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diagrams/data71.xml" ContentType="application/vnd.openxmlformats-officedocument.drawingml.diagramData+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quickStyle28.xml" ContentType="application/vnd.openxmlformats-officedocument.drawingml.diagramStyle+xml"/>
  <Override PartName="/ppt/diagrams/drawing29.xml" ContentType="application/vnd.ms-office.drawingml.diagramDrawing+xml"/>
  <Default Extension="xml" ContentType="application/xml"/>
  <Override PartName="/ppt/slides/slide50.xml" ContentType="application/vnd.openxmlformats-officedocument.presentationml.slide+xml"/>
  <Override PartName="/ppt/diagrams/layout39.xml" ContentType="application/vnd.openxmlformats-officedocument.drawingml.diagramLayout+xml"/>
  <Override PartName="/ppt/diagrams/layout17.xml" ContentType="application/vnd.openxmlformats-officedocument.drawingml.diagramLayout+xml"/>
  <Override PartName="/ppt/diagrams/colors49.xml" ContentType="application/vnd.openxmlformats-officedocument.drawingml.diagramColors+xml"/>
  <Override PartName="/ppt/diagrams/quickStyle53.xml" ContentType="application/vnd.openxmlformats-officedocument.drawingml.diagramStyle+xml"/>
  <Override PartName="/ppt/diagrams/drawing54.xml" ContentType="application/vnd.ms-office.drawingml.diagramDrawing+xml"/>
  <Override PartName="/ppt/diagrams/layout64.xml" ContentType="application/vnd.openxmlformats-officedocument.drawingml.diagramLayout+xml"/>
  <Override PartName="/ppt/diagrams/quickStyle31.xml" ContentType="application/vnd.openxmlformats-officedocument.drawingml.diagramStyle+xml"/>
  <Override PartName="/ppt/diagrams/drawing32.xml" ContentType="application/vnd.ms-office.drawingml.diagramDrawing+xml"/>
  <Override PartName="/ppt/slides/slide136.xml" ContentType="application/vnd.openxmlformats-officedocument.presentationml.slide+xml"/>
  <Override PartName="/ppt/diagrams/data2.xml" ContentType="application/vnd.openxmlformats-officedocument.drawingml.diagramData+xml"/>
  <Override PartName="/ppt/diagrams/colors27.xml" ContentType="application/vnd.openxmlformats-officedocument.drawingml.diagramColors+xml"/>
  <Override PartName="/ppt/diagrams/layout42.xml" ContentType="application/vnd.openxmlformats-officedocument.drawingml.diagramLayout+xml"/>
  <Override PartName="/ppt/slides/slide88.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diagrams/data18.xml" ContentType="application/vnd.openxmlformats-officedocument.drawingml.diagramData+xml"/>
  <Override PartName="/ppt/diagrams/colors52.xml" ContentType="application/vnd.openxmlformats-officedocument.drawingml.diagramColors+xml"/>
  <Override PartName="/ppt/diagrams/data65.xml" ContentType="application/vnd.openxmlformats-officedocument.drawingml.diagramData+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Default Extension="png" ContentType="image/png"/>
  <Override PartName="/ppt/diagrams/layout20.xml" ContentType="application/vnd.openxmlformats-officedocument.drawingml.diagramLayout+xml"/>
  <Override PartName="/ppt/theme/theme2.xml" ContentType="application/vnd.openxmlformats-officedocument.theme+xml"/>
  <Override PartName="/ppt/diagrams/quickStyle3.xml" ContentType="application/vnd.openxmlformats-officedocument.drawingml.diagramStyle+xml"/>
  <Override PartName="/ppt/diagrams/colors30.xml" ContentType="application/vnd.openxmlformats-officedocument.drawingml.diagramColors+xml"/>
  <Override PartName="/ppt/diagrams/data43.xml" ContentType="application/vnd.openxmlformats-officedocument.drawingml.diagramData+xml"/>
  <Override PartName="/ppt/diagrams/quickStyle69.xml" ContentType="application/vnd.openxmlformats-officedocument.drawingml.diagramStyle+xml"/>
  <Override PartName="/ppt/slides/slide44.xml" ContentType="application/vnd.openxmlformats-officedocument.presentationml.slide+xml"/>
  <Override PartName="/ppt/slides/slide91.xml" ContentType="application/vnd.openxmlformats-officedocument.presentationml.slide+xml"/>
  <Override PartName="/ppt/diagrams/data21.xml" ContentType="application/vnd.openxmlformats-officedocument.drawingml.diagramData+xml"/>
  <Override PartName="/ppt/diagrams/quickStyle47.xml" ContentType="application/vnd.openxmlformats-officedocument.drawingml.diagramStyle+xml"/>
  <Override PartName="/ppt/diagrams/drawing48.xml" ContentType="application/vnd.ms-office.drawingml.diagramDrawing+xml"/>
  <Override PartName="/ppt/slides/slide22.xml" ContentType="application/vnd.openxmlformats-officedocument.presentationml.slide+xml"/>
  <Override PartName="/ppt/diagrams/layout6.xml" ContentType="application/vnd.openxmlformats-officedocument.drawingml.diagramLayout+xml"/>
  <Override PartName="/ppt/diagrams/layout58.xml" ContentType="application/vnd.openxmlformats-officedocument.drawingml.diagramLayout+xml"/>
  <Override PartName="/ppt/diagrams/quickStyle25.xml" ContentType="application/vnd.openxmlformats-officedocument.drawingml.diagramStyle+xml"/>
  <Override PartName="/ppt/diagrams/drawing26.xml" ContentType="application/vnd.ms-office.drawingml.diagramDrawing+xml"/>
  <Override PartName="/ppt/diagrams/layout36.xml" ContentType="application/vnd.openxmlformats-officedocument.drawingml.diagramLayout+xml"/>
  <Override PartName="/ppt/diagrams/colors68.xml" ContentType="application/vnd.openxmlformats-officedocument.drawingml.diagramColors+xml"/>
  <Override PartName="/ppt/diagrams/quickStyle72.xml" ContentType="application/vnd.openxmlformats-officedocument.drawingml.diagramStyle+xml"/>
  <Override PartName="/ppt/diagrams/drawing8.xml" ContentType="application/vnd.ms-office.drawingml.diagramDrawing+xml"/>
  <Override PartName="/ppt/diagrams/quickStyle50.xml" ContentType="application/vnd.openxmlformats-officedocument.drawingml.diagramStyle+xml"/>
  <Override PartName="/ppt/diagrams/drawing51.xml" ContentType="application/vnd.ms-office.drawingml.diagramDrawing+xml"/>
  <Override PartName="/ppt/slides/slide108.xml" ContentType="application/vnd.openxmlformats-officedocument.presentationml.slide+xml"/>
  <Override PartName="/ppt/diagrams/layout14.xml" ContentType="application/vnd.openxmlformats-officedocument.drawingml.diagramLayout+xml"/>
  <Override PartName="/ppt/diagrams/colors46.xml" ContentType="application/vnd.openxmlformats-officedocument.drawingml.diagramColors+xml"/>
  <Override PartName="/ppt/diagrams/data59.xml" ContentType="application/vnd.openxmlformats-officedocument.drawingml.diagramData+xml"/>
  <Override PartName="/ppt/diagrams/layout61.xml" ContentType="application/vnd.openxmlformats-officedocument.drawingml.diagramLayout+xml"/>
  <Override PartName="/ppt/diagrams/colors24.xml" ContentType="application/vnd.openxmlformats-officedocument.drawingml.diagramColors+xml"/>
  <Override PartName="/ppt/diagrams/data37.xml" ContentType="application/vnd.openxmlformats-officedocument.drawingml.diagramData+xml"/>
  <Override PartName="/ppt/diagrams/colors71.xml" ContentType="application/vnd.openxmlformats-officedocument.drawingml.diagramColors+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slides/slide111.xml" ContentType="application/vnd.openxmlformats-officedocument.presentationml.slide+xml"/>
  <Override PartName="/ppt/diagrams/data15.xml" ContentType="application/vnd.openxmlformats-officedocument.drawingml.diagramData+xml"/>
  <Override PartName="/ppt/diagrams/data62.xml" ContentType="application/vnd.openxmlformats-officedocument.drawingml.diagramData+xml"/>
  <Override PartName="/ppt/slides/slide16.xml" ContentType="application/vnd.openxmlformats-officedocument.presentationml.slide+xml"/>
  <Override PartName="/ppt/slides/slide63.xml" ContentType="application/vnd.openxmlformats-officedocument.presentationml.slide+xml"/>
  <Override PartName="/ppt/diagrams/quickStyle19.xml" ContentType="application/vnd.openxmlformats-officedocument.drawingml.diagramStyle+xml"/>
  <Override PartName="/ppt/diagrams/data40.xml" ContentType="application/vnd.openxmlformats-officedocument.drawingml.diagramData+xml"/>
  <Override PartName="/ppt/diagrams/quickStyle66.xml" ContentType="application/vnd.openxmlformats-officedocument.drawingml.diagramStyle+xml"/>
  <Override PartName="/ppt/diagrams/drawing67.xml" ContentType="application/vnd.ms-office.drawingml.diagramDrawing+xml"/>
  <Override PartName="/ppt/slides/slide41.xml" ContentType="application/vnd.openxmlformats-officedocument.presentationml.slide+xml"/>
  <Override PartName="/ppt/slides/slide149.xml" ContentType="application/vnd.openxmlformats-officedocument.presentationml.slide+xml"/>
  <Override PartName="/ppt/diagrams/quickStyle44.xml" ContentType="application/vnd.openxmlformats-officedocument.drawingml.diagramStyle+xml"/>
  <Override PartName="/ppt/diagrams/drawing45.xml" ContentType="application/vnd.ms-office.drawingml.diagramDrawing+xml"/>
  <Override PartName="/ppt/diagrams/layout55.xml" ContentType="application/vnd.openxmlformats-officedocument.drawingml.diagramLayout+xml"/>
  <Override PartName="/ppt/diagrams/layout3.xml" ContentType="application/vnd.openxmlformats-officedocument.drawingml.diagramLayout+xml"/>
  <Override PartName="/ppt/diagrams/quickStyle22.xml" ContentType="application/vnd.openxmlformats-officedocument.drawingml.diagramStyle+xml"/>
  <Override PartName="/ppt/diagrams/drawing23.xml" ContentType="application/vnd.ms-office.drawingml.diagramDrawing+xml"/>
  <Override PartName="/ppt/diagrams/drawing70.xml" ContentType="application/vnd.ms-office.drawingml.diagramDrawing+xml"/>
  <Override PartName="/ppt/slides/slide79.xml" ContentType="application/vnd.openxmlformats-officedocument.presentationml.slide+xml"/>
  <Override PartName="/ppt/slides/slide127.xml" ContentType="application/vnd.openxmlformats-officedocument.presentationml.slide+xml"/>
  <Override PartName="/ppt/diagrams/colors18.xml" ContentType="application/vnd.openxmlformats-officedocument.drawingml.diagramColors+xml"/>
  <Override PartName="/ppt/diagrams/layout33.xml" ContentType="application/vnd.openxmlformats-officedocument.drawingml.diagramLayout+xml"/>
  <Override PartName="/ppt/diagrams/colors65.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43.xml" ContentType="application/vnd.openxmlformats-officedocument.drawingml.diagramColors+xml"/>
  <Override PartName="/ppt/diagrams/data56.xml" ContentType="application/vnd.openxmlformats-officedocument.drawingml.diagramData+xml"/>
  <Override PartName="/ppt/slides/slide57.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data34.xml" ContentType="application/vnd.openxmlformats-officedocument.drawingml.diagramData+xml"/>
  <Override PartName="/ppt/slides/slide130.xml" ContentType="application/vnd.openxmlformats-officedocument.presentationml.slide+xml"/>
  <Override PartName="/ppt/diagrams/colors21.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layout8.xml" ContentType="application/vnd.openxmlformats-officedocument.drawingml.diagramLayout+xml"/>
  <Override PartName="/ppt/diagrams/data12.xml" ContentType="application/vnd.openxmlformats-officedocument.drawingml.diagramData+xml"/>
  <Override PartName="/ppt/diagrams/quickStyle38.xml" ContentType="application/vnd.openxmlformats-officedocument.drawingml.diagramStyle+xml"/>
  <Override PartName="/ppt/diagrams/drawing39.xml" ContentType="application/vnd.ms-office.drawingml.diagramDrawing+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diagrams/quickStyle27.xml" ContentType="application/vnd.openxmlformats-officedocument.drawingml.diagramStyle+xml"/>
  <Override PartName="/ppt/diagrams/drawing28.xml" ContentType="application/vnd.ms-office.drawingml.diagramDrawing+xml"/>
  <Override PartName="/ppt/diagrams/layout38.xml" ContentType="application/vnd.openxmlformats-officedocument.drawingml.diagramLayout+xml"/>
  <Override PartName="/ppt/diagrams/layout49.xml" ContentType="application/vnd.openxmlformats-officedocument.drawingml.diagramLayout+xml"/>
  <Override PartName="/ppt/diagrams/drawing64.xml" ContentType="application/vnd.ms-office.drawingml.diagramDrawing+xml"/>
  <Override PartName="/ppt/diagrams/layout27.xml" ContentType="application/vnd.openxmlformats-officedocument.drawingml.diagramLayout+xml"/>
  <Override PartName="/ppt/diagrams/quickStyle52.xml" ContentType="application/vnd.openxmlformats-officedocument.drawingml.diagramStyle+xml"/>
  <Override PartName="/ppt/diagrams/drawing53.xml" ContentType="application/vnd.ms-office.drawingml.diagramDrawing+xml"/>
  <Override PartName="/ppt/diagrams/colors59.xml" ContentType="application/vnd.openxmlformats-officedocument.drawingml.diagramColors+xml"/>
  <Override PartName="/ppt/diagrams/quickStyle63.xml" ContentType="application/vnd.openxmlformats-officedocument.drawingml.diagramStyle+xml"/>
  <Override PartName="/ppt/diagrams/layout16.xml" ContentType="application/vnd.openxmlformats-officedocument.drawingml.diagramLayout+xml"/>
  <Override PartName="/ppt/diagrams/colors37.xml" ContentType="application/vnd.openxmlformats-officedocument.drawingml.diagramColors+xml"/>
  <Override PartName="/ppt/diagrams/quickStyle41.xml" ContentType="application/vnd.openxmlformats-officedocument.drawingml.diagramStyle+xml"/>
  <Override PartName="/ppt/diagrams/drawing42.xml" ContentType="application/vnd.ms-office.drawingml.diagramDrawing+xml"/>
  <Override PartName="/ppt/diagrams/colors48.xml" ContentType="application/vnd.openxmlformats-officedocument.drawingml.diagramColors+xml"/>
  <Override PartName="/ppt/diagrams/layout63.xml" ContentType="application/vnd.openxmlformats-officedocument.drawingml.diagramLayout+xml"/>
  <Override PartName="/ppt/slides/slide98.xml" ContentType="application/vnd.openxmlformats-officedocument.presentationml.slide+xml"/>
  <Override PartName="/ppt/slides/slide146.xml" ContentType="application/vnd.openxmlformats-officedocument.presentationml.slide+xml"/>
  <Override PartName="/ppt/diagrams/drawing20.xml" ContentType="application/vnd.ms-office.drawingml.diagramDrawing+xml"/>
  <Override PartName="/ppt/diagrams/colors26.xml" ContentType="application/vnd.openxmlformats-officedocument.drawingml.diagramColors+xml"/>
  <Override PartName="/ppt/diagrams/quickStyle30.xml" ContentType="application/vnd.openxmlformats-officedocument.drawingml.diagramStyle+xml"/>
  <Override PartName="/ppt/diagrams/drawing31.xml" ContentType="application/vnd.ms-office.drawingml.diagramDrawing+xml"/>
  <Override PartName="/ppt/diagrams/data39.xml" ContentType="application/vnd.openxmlformats-officedocument.drawingml.diagramData+xml"/>
  <Override PartName="/ppt/diagrams/layout41.xml" ContentType="application/vnd.openxmlformats-officedocument.drawingml.diagramLayout+xml"/>
  <Override PartName="/ppt/diagrams/layout52.xml" ContentType="application/vnd.openxmlformats-officedocument.drawingml.diagramLayout+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diagrams/colors62.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diagrams/colors51.xml" ContentType="application/vnd.openxmlformats-officedocument.drawingml.diagramColors+xml"/>
  <Override PartName="/ppt/diagrams/data53.xml" ContentType="application/vnd.openxmlformats-officedocument.drawingml.diagramData+xml"/>
  <Override PartName="/ppt/diagrams/data64.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40.xml" ContentType="application/vnd.openxmlformats-officedocument.drawingml.diagramColors+xml"/>
  <Override PartName="/ppt/diagrams/data42.xml" ContentType="application/vnd.openxmlformats-officedocument.drawingml.diagramData+xml"/>
  <Override PartName="/ppt/diagrams/quickStyle68.xml" ContentType="application/vnd.openxmlformats-officedocument.drawingml.diagramStyle+xml"/>
  <Override PartName="/ppt/diagrams/drawing69.xml" ContentType="application/vnd.ms-office.drawingml.diagramDrawing+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diagrams/data31.xml" ContentType="application/vnd.openxmlformats-officedocument.drawingml.diagramData+xml"/>
  <Override PartName="/ppt/diagrams/quickStyle57.xml" ContentType="application/vnd.openxmlformats-officedocument.drawingml.diagramStyle+xml"/>
  <Override PartName="/ppt/diagrams/drawing58.xml" ContentType="application/vnd.ms-office.drawingml.diagramDrawing+xml"/>
  <Override PartName="/ppt/slides/slide32.xml" ContentType="application/vnd.openxmlformats-officedocument.presentationml.slide+xml"/>
  <Override PartName="/ppt/diagrams/data20.xml" ContentType="application/vnd.openxmlformats-officedocument.drawingml.diagramData+xml"/>
  <Override PartName="/ppt/diagrams/quickStyle35.xml" ContentType="application/vnd.openxmlformats-officedocument.drawingml.diagramStyle+xml"/>
  <Override PartName="/ppt/diagrams/drawing36.xml" ContentType="application/vnd.ms-office.drawingml.diagramDrawing+xml"/>
  <Override PartName="/ppt/diagrams/quickStyle46.xml" ContentType="application/vnd.openxmlformats-officedocument.drawingml.diagramStyle+xml"/>
  <Override PartName="/ppt/diagrams/drawing47.xml" ContentType="application/vnd.ms-office.drawingml.diagramDrawing+xml"/>
  <Override PartName="/ppt/diagrams/layout57.xml" ContentType="application/vnd.openxmlformats-officedocument.drawingml.diagramLayout+xml"/>
  <Override PartName="/ppt/diagrams/layout68.xml" ContentType="application/vnd.openxmlformats-officedocument.drawingml.diagramLayout+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drawing25.xml" ContentType="application/vnd.ms-office.drawingml.diagramDrawing+xml"/>
  <Override PartName="/ppt/diagrams/layout46.xml" ContentType="application/vnd.openxmlformats-officedocument.drawingml.diagramLayout+xml"/>
  <Override PartName="/ppt/diagrams/quickStyle71.xml" ContentType="application/vnd.openxmlformats-officedocument.drawingml.diagramStyle+xml"/>
  <Override PartName="/ppt/diagrams/drawing72.xml" ContentType="application/vnd.ms-office.drawingml.diagramDrawing+xml"/>
  <Override PartName="/ppt/slides/slide129.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35.xml" ContentType="application/vnd.openxmlformats-officedocument.drawingml.diagramLayout+xml"/>
  <Override PartName="/ppt/diagrams/colors56.xml" ContentType="application/vnd.openxmlformats-officedocument.drawingml.diagramColors+xml"/>
  <Override PartName="/ppt/diagrams/quickStyle60.xml" ContentType="application/vnd.openxmlformats-officedocument.drawingml.diagramStyle+xml"/>
  <Override PartName="/ppt/diagrams/drawing61.xml" ContentType="application/vnd.ms-office.drawingml.diagramDrawing+xml"/>
  <Override PartName="/ppt/diagrams/colors67.xml" ContentType="application/vnd.openxmlformats-officedocument.drawingml.diagramColors+xml"/>
  <Override PartName="/ppt/diagrams/data69.xml" ContentType="application/vnd.openxmlformats-officedocument.drawingml.diagramData+xml"/>
  <Override PartName="/ppt/slides/slide118.xml" ContentType="application/vnd.openxmlformats-officedocument.presentationml.slide+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diagrams/colors45.xml" ContentType="application/vnd.openxmlformats-officedocument.drawingml.diagramColors+xml"/>
  <Override PartName="/ppt/diagrams/drawing50.xml" ContentType="application/vnd.ms-office.drawingml.diagramDrawing+xml"/>
  <Override PartName="/ppt/diagrams/data58.xml" ContentType="application/vnd.openxmlformats-officedocument.drawingml.diagramData+xml"/>
  <Override PartName="/ppt/diagrams/layout60.xml" ContentType="application/vnd.openxmlformats-officedocument.drawingml.diagramLayout+xml"/>
  <Override PartName="/ppt/diagrams/layout7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diagrams/colors34.xml" ContentType="application/vnd.openxmlformats-officedocument.drawingml.diagramColors+xml"/>
  <Override PartName="/ppt/diagrams/data47.xml" ContentType="application/vnd.openxmlformats-officedocument.drawingml.diagramData+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diagrams/data36.xml" ContentType="application/vnd.openxmlformats-officedocument.drawingml.diagramData+xml"/>
  <Override PartName="/ppt/diagrams/colors70.xml" ContentType="application/vnd.openxmlformats-officedocument.drawingml.diagramColors+xml"/>
  <Override PartName="/ppt/diagrams/data72.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diagrams/data61.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diagrams/quickStyle29.xml" ContentType="application/vnd.openxmlformats-officedocument.drawingml.diagramStyle+xml"/>
  <Override PartName="/ppt/diagrams/data50.xml" ContentType="application/vnd.openxmlformats-officedocument.drawingml.diagramData+xml"/>
  <Override PartName="/ppt/diagrams/drawing66.xml" ContentType="application/vnd.ms-office.drawingml.diagramDrawing+xml"/>
  <Override PartName="/ppt/slides/slide51.xml" ContentType="application/vnd.openxmlformats-officedocument.presentationml.slide+xml"/>
  <Override PartName="/ppt/tags/tag1.xml" ContentType="application/vnd.openxmlformats-officedocument.presentationml.tags+xml"/>
  <Override PartName="/ppt/diagrams/quickStyle18.xml" ContentType="application/vnd.openxmlformats-officedocument.drawingml.diagramStyle+xml"/>
  <Override PartName="/ppt/diagrams/layout29.xml" ContentType="application/vnd.openxmlformats-officedocument.drawingml.diagramLayout+xml"/>
  <Override PartName="/ppt/diagrams/quickStyle54.xml" ContentType="application/vnd.openxmlformats-officedocument.drawingml.diagramStyle+xml"/>
  <Override PartName="/ppt/diagrams/drawing55.xml" ContentType="application/vnd.ms-office.drawingml.diagramDrawing+xml"/>
  <Override PartName="/ppt/diagrams/quickStyle65.xml" ContentType="application/vnd.openxmlformats-officedocument.drawingml.diagramStyle+xml"/>
  <Override PartName="/ppt/slides/slide40.xml" ContentType="application/vnd.openxmlformats-officedocument.presentationml.slide+xml"/>
  <Override PartName="/ppt/diagrams/layout18.xml" ContentType="application/vnd.openxmlformats-officedocument.drawingml.diagramLayout+xml"/>
  <Override PartName="/ppt/diagrams/quickStyle43.xml" ContentType="application/vnd.openxmlformats-officedocument.drawingml.diagramStyle+xml"/>
  <Override PartName="/ppt/diagrams/drawing44.xml" ContentType="application/vnd.ms-office.drawingml.diagramDrawing+xml"/>
  <Override PartName="/ppt/diagrams/layout65.xml" ContentType="application/vnd.openxmlformats-officedocument.drawingml.diagramLayout+xml"/>
  <Override PartName="/ppt/slides/slide148.xml" ContentType="application/vnd.openxmlformats-officedocument.presentationml.slide+xml"/>
  <Override PartName="/ppt/diagrams/layout2.xml" ContentType="application/vnd.openxmlformats-officedocument.drawingml.diagramLayout+xml"/>
  <Default Extension="vml" ContentType="application/vnd.openxmlformats-officedocument.vmlDrawing"/>
  <Override PartName="/ppt/diagrams/colors28.xml" ContentType="application/vnd.openxmlformats-officedocument.drawingml.diagramColors+xml"/>
  <Override PartName="/ppt/diagrams/quickStyle32.xml" ContentType="application/vnd.openxmlformats-officedocument.drawingml.diagramStyle+xml"/>
  <Override PartName="/ppt/diagrams/drawing33.xml" ContentType="application/vnd.ms-office.drawingml.diagramDrawing+xml"/>
  <Override PartName="/ppt/diagrams/colors39.xml" ContentType="application/vnd.openxmlformats-officedocument.drawingml.diagramColors+xml"/>
  <Override PartName="/ppt/diagrams/layout54.xml" ContentType="application/vnd.openxmlformats-officedocument.drawingml.diagramLayout+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diagrams/layout32.xml" ContentType="application/vnd.openxmlformats-officedocument.drawingml.diagramLayout+xml"/>
  <Override PartName="/ppt/diagrams/layout43.xml" ContentType="application/vnd.openxmlformats-officedocument.drawingml.diagramLayout+xml"/>
  <Override PartName="/ppt/diagrams/colors64.xml" ContentType="application/vnd.openxmlformats-officedocument.drawingml.diagramColors+xml"/>
  <Override PartName="/ppt/slides/slide78.xml" ContentType="application/vnd.openxmlformats-officedocument.presentationml.slide+xml"/>
  <Override PartName="/ppt/slides/slide115.xml" ContentType="application/vnd.openxmlformats-officedocument.presentationml.slide+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ppt/diagrams/colors53.xml" ContentType="application/vnd.openxmlformats-officedocument.drawingml.diagramColors+xml"/>
  <Override PartName="/ppt/diagrams/data55.xml" ContentType="application/vnd.openxmlformats-officedocument.drawingml.diagramData+xml"/>
  <Override PartName="/ppt/diagrams/data66.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diagrams/colors31.xml" ContentType="application/vnd.openxmlformats-officedocument.drawingml.diagramColors+xml"/>
  <Override PartName="/ppt/diagrams/colors42.xml" ContentType="application/vnd.openxmlformats-officedocument.drawingml.diagramColors+xml"/>
  <Override PartName="/ppt/diagrams/data44.xml" ContentType="application/vnd.openxmlformats-officedocument.drawingml.diagramData+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diagrams/colors20.xml" ContentType="application/vnd.openxmlformats-officedocument.drawingml.diagramColors+xml"/>
  <Override PartName="/ppt/diagrams/data33.xml" ContentType="application/vnd.openxmlformats-officedocument.drawingml.diagramData+xml"/>
  <Override PartName="/ppt/diagrams/quickStyle59.xml" ContentType="application/vnd.openxmlformats-officedocument.drawingml.diagramStyle+xml"/>
  <Override PartName="/ppt/slides/slide34.xml" ContentType="application/vnd.openxmlformats-officedocument.presentationml.slide+xml"/>
  <Override PartName="/ppt/slides/slide81.xml" ContentType="application/vnd.openxmlformats-officedocument.presentationml.slide+xml"/>
  <Override PartName="/ppt/diagrams/data11.xml" ContentType="application/vnd.openxmlformats-officedocument.drawingml.diagramData+xml"/>
  <Override PartName="/ppt/diagrams/data22.xml" ContentType="application/vnd.openxmlformats-officedocument.drawingml.diagramData+xml"/>
  <Override PartName="/ppt/diagrams/quickStyle37.xml" ContentType="application/vnd.openxmlformats-officedocument.drawingml.diagramStyle+xml"/>
  <Override PartName="/ppt/diagrams/drawing38.xml" ContentType="application/vnd.ms-office.drawingml.diagramDrawing+xml"/>
  <Override PartName="/ppt/diagrams/quickStyle48.xml" ContentType="application/vnd.openxmlformats-officedocument.drawingml.diagramStyle+xml"/>
  <Override PartName="/ppt/diagrams/drawing49.xml" ContentType="application/vnd.ms-office.drawingml.diagramDrawing+xml"/>
  <Override PartName="/ppt/diagrams/layout59.xml" ContentType="application/vnd.openxmlformats-officedocument.drawingml.diagramLayout+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drawing27.xml" ContentType="application/vnd.ms-office.drawingml.diagramDrawing+xml"/>
  <Override PartName="/ppt/diagrams/layout48.xml" ContentType="application/vnd.openxmlformats-officedocument.drawingml.diagramLayout+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37.xml" ContentType="application/vnd.openxmlformats-officedocument.drawingml.diagramLayout+xml"/>
  <Override PartName="/ppt/diagrams/colors58.xml" ContentType="application/vnd.openxmlformats-officedocument.drawingml.diagramColors+xml"/>
  <Override PartName="/ppt/diagrams/quickStyle62.xml" ContentType="application/vnd.openxmlformats-officedocument.drawingml.diagramStyle+xml"/>
  <Override PartName="/ppt/diagrams/drawing63.xml" ContentType="application/vnd.ms-office.drawingml.diagramDrawing+xml"/>
  <Override PartName="/ppt/diagrams/colors69.xml" ContentType="application/vnd.openxmlformats-officedocument.drawingml.diagramColors+xml"/>
  <Override PartName="/ppt/diagrams/drawing9.xml" ContentType="application/vnd.ms-office.drawingml.diagramDrawing+xml"/>
  <Override PartName="/ppt/diagrams/layout15.xml" ContentType="application/vnd.openxmlformats-officedocument.drawingml.diagramLayout+xml"/>
  <Override PartName="/ppt/diagrams/layout26.xml" ContentType="application/vnd.openxmlformats-officedocument.drawingml.diagramLayout+xml"/>
  <Override PartName="/ppt/diagrams/drawing41.xml" ContentType="application/vnd.ms-office.drawingml.diagramDrawing+xml"/>
  <Override PartName="/ppt/diagrams/colors47.xml" ContentType="application/vnd.openxmlformats-officedocument.drawingml.diagramColors+xml"/>
  <Override PartName="/ppt/diagrams/quickStyle51.xml" ContentType="application/vnd.openxmlformats-officedocument.drawingml.diagramStyle+xml"/>
  <Override PartName="/ppt/diagrams/drawing52.xml" ContentType="application/vnd.ms-office.drawingml.diagramDrawing+xml"/>
  <Override PartName="/ppt/diagrams/layout62.xml" ContentType="application/vnd.openxmlformats-officedocument.drawingml.diagramLayout+xml"/>
  <Override PartName="/ppt/slides/slide109.xml" ContentType="application/vnd.openxmlformats-officedocument.presentationml.slide+xml"/>
  <Override PartName="/ppt/slides/slide145.xml" ContentType="application/vnd.openxmlformats-officedocument.presentationml.slide+xml"/>
  <Override PartName="/ppt/diagrams/quickStyle9.xml" ContentType="application/vnd.openxmlformats-officedocument.drawingml.diagramStyle+xml"/>
  <Override PartName="/ppt/diagrams/drawing30.xml" ContentType="application/vnd.ms-office.drawingml.diagramDrawing+xml"/>
  <Override PartName="/ppt/diagrams/colors36.xml" ContentType="application/vnd.openxmlformats-officedocument.drawingml.diagramColors+xml"/>
  <Override PartName="/ppt/diagrams/quickStyle40.xml" ContentType="application/vnd.openxmlformats-officedocument.drawingml.diagramStyle+xml"/>
  <Override PartName="/ppt/diagrams/data49.xml" ContentType="application/vnd.openxmlformats-officedocument.drawingml.diagramData+xml"/>
  <Override PartName="/ppt/diagrams/layout51.xml" ContentType="application/vnd.openxmlformats-officedocument.drawingml.diagramLayout+xml"/>
  <Override PartName="/ppt/slides/slide97.xml" ContentType="application/vnd.openxmlformats-officedocument.presentationml.slide+xml"/>
  <Override PartName="/ppt/slides/slide134.xml" ContentType="application/vnd.openxmlformats-officedocument.presentationml.slide+xml"/>
  <Override PartName="/ppt/diagrams/colors14.xml" ContentType="application/vnd.openxmlformats-officedocument.drawingml.diagramColors+xml"/>
  <Override PartName="/ppt/diagrams/colors25.xml" ContentType="application/vnd.openxmlformats-officedocument.drawingml.diagramColors+xml"/>
  <Override PartName="/ppt/diagrams/data27.xml" ContentType="application/vnd.openxmlformats-officedocument.drawingml.diagramData+xml"/>
  <Override PartName="/ppt/diagrams/data38.xml" ContentType="application/vnd.openxmlformats-officedocument.drawingml.diagramData+xml"/>
  <Override PartName="/ppt/diagrams/layout40.xml" ContentType="application/vnd.openxmlformats-officedocument.drawingml.diagramLayout+xml"/>
  <Override PartName="/ppt/diagrams/colors61.xml" ContentType="application/vnd.openxmlformats-officedocument.drawingml.diagramColors+xml"/>
  <Override PartName="/ppt/diagrams/colors72.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diagrams/colors2.xml" ContentType="application/vnd.openxmlformats-officedocument.drawingml.diagramColors+xml"/>
  <Override PartName="/ppt/diagrams/data16.xml" ContentType="application/vnd.openxmlformats-officedocument.drawingml.diagramData+xml"/>
  <Override PartName="/ppt/diagrams/colors50.xml" ContentType="application/vnd.openxmlformats-officedocument.drawingml.diagramColors+xml"/>
  <Override PartName="/ppt/diagrams/data63.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data52.xml" ContentType="application/vnd.openxmlformats-officedocument.drawingml.diagramData+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data30.xml" ContentType="application/vnd.openxmlformats-officedocument.drawingml.diagramData+xml"/>
  <Override PartName="/ppt/diagrams/data41.xml" ContentType="application/vnd.openxmlformats-officedocument.drawingml.diagramData+xml"/>
  <Override PartName="/ppt/diagrams/quickStyle56.xml" ContentType="application/vnd.openxmlformats-officedocument.drawingml.diagramStyle+xml"/>
  <Override PartName="/ppt/diagrams/drawing57.xml" ContentType="application/vnd.ms-office.drawingml.diagramDrawing+xml"/>
  <Override PartName="/ppt/diagrams/quickStyle67.xml" ContentType="application/vnd.openxmlformats-officedocument.drawingml.diagramStyle+xml"/>
  <Override PartName="/ppt/diagrams/drawing68.xml" ContentType="application/vnd.ms-office.drawingml.diagramDrawing+xml"/>
  <Override PartName="/ppt/slides/slide31.xml" ContentType="application/vnd.openxmlformats-officedocument.presentationml.slide+xml"/>
  <Override PartName="/ppt/slides/slide42.xml" ContentType="application/vnd.openxmlformats-officedocument.presentationml.slide+xml"/>
  <Override PartName="/ppt/diagrams/quickStyle45.xml" ContentType="application/vnd.openxmlformats-officedocument.drawingml.diagramStyle+xml"/>
  <Override PartName="/ppt/diagrams/drawing46.xml" ContentType="application/vnd.ms-office.drawingml.diagramDrawing+xml"/>
  <Override PartName="/ppt/diagrams/layout67.xml" ContentType="application/vnd.openxmlformats-officedocument.drawingml.diagramLayout+xml"/>
  <Override PartName="/ppt/slides/slide20.xml" ContentType="application/vnd.openxmlformats-officedocument.presentationml.slide+xml"/>
  <Override PartName="/ppt/diagrams/layout4.xml" ContentType="application/vnd.openxmlformats-officedocument.drawingml.diagramLayout+xml"/>
  <Override PartName="/ppt/diagrams/quickStyle34.xml" ContentType="application/vnd.openxmlformats-officedocument.drawingml.diagramStyle+xml"/>
  <Override PartName="/ppt/diagrams/drawing35.xml" ContentType="application/vnd.ms-office.drawingml.diagramDrawing+xml"/>
  <Override PartName="/ppt/diagrams/layout56.xml" ContentType="application/vnd.openxmlformats-officedocument.drawingml.diagramLayout+xml"/>
  <Override PartName="/ppt/slides/slide139.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diagrams/layout34.xml" ContentType="application/vnd.openxmlformats-officedocument.drawingml.diagramLayout+xml"/>
  <Override PartName="/ppt/diagrams/layout45.xml" ContentType="application/vnd.openxmlformats-officedocument.drawingml.diagramLayout+xml"/>
  <Override PartName="/ppt/diagrams/drawing60.xml" ContentType="application/vnd.ms-office.drawingml.diagramDrawing+xml"/>
  <Override PartName="/ppt/diagrams/colors66.xml" ContentType="application/vnd.openxmlformats-officedocument.drawingml.diagramColors+xml"/>
  <Override PartName="/ppt/diagrams/quickStyle70.xml" ContentType="application/vnd.openxmlformats-officedocument.drawingml.diagramStyle+xml"/>
  <Override PartName="/ppt/diagrams/drawing71.xml" ContentType="application/vnd.ms-office.drawingml.diagramDrawing+xml"/>
  <Override PartName="/ppt/slides/slide117.xml" ContentType="application/vnd.openxmlformats-officedocument.presentationml.slide+xml"/>
  <Override PartName="/ppt/slides/slide128.xml" ContentType="application/vnd.openxmlformats-officedocument.presentationml.slide+xml"/>
  <Override PartName="/ppt/diagrams/drawing6.xml" ContentType="application/vnd.ms-office.drawingml.diagramDrawing+xml"/>
  <Override PartName="/ppt/diagrams/layout23.xml" ContentType="application/vnd.openxmlformats-officedocument.drawingml.diagramLayout+xml"/>
  <Override PartName="/ppt/diagrams/colors55.xml" ContentType="application/vnd.openxmlformats-officedocument.drawingml.diagramColors+xml"/>
  <Override PartName="/ppt/diagrams/data57.xml" ContentType="application/vnd.openxmlformats-officedocument.drawingml.diagramData+xml"/>
  <Override PartName="/ppt/diagrams/data68.xml" ContentType="application/vnd.openxmlformats-officedocument.drawingml.diagramData+xml"/>
  <Override PartName="/ppt/diagrams/layout70.xml" ContentType="application/vnd.openxmlformats-officedocument.drawingml.diagramLayout+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diagrams/quickStyle6.xml" ContentType="application/vnd.openxmlformats-officedocument.drawingml.diagramStyle+xml"/>
  <Override PartName="/ppt/diagrams/layout12.xml" ContentType="application/vnd.openxmlformats-officedocument.drawingml.diagramLayout+xml"/>
  <Override PartName="/ppt/diagrams/colors33.xml" ContentType="application/vnd.openxmlformats-officedocument.drawingml.diagramColors+xml"/>
  <Override PartName="/ppt/diagrams/colors44.xml" ContentType="application/vnd.openxmlformats-officedocument.drawingml.diagramColors+xml"/>
  <Override PartName="/ppt/diagrams/data46.xml" ContentType="application/vnd.openxmlformats-officedocument.drawingml.diagramData+xml"/>
  <Override PartName="/ppt/slides/slide58.xml" ContentType="application/vnd.openxmlformats-officedocument.presentationml.slide+xml"/>
  <Override PartName="/ppt/diagrams/colors22.xml" ContentType="application/vnd.openxmlformats-officedocument.drawingml.diagramColors+xml"/>
  <Override PartName="/ppt/diagrams/data35.xml" ContentType="application/vnd.openxmlformats-officedocument.drawingml.diagramData+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diagrams/quickStyle39.xml" ContentType="application/vnd.openxmlformats-officedocument.drawingml.diagramStyle+xml"/>
  <Override PartName="/ppt/diagrams/data13.xml" ContentType="application/vnd.openxmlformats-officedocument.drawingml.diagramData+xml"/>
  <Override PartName="/ppt/diagrams/data60.xml" ContentType="application/vnd.openxmlformats-officedocument.drawingml.diagramData+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rawing18.xml" ContentType="application/vnd.ms-office.drawingml.diagramDrawing+xml"/>
  <Override PartName="/ppt/diagrams/quickStyle64.xml" ContentType="application/vnd.openxmlformats-officedocument.drawingml.diagramStyle+xml"/>
  <Override PartName="/ppt/diagrams/drawing65.xml" ContentType="application/vnd.ms-office.drawingml.diagramDrawing+xml"/>
  <Override PartName="/ppt/tableStyles.xml" ContentType="application/vnd.openxmlformats-officedocument.presentationml.tableStyles+xml"/>
  <Override PartName="/ppt/diagrams/layout28.xml" ContentType="application/vnd.openxmlformats-officedocument.drawingml.diagramLayout+xml"/>
  <Override PartName="/ppt/diagrams/drawing43.xml" ContentType="application/vnd.ms-office.drawingml.diagramDrawing+xml"/>
  <Override PartName="/ppt/slides/slide147.xml" ContentType="application/vnd.openxmlformats-officedocument.presentationml.slide+xml"/>
  <Override PartName="/ppt/diagrams/colors38.xml" ContentType="application/vnd.openxmlformats-officedocument.drawingml.diagramColors+xml"/>
  <Override PartName="/ppt/diagrams/quickStyle42.xml" ContentType="application/vnd.openxmlformats-officedocument.drawingml.diagramStyle+xml"/>
  <Override PartName="/ppt/diagrams/layout53.xml" ContentType="application/vnd.openxmlformats-officedocument.drawingml.diagramLayout+xml"/>
  <Override PartName="/ppt/slides/slide99.xml" ContentType="application/vnd.openxmlformats-officedocument.presentationml.slide+xml"/>
  <Override PartName="/ppt/diagrams/layout1.xml" ContentType="application/vnd.openxmlformats-officedocument.drawingml.diagramLayout+xml"/>
  <Override PartName="/ppt/diagrams/quickStyle20.xml" ContentType="application/vnd.openxmlformats-officedocument.drawingml.diagramStyle+xml"/>
  <Override PartName="/ppt/diagrams/drawing21.xml" ContentType="application/vnd.ms-office.drawingml.diagramDrawing+xml"/>
  <Override PartName="/ppt/diagrams/data29.xml" ContentType="application/vnd.openxmlformats-officedocument.drawingml.diagramData+xml"/>
  <Override PartName="/ppt/slides/slide77.xml" ContentType="application/vnd.openxmlformats-officedocument.presentationml.slide+xml"/>
  <Override PartName="/ppt/slides/slide125.xml" ContentType="application/vnd.openxmlformats-officedocument.presentationml.slide+xml"/>
  <Override PartName="/ppt/diagrams/colors16.xml" ContentType="application/vnd.openxmlformats-officedocument.drawingml.diagramColors+xml"/>
  <Override PartName="/ppt/diagrams/layout31.xml" ContentType="application/vnd.openxmlformats-officedocument.drawingml.diagramLayout+xml"/>
  <Override PartName="/ppt/diagrams/colors63.xml" ContentType="application/vnd.openxmlformats-officedocument.drawingml.diagramColors+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diagrams/colors41.xml" ContentType="application/vnd.openxmlformats-officedocument.drawingml.diagramColors+xml"/>
  <Override PartName="/ppt/diagrams/data54.xml" ContentType="application/vnd.openxmlformats-officedocument.drawingml.diagramData+xml"/>
  <Override PartName="/ppt/slides/slide55.xml" ContentType="application/vnd.openxmlformats-officedocument.presentationml.slide+xml"/>
  <Override PartName="/ppt/diagrams/data32.xml" ContentType="application/vnd.openxmlformats-officedocument.drawingml.diagramData+xml"/>
  <Override PartName="/ppt/diagrams/quickStyle58.xml" ContentType="application/vnd.openxmlformats-officedocument.drawingml.diagramStyle+xml"/>
  <Override PartName="/ppt/diagrams/drawing59.xml" ContentType="application/vnd.ms-office.drawingml.diagramDrawing+xml"/>
  <Override PartName="/ppt/slides/slide33.xml" ContentType="application/vnd.openxmlformats-officedocument.presentationml.slide+xml"/>
  <Override PartName="/ppt/slides/slide80.xml" ContentType="application/vnd.openxmlformats-officedocument.presentationml.slide+xml"/>
  <Override PartName="/ppt/diagrams/layout69.xml" ContentType="application/vnd.openxmlformats-officedocument.drawingml.diagramLayout+xml"/>
  <Override PartName="/ppt/presentation.xml" ContentType="application/vnd.openxmlformats-officedocument.presentationml.presentation.main+xml"/>
  <Override PartName="/ppt/diagrams/data10.xml" ContentType="application/vnd.openxmlformats-officedocument.drawingml.diagramData+xml"/>
  <Override PartName="/ppt/diagrams/quickStyle36.xml" ContentType="application/vnd.openxmlformats-officedocument.drawingml.diagramStyle+xml"/>
  <Override PartName="/ppt/diagrams/drawing37.xml" ContentType="application/vnd.ms-office.drawingml.diagramDrawing+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layout47.xml" ContentType="application/vnd.openxmlformats-officedocument.drawingml.diagramLayout+xml"/>
  <Override PartName="/ppt/diagrams/quickStyle61.xml" ContentType="application/vnd.openxmlformats-officedocument.drawingml.diagramStyle+xml"/>
  <Override PartName="/ppt/diagrams/drawing62.xml" ContentType="application/vnd.ms-office.drawingml.diagramDrawing+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5.xml" ContentType="application/vnd.openxmlformats-officedocument.drawingml.diagramLayout+xml"/>
  <Override PartName="/ppt/diagrams/colors57.xml" ContentType="application/vnd.openxmlformats-officedocument.drawingml.diagramColors+xml"/>
  <Override PartName="/ppt/diagrams/layout72.xml" ContentType="application/vnd.openxmlformats-officedocument.drawingml.diagramLayout+xml"/>
  <Override PartName="/ppt/diagrams/quickStyle8.xml" ContentType="application/vnd.openxmlformats-officedocument.drawingml.diagramStyle+xml"/>
  <Override PartName="/ppt/diagrams/colors35.xml" ContentType="application/vnd.openxmlformats-officedocument.drawingml.diagramColors+xml"/>
  <Override PartName="/ppt/diagrams/drawing40.xml" ContentType="application/vnd.ms-office.drawingml.diagramDrawing+xml"/>
  <Override PartName="/ppt/diagrams/data48.xml" ContentType="application/vnd.openxmlformats-officedocument.drawingml.diagramData+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diagrams/layout50.xml" ContentType="application/vnd.openxmlformats-officedocument.drawingml.diagramLayout+xml"/>
  <Override PartName="/ppt/slides/slide122.xml" ContentType="application/vnd.openxmlformats-officedocument.presentationml.slide+xml"/>
  <Override PartName="/ppt/diagrams/colors13.xml" ContentType="application/vnd.openxmlformats-officedocument.drawingml.diagramColors+xml"/>
  <Override PartName="/ppt/diagrams/data26.xml" ContentType="application/vnd.openxmlformats-officedocument.drawingml.diagramData+xml"/>
  <Override PartName="/ppt/diagrams/colors60.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diagrams/data51.xml" ContentType="application/vnd.openxmlformats-officedocument.drawingml.diagramData+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diagrams/quickStyle55.xml" ContentType="application/vnd.openxmlformats-officedocument.drawingml.diagramStyle+xml"/>
  <Override PartName="/ppt/diagrams/drawing56.xml" ContentType="application/vnd.ms-office.drawingml.diagramDrawing+xml"/>
  <Override PartName="/ppt/slides/slide30.xml" ContentType="application/vnd.openxmlformats-officedocument.presentationml.slide+xml"/>
  <Override PartName="/ppt/diagrams/layout19.xml" ContentType="application/vnd.openxmlformats-officedocument.drawingml.diagramLayout+xml"/>
  <Override PartName="/ppt/diagrams/quickStyle33.xml" ContentType="application/vnd.openxmlformats-officedocument.drawingml.diagramStyle+xml"/>
  <Override PartName="/ppt/diagrams/drawing34.xml" ContentType="application/vnd.ms-office.drawingml.diagramDrawing+xml"/>
  <Override PartName="/ppt/diagrams/layout66.xml" ContentType="application/vnd.openxmlformats-officedocument.drawingml.diagramLayout+xml"/>
  <Override PartName="/ppt/slides/slide138.xml" ContentType="application/vnd.openxmlformats-officedocument.presentationml.slide+xml"/>
  <Override PartName="/ppt/diagrams/data4.xml" ContentType="application/vnd.openxmlformats-officedocument.drawingml.diagramData+xml"/>
  <Override PartName="/ppt/diagrams/colors29.xml" ContentType="application/vnd.openxmlformats-officedocument.drawingml.diagramColors+xml"/>
  <Override PartName="/ppt/diagrams/layout44.xml" ContentType="application/vnd.openxmlformats-officedocument.drawingml.diagramLayout+xml"/>
  <Override PartName="/ppt/diagrams/colors6.xml" ContentType="application/vnd.openxmlformats-officedocument.drawingml.diagramColors+xml"/>
  <Override PartName="/ppt/diagrams/quickStyle11.xml" ContentType="application/vnd.openxmlformats-officedocument.drawingml.diagramStyle+xml"/>
  <Override PartName="/ppt/diagrams/drawing12.xml" ContentType="application/vnd.ms-office.drawingml.diagramDrawing+xml"/>
  <Override PartName="/ppt/diagrams/colors54.xml" ContentType="application/vnd.openxmlformats-officedocument.drawingml.diagramColors+xml"/>
  <Override PartName="/ppt/diagrams/data67.xml" ContentType="application/vnd.openxmlformats-officedocument.drawingml.diagramData+xml"/>
  <Override PartName="/ppt/slides/slide68.xml" ContentType="application/vnd.openxmlformats-officedocument.presentationml.slide+xml"/>
  <Override PartName="/ppt/slides/slide116.xml" ContentType="application/vnd.openxmlformats-officedocument.presentationml.slide+xml"/>
  <Override PartName="/ppt/diagrams/layout22.xml" ContentType="application/vnd.openxmlformats-officedocument.drawingml.diagramLayout+xml"/>
  <Override PartName="/ppt/slides/slide141.xml" ContentType="application/vnd.openxmlformats-officedocument.presentationml.slide+xml"/>
  <Override PartName="/ppt/diagrams/quickStyle5.xml" ContentType="application/vnd.openxmlformats-officedocument.drawingml.diagramStyle+xml"/>
  <Override PartName="/ppt/diagrams/colors32.xml" ContentType="application/vnd.openxmlformats-officedocument.drawingml.diagramColors+xml"/>
  <Override PartName="/ppt/diagrams/data45.xml" ContentType="application/vnd.openxmlformats-officedocument.drawingml.diagramData+xml"/>
  <Override PartName="/ppt/slides/slide46.xml" ContentType="application/vnd.openxmlformats-officedocument.presentationml.slide+xml"/>
  <Override PartName="/ppt/slides/slide93.xml" ContentType="application/vnd.openxmlformats-officedocument.presentationml.slide+xml"/>
  <Override PartName="/ppt/diagrams/colors10.xml" ContentType="application/vnd.openxmlformats-officedocument.drawingml.diagramColors+xml"/>
  <Override PartName="/ppt/diagrams/data23.xml" ContentType="application/vnd.openxmlformats-officedocument.drawingml.diagramData+xml"/>
  <Override PartName="/ppt/diagrams/quickStyle49.xml" ContentType="application/vnd.openxmlformats-officedocument.drawingml.diagramStyle+xml"/>
  <Override PartName="/ppt/diagrams/data70.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2"/>
  </p:notesMasterIdLst>
  <p:sldIdLst>
    <p:sldId id="256" r:id="rId2"/>
    <p:sldId id="454" r:id="rId3"/>
    <p:sldId id="257" r:id="rId4"/>
    <p:sldId id="258" r:id="rId5"/>
    <p:sldId id="325" r:id="rId6"/>
    <p:sldId id="260" r:id="rId7"/>
    <p:sldId id="261" r:id="rId8"/>
    <p:sldId id="262" r:id="rId9"/>
    <p:sldId id="263" r:id="rId10"/>
    <p:sldId id="264" r:id="rId11"/>
    <p:sldId id="265" r:id="rId12"/>
    <p:sldId id="324" r:id="rId13"/>
    <p:sldId id="266" r:id="rId14"/>
    <p:sldId id="267" r:id="rId15"/>
    <p:sldId id="268" r:id="rId16"/>
    <p:sldId id="286" r:id="rId17"/>
    <p:sldId id="269" r:id="rId18"/>
    <p:sldId id="323" r:id="rId19"/>
    <p:sldId id="270" r:id="rId20"/>
    <p:sldId id="271" r:id="rId21"/>
    <p:sldId id="272" r:id="rId22"/>
    <p:sldId id="273" r:id="rId23"/>
    <p:sldId id="274" r:id="rId24"/>
    <p:sldId id="275" r:id="rId25"/>
    <p:sldId id="276" r:id="rId26"/>
    <p:sldId id="277" r:id="rId27"/>
    <p:sldId id="278" r:id="rId28"/>
    <p:sldId id="279" r:id="rId29"/>
    <p:sldId id="322" r:id="rId30"/>
    <p:sldId id="280" r:id="rId31"/>
    <p:sldId id="281" r:id="rId32"/>
    <p:sldId id="282" r:id="rId33"/>
    <p:sldId id="283" r:id="rId34"/>
    <p:sldId id="287" r:id="rId35"/>
    <p:sldId id="288" r:id="rId36"/>
    <p:sldId id="289" r:id="rId37"/>
    <p:sldId id="290" r:id="rId38"/>
    <p:sldId id="291" r:id="rId39"/>
    <p:sldId id="292" r:id="rId40"/>
    <p:sldId id="321" r:id="rId41"/>
    <p:sldId id="293" r:id="rId42"/>
    <p:sldId id="294" r:id="rId43"/>
    <p:sldId id="295" r:id="rId44"/>
    <p:sldId id="317" r:id="rId45"/>
    <p:sldId id="296" r:id="rId46"/>
    <p:sldId id="297" r:id="rId47"/>
    <p:sldId id="298" r:id="rId48"/>
    <p:sldId id="299" r:id="rId49"/>
    <p:sldId id="300" r:id="rId50"/>
    <p:sldId id="301" r:id="rId51"/>
    <p:sldId id="302" r:id="rId52"/>
    <p:sldId id="303" r:id="rId53"/>
    <p:sldId id="326" r:id="rId54"/>
    <p:sldId id="304" r:id="rId55"/>
    <p:sldId id="305" r:id="rId56"/>
    <p:sldId id="306" r:id="rId57"/>
    <p:sldId id="307" r:id="rId58"/>
    <p:sldId id="308" r:id="rId59"/>
    <p:sldId id="309" r:id="rId60"/>
    <p:sldId id="328" r:id="rId61"/>
    <p:sldId id="329" r:id="rId62"/>
    <p:sldId id="344" r:id="rId63"/>
    <p:sldId id="355" r:id="rId64"/>
    <p:sldId id="345" r:id="rId65"/>
    <p:sldId id="346" r:id="rId66"/>
    <p:sldId id="347" r:id="rId67"/>
    <p:sldId id="348" r:id="rId68"/>
    <p:sldId id="356" r:id="rId69"/>
    <p:sldId id="349" r:id="rId70"/>
    <p:sldId id="350" r:id="rId71"/>
    <p:sldId id="351" r:id="rId72"/>
    <p:sldId id="352" r:id="rId73"/>
    <p:sldId id="353" r:id="rId74"/>
    <p:sldId id="354" r:id="rId75"/>
    <p:sldId id="330" r:id="rId76"/>
    <p:sldId id="357" r:id="rId77"/>
    <p:sldId id="331" r:id="rId78"/>
    <p:sldId id="332" r:id="rId79"/>
    <p:sldId id="333" r:id="rId80"/>
    <p:sldId id="334" r:id="rId81"/>
    <p:sldId id="335" r:id="rId82"/>
    <p:sldId id="336" r:id="rId83"/>
    <p:sldId id="337" r:id="rId84"/>
    <p:sldId id="358" r:id="rId85"/>
    <p:sldId id="359" r:id="rId86"/>
    <p:sldId id="360" r:id="rId87"/>
    <p:sldId id="361" r:id="rId88"/>
    <p:sldId id="362" r:id="rId89"/>
    <p:sldId id="363" r:id="rId90"/>
    <p:sldId id="364" r:id="rId91"/>
    <p:sldId id="365" r:id="rId92"/>
    <p:sldId id="366" r:id="rId93"/>
    <p:sldId id="367" r:id="rId94"/>
    <p:sldId id="368" r:id="rId95"/>
    <p:sldId id="369" r:id="rId96"/>
    <p:sldId id="370" r:id="rId97"/>
    <p:sldId id="371" r:id="rId98"/>
    <p:sldId id="372" r:id="rId99"/>
    <p:sldId id="389" r:id="rId100"/>
    <p:sldId id="373" r:id="rId101"/>
    <p:sldId id="374" r:id="rId102"/>
    <p:sldId id="375" r:id="rId103"/>
    <p:sldId id="376" r:id="rId104"/>
    <p:sldId id="390" r:id="rId105"/>
    <p:sldId id="377" r:id="rId106"/>
    <p:sldId id="378" r:id="rId107"/>
    <p:sldId id="379" r:id="rId108"/>
    <p:sldId id="380" r:id="rId109"/>
    <p:sldId id="381" r:id="rId110"/>
    <p:sldId id="382" r:id="rId111"/>
    <p:sldId id="383" r:id="rId112"/>
    <p:sldId id="384" r:id="rId113"/>
    <p:sldId id="385" r:id="rId114"/>
    <p:sldId id="386" r:id="rId115"/>
    <p:sldId id="425" r:id="rId116"/>
    <p:sldId id="405" r:id="rId117"/>
    <p:sldId id="406" r:id="rId118"/>
    <p:sldId id="407" r:id="rId119"/>
    <p:sldId id="408" r:id="rId120"/>
    <p:sldId id="409" r:id="rId121"/>
    <p:sldId id="410" r:id="rId122"/>
    <p:sldId id="411" r:id="rId123"/>
    <p:sldId id="412" r:id="rId124"/>
    <p:sldId id="413" r:id="rId125"/>
    <p:sldId id="414" r:id="rId126"/>
    <p:sldId id="415" r:id="rId127"/>
    <p:sldId id="416" r:id="rId128"/>
    <p:sldId id="426" r:id="rId129"/>
    <p:sldId id="417" r:id="rId130"/>
    <p:sldId id="418" r:id="rId131"/>
    <p:sldId id="419" r:id="rId132"/>
    <p:sldId id="420" r:id="rId133"/>
    <p:sldId id="421" r:id="rId134"/>
    <p:sldId id="422" r:id="rId135"/>
    <p:sldId id="423" r:id="rId136"/>
    <p:sldId id="424" r:id="rId137"/>
    <p:sldId id="427" r:id="rId138"/>
    <p:sldId id="428" r:id="rId139"/>
    <p:sldId id="429" r:id="rId140"/>
    <p:sldId id="439" r:id="rId141"/>
    <p:sldId id="440" r:id="rId142"/>
    <p:sldId id="441" r:id="rId143"/>
    <p:sldId id="442" r:id="rId144"/>
    <p:sldId id="443" r:id="rId145"/>
    <p:sldId id="452" r:id="rId146"/>
    <p:sldId id="444" r:id="rId147"/>
    <p:sldId id="453" r:id="rId148"/>
    <p:sldId id="445" r:id="rId149"/>
    <p:sldId id="446" r:id="rId150"/>
    <p:sldId id="404" r:id="rId151"/>
  </p:sldIdLst>
  <p:sldSz cx="9144000" cy="6858000" type="screen4x3"/>
  <p:notesSz cx="6858000" cy="9144000"/>
  <p:custDataLst>
    <p:tags r:id="rId153"/>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29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diagrams/_rels/data61.xml.rels><?xml version="1.0" encoding="UTF-8" standalone="yes"?>
<Relationships xmlns="http://schemas.openxmlformats.org/package/2006/relationships"><Relationship Id="rId1" Type="http://schemas.openxmlformats.org/officeDocument/2006/relationships/image" Target="../media/image62.png"/></Relationships>
</file>

<file path=ppt/diagrams/_rels/drawing61.xml.rels><?xml version="1.0" encoding="UTF-8" standalone="yes"?>
<Relationships xmlns="http://schemas.openxmlformats.org/package/2006/relationships"><Relationship Id="rId1" Type="http://schemas.openxmlformats.org/officeDocument/2006/relationships/image" Target="../media/image6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7AEF14-96E9-4AAD-9F66-CDDEB068AC6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B00105B-2368-4543-AF0C-664C5FDFF66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lnSpc>
              <a:spcPct val="100000"/>
            </a:lnSpc>
          </a:pPr>
          <a:r>
            <a:rPr lang="en-US" sz="1800" b="1" noProof="0" dirty="0" smtClean="0">
              <a:latin typeface="Book Antiqua" pitchFamily="18" charset="0"/>
            </a:rPr>
            <a:t>A - The Place of English</a:t>
          </a:r>
          <a:r>
            <a:rPr lang="en-US" sz="1800" noProof="0" dirty="0" smtClean="0">
              <a:latin typeface="Book Antiqua" pitchFamily="18" charset="0"/>
            </a:rPr>
            <a:t> </a:t>
          </a:r>
          <a:br>
            <a:rPr lang="en-US" sz="1800" noProof="0" dirty="0" smtClean="0">
              <a:latin typeface="Book Antiqua" pitchFamily="18" charset="0"/>
            </a:rPr>
          </a:br>
          <a:endParaRPr lang="en-US" sz="1800" noProof="0" dirty="0">
            <a:latin typeface="Book Antiqua" pitchFamily="18" charset="0"/>
          </a:endParaRPr>
        </a:p>
      </dgm:t>
    </dgm:pt>
    <dgm:pt modelId="{E29058D2-A687-4EEA-82FA-D22A0B5A870A}" type="parTrans" cxnId="{3547E38E-1202-42FC-B3C8-74C39DF8A279}">
      <dgm:prSet/>
      <dgm:spPr/>
      <dgm:t>
        <a:bodyPr/>
        <a:lstStyle/>
        <a:p>
          <a:endParaRPr lang="en-US"/>
        </a:p>
      </dgm:t>
    </dgm:pt>
    <dgm:pt modelId="{B87623EB-BFBB-433D-975A-EBC558D7233D}" type="sibTrans" cxnId="{3547E38E-1202-42FC-B3C8-74C39DF8A279}">
      <dgm:prSet/>
      <dgm:spPr/>
      <dgm:t>
        <a:bodyPr/>
        <a:lstStyle/>
        <a:p>
          <a:endParaRPr lang="en-US"/>
        </a:p>
      </dgm:t>
    </dgm:pt>
    <dgm:pt modelId="{FD261AA2-854C-46B3-88DE-5215733F120F}">
      <dgm:prSet custT="1"/>
      <dgm:spPr/>
      <dgm:t>
        <a:bodyPr/>
        <a:lstStyle/>
        <a:p>
          <a:pPr rtl="0">
            <a:lnSpc>
              <a:spcPct val="100000"/>
            </a:lnSpc>
          </a:pPr>
          <a:r>
            <a:rPr lang="en-US" sz="1800" noProof="0" smtClean="0">
              <a:latin typeface="Book Antiqua" pitchFamily="18" charset="0"/>
            </a:rPr>
            <a:t>English has become a lingua franca. </a:t>
          </a:r>
          <a:endParaRPr lang="en-US" sz="1800" noProof="0">
            <a:latin typeface="Book Antiqua" pitchFamily="18" charset="0"/>
          </a:endParaRPr>
        </a:p>
      </dgm:t>
    </dgm:pt>
    <dgm:pt modelId="{F7936CB4-4210-4ACC-AC55-B18B13D9BEB7}" type="parTrans" cxnId="{02FF948D-BE17-4F5D-B193-641198F70663}">
      <dgm:prSet/>
      <dgm:spPr/>
      <dgm:t>
        <a:bodyPr/>
        <a:lstStyle/>
        <a:p>
          <a:endParaRPr lang="en-US"/>
        </a:p>
      </dgm:t>
    </dgm:pt>
    <dgm:pt modelId="{50345465-EB44-448C-90D5-A0C1D7956CDD}" type="sibTrans" cxnId="{02FF948D-BE17-4F5D-B193-641198F70663}">
      <dgm:prSet/>
      <dgm:spPr/>
      <dgm:t>
        <a:bodyPr/>
        <a:lstStyle/>
        <a:p>
          <a:endParaRPr lang="en-US"/>
        </a:p>
      </dgm:t>
    </dgm:pt>
    <dgm:pt modelId="{A36DB03A-74EE-4470-B2D6-9365C30151DC}">
      <dgm:prSet custT="1"/>
      <dgm:spPr/>
      <dgm:t>
        <a:bodyPr/>
        <a:lstStyle/>
        <a:p>
          <a:pPr rtl="0">
            <a:lnSpc>
              <a:spcPct val="100000"/>
            </a:lnSpc>
          </a:pPr>
          <a:r>
            <a:rPr lang="en-US" sz="1800" noProof="0" smtClean="0">
              <a:latin typeface="Book Antiqua" pitchFamily="18" charset="0"/>
            </a:rPr>
            <a:t>Lingua franca is used for communication between two speakers whose NL are different.</a:t>
          </a:r>
          <a:endParaRPr lang="en-US" sz="1800" noProof="0">
            <a:latin typeface="Book Antiqua" pitchFamily="18" charset="0"/>
          </a:endParaRPr>
        </a:p>
      </dgm:t>
    </dgm:pt>
    <dgm:pt modelId="{38C41EFD-E3A0-494E-9ABD-D97BC7D5478E}" type="parTrans" cxnId="{4D8BDE39-AE90-4128-B2E3-0D3A846E2FC1}">
      <dgm:prSet/>
      <dgm:spPr/>
      <dgm:t>
        <a:bodyPr/>
        <a:lstStyle/>
        <a:p>
          <a:endParaRPr lang="en-US"/>
        </a:p>
      </dgm:t>
    </dgm:pt>
    <dgm:pt modelId="{0A6AD78C-1DA5-42EB-BCFD-EC446D7AF052}" type="sibTrans" cxnId="{4D8BDE39-AE90-4128-B2E3-0D3A846E2FC1}">
      <dgm:prSet/>
      <dgm:spPr/>
      <dgm:t>
        <a:bodyPr/>
        <a:lstStyle/>
        <a:p>
          <a:endParaRPr lang="en-US"/>
        </a:p>
      </dgm:t>
    </dgm:pt>
    <dgm:pt modelId="{14066632-9326-4A09-9E57-9BF09343893A}">
      <dgm:prSet custT="1"/>
      <dgm:spPr/>
      <dgm:t>
        <a:bodyPr/>
        <a:lstStyle/>
        <a:p>
          <a:pPr rtl="0">
            <a:lnSpc>
              <a:spcPct val="100000"/>
            </a:lnSpc>
          </a:pPr>
          <a:r>
            <a:rPr lang="en-US" sz="1800" noProof="0" smtClean="0">
              <a:latin typeface="Book Antiqua" pitchFamily="18" charset="0"/>
            </a:rPr>
            <a:t>Today English is one of the main languages for international communication. </a:t>
          </a:r>
          <a:br>
            <a:rPr lang="en-US" sz="1800" noProof="0" smtClean="0">
              <a:latin typeface="Book Antiqua" pitchFamily="18" charset="0"/>
            </a:rPr>
          </a:br>
          <a:endParaRPr lang="en-US" sz="1800" noProof="0">
            <a:latin typeface="Book Antiqua" pitchFamily="18" charset="0"/>
          </a:endParaRPr>
        </a:p>
      </dgm:t>
    </dgm:pt>
    <dgm:pt modelId="{F73FC92E-1837-439E-AD88-D151649A79B5}" type="parTrans" cxnId="{6629E2AB-743D-4451-A365-49AE114009F0}">
      <dgm:prSet/>
      <dgm:spPr/>
      <dgm:t>
        <a:bodyPr/>
        <a:lstStyle/>
        <a:p>
          <a:endParaRPr lang="en-US"/>
        </a:p>
      </dgm:t>
    </dgm:pt>
    <dgm:pt modelId="{8312A113-43B9-4C7B-AD1E-6A314785E76C}" type="sibTrans" cxnId="{6629E2AB-743D-4451-A365-49AE114009F0}">
      <dgm:prSet/>
      <dgm:spPr/>
      <dgm:t>
        <a:bodyPr/>
        <a:lstStyle/>
        <a:p>
          <a:endParaRPr lang="en-US"/>
        </a:p>
      </dgm:t>
    </dgm:pt>
    <dgm:pt modelId="{EDA03716-75B5-40E4-AC28-EB23418D635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lnSpc>
              <a:spcPct val="100000"/>
            </a:lnSpc>
          </a:pPr>
          <a:r>
            <a:rPr lang="en-US" sz="1800" b="1" noProof="0" dirty="0" smtClean="0">
              <a:latin typeface="Book Antiqua" pitchFamily="18" charset="0"/>
            </a:rPr>
            <a:t>How English Got There</a:t>
          </a:r>
          <a:r>
            <a:rPr lang="en-US" sz="1800" noProof="0" dirty="0" smtClean="0">
              <a:latin typeface="Book Antiqua" pitchFamily="18" charset="0"/>
            </a:rPr>
            <a:t> </a:t>
          </a:r>
          <a:endParaRPr lang="en-US" sz="1800" noProof="0" dirty="0">
            <a:latin typeface="Book Antiqua" pitchFamily="18" charset="0"/>
          </a:endParaRPr>
        </a:p>
      </dgm:t>
    </dgm:pt>
    <dgm:pt modelId="{0C777162-DE7A-44C8-A205-ECCDA4EBBB50}" type="parTrans" cxnId="{5F684154-8E06-4566-B362-96D4793778B2}">
      <dgm:prSet/>
      <dgm:spPr/>
      <dgm:t>
        <a:bodyPr/>
        <a:lstStyle/>
        <a:p>
          <a:endParaRPr lang="en-US"/>
        </a:p>
      </dgm:t>
    </dgm:pt>
    <dgm:pt modelId="{B89F4061-879B-4067-B120-EF12BABF55E0}" type="sibTrans" cxnId="{5F684154-8E06-4566-B362-96D4793778B2}">
      <dgm:prSet/>
      <dgm:spPr/>
      <dgm:t>
        <a:bodyPr/>
        <a:lstStyle/>
        <a:p>
          <a:endParaRPr lang="en-US"/>
        </a:p>
      </dgm:t>
    </dgm:pt>
    <dgm:pt modelId="{56100ADD-C118-4B9F-8E23-3E7226C43B01}">
      <dgm:prSet custT="1"/>
      <dgm:spPr/>
      <dgm:t>
        <a:bodyPr/>
        <a:lstStyle/>
        <a:p>
          <a:pPr rtl="0">
            <a:lnSpc>
              <a:spcPct val="100000"/>
            </a:lnSpc>
          </a:pPr>
          <a:r>
            <a:rPr lang="en-US" sz="1800" noProof="0" smtClean="0">
              <a:latin typeface="Book Antiqua" pitchFamily="18" charset="0"/>
            </a:rPr>
            <a:t>A colonial history: America, Australia, India </a:t>
          </a:r>
          <a:endParaRPr lang="en-US" sz="1800" noProof="0">
            <a:latin typeface="Book Antiqua" pitchFamily="18" charset="0"/>
          </a:endParaRPr>
        </a:p>
      </dgm:t>
    </dgm:pt>
    <dgm:pt modelId="{830425E6-2A16-4CB4-A433-5FE4199741C6}" type="parTrans" cxnId="{58D1F92B-5899-44B5-8326-5B50A487BC2C}">
      <dgm:prSet/>
      <dgm:spPr/>
      <dgm:t>
        <a:bodyPr/>
        <a:lstStyle/>
        <a:p>
          <a:endParaRPr lang="en-US"/>
        </a:p>
      </dgm:t>
    </dgm:pt>
    <dgm:pt modelId="{330741EC-DF3A-46DA-A848-C8F5923B4F61}" type="sibTrans" cxnId="{58D1F92B-5899-44B5-8326-5B50A487BC2C}">
      <dgm:prSet/>
      <dgm:spPr/>
      <dgm:t>
        <a:bodyPr/>
        <a:lstStyle/>
        <a:p>
          <a:endParaRPr lang="en-US"/>
        </a:p>
      </dgm:t>
    </dgm:pt>
    <dgm:pt modelId="{6E931296-AF53-44A6-BF71-A2AF7E9FED03}">
      <dgm:prSet custT="1"/>
      <dgm:spPr/>
      <dgm:t>
        <a:bodyPr/>
        <a:lstStyle/>
        <a:p>
          <a:pPr rtl="0">
            <a:lnSpc>
              <a:spcPct val="100000"/>
            </a:lnSpc>
          </a:pPr>
          <a:r>
            <a:rPr lang="en-US" sz="1800" noProof="0" dirty="0" smtClean="0">
              <a:latin typeface="Book Antiqua" pitchFamily="18" charset="0"/>
            </a:rPr>
            <a:t>Economics: The emergence of the </a:t>
          </a:r>
          <a:r>
            <a:rPr lang="tr-TR" sz="1800" noProof="0" dirty="0" smtClean="0">
              <a:latin typeface="Book Antiqua" pitchFamily="18" charset="0"/>
            </a:rPr>
            <a:t>USA </a:t>
          </a:r>
          <a:r>
            <a:rPr lang="en-US" sz="1800" noProof="0" dirty="0" smtClean="0">
              <a:latin typeface="Book Antiqua" pitchFamily="18" charset="0"/>
            </a:rPr>
            <a:t>as a world economic power; </a:t>
          </a:r>
          <a:r>
            <a:rPr lang="en-US" sz="1800" noProof="0" dirty="0" err="1" smtClean="0">
              <a:latin typeface="Book Antiqua" pitchFamily="18" charset="0"/>
            </a:rPr>
            <a:t>globalisation</a:t>
          </a:r>
          <a:r>
            <a:rPr lang="en-US" sz="1800" noProof="0" dirty="0" smtClean="0">
              <a:latin typeface="Book Antiqua" pitchFamily="18" charset="0"/>
            </a:rPr>
            <a:t> </a:t>
          </a:r>
          <a:endParaRPr lang="en-US" sz="1800" noProof="0" dirty="0">
            <a:latin typeface="Book Antiqua" pitchFamily="18" charset="0"/>
          </a:endParaRPr>
        </a:p>
      </dgm:t>
    </dgm:pt>
    <dgm:pt modelId="{48E994E7-F148-486B-9ADD-C8456F5F4C83}" type="parTrans" cxnId="{ABF3440D-E26B-4A68-B15E-306C85E6F937}">
      <dgm:prSet/>
      <dgm:spPr/>
      <dgm:t>
        <a:bodyPr/>
        <a:lstStyle/>
        <a:p>
          <a:endParaRPr lang="en-US"/>
        </a:p>
      </dgm:t>
    </dgm:pt>
    <dgm:pt modelId="{6505E945-8C50-47D1-B8BA-D9B95E734F0F}" type="sibTrans" cxnId="{ABF3440D-E26B-4A68-B15E-306C85E6F937}">
      <dgm:prSet/>
      <dgm:spPr/>
      <dgm:t>
        <a:bodyPr/>
        <a:lstStyle/>
        <a:p>
          <a:endParaRPr lang="en-US"/>
        </a:p>
      </dgm:t>
    </dgm:pt>
    <dgm:pt modelId="{64C177F3-A318-4C52-8C51-795026505EB4}">
      <dgm:prSet custT="1"/>
      <dgm:spPr/>
      <dgm:t>
        <a:bodyPr/>
        <a:lstStyle/>
        <a:p>
          <a:pPr rtl="0">
            <a:lnSpc>
              <a:spcPct val="100000"/>
            </a:lnSpc>
          </a:pPr>
          <a:r>
            <a:rPr lang="en-US" sz="1800" noProof="0" smtClean="0">
              <a:latin typeface="Book Antiqua" pitchFamily="18" charset="0"/>
            </a:rPr>
            <a:t>Travel: travel and tourism; airports; air traffic control and sea travel communication </a:t>
          </a:r>
          <a:endParaRPr lang="en-US" sz="1800" noProof="0">
            <a:latin typeface="Book Antiqua" pitchFamily="18" charset="0"/>
          </a:endParaRPr>
        </a:p>
      </dgm:t>
    </dgm:pt>
    <dgm:pt modelId="{37DDADCB-BDA7-4D1D-AA8C-169160ADBED3}" type="parTrans" cxnId="{AC825AAE-CE70-426D-AC55-A481FDD9637A}">
      <dgm:prSet/>
      <dgm:spPr/>
      <dgm:t>
        <a:bodyPr/>
        <a:lstStyle/>
        <a:p>
          <a:endParaRPr lang="en-US"/>
        </a:p>
      </dgm:t>
    </dgm:pt>
    <dgm:pt modelId="{DB226941-6C2F-4754-9167-B1A8150E57B8}" type="sibTrans" cxnId="{AC825AAE-CE70-426D-AC55-A481FDD9637A}">
      <dgm:prSet/>
      <dgm:spPr/>
      <dgm:t>
        <a:bodyPr/>
        <a:lstStyle/>
        <a:p>
          <a:endParaRPr lang="en-US"/>
        </a:p>
      </dgm:t>
    </dgm:pt>
    <dgm:pt modelId="{F5941D36-BA0D-479F-A96D-234C2ABDD806}">
      <dgm:prSet custT="1"/>
      <dgm:spPr/>
      <dgm:t>
        <a:bodyPr/>
        <a:lstStyle/>
        <a:p>
          <a:pPr rtl="0">
            <a:lnSpc>
              <a:spcPct val="100000"/>
            </a:lnSpc>
          </a:pPr>
          <a:r>
            <a:rPr lang="en-US" sz="1800" noProof="0" smtClean="0">
              <a:latin typeface="Book Antiqua" pitchFamily="18" charset="0"/>
            </a:rPr>
            <a:t>Information Exchange: academic discourse, articles, conferences; the internet </a:t>
          </a:r>
          <a:br>
            <a:rPr lang="en-US" sz="1800" noProof="0" smtClean="0">
              <a:latin typeface="Book Antiqua" pitchFamily="18" charset="0"/>
            </a:rPr>
          </a:br>
          <a:endParaRPr lang="en-US" sz="1800" noProof="0">
            <a:latin typeface="Book Antiqua" pitchFamily="18" charset="0"/>
          </a:endParaRPr>
        </a:p>
      </dgm:t>
    </dgm:pt>
    <dgm:pt modelId="{463284B3-56E3-44E8-A784-C06B8FD47CE7}" type="parTrans" cxnId="{4BEF0889-AF68-4E6C-9065-271516BD64A0}">
      <dgm:prSet/>
      <dgm:spPr/>
      <dgm:t>
        <a:bodyPr/>
        <a:lstStyle/>
        <a:p>
          <a:endParaRPr lang="en-US"/>
        </a:p>
      </dgm:t>
    </dgm:pt>
    <dgm:pt modelId="{52872C77-9A3B-4746-8853-D3099A302824}" type="sibTrans" cxnId="{4BEF0889-AF68-4E6C-9065-271516BD64A0}">
      <dgm:prSet/>
      <dgm:spPr/>
      <dgm:t>
        <a:bodyPr/>
        <a:lstStyle/>
        <a:p>
          <a:endParaRPr lang="en-US"/>
        </a:p>
      </dgm:t>
    </dgm:pt>
    <dgm:pt modelId="{AA84785E-82C6-4EBF-8F2F-550DE869D05A}">
      <dgm:prSet custT="1"/>
      <dgm:spPr/>
      <dgm:t>
        <a:bodyPr/>
        <a:lstStyle/>
        <a:p>
          <a:pPr rtl="0">
            <a:lnSpc>
              <a:spcPct val="100000"/>
            </a:lnSpc>
          </a:pPr>
          <a:r>
            <a:rPr lang="en-US" sz="1800" noProof="0" smtClean="0">
              <a:latin typeface="Book Antiqua" pitchFamily="18" charset="0"/>
            </a:rPr>
            <a:t>Popular Culture: pop music; TV; cinema </a:t>
          </a:r>
          <a:br>
            <a:rPr lang="en-US" sz="1800" noProof="0" smtClean="0">
              <a:latin typeface="Book Antiqua" pitchFamily="18" charset="0"/>
            </a:rPr>
          </a:br>
          <a:endParaRPr lang="en-US" sz="1800" noProof="0">
            <a:latin typeface="Book Antiqua" pitchFamily="18" charset="0"/>
          </a:endParaRPr>
        </a:p>
      </dgm:t>
    </dgm:pt>
    <dgm:pt modelId="{3A8402DA-BC19-4BF4-9FD5-EC5DC7FEBFF1}" type="parTrans" cxnId="{DE7B3E02-44BD-4625-B3B8-3D9C05703D84}">
      <dgm:prSet/>
      <dgm:spPr/>
      <dgm:t>
        <a:bodyPr/>
        <a:lstStyle/>
        <a:p>
          <a:endParaRPr lang="en-US"/>
        </a:p>
      </dgm:t>
    </dgm:pt>
    <dgm:pt modelId="{AF0BA21A-9416-4678-83EB-82AE14AB093F}" type="sibTrans" cxnId="{DE7B3E02-44BD-4625-B3B8-3D9C05703D84}">
      <dgm:prSet/>
      <dgm:spPr/>
      <dgm:t>
        <a:bodyPr/>
        <a:lstStyle/>
        <a:p>
          <a:endParaRPr lang="en-US"/>
        </a:p>
      </dgm:t>
    </dgm:pt>
    <dgm:pt modelId="{21B920EF-2CEE-47C7-A98C-DB19CD0E119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lnSpc>
              <a:spcPct val="100000"/>
            </a:lnSpc>
          </a:pPr>
          <a:r>
            <a:rPr lang="en-US" sz="1800" b="1" noProof="0" dirty="0" smtClean="0">
              <a:latin typeface="Book Antiqua" pitchFamily="18" charset="0"/>
            </a:rPr>
            <a:t>Where English Fits / The Future of English</a:t>
          </a:r>
          <a:r>
            <a:rPr lang="en-US" sz="1800" noProof="0" dirty="0" smtClean="0">
              <a:latin typeface="Book Antiqua" pitchFamily="18" charset="0"/>
            </a:rPr>
            <a:t> </a:t>
          </a:r>
          <a:br>
            <a:rPr lang="en-US" sz="1800" noProof="0" dirty="0" smtClean="0">
              <a:latin typeface="Book Antiqua" pitchFamily="18" charset="0"/>
            </a:rPr>
          </a:br>
          <a:endParaRPr lang="en-US" sz="1800" noProof="0" dirty="0">
            <a:latin typeface="Book Antiqua" pitchFamily="18" charset="0"/>
          </a:endParaRPr>
        </a:p>
      </dgm:t>
    </dgm:pt>
    <dgm:pt modelId="{5356BA9E-8BC8-4347-BA29-D9D57A444F3D}" type="parTrans" cxnId="{AC9207B1-0AB8-4348-9CDC-1BC8B4A2DE68}">
      <dgm:prSet/>
      <dgm:spPr/>
      <dgm:t>
        <a:bodyPr/>
        <a:lstStyle/>
        <a:p>
          <a:endParaRPr lang="en-US"/>
        </a:p>
      </dgm:t>
    </dgm:pt>
    <dgm:pt modelId="{B5C46E51-D505-412E-8B1B-EFDF3762A015}" type="sibTrans" cxnId="{AC9207B1-0AB8-4348-9CDC-1BC8B4A2DE68}">
      <dgm:prSet/>
      <dgm:spPr/>
      <dgm:t>
        <a:bodyPr/>
        <a:lstStyle/>
        <a:p>
          <a:endParaRPr lang="en-US"/>
        </a:p>
      </dgm:t>
    </dgm:pt>
    <dgm:pt modelId="{FAD870A6-C2F5-47DA-8F41-1B39EC1A2555}">
      <dgm:prSet custT="1"/>
      <dgm:spPr/>
      <dgm:t>
        <a:bodyPr/>
        <a:lstStyle/>
        <a:p>
          <a:pPr rtl="0">
            <a:lnSpc>
              <a:spcPct val="100000"/>
            </a:lnSpc>
          </a:pPr>
          <a:r>
            <a:rPr lang="en-US" sz="1800" noProof="0" smtClean="0">
              <a:latin typeface="Book Antiqua" pitchFamily="18" charset="0"/>
            </a:rPr>
            <a:t>Is English used for cultural imperialism or not? </a:t>
          </a:r>
          <a:br>
            <a:rPr lang="en-US" sz="1800" noProof="0" smtClean="0">
              <a:latin typeface="Book Antiqua" pitchFamily="18" charset="0"/>
            </a:rPr>
          </a:br>
          <a:endParaRPr lang="en-US" sz="1800" noProof="0">
            <a:latin typeface="Book Antiqua" pitchFamily="18" charset="0"/>
          </a:endParaRPr>
        </a:p>
      </dgm:t>
    </dgm:pt>
    <dgm:pt modelId="{2338B717-8D72-44D3-829B-AE037E6DD523}" type="parTrans" cxnId="{1086102F-5F93-4A44-910A-8D45E95DBA64}">
      <dgm:prSet/>
      <dgm:spPr/>
      <dgm:t>
        <a:bodyPr/>
        <a:lstStyle/>
        <a:p>
          <a:endParaRPr lang="en-US"/>
        </a:p>
      </dgm:t>
    </dgm:pt>
    <dgm:pt modelId="{84C143D8-812D-4B28-B149-21FEA6A0E405}" type="sibTrans" cxnId="{1086102F-5F93-4A44-910A-8D45E95DBA64}">
      <dgm:prSet/>
      <dgm:spPr/>
      <dgm:t>
        <a:bodyPr/>
        <a:lstStyle/>
        <a:p>
          <a:endParaRPr lang="en-US"/>
        </a:p>
      </dgm:t>
    </dgm:pt>
    <dgm:pt modelId="{075D5A1F-A589-4062-8859-F1BFE08269FB}">
      <dgm:prSet custT="1"/>
      <dgm:spPr/>
      <dgm:t>
        <a:bodyPr/>
        <a:lstStyle/>
        <a:p>
          <a:pPr rtl="0">
            <a:lnSpc>
              <a:spcPct val="100000"/>
            </a:lnSpc>
          </a:pPr>
          <a:r>
            <a:rPr lang="en-US" sz="1800" noProof="0" smtClean="0">
              <a:latin typeface="Book Antiqua" pitchFamily="18" charset="0"/>
            </a:rPr>
            <a:t>It is most unlikely that English will ever become the dominant language in the world. </a:t>
          </a:r>
          <a:endParaRPr lang="en-US" sz="1800" noProof="0">
            <a:latin typeface="Book Antiqua" pitchFamily="18" charset="0"/>
          </a:endParaRPr>
        </a:p>
      </dgm:t>
    </dgm:pt>
    <dgm:pt modelId="{9BCEB879-75A1-4C49-B3FD-D2F99FEE134C}" type="parTrans" cxnId="{6EBBD4DA-2C4C-43D2-9DB6-209F1EFA615F}">
      <dgm:prSet/>
      <dgm:spPr/>
      <dgm:t>
        <a:bodyPr/>
        <a:lstStyle/>
        <a:p>
          <a:endParaRPr lang="en-US"/>
        </a:p>
      </dgm:t>
    </dgm:pt>
    <dgm:pt modelId="{7FFE192C-733E-4B1D-AD6E-3D659B73948B}" type="sibTrans" cxnId="{6EBBD4DA-2C4C-43D2-9DB6-209F1EFA615F}">
      <dgm:prSet/>
      <dgm:spPr/>
      <dgm:t>
        <a:bodyPr/>
        <a:lstStyle/>
        <a:p>
          <a:endParaRPr lang="en-US"/>
        </a:p>
      </dgm:t>
    </dgm:pt>
    <dgm:pt modelId="{0847A125-A31F-4ADD-898F-F707718A9EA8}" type="pres">
      <dgm:prSet presAssocID="{F07AEF14-96E9-4AAD-9F66-CDDEB068AC6D}" presName="linear" presStyleCnt="0">
        <dgm:presLayoutVars>
          <dgm:animLvl val="lvl"/>
          <dgm:resizeHandles val="exact"/>
        </dgm:presLayoutVars>
      </dgm:prSet>
      <dgm:spPr/>
      <dgm:t>
        <a:bodyPr/>
        <a:lstStyle/>
        <a:p>
          <a:endParaRPr lang="en-US"/>
        </a:p>
      </dgm:t>
    </dgm:pt>
    <dgm:pt modelId="{0AEFD216-C2D9-44A9-B229-509FF1214EDE}" type="pres">
      <dgm:prSet presAssocID="{CB00105B-2368-4543-AF0C-664C5FDFF660}" presName="parentText" presStyleLbl="node1" presStyleIdx="0" presStyleCnt="13">
        <dgm:presLayoutVars>
          <dgm:chMax val="0"/>
          <dgm:bulletEnabled val="1"/>
        </dgm:presLayoutVars>
      </dgm:prSet>
      <dgm:spPr/>
      <dgm:t>
        <a:bodyPr/>
        <a:lstStyle/>
        <a:p>
          <a:endParaRPr lang="en-US"/>
        </a:p>
      </dgm:t>
    </dgm:pt>
    <dgm:pt modelId="{70D11704-EC61-49D2-B009-496EF53480A4}" type="pres">
      <dgm:prSet presAssocID="{B87623EB-BFBB-433D-975A-EBC558D7233D}" presName="spacer" presStyleCnt="0"/>
      <dgm:spPr/>
    </dgm:pt>
    <dgm:pt modelId="{4A4FC422-2E51-4CE2-AE91-DF1B47508A13}" type="pres">
      <dgm:prSet presAssocID="{FD261AA2-854C-46B3-88DE-5215733F120F}" presName="parentText" presStyleLbl="node1" presStyleIdx="1" presStyleCnt="13">
        <dgm:presLayoutVars>
          <dgm:chMax val="0"/>
          <dgm:bulletEnabled val="1"/>
        </dgm:presLayoutVars>
      </dgm:prSet>
      <dgm:spPr/>
      <dgm:t>
        <a:bodyPr/>
        <a:lstStyle/>
        <a:p>
          <a:endParaRPr lang="en-US"/>
        </a:p>
      </dgm:t>
    </dgm:pt>
    <dgm:pt modelId="{96240F16-598E-4D1E-8448-9C64541D57B4}" type="pres">
      <dgm:prSet presAssocID="{50345465-EB44-448C-90D5-A0C1D7956CDD}" presName="spacer" presStyleCnt="0"/>
      <dgm:spPr/>
    </dgm:pt>
    <dgm:pt modelId="{79CAAE4A-DC08-4F4D-AF0A-3AD246F69C21}" type="pres">
      <dgm:prSet presAssocID="{A36DB03A-74EE-4470-B2D6-9365C30151DC}" presName="parentText" presStyleLbl="node1" presStyleIdx="2" presStyleCnt="13">
        <dgm:presLayoutVars>
          <dgm:chMax val="0"/>
          <dgm:bulletEnabled val="1"/>
        </dgm:presLayoutVars>
      </dgm:prSet>
      <dgm:spPr/>
      <dgm:t>
        <a:bodyPr/>
        <a:lstStyle/>
        <a:p>
          <a:endParaRPr lang="en-US"/>
        </a:p>
      </dgm:t>
    </dgm:pt>
    <dgm:pt modelId="{97F3B96C-7205-4938-9543-C16882650A80}" type="pres">
      <dgm:prSet presAssocID="{0A6AD78C-1DA5-42EB-BCFD-EC446D7AF052}" presName="spacer" presStyleCnt="0"/>
      <dgm:spPr/>
    </dgm:pt>
    <dgm:pt modelId="{7ACC7A60-2A42-4B94-B9E1-A048A7E6674C}" type="pres">
      <dgm:prSet presAssocID="{14066632-9326-4A09-9E57-9BF09343893A}" presName="parentText" presStyleLbl="node1" presStyleIdx="3" presStyleCnt="13">
        <dgm:presLayoutVars>
          <dgm:chMax val="0"/>
          <dgm:bulletEnabled val="1"/>
        </dgm:presLayoutVars>
      </dgm:prSet>
      <dgm:spPr/>
      <dgm:t>
        <a:bodyPr/>
        <a:lstStyle/>
        <a:p>
          <a:endParaRPr lang="en-US"/>
        </a:p>
      </dgm:t>
    </dgm:pt>
    <dgm:pt modelId="{C2015E15-84A3-48C5-AEEB-00451C05065B}" type="pres">
      <dgm:prSet presAssocID="{8312A113-43B9-4C7B-AD1E-6A314785E76C}" presName="spacer" presStyleCnt="0"/>
      <dgm:spPr/>
    </dgm:pt>
    <dgm:pt modelId="{440DF07D-349D-435D-9160-A7941A00D486}" type="pres">
      <dgm:prSet presAssocID="{EDA03716-75B5-40E4-AC28-EB23418D6353}" presName="parentText" presStyleLbl="node1" presStyleIdx="4" presStyleCnt="13">
        <dgm:presLayoutVars>
          <dgm:chMax val="0"/>
          <dgm:bulletEnabled val="1"/>
        </dgm:presLayoutVars>
      </dgm:prSet>
      <dgm:spPr/>
      <dgm:t>
        <a:bodyPr/>
        <a:lstStyle/>
        <a:p>
          <a:endParaRPr lang="en-US"/>
        </a:p>
      </dgm:t>
    </dgm:pt>
    <dgm:pt modelId="{040F7456-D898-4458-A833-711EB65EF766}" type="pres">
      <dgm:prSet presAssocID="{B89F4061-879B-4067-B120-EF12BABF55E0}" presName="spacer" presStyleCnt="0"/>
      <dgm:spPr/>
    </dgm:pt>
    <dgm:pt modelId="{4826A46E-2258-4289-871E-6ADDD2755599}" type="pres">
      <dgm:prSet presAssocID="{56100ADD-C118-4B9F-8E23-3E7226C43B01}" presName="parentText" presStyleLbl="node1" presStyleIdx="5" presStyleCnt="13">
        <dgm:presLayoutVars>
          <dgm:chMax val="0"/>
          <dgm:bulletEnabled val="1"/>
        </dgm:presLayoutVars>
      </dgm:prSet>
      <dgm:spPr/>
      <dgm:t>
        <a:bodyPr/>
        <a:lstStyle/>
        <a:p>
          <a:endParaRPr lang="en-US"/>
        </a:p>
      </dgm:t>
    </dgm:pt>
    <dgm:pt modelId="{A31D5CDE-8959-49F5-84E7-A09F3EDF0F92}" type="pres">
      <dgm:prSet presAssocID="{330741EC-DF3A-46DA-A848-C8F5923B4F61}" presName="spacer" presStyleCnt="0"/>
      <dgm:spPr/>
    </dgm:pt>
    <dgm:pt modelId="{026C4329-40A3-4624-92F5-5308699B21DE}" type="pres">
      <dgm:prSet presAssocID="{6E931296-AF53-44A6-BF71-A2AF7E9FED03}" presName="parentText" presStyleLbl="node1" presStyleIdx="6" presStyleCnt="13">
        <dgm:presLayoutVars>
          <dgm:chMax val="0"/>
          <dgm:bulletEnabled val="1"/>
        </dgm:presLayoutVars>
      </dgm:prSet>
      <dgm:spPr/>
      <dgm:t>
        <a:bodyPr/>
        <a:lstStyle/>
        <a:p>
          <a:endParaRPr lang="en-US"/>
        </a:p>
      </dgm:t>
    </dgm:pt>
    <dgm:pt modelId="{A09A0286-5838-4DD9-9F43-F0BAEB46A2B6}" type="pres">
      <dgm:prSet presAssocID="{6505E945-8C50-47D1-B8BA-D9B95E734F0F}" presName="spacer" presStyleCnt="0"/>
      <dgm:spPr/>
    </dgm:pt>
    <dgm:pt modelId="{0935B8E5-01CF-4A05-9268-90C1CA089DAC}" type="pres">
      <dgm:prSet presAssocID="{64C177F3-A318-4C52-8C51-795026505EB4}" presName="parentText" presStyleLbl="node1" presStyleIdx="7" presStyleCnt="13">
        <dgm:presLayoutVars>
          <dgm:chMax val="0"/>
          <dgm:bulletEnabled val="1"/>
        </dgm:presLayoutVars>
      </dgm:prSet>
      <dgm:spPr/>
      <dgm:t>
        <a:bodyPr/>
        <a:lstStyle/>
        <a:p>
          <a:endParaRPr lang="en-US"/>
        </a:p>
      </dgm:t>
    </dgm:pt>
    <dgm:pt modelId="{D266C787-C848-4B76-B3B7-022350DCB529}" type="pres">
      <dgm:prSet presAssocID="{DB226941-6C2F-4754-9167-B1A8150E57B8}" presName="spacer" presStyleCnt="0"/>
      <dgm:spPr/>
    </dgm:pt>
    <dgm:pt modelId="{A168E2F8-C0EA-4282-A28E-E7B4F750774F}" type="pres">
      <dgm:prSet presAssocID="{F5941D36-BA0D-479F-A96D-234C2ABDD806}" presName="parentText" presStyleLbl="node1" presStyleIdx="8" presStyleCnt="13">
        <dgm:presLayoutVars>
          <dgm:chMax val="0"/>
          <dgm:bulletEnabled val="1"/>
        </dgm:presLayoutVars>
      </dgm:prSet>
      <dgm:spPr/>
      <dgm:t>
        <a:bodyPr/>
        <a:lstStyle/>
        <a:p>
          <a:endParaRPr lang="en-US"/>
        </a:p>
      </dgm:t>
    </dgm:pt>
    <dgm:pt modelId="{D3EEC4B3-73B1-4933-8EBC-60F8E4C5933A}" type="pres">
      <dgm:prSet presAssocID="{52872C77-9A3B-4746-8853-D3099A302824}" presName="spacer" presStyleCnt="0"/>
      <dgm:spPr/>
    </dgm:pt>
    <dgm:pt modelId="{9749F53A-DC36-4321-992A-24AD514898A4}" type="pres">
      <dgm:prSet presAssocID="{AA84785E-82C6-4EBF-8F2F-550DE869D05A}" presName="parentText" presStyleLbl="node1" presStyleIdx="9" presStyleCnt="13">
        <dgm:presLayoutVars>
          <dgm:chMax val="0"/>
          <dgm:bulletEnabled val="1"/>
        </dgm:presLayoutVars>
      </dgm:prSet>
      <dgm:spPr/>
      <dgm:t>
        <a:bodyPr/>
        <a:lstStyle/>
        <a:p>
          <a:endParaRPr lang="en-US"/>
        </a:p>
      </dgm:t>
    </dgm:pt>
    <dgm:pt modelId="{FE1CE0C9-91AC-4EC5-ACA3-CE528BBF6E78}" type="pres">
      <dgm:prSet presAssocID="{AF0BA21A-9416-4678-83EB-82AE14AB093F}" presName="spacer" presStyleCnt="0"/>
      <dgm:spPr/>
    </dgm:pt>
    <dgm:pt modelId="{AFDBD821-837F-483F-A60A-D424D7390ED2}" type="pres">
      <dgm:prSet presAssocID="{21B920EF-2CEE-47C7-A98C-DB19CD0E1190}" presName="parentText" presStyleLbl="node1" presStyleIdx="10" presStyleCnt="13">
        <dgm:presLayoutVars>
          <dgm:chMax val="0"/>
          <dgm:bulletEnabled val="1"/>
        </dgm:presLayoutVars>
      </dgm:prSet>
      <dgm:spPr/>
      <dgm:t>
        <a:bodyPr/>
        <a:lstStyle/>
        <a:p>
          <a:endParaRPr lang="en-US"/>
        </a:p>
      </dgm:t>
    </dgm:pt>
    <dgm:pt modelId="{5ADEEFDF-2DA0-4C33-B640-94500B102C70}" type="pres">
      <dgm:prSet presAssocID="{B5C46E51-D505-412E-8B1B-EFDF3762A015}" presName="spacer" presStyleCnt="0"/>
      <dgm:spPr/>
    </dgm:pt>
    <dgm:pt modelId="{EC2B52BB-B10A-4CC4-9E00-20A8A83A6C8C}" type="pres">
      <dgm:prSet presAssocID="{FAD870A6-C2F5-47DA-8F41-1B39EC1A2555}" presName="parentText" presStyleLbl="node1" presStyleIdx="11" presStyleCnt="13">
        <dgm:presLayoutVars>
          <dgm:chMax val="0"/>
          <dgm:bulletEnabled val="1"/>
        </dgm:presLayoutVars>
      </dgm:prSet>
      <dgm:spPr/>
      <dgm:t>
        <a:bodyPr/>
        <a:lstStyle/>
        <a:p>
          <a:endParaRPr lang="en-US"/>
        </a:p>
      </dgm:t>
    </dgm:pt>
    <dgm:pt modelId="{7E1E9C4A-B593-4FC3-9F62-9365D2C56F8B}" type="pres">
      <dgm:prSet presAssocID="{84C143D8-812D-4B28-B149-21FEA6A0E405}" presName="spacer" presStyleCnt="0"/>
      <dgm:spPr/>
    </dgm:pt>
    <dgm:pt modelId="{1E731D57-5593-4679-9EAA-B55D4E7D0F29}" type="pres">
      <dgm:prSet presAssocID="{075D5A1F-A589-4062-8859-F1BFE08269FB}" presName="parentText" presStyleLbl="node1" presStyleIdx="12" presStyleCnt="13">
        <dgm:presLayoutVars>
          <dgm:chMax val="0"/>
          <dgm:bulletEnabled val="1"/>
        </dgm:presLayoutVars>
      </dgm:prSet>
      <dgm:spPr/>
      <dgm:t>
        <a:bodyPr/>
        <a:lstStyle/>
        <a:p>
          <a:endParaRPr lang="en-US"/>
        </a:p>
      </dgm:t>
    </dgm:pt>
  </dgm:ptLst>
  <dgm:cxnLst>
    <dgm:cxn modelId="{3538EB11-6D7B-4A31-A9C8-7FC8FCAB76BA}" type="presOf" srcId="{64C177F3-A318-4C52-8C51-795026505EB4}" destId="{0935B8E5-01CF-4A05-9268-90C1CA089DAC}" srcOrd="0" destOrd="0" presId="urn:microsoft.com/office/officeart/2005/8/layout/vList2"/>
    <dgm:cxn modelId="{160E3BBA-1087-4199-9BB3-A9AEBDA0D0E0}" type="presOf" srcId="{075D5A1F-A589-4062-8859-F1BFE08269FB}" destId="{1E731D57-5593-4679-9EAA-B55D4E7D0F29}" srcOrd="0" destOrd="0" presId="urn:microsoft.com/office/officeart/2005/8/layout/vList2"/>
    <dgm:cxn modelId="{3547E38E-1202-42FC-B3C8-74C39DF8A279}" srcId="{F07AEF14-96E9-4AAD-9F66-CDDEB068AC6D}" destId="{CB00105B-2368-4543-AF0C-664C5FDFF660}" srcOrd="0" destOrd="0" parTransId="{E29058D2-A687-4EEA-82FA-D22A0B5A870A}" sibTransId="{B87623EB-BFBB-433D-975A-EBC558D7233D}"/>
    <dgm:cxn modelId="{66503EC0-08EE-44B7-AA38-7C8676050F6B}" type="presOf" srcId="{F5941D36-BA0D-479F-A96D-234C2ABDD806}" destId="{A168E2F8-C0EA-4282-A28E-E7B4F750774F}" srcOrd="0" destOrd="0" presId="urn:microsoft.com/office/officeart/2005/8/layout/vList2"/>
    <dgm:cxn modelId="{63FA5C8A-75FB-49CA-8E9B-9AE5EA99A3B3}" type="presOf" srcId="{6E931296-AF53-44A6-BF71-A2AF7E9FED03}" destId="{026C4329-40A3-4624-92F5-5308699B21DE}" srcOrd="0" destOrd="0" presId="urn:microsoft.com/office/officeart/2005/8/layout/vList2"/>
    <dgm:cxn modelId="{ABF3440D-E26B-4A68-B15E-306C85E6F937}" srcId="{F07AEF14-96E9-4AAD-9F66-CDDEB068AC6D}" destId="{6E931296-AF53-44A6-BF71-A2AF7E9FED03}" srcOrd="6" destOrd="0" parTransId="{48E994E7-F148-486B-9ADD-C8456F5F4C83}" sibTransId="{6505E945-8C50-47D1-B8BA-D9B95E734F0F}"/>
    <dgm:cxn modelId="{1086102F-5F93-4A44-910A-8D45E95DBA64}" srcId="{F07AEF14-96E9-4AAD-9F66-CDDEB068AC6D}" destId="{FAD870A6-C2F5-47DA-8F41-1B39EC1A2555}" srcOrd="11" destOrd="0" parTransId="{2338B717-8D72-44D3-829B-AE037E6DD523}" sibTransId="{84C143D8-812D-4B28-B149-21FEA6A0E405}"/>
    <dgm:cxn modelId="{AC9207B1-0AB8-4348-9CDC-1BC8B4A2DE68}" srcId="{F07AEF14-96E9-4AAD-9F66-CDDEB068AC6D}" destId="{21B920EF-2CEE-47C7-A98C-DB19CD0E1190}" srcOrd="10" destOrd="0" parTransId="{5356BA9E-8BC8-4347-BA29-D9D57A444F3D}" sibTransId="{B5C46E51-D505-412E-8B1B-EFDF3762A015}"/>
    <dgm:cxn modelId="{93AD00F6-9247-4CB3-81D8-D75A3D02638B}" type="presOf" srcId="{EDA03716-75B5-40E4-AC28-EB23418D6353}" destId="{440DF07D-349D-435D-9160-A7941A00D486}" srcOrd="0" destOrd="0" presId="urn:microsoft.com/office/officeart/2005/8/layout/vList2"/>
    <dgm:cxn modelId="{FD49BA83-EC9E-4923-9B8F-FC62E80DF189}" type="presOf" srcId="{FAD870A6-C2F5-47DA-8F41-1B39EC1A2555}" destId="{EC2B52BB-B10A-4CC4-9E00-20A8A83A6C8C}" srcOrd="0" destOrd="0" presId="urn:microsoft.com/office/officeart/2005/8/layout/vList2"/>
    <dgm:cxn modelId="{FC4A0FB1-9177-4A43-9D0B-3F53A721F49E}" type="presOf" srcId="{FD261AA2-854C-46B3-88DE-5215733F120F}" destId="{4A4FC422-2E51-4CE2-AE91-DF1B47508A13}" srcOrd="0" destOrd="0" presId="urn:microsoft.com/office/officeart/2005/8/layout/vList2"/>
    <dgm:cxn modelId="{4D8BDE39-AE90-4128-B2E3-0D3A846E2FC1}" srcId="{F07AEF14-96E9-4AAD-9F66-CDDEB068AC6D}" destId="{A36DB03A-74EE-4470-B2D6-9365C30151DC}" srcOrd="2" destOrd="0" parTransId="{38C41EFD-E3A0-494E-9ABD-D97BC7D5478E}" sibTransId="{0A6AD78C-1DA5-42EB-BCFD-EC446D7AF052}"/>
    <dgm:cxn modelId="{58D1F92B-5899-44B5-8326-5B50A487BC2C}" srcId="{F07AEF14-96E9-4AAD-9F66-CDDEB068AC6D}" destId="{56100ADD-C118-4B9F-8E23-3E7226C43B01}" srcOrd="5" destOrd="0" parTransId="{830425E6-2A16-4CB4-A433-5FE4199741C6}" sibTransId="{330741EC-DF3A-46DA-A848-C8F5923B4F61}"/>
    <dgm:cxn modelId="{F7CB6C3B-B1C7-4DFD-994E-D804A01EEDDB}" type="presOf" srcId="{F07AEF14-96E9-4AAD-9F66-CDDEB068AC6D}" destId="{0847A125-A31F-4ADD-898F-F707718A9EA8}" srcOrd="0" destOrd="0" presId="urn:microsoft.com/office/officeart/2005/8/layout/vList2"/>
    <dgm:cxn modelId="{02FF948D-BE17-4F5D-B193-641198F70663}" srcId="{F07AEF14-96E9-4AAD-9F66-CDDEB068AC6D}" destId="{FD261AA2-854C-46B3-88DE-5215733F120F}" srcOrd="1" destOrd="0" parTransId="{F7936CB4-4210-4ACC-AC55-B18B13D9BEB7}" sibTransId="{50345465-EB44-448C-90D5-A0C1D7956CDD}"/>
    <dgm:cxn modelId="{6EBBD4DA-2C4C-43D2-9DB6-209F1EFA615F}" srcId="{F07AEF14-96E9-4AAD-9F66-CDDEB068AC6D}" destId="{075D5A1F-A589-4062-8859-F1BFE08269FB}" srcOrd="12" destOrd="0" parTransId="{9BCEB879-75A1-4C49-B3FD-D2F99FEE134C}" sibTransId="{7FFE192C-733E-4B1D-AD6E-3D659B73948B}"/>
    <dgm:cxn modelId="{DE7B3E02-44BD-4625-B3B8-3D9C05703D84}" srcId="{F07AEF14-96E9-4AAD-9F66-CDDEB068AC6D}" destId="{AA84785E-82C6-4EBF-8F2F-550DE869D05A}" srcOrd="9" destOrd="0" parTransId="{3A8402DA-BC19-4BF4-9FD5-EC5DC7FEBFF1}" sibTransId="{AF0BA21A-9416-4678-83EB-82AE14AB093F}"/>
    <dgm:cxn modelId="{2DED6116-17D4-4C36-A76A-0CCBEB265C49}" type="presOf" srcId="{21B920EF-2CEE-47C7-A98C-DB19CD0E1190}" destId="{AFDBD821-837F-483F-A60A-D424D7390ED2}" srcOrd="0" destOrd="0" presId="urn:microsoft.com/office/officeart/2005/8/layout/vList2"/>
    <dgm:cxn modelId="{37BE72C6-F78C-4CAB-89AB-1C856DBD06B3}" type="presOf" srcId="{AA84785E-82C6-4EBF-8F2F-550DE869D05A}" destId="{9749F53A-DC36-4321-992A-24AD514898A4}" srcOrd="0" destOrd="0" presId="urn:microsoft.com/office/officeart/2005/8/layout/vList2"/>
    <dgm:cxn modelId="{822961A6-8E3D-4BDE-AB28-DCE78CDD5265}" type="presOf" srcId="{14066632-9326-4A09-9E57-9BF09343893A}" destId="{7ACC7A60-2A42-4B94-B9E1-A048A7E6674C}" srcOrd="0" destOrd="0" presId="urn:microsoft.com/office/officeart/2005/8/layout/vList2"/>
    <dgm:cxn modelId="{84856FF5-4E06-4A11-936C-773CF36CCC20}" type="presOf" srcId="{A36DB03A-74EE-4470-B2D6-9365C30151DC}" destId="{79CAAE4A-DC08-4F4D-AF0A-3AD246F69C21}" srcOrd="0" destOrd="0" presId="urn:microsoft.com/office/officeart/2005/8/layout/vList2"/>
    <dgm:cxn modelId="{AC825AAE-CE70-426D-AC55-A481FDD9637A}" srcId="{F07AEF14-96E9-4AAD-9F66-CDDEB068AC6D}" destId="{64C177F3-A318-4C52-8C51-795026505EB4}" srcOrd="7" destOrd="0" parTransId="{37DDADCB-BDA7-4D1D-AA8C-169160ADBED3}" sibTransId="{DB226941-6C2F-4754-9167-B1A8150E57B8}"/>
    <dgm:cxn modelId="{4BEF0889-AF68-4E6C-9065-271516BD64A0}" srcId="{F07AEF14-96E9-4AAD-9F66-CDDEB068AC6D}" destId="{F5941D36-BA0D-479F-A96D-234C2ABDD806}" srcOrd="8" destOrd="0" parTransId="{463284B3-56E3-44E8-A784-C06B8FD47CE7}" sibTransId="{52872C77-9A3B-4746-8853-D3099A302824}"/>
    <dgm:cxn modelId="{5F684154-8E06-4566-B362-96D4793778B2}" srcId="{F07AEF14-96E9-4AAD-9F66-CDDEB068AC6D}" destId="{EDA03716-75B5-40E4-AC28-EB23418D6353}" srcOrd="4" destOrd="0" parTransId="{0C777162-DE7A-44C8-A205-ECCDA4EBBB50}" sibTransId="{B89F4061-879B-4067-B120-EF12BABF55E0}"/>
    <dgm:cxn modelId="{4CBCFDCF-6C94-430E-B948-763312DB23C2}" type="presOf" srcId="{56100ADD-C118-4B9F-8E23-3E7226C43B01}" destId="{4826A46E-2258-4289-871E-6ADDD2755599}" srcOrd="0" destOrd="0" presId="urn:microsoft.com/office/officeart/2005/8/layout/vList2"/>
    <dgm:cxn modelId="{6629E2AB-743D-4451-A365-49AE114009F0}" srcId="{F07AEF14-96E9-4AAD-9F66-CDDEB068AC6D}" destId="{14066632-9326-4A09-9E57-9BF09343893A}" srcOrd="3" destOrd="0" parTransId="{F73FC92E-1837-439E-AD88-D151649A79B5}" sibTransId="{8312A113-43B9-4C7B-AD1E-6A314785E76C}"/>
    <dgm:cxn modelId="{0C36E842-B9B3-4410-80D8-B9941662983E}" type="presOf" srcId="{CB00105B-2368-4543-AF0C-664C5FDFF660}" destId="{0AEFD216-C2D9-44A9-B229-509FF1214EDE}" srcOrd="0" destOrd="0" presId="urn:microsoft.com/office/officeart/2005/8/layout/vList2"/>
    <dgm:cxn modelId="{DFFE990A-979A-408E-85F1-EA48FA1A1EBC}" type="presParOf" srcId="{0847A125-A31F-4ADD-898F-F707718A9EA8}" destId="{0AEFD216-C2D9-44A9-B229-509FF1214EDE}" srcOrd="0" destOrd="0" presId="urn:microsoft.com/office/officeart/2005/8/layout/vList2"/>
    <dgm:cxn modelId="{8C19F2E2-5ED4-4419-A9D5-07D26490A2FE}" type="presParOf" srcId="{0847A125-A31F-4ADD-898F-F707718A9EA8}" destId="{70D11704-EC61-49D2-B009-496EF53480A4}" srcOrd="1" destOrd="0" presId="urn:microsoft.com/office/officeart/2005/8/layout/vList2"/>
    <dgm:cxn modelId="{EEC28F2F-96BC-44C8-9A83-DD87B578F2A3}" type="presParOf" srcId="{0847A125-A31F-4ADD-898F-F707718A9EA8}" destId="{4A4FC422-2E51-4CE2-AE91-DF1B47508A13}" srcOrd="2" destOrd="0" presId="urn:microsoft.com/office/officeart/2005/8/layout/vList2"/>
    <dgm:cxn modelId="{6AEC8D2D-D97A-41F9-9618-83F6D7467C80}" type="presParOf" srcId="{0847A125-A31F-4ADD-898F-F707718A9EA8}" destId="{96240F16-598E-4D1E-8448-9C64541D57B4}" srcOrd="3" destOrd="0" presId="urn:microsoft.com/office/officeart/2005/8/layout/vList2"/>
    <dgm:cxn modelId="{AB416209-B05B-487C-9C50-D6D9DA0342E2}" type="presParOf" srcId="{0847A125-A31F-4ADD-898F-F707718A9EA8}" destId="{79CAAE4A-DC08-4F4D-AF0A-3AD246F69C21}" srcOrd="4" destOrd="0" presId="urn:microsoft.com/office/officeart/2005/8/layout/vList2"/>
    <dgm:cxn modelId="{E8C559C9-9BA4-4DAC-AC7D-A53C0E49C0E9}" type="presParOf" srcId="{0847A125-A31F-4ADD-898F-F707718A9EA8}" destId="{97F3B96C-7205-4938-9543-C16882650A80}" srcOrd="5" destOrd="0" presId="urn:microsoft.com/office/officeart/2005/8/layout/vList2"/>
    <dgm:cxn modelId="{E731DB78-9E5C-43D7-A87B-AC0250E994D6}" type="presParOf" srcId="{0847A125-A31F-4ADD-898F-F707718A9EA8}" destId="{7ACC7A60-2A42-4B94-B9E1-A048A7E6674C}" srcOrd="6" destOrd="0" presId="urn:microsoft.com/office/officeart/2005/8/layout/vList2"/>
    <dgm:cxn modelId="{D1E80C31-0030-4EA5-94EF-BBBB96C358CC}" type="presParOf" srcId="{0847A125-A31F-4ADD-898F-F707718A9EA8}" destId="{C2015E15-84A3-48C5-AEEB-00451C05065B}" srcOrd="7" destOrd="0" presId="urn:microsoft.com/office/officeart/2005/8/layout/vList2"/>
    <dgm:cxn modelId="{98EB1653-578B-40D4-B9C8-43E24D97AD88}" type="presParOf" srcId="{0847A125-A31F-4ADD-898F-F707718A9EA8}" destId="{440DF07D-349D-435D-9160-A7941A00D486}" srcOrd="8" destOrd="0" presId="urn:microsoft.com/office/officeart/2005/8/layout/vList2"/>
    <dgm:cxn modelId="{104130A1-F700-4A34-8865-8A319983BF33}" type="presParOf" srcId="{0847A125-A31F-4ADD-898F-F707718A9EA8}" destId="{040F7456-D898-4458-A833-711EB65EF766}" srcOrd="9" destOrd="0" presId="urn:microsoft.com/office/officeart/2005/8/layout/vList2"/>
    <dgm:cxn modelId="{55702E24-79AA-4926-A3AB-FEDE37C80869}" type="presParOf" srcId="{0847A125-A31F-4ADD-898F-F707718A9EA8}" destId="{4826A46E-2258-4289-871E-6ADDD2755599}" srcOrd="10" destOrd="0" presId="urn:microsoft.com/office/officeart/2005/8/layout/vList2"/>
    <dgm:cxn modelId="{19C53623-4065-44D0-987B-F802A3AC8C69}" type="presParOf" srcId="{0847A125-A31F-4ADD-898F-F707718A9EA8}" destId="{A31D5CDE-8959-49F5-84E7-A09F3EDF0F92}" srcOrd="11" destOrd="0" presId="urn:microsoft.com/office/officeart/2005/8/layout/vList2"/>
    <dgm:cxn modelId="{958EC7DC-5233-4226-988F-971A07288638}" type="presParOf" srcId="{0847A125-A31F-4ADD-898F-F707718A9EA8}" destId="{026C4329-40A3-4624-92F5-5308699B21DE}" srcOrd="12" destOrd="0" presId="urn:microsoft.com/office/officeart/2005/8/layout/vList2"/>
    <dgm:cxn modelId="{7F56229D-D33B-4E22-A684-D29350322552}" type="presParOf" srcId="{0847A125-A31F-4ADD-898F-F707718A9EA8}" destId="{A09A0286-5838-4DD9-9F43-F0BAEB46A2B6}" srcOrd="13" destOrd="0" presId="urn:microsoft.com/office/officeart/2005/8/layout/vList2"/>
    <dgm:cxn modelId="{402354B6-AE99-4939-84FA-2857BE09C780}" type="presParOf" srcId="{0847A125-A31F-4ADD-898F-F707718A9EA8}" destId="{0935B8E5-01CF-4A05-9268-90C1CA089DAC}" srcOrd="14" destOrd="0" presId="urn:microsoft.com/office/officeart/2005/8/layout/vList2"/>
    <dgm:cxn modelId="{FD68738A-F7BD-4081-B68A-5FD8BDADFC4A}" type="presParOf" srcId="{0847A125-A31F-4ADD-898F-F707718A9EA8}" destId="{D266C787-C848-4B76-B3B7-022350DCB529}" srcOrd="15" destOrd="0" presId="urn:microsoft.com/office/officeart/2005/8/layout/vList2"/>
    <dgm:cxn modelId="{F75BDAF3-43C5-4747-8089-FD34A1B9874B}" type="presParOf" srcId="{0847A125-A31F-4ADD-898F-F707718A9EA8}" destId="{A168E2F8-C0EA-4282-A28E-E7B4F750774F}" srcOrd="16" destOrd="0" presId="urn:microsoft.com/office/officeart/2005/8/layout/vList2"/>
    <dgm:cxn modelId="{C717765F-51CA-4D7E-BCBA-0D260AF77DAA}" type="presParOf" srcId="{0847A125-A31F-4ADD-898F-F707718A9EA8}" destId="{D3EEC4B3-73B1-4933-8EBC-60F8E4C5933A}" srcOrd="17" destOrd="0" presId="urn:microsoft.com/office/officeart/2005/8/layout/vList2"/>
    <dgm:cxn modelId="{B5552BA5-F91A-46CA-BDE3-8D81CF359EE9}" type="presParOf" srcId="{0847A125-A31F-4ADD-898F-F707718A9EA8}" destId="{9749F53A-DC36-4321-992A-24AD514898A4}" srcOrd="18" destOrd="0" presId="urn:microsoft.com/office/officeart/2005/8/layout/vList2"/>
    <dgm:cxn modelId="{9E010D6C-890C-4CC2-8329-03C8BC0C4864}" type="presParOf" srcId="{0847A125-A31F-4ADD-898F-F707718A9EA8}" destId="{FE1CE0C9-91AC-4EC5-ACA3-CE528BBF6E78}" srcOrd="19" destOrd="0" presId="urn:microsoft.com/office/officeart/2005/8/layout/vList2"/>
    <dgm:cxn modelId="{CE93402C-5EF7-4729-A211-F0629319E6A7}" type="presParOf" srcId="{0847A125-A31F-4ADD-898F-F707718A9EA8}" destId="{AFDBD821-837F-483F-A60A-D424D7390ED2}" srcOrd="20" destOrd="0" presId="urn:microsoft.com/office/officeart/2005/8/layout/vList2"/>
    <dgm:cxn modelId="{C7BCD62F-6F07-4896-ADE2-9E083B373C2C}" type="presParOf" srcId="{0847A125-A31F-4ADD-898F-F707718A9EA8}" destId="{5ADEEFDF-2DA0-4C33-B640-94500B102C70}" srcOrd="21" destOrd="0" presId="urn:microsoft.com/office/officeart/2005/8/layout/vList2"/>
    <dgm:cxn modelId="{DEE68B62-21BE-48F4-96E7-CEDDFBC37287}" type="presParOf" srcId="{0847A125-A31F-4ADD-898F-F707718A9EA8}" destId="{EC2B52BB-B10A-4CC4-9E00-20A8A83A6C8C}" srcOrd="22" destOrd="0" presId="urn:microsoft.com/office/officeart/2005/8/layout/vList2"/>
    <dgm:cxn modelId="{7CE54391-EAA2-4F44-A652-5F23E25E0FBD}" type="presParOf" srcId="{0847A125-A31F-4ADD-898F-F707718A9EA8}" destId="{7E1E9C4A-B593-4FC3-9F62-9365D2C56F8B}" srcOrd="23" destOrd="0" presId="urn:microsoft.com/office/officeart/2005/8/layout/vList2"/>
    <dgm:cxn modelId="{3D3EC752-02B2-4EBF-861B-CE7E3E7A8D04}" type="presParOf" srcId="{0847A125-A31F-4ADD-898F-F707718A9EA8}" destId="{1E731D57-5593-4679-9EAA-B55D4E7D0F29}" srcOrd="2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AE816D-A542-4995-877B-1FF7357CF35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4D96047-BB7D-4612-9DEA-C7677AD5D5F6}">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dirty="0" smtClean="0">
              <a:latin typeface="Book Antiqua" pitchFamily="18" charset="0"/>
            </a:rPr>
            <a:t>B – Varieties of English </a:t>
          </a:r>
          <a:endParaRPr lang="tr-TR" sz="1800" dirty="0">
            <a:latin typeface="Book Antiqua" pitchFamily="18" charset="0"/>
          </a:endParaRPr>
        </a:p>
      </dgm:t>
    </dgm:pt>
    <dgm:pt modelId="{DF4A7FAA-B4D6-4C68-896F-04CEA141BBC2}" type="parTrans" cxnId="{AF7C8A1A-AEF6-42D0-A45B-F2035D2DA77E}">
      <dgm:prSet/>
      <dgm:spPr/>
      <dgm:t>
        <a:bodyPr/>
        <a:lstStyle/>
        <a:p>
          <a:endParaRPr lang="en-US"/>
        </a:p>
      </dgm:t>
    </dgm:pt>
    <dgm:pt modelId="{EFF3DC54-06F3-43CB-9064-FEE1C9693EC3}" type="sibTrans" cxnId="{AF7C8A1A-AEF6-42D0-A45B-F2035D2DA77E}">
      <dgm:prSet/>
      <dgm:spPr/>
      <dgm:t>
        <a:bodyPr/>
        <a:lstStyle/>
        <a:p>
          <a:endParaRPr lang="en-US"/>
        </a:p>
      </dgm:t>
    </dgm:pt>
    <dgm:pt modelId="{C21A7375-EDBC-444D-8049-97131ED41D54}">
      <dgm:prSet custT="1"/>
      <dgm:spPr/>
      <dgm:t>
        <a:bodyPr/>
        <a:lstStyle/>
        <a:p>
          <a:pPr rtl="0"/>
          <a:r>
            <a:rPr lang="en-US" sz="1800" dirty="0" smtClean="0">
              <a:latin typeface="Book Antiqua" pitchFamily="18" charset="0"/>
            </a:rPr>
            <a:t>Like other languages, English can take many forms. </a:t>
          </a:r>
          <a:endParaRPr lang="tr-TR" sz="1800" dirty="0">
            <a:latin typeface="Book Antiqua" pitchFamily="18" charset="0"/>
          </a:endParaRPr>
        </a:p>
      </dgm:t>
    </dgm:pt>
    <dgm:pt modelId="{CE2701EB-FB58-475F-AC26-E62811CD490F}" type="parTrans" cxnId="{2748A295-D7DA-4F54-8642-994439960618}">
      <dgm:prSet/>
      <dgm:spPr/>
      <dgm:t>
        <a:bodyPr/>
        <a:lstStyle/>
        <a:p>
          <a:endParaRPr lang="en-US"/>
        </a:p>
      </dgm:t>
    </dgm:pt>
    <dgm:pt modelId="{0FEF282B-1CF7-4AF0-9B09-EE36715C88CC}" type="sibTrans" cxnId="{2748A295-D7DA-4F54-8642-994439960618}">
      <dgm:prSet/>
      <dgm:spPr/>
      <dgm:t>
        <a:bodyPr/>
        <a:lstStyle/>
        <a:p>
          <a:endParaRPr lang="en-US"/>
        </a:p>
      </dgm:t>
    </dgm:pt>
    <dgm:pt modelId="{9E8082CE-7FDF-4A7C-929D-D4BCD2EF3B65}">
      <dgm:prSet custT="1"/>
      <dgm:spPr/>
      <dgm:t>
        <a:bodyPr/>
        <a:lstStyle/>
        <a:p>
          <a:pPr rtl="0"/>
          <a:r>
            <a:rPr lang="en-US" sz="1800" dirty="0" smtClean="0">
              <a:latin typeface="Book Antiqua" pitchFamily="18" charset="0"/>
            </a:rPr>
            <a:t>There are differences in pronunciation, vocabulary and grammar</a:t>
          </a:r>
          <a:endParaRPr lang="tr-TR" sz="1800" dirty="0">
            <a:latin typeface="Book Antiqua" pitchFamily="18" charset="0"/>
          </a:endParaRPr>
        </a:p>
      </dgm:t>
    </dgm:pt>
    <dgm:pt modelId="{92187C9C-3E12-4317-81FE-720EE14934A4}" type="parTrans" cxnId="{E90FD1A2-C2AF-413A-9D11-DB88D6DF6637}">
      <dgm:prSet/>
      <dgm:spPr/>
      <dgm:t>
        <a:bodyPr/>
        <a:lstStyle/>
        <a:p>
          <a:endParaRPr lang="en-US"/>
        </a:p>
      </dgm:t>
    </dgm:pt>
    <dgm:pt modelId="{B914BADE-7156-4F73-8DF2-0521E7B06856}" type="sibTrans" cxnId="{E90FD1A2-C2AF-413A-9D11-DB88D6DF6637}">
      <dgm:prSet/>
      <dgm:spPr/>
      <dgm:t>
        <a:bodyPr/>
        <a:lstStyle/>
        <a:p>
          <a:endParaRPr lang="en-US"/>
        </a:p>
      </dgm:t>
    </dgm:pt>
    <dgm:pt modelId="{BC5E79BB-30D9-4476-B476-F77FC78C7F92}">
      <dgm:prSet custT="1"/>
      <dgm:spPr/>
      <dgm:t>
        <a:bodyPr/>
        <a:lstStyle/>
        <a:p>
          <a:pPr rtl="0"/>
          <a:r>
            <a:rPr lang="en-US" sz="1800" dirty="0" smtClean="0">
              <a:latin typeface="Book Antiqua" pitchFamily="18" charset="0"/>
            </a:rPr>
            <a:t>British English, American </a:t>
          </a:r>
          <a:r>
            <a:rPr lang="en-US" sz="1800" dirty="0" err="1" smtClean="0">
              <a:latin typeface="Book Antiqua" pitchFamily="18" charset="0"/>
            </a:rPr>
            <a:t>Englis</a:t>
          </a:r>
          <a:r>
            <a:rPr lang="en-US" sz="1800" dirty="0" smtClean="0">
              <a:latin typeface="Book Antiqua" pitchFamily="18" charset="0"/>
            </a:rPr>
            <a:t>, Australian English, Hispanic English, Chinese English </a:t>
          </a:r>
          <a:endParaRPr lang="tr-TR" sz="1800" dirty="0">
            <a:latin typeface="Book Antiqua" pitchFamily="18" charset="0"/>
          </a:endParaRPr>
        </a:p>
      </dgm:t>
    </dgm:pt>
    <dgm:pt modelId="{D0CC0D4A-7C5E-4F5E-93D4-310699B4CA8F}" type="parTrans" cxnId="{8922AEC3-3C2D-457A-BFB2-434A63D4F629}">
      <dgm:prSet/>
      <dgm:spPr/>
      <dgm:t>
        <a:bodyPr/>
        <a:lstStyle/>
        <a:p>
          <a:endParaRPr lang="en-US"/>
        </a:p>
      </dgm:t>
    </dgm:pt>
    <dgm:pt modelId="{11E33370-80BB-4ABC-AF43-354348774C19}" type="sibTrans" cxnId="{8922AEC3-3C2D-457A-BFB2-434A63D4F629}">
      <dgm:prSet/>
      <dgm:spPr/>
      <dgm:t>
        <a:bodyPr/>
        <a:lstStyle/>
        <a:p>
          <a:endParaRPr lang="en-US"/>
        </a:p>
      </dgm:t>
    </dgm:pt>
    <dgm:pt modelId="{0C9B0EF0-D87B-40BF-AE9B-C2619669D74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dirty="0" smtClean="0">
              <a:latin typeface="Book Antiqua" pitchFamily="18" charset="0"/>
            </a:rPr>
            <a:t>Three Circles (the division of English speaking world) </a:t>
          </a:r>
          <a:endParaRPr lang="tr-TR" sz="1800" dirty="0">
            <a:latin typeface="Book Antiqua" pitchFamily="18" charset="0"/>
          </a:endParaRPr>
        </a:p>
      </dgm:t>
    </dgm:pt>
    <dgm:pt modelId="{E05824BE-CCB8-404B-95B2-9744B6661214}" type="parTrans" cxnId="{540BD399-6E43-4A0E-9632-7302DD97983A}">
      <dgm:prSet/>
      <dgm:spPr/>
      <dgm:t>
        <a:bodyPr/>
        <a:lstStyle/>
        <a:p>
          <a:endParaRPr lang="en-US"/>
        </a:p>
      </dgm:t>
    </dgm:pt>
    <dgm:pt modelId="{3FDABFA1-A170-45FA-9415-07E1AA53C22F}" type="sibTrans" cxnId="{540BD399-6E43-4A0E-9632-7302DD97983A}">
      <dgm:prSet/>
      <dgm:spPr/>
      <dgm:t>
        <a:bodyPr/>
        <a:lstStyle/>
        <a:p>
          <a:endParaRPr lang="en-US"/>
        </a:p>
      </dgm:t>
    </dgm:pt>
    <dgm:pt modelId="{458CD85A-2242-4EFC-B664-388C204F9F59}">
      <dgm:prSet custT="1"/>
      <dgm:spPr/>
      <dgm:t>
        <a:bodyPr/>
        <a:lstStyle/>
        <a:p>
          <a:pPr rtl="0"/>
          <a:r>
            <a:rPr lang="en-US" sz="2000" b="1" dirty="0" smtClean="0">
              <a:latin typeface="Book Antiqua" pitchFamily="18" charset="0"/>
            </a:rPr>
            <a:t>Inner Circle </a:t>
          </a:r>
          <a:r>
            <a:rPr lang="en-US" sz="1800" dirty="0" smtClean="0">
              <a:latin typeface="Book Antiqua" pitchFamily="18" charset="0"/>
            </a:rPr>
            <a:t>– countries where English is spoken as a first language. (Britain, Canada) </a:t>
          </a:r>
          <a:endParaRPr lang="tr-TR" sz="1800" dirty="0">
            <a:latin typeface="Book Antiqua" pitchFamily="18" charset="0"/>
          </a:endParaRPr>
        </a:p>
      </dgm:t>
    </dgm:pt>
    <dgm:pt modelId="{E3A27FFA-FC3D-4FBB-87AC-7A9D8ED23BB9}" type="parTrans" cxnId="{CE990067-CC75-4359-904C-4CFE09E100CF}">
      <dgm:prSet/>
      <dgm:spPr/>
      <dgm:t>
        <a:bodyPr/>
        <a:lstStyle/>
        <a:p>
          <a:endParaRPr lang="en-US"/>
        </a:p>
      </dgm:t>
    </dgm:pt>
    <dgm:pt modelId="{7C613463-93EF-4A9A-AB46-6767BDCA1626}" type="sibTrans" cxnId="{CE990067-CC75-4359-904C-4CFE09E100CF}">
      <dgm:prSet/>
      <dgm:spPr/>
      <dgm:t>
        <a:bodyPr/>
        <a:lstStyle/>
        <a:p>
          <a:endParaRPr lang="en-US"/>
        </a:p>
      </dgm:t>
    </dgm:pt>
    <dgm:pt modelId="{3E920EB0-923E-4724-918D-C5157E84B556}">
      <dgm:prSet custT="1"/>
      <dgm:spPr/>
      <dgm:t>
        <a:bodyPr/>
        <a:lstStyle/>
        <a:p>
          <a:pPr rtl="0"/>
          <a:r>
            <a:rPr lang="en-US" sz="2000" b="1" dirty="0" smtClean="0">
              <a:latin typeface="Book Antiqua" pitchFamily="18" charset="0"/>
            </a:rPr>
            <a:t>Outer Circle </a:t>
          </a:r>
          <a:r>
            <a:rPr lang="en-US" sz="1800" dirty="0" smtClean="0">
              <a:latin typeface="Book Antiqua" pitchFamily="18" charset="0"/>
            </a:rPr>
            <a:t>– English is spoken as a second or significant language ( </a:t>
          </a:r>
          <a:r>
            <a:rPr lang="en-US" sz="1800" dirty="0" err="1" smtClean="0">
              <a:latin typeface="Book Antiqua" pitchFamily="18" charset="0"/>
            </a:rPr>
            <a:t>India,Singapore</a:t>
          </a:r>
          <a:r>
            <a:rPr lang="en-US" sz="1800" dirty="0" smtClean="0">
              <a:latin typeface="Book Antiqua" pitchFamily="18" charset="0"/>
            </a:rPr>
            <a:t>) </a:t>
          </a:r>
          <a:endParaRPr lang="tr-TR" sz="1800" dirty="0">
            <a:latin typeface="Book Antiqua" pitchFamily="18" charset="0"/>
          </a:endParaRPr>
        </a:p>
      </dgm:t>
    </dgm:pt>
    <dgm:pt modelId="{A07DBDC4-A3D0-47F1-BD25-2FDC3788E326}" type="parTrans" cxnId="{2EB1DC86-61DF-42E3-AFCD-39B0FDF3C47F}">
      <dgm:prSet/>
      <dgm:spPr/>
      <dgm:t>
        <a:bodyPr/>
        <a:lstStyle/>
        <a:p>
          <a:endParaRPr lang="en-US"/>
        </a:p>
      </dgm:t>
    </dgm:pt>
    <dgm:pt modelId="{05062503-D38C-4FFE-89B7-C685BAE2B906}" type="sibTrans" cxnId="{2EB1DC86-61DF-42E3-AFCD-39B0FDF3C47F}">
      <dgm:prSet/>
      <dgm:spPr/>
      <dgm:t>
        <a:bodyPr/>
        <a:lstStyle/>
        <a:p>
          <a:endParaRPr lang="en-US"/>
        </a:p>
      </dgm:t>
    </dgm:pt>
    <dgm:pt modelId="{0EBCE3B1-4EB3-4E13-B664-9687B2B5C2AD}">
      <dgm:prSet custT="1"/>
      <dgm:spPr/>
      <dgm:t>
        <a:bodyPr/>
        <a:lstStyle/>
        <a:p>
          <a:pPr rtl="0"/>
          <a:r>
            <a:rPr lang="en-US" sz="2000" b="1" dirty="0" smtClean="0">
              <a:latin typeface="Book Antiqua" pitchFamily="18" charset="0"/>
            </a:rPr>
            <a:t>Expanding Circle </a:t>
          </a:r>
          <a:r>
            <a:rPr lang="en-US" sz="1800" dirty="0" smtClean="0">
              <a:latin typeface="Book Antiqua" pitchFamily="18" charset="0"/>
            </a:rPr>
            <a:t>– English has cultural or commercial importance (China, Japan) </a:t>
          </a:r>
          <a:endParaRPr lang="tr-TR" sz="1800" dirty="0">
            <a:latin typeface="Book Antiqua" pitchFamily="18" charset="0"/>
          </a:endParaRPr>
        </a:p>
      </dgm:t>
    </dgm:pt>
    <dgm:pt modelId="{6CD46D24-5CD9-4D62-87F0-13AF4318E799}" type="parTrans" cxnId="{1DBD910A-F2A5-491B-BAF7-1BA20D5E715A}">
      <dgm:prSet/>
      <dgm:spPr/>
      <dgm:t>
        <a:bodyPr/>
        <a:lstStyle/>
        <a:p>
          <a:endParaRPr lang="en-US"/>
        </a:p>
      </dgm:t>
    </dgm:pt>
    <dgm:pt modelId="{EB964577-8F9F-4D09-A4DB-B50FB44BEB0C}" type="sibTrans" cxnId="{1DBD910A-F2A5-491B-BAF7-1BA20D5E715A}">
      <dgm:prSet/>
      <dgm:spPr/>
      <dgm:t>
        <a:bodyPr/>
        <a:lstStyle/>
        <a:p>
          <a:endParaRPr lang="en-US"/>
        </a:p>
      </dgm:t>
    </dgm:pt>
    <dgm:pt modelId="{655E0099-5B53-44A8-B1E4-BB1CA2A504F9}">
      <dgm:prSet custT="1"/>
      <dgm:spPr/>
      <dgm:t>
        <a:bodyPr/>
        <a:lstStyle/>
        <a:p>
          <a:pPr rtl="0"/>
          <a:r>
            <a:rPr lang="en-US" sz="1800" dirty="0" smtClean="0">
              <a:latin typeface="Book Antiqua" pitchFamily="18" charset="0"/>
            </a:rPr>
            <a:t>In a world of so many </a:t>
          </a:r>
          <a:r>
            <a:rPr lang="en-US" sz="1800" dirty="0" err="1" smtClean="0">
              <a:latin typeface="Book Antiqua" pitchFamily="18" charset="0"/>
            </a:rPr>
            <a:t>Englishes</a:t>
          </a:r>
          <a:r>
            <a:rPr lang="en-US" sz="1800" dirty="0" smtClean="0">
              <a:latin typeface="Book Antiqua" pitchFamily="18" charset="0"/>
            </a:rPr>
            <a:t>, we have to consider which variety to teach. </a:t>
          </a:r>
          <a:endParaRPr lang="tr-TR" sz="1800" dirty="0">
            <a:latin typeface="Book Antiqua" pitchFamily="18" charset="0"/>
          </a:endParaRPr>
        </a:p>
      </dgm:t>
    </dgm:pt>
    <dgm:pt modelId="{A6C3C4B2-8800-4C21-9E17-8EF59A17D64E}" type="parTrans" cxnId="{BFA15493-F016-4FA8-96D2-F694E2E5DF33}">
      <dgm:prSet/>
      <dgm:spPr/>
      <dgm:t>
        <a:bodyPr/>
        <a:lstStyle/>
        <a:p>
          <a:endParaRPr lang="en-US"/>
        </a:p>
      </dgm:t>
    </dgm:pt>
    <dgm:pt modelId="{587E7875-E1CA-4FC6-BE20-9F91964BF0C4}" type="sibTrans" cxnId="{BFA15493-F016-4FA8-96D2-F694E2E5DF33}">
      <dgm:prSet/>
      <dgm:spPr/>
      <dgm:t>
        <a:bodyPr/>
        <a:lstStyle/>
        <a:p>
          <a:endParaRPr lang="en-US"/>
        </a:p>
      </dgm:t>
    </dgm:pt>
    <dgm:pt modelId="{7506AE23-0335-4292-AF27-2041E339442F}">
      <dgm:prSet custT="1"/>
      <dgm:spPr/>
      <dgm:t>
        <a:bodyPr/>
        <a:lstStyle/>
        <a:p>
          <a:pPr rtl="0"/>
          <a:r>
            <a:rPr lang="en-US" sz="1800" dirty="0" smtClean="0">
              <a:latin typeface="Book Antiqua" pitchFamily="18" charset="0"/>
            </a:rPr>
            <a:t>Ts should expose </a:t>
          </a:r>
          <a:r>
            <a:rPr lang="en-US" sz="1800" dirty="0" err="1" smtClean="0">
              <a:latin typeface="Book Antiqua" pitchFamily="18" charset="0"/>
            </a:rPr>
            <a:t>sts</a:t>
          </a:r>
          <a:r>
            <a:rPr lang="en-US" sz="1800" dirty="0" smtClean="0">
              <a:latin typeface="Book Antiqua" pitchFamily="18" charset="0"/>
            </a:rPr>
            <a:t> to different language varieties. </a:t>
          </a:r>
          <a:endParaRPr lang="tr-TR" sz="1800" dirty="0">
            <a:latin typeface="Book Antiqua" pitchFamily="18" charset="0"/>
          </a:endParaRPr>
        </a:p>
      </dgm:t>
    </dgm:pt>
    <dgm:pt modelId="{4A0F0A15-D2F3-4BBB-98C1-C62990494B41}" type="parTrans" cxnId="{51CA678D-3549-4BED-81EB-FB18AAA63A29}">
      <dgm:prSet/>
      <dgm:spPr/>
      <dgm:t>
        <a:bodyPr/>
        <a:lstStyle/>
        <a:p>
          <a:endParaRPr lang="en-US"/>
        </a:p>
      </dgm:t>
    </dgm:pt>
    <dgm:pt modelId="{36E1BF58-1A8E-4AEA-8476-E2963B285E70}" type="sibTrans" cxnId="{51CA678D-3549-4BED-81EB-FB18AAA63A29}">
      <dgm:prSet/>
      <dgm:spPr/>
      <dgm:t>
        <a:bodyPr/>
        <a:lstStyle/>
        <a:p>
          <a:endParaRPr lang="en-US"/>
        </a:p>
      </dgm:t>
    </dgm:pt>
    <dgm:pt modelId="{874A78B6-7795-49F8-81D7-199B44E20307}">
      <dgm:prSet custT="1"/>
      <dgm:spPr/>
      <dgm:t>
        <a:bodyPr/>
        <a:lstStyle/>
        <a:p>
          <a:pPr rtl="0"/>
          <a:r>
            <a:rPr lang="en-US" sz="1800" dirty="0" smtClean="0">
              <a:latin typeface="Book Antiqua" pitchFamily="18" charset="0"/>
            </a:rPr>
            <a:t>This will help Sts when they come into contact with different language varieties. </a:t>
          </a:r>
          <a:endParaRPr lang="tr-TR" sz="1800" dirty="0">
            <a:latin typeface="Book Antiqua" pitchFamily="18" charset="0"/>
          </a:endParaRPr>
        </a:p>
      </dgm:t>
    </dgm:pt>
    <dgm:pt modelId="{3CE7361E-DAF9-40D9-BEC7-131678279D06}" type="parTrans" cxnId="{5716D57B-E7F3-4394-AEBC-82A48959513E}">
      <dgm:prSet/>
      <dgm:spPr/>
      <dgm:t>
        <a:bodyPr/>
        <a:lstStyle/>
        <a:p>
          <a:endParaRPr lang="en-US"/>
        </a:p>
      </dgm:t>
    </dgm:pt>
    <dgm:pt modelId="{8FC10C6B-87DC-477D-9DE0-BF5CA12A7C4C}" type="sibTrans" cxnId="{5716D57B-E7F3-4394-AEBC-82A48959513E}">
      <dgm:prSet/>
      <dgm:spPr/>
      <dgm:t>
        <a:bodyPr/>
        <a:lstStyle/>
        <a:p>
          <a:endParaRPr lang="en-US"/>
        </a:p>
      </dgm:t>
    </dgm:pt>
    <dgm:pt modelId="{C5C4CF7D-06D1-42A9-A5ED-9A2558B12DB4}">
      <dgm:prSet custT="1"/>
      <dgm:spPr/>
      <dgm:t>
        <a:bodyPr/>
        <a:lstStyle/>
        <a:p>
          <a:pPr rtl="0"/>
          <a:r>
            <a:rPr lang="en-US" sz="1800" dirty="0" smtClean="0">
              <a:latin typeface="Book Antiqua" pitchFamily="18" charset="0"/>
            </a:rPr>
            <a:t>Level is very important in exposure to different varieties. </a:t>
          </a:r>
          <a:endParaRPr lang="tr-TR" sz="1800" dirty="0">
            <a:latin typeface="Book Antiqua" pitchFamily="18" charset="0"/>
          </a:endParaRPr>
        </a:p>
      </dgm:t>
    </dgm:pt>
    <dgm:pt modelId="{15654405-BCE1-4CC6-8B60-E1673D883B33}" type="parTrans" cxnId="{CFC7B1A5-0B24-4BEE-8746-81B1DDD0A567}">
      <dgm:prSet/>
      <dgm:spPr/>
      <dgm:t>
        <a:bodyPr/>
        <a:lstStyle/>
        <a:p>
          <a:endParaRPr lang="en-US"/>
        </a:p>
      </dgm:t>
    </dgm:pt>
    <dgm:pt modelId="{AAAB5723-D823-48CD-9010-B3C45AC491AA}" type="sibTrans" cxnId="{CFC7B1A5-0B24-4BEE-8746-81B1DDD0A567}">
      <dgm:prSet/>
      <dgm:spPr/>
      <dgm:t>
        <a:bodyPr/>
        <a:lstStyle/>
        <a:p>
          <a:endParaRPr lang="en-US"/>
        </a:p>
      </dgm:t>
    </dgm:pt>
    <dgm:pt modelId="{AC1A6530-217F-44A2-A350-502263386A01}">
      <dgm:prSet custT="1"/>
      <dgm:spPr/>
      <dgm:t>
        <a:bodyPr/>
        <a:lstStyle/>
        <a:p>
          <a:pPr rtl="0"/>
          <a:r>
            <a:rPr lang="en-US" sz="1800" dirty="0" smtClean="0">
              <a:latin typeface="Book Antiqua" pitchFamily="18" charset="0"/>
            </a:rPr>
            <a:t>decide whether the English we teach our Sts will be general or specific. </a:t>
          </a:r>
          <a:endParaRPr lang="tr-TR" sz="1800" dirty="0">
            <a:latin typeface="Book Antiqua" pitchFamily="18" charset="0"/>
          </a:endParaRPr>
        </a:p>
      </dgm:t>
    </dgm:pt>
    <dgm:pt modelId="{6D6E3D30-2223-466E-8F3A-0D967F0A6DC2}" type="parTrans" cxnId="{9CBC20A7-A1F6-49A4-A66E-D1A4CE94B79F}">
      <dgm:prSet/>
      <dgm:spPr/>
      <dgm:t>
        <a:bodyPr/>
        <a:lstStyle/>
        <a:p>
          <a:endParaRPr lang="en-US"/>
        </a:p>
      </dgm:t>
    </dgm:pt>
    <dgm:pt modelId="{5DF85587-9812-4467-9A2F-C3FA8805168D}" type="sibTrans" cxnId="{9CBC20A7-A1F6-49A4-A66E-D1A4CE94B79F}">
      <dgm:prSet/>
      <dgm:spPr/>
      <dgm:t>
        <a:bodyPr/>
        <a:lstStyle/>
        <a:p>
          <a:endParaRPr lang="en-US"/>
        </a:p>
      </dgm:t>
    </dgm:pt>
    <dgm:pt modelId="{631B7E79-75DB-4BED-8B8B-C800A4A89E65}">
      <dgm:prSet custT="1"/>
      <dgm:spPr/>
      <dgm:t>
        <a:bodyPr/>
        <a:lstStyle/>
        <a:p>
          <a:pPr rtl="0"/>
          <a:r>
            <a:rPr lang="en-US" sz="2400" b="1" dirty="0" smtClean="0">
              <a:latin typeface="Book Antiqua" pitchFamily="18" charset="0"/>
            </a:rPr>
            <a:t>General</a:t>
          </a:r>
          <a:r>
            <a:rPr lang="en-US" sz="1800" dirty="0" smtClean="0">
              <a:latin typeface="Book Antiqua" pitchFamily="18" charset="0"/>
            </a:rPr>
            <a:t>: all-purpose language with no special focus on one area. </a:t>
          </a:r>
          <a:endParaRPr lang="tr-TR" sz="1800" dirty="0">
            <a:latin typeface="Book Antiqua" pitchFamily="18" charset="0"/>
          </a:endParaRPr>
        </a:p>
      </dgm:t>
    </dgm:pt>
    <dgm:pt modelId="{394BE8D3-1B88-407A-BEDB-89EFA8D18E1B}" type="parTrans" cxnId="{59F9C1C6-5BC9-4C9D-9C2A-108F5FEEE083}">
      <dgm:prSet/>
      <dgm:spPr/>
      <dgm:t>
        <a:bodyPr/>
        <a:lstStyle/>
        <a:p>
          <a:endParaRPr lang="en-US"/>
        </a:p>
      </dgm:t>
    </dgm:pt>
    <dgm:pt modelId="{409787C3-A70C-469A-9DB9-C13D480A1C4A}" type="sibTrans" cxnId="{59F9C1C6-5BC9-4C9D-9C2A-108F5FEEE083}">
      <dgm:prSet/>
      <dgm:spPr/>
      <dgm:t>
        <a:bodyPr/>
        <a:lstStyle/>
        <a:p>
          <a:endParaRPr lang="en-US"/>
        </a:p>
      </dgm:t>
    </dgm:pt>
    <dgm:pt modelId="{B206FC2E-61D9-4C7B-ACF6-6727E2129478}">
      <dgm:prSet custT="1"/>
      <dgm:spPr/>
      <dgm:t>
        <a:bodyPr/>
        <a:lstStyle/>
        <a:p>
          <a:pPr rtl="0"/>
          <a:r>
            <a:rPr lang="en-US" sz="2400" b="1" dirty="0" smtClean="0">
              <a:latin typeface="Book Antiqua" pitchFamily="18" charset="0"/>
            </a:rPr>
            <a:t>Specific</a:t>
          </a:r>
          <a:r>
            <a:rPr lang="en-US" sz="2400" dirty="0" smtClean="0">
              <a:latin typeface="Book Antiqua" pitchFamily="18" charset="0"/>
            </a:rPr>
            <a:t> </a:t>
          </a:r>
          <a:r>
            <a:rPr lang="en-US" sz="1800" dirty="0" smtClean="0">
              <a:latin typeface="Book Antiqua" pitchFamily="18" charset="0"/>
            </a:rPr>
            <a:t>(ESP):English for Academic Purposes (</a:t>
          </a:r>
          <a:r>
            <a:rPr lang="en-US" sz="2400" b="1" dirty="0" smtClean="0">
              <a:latin typeface="Book Antiqua" pitchFamily="18" charset="0"/>
            </a:rPr>
            <a:t>EAP</a:t>
          </a:r>
          <a:r>
            <a:rPr lang="en-US" sz="1800" dirty="0" smtClean="0">
              <a:latin typeface="Book Antiqua" pitchFamily="18" charset="0"/>
            </a:rPr>
            <a:t>), </a:t>
          </a:r>
          <a:endParaRPr lang="tr-TR" sz="1800" dirty="0">
            <a:latin typeface="Book Antiqua" pitchFamily="18" charset="0"/>
          </a:endParaRPr>
        </a:p>
      </dgm:t>
    </dgm:pt>
    <dgm:pt modelId="{ECD164F7-86C8-4AF1-A4F6-5ADDC0FF8EFD}" type="parTrans" cxnId="{2568DBD2-0C14-46E3-9911-691A5E0CF772}">
      <dgm:prSet/>
      <dgm:spPr/>
      <dgm:t>
        <a:bodyPr/>
        <a:lstStyle/>
        <a:p>
          <a:endParaRPr lang="en-US"/>
        </a:p>
      </dgm:t>
    </dgm:pt>
    <dgm:pt modelId="{BAD6A67A-21C4-4141-800D-D212C0BBAA99}" type="sibTrans" cxnId="{2568DBD2-0C14-46E3-9911-691A5E0CF772}">
      <dgm:prSet/>
      <dgm:spPr/>
      <dgm:t>
        <a:bodyPr/>
        <a:lstStyle/>
        <a:p>
          <a:endParaRPr lang="en-US"/>
        </a:p>
      </dgm:t>
    </dgm:pt>
    <dgm:pt modelId="{63B4DD1E-6015-42BB-A97C-CB5B56246D9D}">
      <dgm:prSet custT="1"/>
      <dgm:spPr/>
      <dgm:t>
        <a:bodyPr/>
        <a:lstStyle/>
        <a:p>
          <a:pPr rtl="0"/>
          <a:r>
            <a:rPr lang="en-US" sz="1800" dirty="0" smtClean="0">
              <a:latin typeface="Book Antiqua" pitchFamily="18" charset="0"/>
            </a:rPr>
            <a:t>English for Science and Technology (</a:t>
          </a:r>
          <a:r>
            <a:rPr lang="en-US" sz="2400" b="1" dirty="0" smtClean="0">
              <a:latin typeface="Book Antiqua" pitchFamily="18" charset="0"/>
            </a:rPr>
            <a:t>EST</a:t>
          </a:r>
          <a:r>
            <a:rPr lang="en-US" sz="1800" dirty="0" smtClean="0">
              <a:latin typeface="Book Antiqua" pitchFamily="18" charset="0"/>
            </a:rPr>
            <a:t>)</a:t>
          </a:r>
          <a:endParaRPr lang="en-US" sz="1800" dirty="0">
            <a:latin typeface="Book Antiqua" pitchFamily="18" charset="0"/>
          </a:endParaRPr>
        </a:p>
      </dgm:t>
    </dgm:pt>
    <dgm:pt modelId="{DC3C81CB-A2A5-45F5-BD3B-EBD821207624}" type="parTrans" cxnId="{AF8CB2E9-1AE8-48D3-811B-76318D282271}">
      <dgm:prSet/>
      <dgm:spPr/>
      <dgm:t>
        <a:bodyPr/>
        <a:lstStyle/>
        <a:p>
          <a:endParaRPr lang="en-US"/>
        </a:p>
      </dgm:t>
    </dgm:pt>
    <dgm:pt modelId="{DD029467-EAAD-4A46-A5F0-65F55FFFA9C4}" type="sibTrans" cxnId="{AF8CB2E9-1AE8-48D3-811B-76318D282271}">
      <dgm:prSet/>
      <dgm:spPr/>
      <dgm:t>
        <a:bodyPr/>
        <a:lstStyle/>
        <a:p>
          <a:endParaRPr lang="en-US"/>
        </a:p>
      </dgm:t>
    </dgm:pt>
    <dgm:pt modelId="{AE31A49A-E6C2-413F-A341-AEDF0F8440F7}" type="pres">
      <dgm:prSet presAssocID="{99AE816D-A542-4995-877B-1FF7357CF35C}" presName="linear" presStyleCnt="0">
        <dgm:presLayoutVars>
          <dgm:animLvl val="lvl"/>
          <dgm:resizeHandles val="exact"/>
        </dgm:presLayoutVars>
      </dgm:prSet>
      <dgm:spPr/>
      <dgm:t>
        <a:bodyPr/>
        <a:lstStyle/>
        <a:p>
          <a:endParaRPr lang="en-US"/>
        </a:p>
      </dgm:t>
    </dgm:pt>
    <dgm:pt modelId="{BBFC9177-1354-459D-9B45-45D47275B55E}" type="pres">
      <dgm:prSet presAssocID="{34D96047-BB7D-4612-9DEA-C7677AD5D5F6}" presName="parentText" presStyleLbl="node1" presStyleIdx="0" presStyleCnt="16">
        <dgm:presLayoutVars>
          <dgm:chMax val="0"/>
          <dgm:bulletEnabled val="1"/>
        </dgm:presLayoutVars>
      </dgm:prSet>
      <dgm:spPr/>
      <dgm:t>
        <a:bodyPr/>
        <a:lstStyle/>
        <a:p>
          <a:endParaRPr lang="en-US"/>
        </a:p>
      </dgm:t>
    </dgm:pt>
    <dgm:pt modelId="{62E6F4D3-5A15-488F-A4B7-D161C9F178F2}" type="pres">
      <dgm:prSet presAssocID="{EFF3DC54-06F3-43CB-9064-FEE1C9693EC3}" presName="spacer" presStyleCnt="0"/>
      <dgm:spPr/>
    </dgm:pt>
    <dgm:pt modelId="{3984F35F-0BE9-4535-8627-771F20BDC268}" type="pres">
      <dgm:prSet presAssocID="{C21A7375-EDBC-444D-8049-97131ED41D54}" presName="parentText" presStyleLbl="node1" presStyleIdx="1" presStyleCnt="16">
        <dgm:presLayoutVars>
          <dgm:chMax val="0"/>
          <dgm:bulletEnabled val="1"/>
        </dgm:presLayoutVars>
      </dgm:prSet>
      <dgm:spPr/>
      <dgm:t>
        <a:bodyPr/>
        <a:lstStyle/>
        <a:p>
          <a:endParaRPr lang="en-US"/>
        </a:p>
      </dgm:t>
    </dgm:pt>
    <dgm:pt modelId="{6634366F-DBF6-4406-A29C-7FF24E5F3386}" type="pres">
      <dgm:prSet presAssocID="{0FEF282B-1CF7-4AF0-9B09-EE36715C88CC}" presName="spacer" presStyleCnt="0"/>
      <dgm:spPr/>
    </dgm:pt>
    <dgm:pt modelId="{150E8E23-452D-4AAA-900F-99FC2494B6C9}" type="pres">
      <dgm:prSet presAssocID="{9E8082CE-7FDF-4A7C-929D-D4BCD2EF3B65}" presName="parentText" presStyleLbl="node1" presStyleIdx="2" presStyleCnt="16">
        <dgm:presLayoutVars>
          <dgm:chMax val="0"/>
          <dgm:bulletEnabled val="1"/>
        </dgm:presLayoutVars>
      </dgm:prSet>
      <dgm:spPr/>
      <dgm:t>
        <a:bodyPr/>
        <a:lstStyle/>
        <a:p>
          <a:endParaRPr lang="en-US"/>
        </a:p>
      </dgm:t>
    </dgm:pt>
    <dgm:pt modelId="{C52AED8B-ACD7-41BF-A9E4-A92D54BD403D}" type="pres">
      <dgm:prSet presAssocID="{B914BADE-7156-4F73-8DF2-0521E7B06856}" presName="spacer" presStyleCnt="0"/>
      <dgm:spPr/>
    </dgm:pt>
    <dgm:pt modelId="{23895B2F-47DA-4C99-B6FA-D58BB7FD646A}" type="pres">
      <dgm:prSet presAssocID="{BC5E79BB-30D9-4476-B476-F77FC78C7F92}" presName="parentText" presStyleLbl="node1" presStyleIdx="3" presStyleCnt="16">
        <dgm:presLayoutVars>
          <dgm:chMax val="0"/>
          <dgm:bulletEnabled val="1"/>
        </dgm:presLayoutVars>
      </dgm:prSet>
      <dgm:spPr/>
      <dgm:t>
        <a:bodyPr/>
        <a:lstStyle/>
        <a:p>
          <a:endParaRPr lang="en-US"/>
        </a:p>
      </dgm:t>
    </dgm:pt>
    <dgm:pt modelId="{1081B8FC-38E8-460E-B979-41193B404472}" type="pres">
      <dgm:prSet presAssocID="{11E33370-80BB-4ABC-AF43-354348774C19}" presName="spacer" presStyleCnt="0"/>
      <dgm:spPr/>
    </dgm:pt>
    <dgm:pt modelId="{3152A2E9-AC9A-4CC7-A302-E89A87F9F677}" type="pres">
      <dgm:prSet presAssocID="{0C9B0EF0-D87B-40BF-AE9B-C2619669D74C}" presName="parentText" presStyleLbl="node1" presStyleIdx="4" presStyleCnt="16">
        <dgm:presLayoutVars>
          <dgm:chMax val="0"/>
          <dgm:bulletEnabled val="1"/>
        </dgm:presLayoutVars>
      </dgm:prSet>
      <dgm:spPr/>
      <dgm:t>
        <a:bodyPr/>
        <a:lstStyle/>
        <a:p>
          <a:endParaRPr lang="en-US"/>
        </a:p>
      </dgm:t>
    </dgm:pt>
    <dgm:pt modelId="{1145A27C-A392-4416-B237-AD0D6E8EA7D4}" type="pres">
      <dgm:prSet presAssocID="{3FDABFA1-A170-45FA-9415-07E1AA53C22F}" presName="spacer" presStyleCnt="0"/>
      <dgm:spPr/>
    </dgm:pt>
    <dgm:pt modelId="{3E6F6180-C21F-40AF-8525-B03C05A8C7F3}" type="pres">
      <dgm:prSet presAssocID="{458CD85A-2242-4EFC-B664-388C204F9F59}" presName="parentText" presStyleLbl="node1" presStyleIdx="5" presStyleCnt="16">
        <dgm:presLayoutVars>
          <dgm:chMax val="0"/>
          <dgm:bulletEnabled val="1"/>
        </dgm:presLayoutVars>
      </dgm:prSet>
      <dgm:spPr/>
      <dgm:t>
        <a:bodyPr/>
        <a:lstStyle/>
        <a:p>
          <a:endParaRPr lang="en-US"/>
        </a:p>
      </dgm:t>
    </dgm:pt>
    <dgm:pt modelId="{30F1F813-3175-4F72-BA74-5D91596D7ED3}" type="pres">
      <dgm:prSet presAssocID="{7C613463-93EF-4A9A-AB46-6767BDCA1626}" presName="spacer" presStyleCnt="0"/>
      <dgm:spPr/>
    </dgm:pt>
    <dgm:pt modelId="{0B2A2753-DCAB-480B-ACDE-B0897F77D8BD}" type="pres">
      <dgm:prSet presAssocID="{3E920EB0-923E-4724-918D-C5157E84B556}" presName="parentText" presStyleLbl="node1" presStyleIdx="6" presStyleCnt="16">
        <dgm:presLayoutVars>
          <dgm:chMax val="0"/>
          <dgm:bulletEnabled val="1"/>
        </dgm:presLayoutVars>
      </dgm:prSet>
      <dgm:spPr/>
      <dgm:t>
        <a:bodyPr/>
        <a:lstStyle/>
        <a:p>
          <a:endParaRPr lang="en-US"/>
        </a:p>
      </dgm:t>
    </dgm:pt>
    <dgm:pt modelId="{C8524B9C-498C-45DF-8EAC-D23C4723B132}" type="pres">
      <dgm:prSet presAssocID="{05062503-D38C-4FFE-89B7-C685BAE2B906}" presName="spacer" presStyleCnt="0"/>
      <dgm:spPr/>
    </dgm:pt>
    <dgm:pt modelId="{BC52F6B4-72FC-41E8-AB59-F325D21C36C8}" type="pres">
      <dgm:prSet presAssocID="{0EBCE3B1-4EB3-4E13-B664-9687B2B5C2AD}" presName="parentText" presStyleLbl="node1" presStyleIdx="7" presStyleCnt="16">
        <dgm:presLayoutVars>
          <dgm:chMax val="0"/>
          <dgm:bulletEnabled val="1"/>
        </dgm:presLayoutVars>
      </dgm:prSet>
      <dgm:spPr/>
      <dgm:t>
        <a:bodyPr/>
        <a:lstStyle/>
        <a:p>
          <a:endParaRPr lang="en-US"/>
        </a:p>
      </dgm:t>
    </dgm:pt>
    <dgm:pt modelId="{F81F11C6-4D67-4612-8BB2-D3821AA504BD}" type="pres">
      <dgm:prSet presAssocID="{EB964577-8F9F-4D09-A4DB-B50FB44BEB0C}" presName="spacer" presStyleCnt="0"/>
      <dgm:spPr/>
    </dgm:pt>
    <dgm:pt modelId="{AA2919E9-CD38-4055-80AC-BC383312A925}" type="pres">
      <dgm:prSet presAssocID="{655E0099-5B53-44A8-B1E4-BB1CA2A504F9}" presName="parentText" presStyleLbl="node1" presStyleIdx="8" presStyleCnt="16">
        <dgm:presLayoutVars>
          <dgm:chMax val="0"/>
          <dgm:bulletEnabled val="1"/>
        </dgm:presLayoutVars>
      </dgm:prSet>
      <dgm:spPr/>
      <dgm:t>
        <a:bodyPr/>
        <a:lstStyle/>
        <a:p>
          <a:endParaRPr lang="en-US"/>
        </a:p>
      </dgm:t>
    </dgm:pt>
    <dgm:pt modelId="{DE6C7DA6-4EA0-463D-887A-D100B5D1398A}" type="pres">
      <dgm:prSet presAssocID="{587E7875-E1CA-4FC6-BE20-9F91964BF0C4}" presName="spacer" presStyleCnt="0"/>
      <dgm:spPr/>
    </dgm:pt>
    <dgm:pt modelId="{67FE0F88-1938-4A35-8C31-4AE460966FF7}" type="pres">
      <dgm:prSet presAssocID="{7506AE23-0335-4292-AF27-2041E339442F}" presName="parentText" presStyleLbl="node1" presStyleIdx="9" presStyleCnt="16">
        <dgm:presLayoutVars>
          <dgm:chMax val="0"/>
          <dgm:bulletEnabled val="1"/>
        </dgm:presLayoutVars>
      </dgm:prSet>
      <dgm:spPr/>
      <dgm:t>
        <a:bodyPr/>
        <a:lstStyle/>
        <a:p>
          <a:endParaRPr lang="en-US"/>
        </a:p>
      </dgm:t>
    </dgm:pt>
    <dgm:pt modelId="{4EA77BE2-7616-472D-9D9B-DB384EE64E89}" type="pres">
      <dgm:prSet presAssocID="{36E1BF58-1A8E-4AEA-8476-E2963B285E70}" presName="spacer" presStyleCnt="0"/>
      <dgm:spPr/>
    </dgm:pt>
    <dgm:pt modelId="{103842B6-A93A-4EB5-8249-5857961D69ED}" type="pres">
      <dgm:prSet presAssocID="{874A78B6-7795-49F8-81D7-199B44E20307}" presName="parentText" presStyleLbl="node1" presStyleIdx="10" presStyleCnt="16">
        <dgm:presLayoutVars>
          <dgm:chMax val="0"/>
          <dgm:bulletEnabled val="1"/>
        </dgm:presLayoutVars>
      </dgm:prSet>
      <dgm:spPr/>
      <dgm:t>
        <a:bodyPr/>
        <a:lstStyle/>
        <a:p>
          <a:endParaRPr lang="en-US"/>
        </a:p>
      </dgm:t>
    </dgm:pt>
    <dgm:pt modelId="{C2AE00DC-2E67-426C-84C1-DD5FBBBDCAB9}" type="pres">
      <dgm:prSet presAssocID="{8FC10C6B-87DC-477D-9DE0-BF5CA12A7C4C}" presName="spacer" presStyleCnt="0"/>
      <dgm:spPr/>
    </dgm:pt>
    <dgm:pt modelId="{0E31E60B-9B37-4EA4-896E-7E5B779D57AF}" type="pres">
      <dgm:prSet presAssocID="{C5C4CF7D-06D1-42A9-A5ED-9A2558B12DB4}" presName="parentText" presStyleLbl="node1" presStyleIdx="11" presStyleCnt="16">
        <dgm:presLayoutVars>
          <dgm:chMax val="0"/>
          <dgm:bulletEnabled val="1"/>
        </dgm:presLayoutVars>
      </dgm:prSet>
      <dgm:spPr/>
      <dgm:t>
        <a:bodyPr/>
        <a:lstStyle/>
        <a:p>
          <a:endParaRPr lang="en-US"/>
        </a:p>
      </dgm:t>
    </dgm:pt>
    <dgm:pt modelId="{9EA7AB3A-9862-4190-A23F-A64BB207BBA5}" type="pres">
      <dgm:prSet presAssocID="{AAAB5723-D823-48CD-9010-B3C45AC491AA}" presName="spacer" presStyleCnt="0"/>
      <dgm:spPr/>
    </dgm:pt>
    <dgm:pt modelId="{4947DA00-1BC4-40FA-BF9D-BD03C9CEE939}" type="pres">
      <dgm:prSet presAssocID="{AC1A6530-217F-44A2-A350-502263386A01}" presName="parentText" presStyleLbl="node1" presStyleIdx="12" presStyleCnt="16">
        <dgm:presLayoutVars>
          <dgm:chMax val="0"/>
          <dgm:bulletEnabled val="1"/>
        </dgm:presLayoutVars>
      </dgm:prSet>
      <dgm:spPr/>
      <dgm:t>
        <a:bodyPr/>
        <a:lstStyle/>
        <a:p>
          <a:endParaRPr lang="en-US"/>
        </a:p>
      </dgm:t>
    </dgm:pt>
    <dgm:pt modelId="{B1A0F6A7-FCDA-4B16-8B24-686745274890}" type="pres">
      <dgm:prSet presAssocID="{5DF85587-9812-4467-9A2F-C3FA8805168D}" presName="spacer" presStyleCnt="0"/>
      <dgm:spPr/>
    </dgm:pt>
    <dgm:pt modelId="{99C740A5-F4C4-409F-A3E4-C8FA600601E0}" type="pres">
      <dgm:prSet presAssocID="{631B7E79-75DB-4BED-8B8B-C800A4A89E65}" presName="parentText" presStyleLbl="node1" presStyleIdx="13" presStyleCnt="16">
        <dgm:presLayoutVars>
          <dgm:chMax val="0"/>
          <dgm:bulletEnabled val="1"/>
        </dgm:presLayoutVars>
      </dgm:prSet>
      <dgm:spPr/>
      <dgm:t>
        <a:bodyPr/>
        <a:lstStyle/>
        <a:p>
          <a:endParaRPr lang="en-US"/>
        </a:p>
      </dgm:t>
    </dgm:pt>
    <dgm:pt modelId="{E1F24CBB-9B54-4BCC-896C-330F76178549}" type="pres">
      <dgm:prSet presAssocID="{409787C3-A70C-469A-9DB9-C13D480A1C4A}" presName="spacer" presStyleCnt="0"/>
      <dgm:spPr/>
    </dgm:pt>
    <dgm:pt modelId="{FC307F03-5EFB-4CE1-B86E-BAA80BED0798}" type="pres">
      <dgm:prSet presAssocID="{B206FC2E-61D9-4C7B-ACF6-6727E2129478}" presName="parentText" presStyleLbl="node1" presStyleIdx="14" presStyleCnt="16">
        <dgm:presLayoutVars>
          <dgm:chMax val="0"/>
          <dgm:bulletEnabled val="1"/>
        </dgm:presLayoutVars>
      </dgm:prSet>
      <dgm:spPr/>
      <dgm:t>
        <a:bodyPr/>
        <a:lstStyle/>
        <a:p>
          <a:endParaRPr lang="en-US"/>
        </a:p>
      </dgm:t>
    </dgm:pt>
    <dgm:pt modelId="{0C90C164-AD63-4180-88AC-913E3D434ACD}" type="pres">
      <dgm:prSet presAssocID="{BAD6A67A-21C4-4141-800D-D212C0BBAA99}" presName="spacer" presStyleCnt="0"/>
      <dgm:spPr/>
    </dgm:pt>
    <dgm:pt modelId="{A05EA898-31A2-440E-BFC0-07964BBA5C41}" type="pres">
      <dgm:prSet presAssocID="{63B4DD1E-6015-42BB-A97C-CB5B56246D9D}" presName="parentText" presStyleLbl="node1" presStyleIdx="15" presStyleCnt="16">
        <dgm:presLayoutVars>
          <dgm:chMax val="0"/>
          <dgm:bulletEnabled val="1"/>
        </dgm:presLayoutVars>
      </dgm:prSet>
      <dgm:spPr/>
      <dgm:t>
        <a:bodyPr/>
        <a:lstStyle/>
        <a:p>
          <a:endParaRPr lang="en-US"/>
        </a:p>
      </dgm:t>
    </dgm:pt>
  </dgm:ptLst>
  <dgm:cxnLst>
    <dgm:cxn modelId="{7BCB772B-6840-4CBD-B9A5-EB0FC07C6186}" type="presOf" srcId="{3E920EB0-923E-4724-918D-C5157E84B556}" destId="{0B2A2753-DCAB-480B-ACDE-B0897F77D8BD}" srcOrd="0" destOrd="0" presId="urn:microsoft.com/office/officeart/2005/8/layout/vList2"/>
    <dgm:cxn modelId="{82F9FD1C-0DEC-4F15-841D-0F4DB8865D99}" type="presOf" srcId="{9E8082CE-7FDF-4A7C-929D-D4BCD2EF3B65}" destId="{150E8E23-452D-4AAA-900F-99FC2494B6C9}" srcOrd="0" destOrd="0" presId="urn:microsoft.com/office/officeart/2005/8/layout/vList2"/>
    <dgm:cxn modelId="{2568DBD2-0C14-46E3-9911-691A5E0CF772}" srcId="{99AE816D-A542-4995-877B-1FF7357CF35C}" destId="{B206FC2E-61D9-4C7B-ACF6-6727E2129478}" srcOrd="14" destOrd="0" parTransId="{ECD164F7-86C8-4AF1-A4F6-5ADDC0FF8EFD}" sibTransId="{BAD6A67A-21C4-4141-800D-D212C0BBAA99}"/>
    <dgm:cxn modelId="{C2532513-5264-4A9D-A225-60E8E62F9CC5}" type="presOf" srcId="{0C9B0EF0-D87B-40BF-AE9B-C2619669D74C}" destId="{3152A2E9-AC9A-4CC7-A302-E89A87F9F677}" srcOrd="0" destOrd="0" presId="urn:microsoft.com/office/officeart/2005/8/layout/vList2"/>
    <dgm:cxn modelId="{540BD399-6E43-4A0E-9632-7302DD97983A}" srcId="{99AE816D-A542-4995-877B-1FF7357CF35C}" destId="{0C9B0EF0-D87B-40BF-AE9B-C2619669D74C}" srcOrd="4" destOrd="0" parTransId="{E05824BE-CCB8-404B-95B2-9744B6661214}" sibTransId="{3FDABFA1-A170-45FA-9415-07E1AA53C22F}"/>
    <dgm:cxn modelId="{1059F91B-9711-42A1-831E-27C3580B5DF0}" type="presOf" srcId="{99AE816D-A542-4995-877B-1FF7357CF35C}" destId="{AE31A49A-E6C2-413F-A341-AEDF0F8440F7}" srcOrd="0" destOrd="0" presId="urn:microsoft.com/office/officeart/2005/8/layout/vList2"/>
    <dgm:cxn modelId="{F7036141-8607-4F8C-83B6-BA0CD94C0EF5}" type="presOf" srcId="{C21A7375-EDBC-444D-8049-97131ED41D54}" destId="{3984F35F-0BE9-4535-8627-771F20BDC268}" srcOrd="0" destOrd="0" presId="urn:microsoft.com/office/officeart/2005/8/layout/vList2"/>
    <dgm:cxn modelId="{AF7C8A1A-AEF6-42D0-A45B-F2035D2DA77E}" srcId="{99AE816D-A542-4995-877B-1FF7357CF35C}" destId="{34D96047-BB7D-4612-9DEA-C7677AD5D5F6}" srcOrd="0" destOrd="0" parTransId="{DF4A7FAA-B4D6-4C68-896F-04CEA141BBC2}" sibTransId="{EFF3DC54-06F3-43CB-9064-FEE1C9693EC3}"/>
    <dgm:cxn modelId="{53307A0E-F97A-41C2-8600-5E69E77DFFD5}" type="presOf" srcId="{34D96047-BB7D-4612-9DEA-C7677AD5D5F6}" destId="{BBFC9177-1354-459D-9B45-45D47275B55E}" srcOrd="0" destOrd="0" presId="urn:microsoft.com/office/officeart/2005/8/layout/vList2"/>
    <dgm:cxn modelId="{B664DC7A-A784-4742-9881-EB6F95C91C5A}" type="presOf" srcId="{874A78B6-7795-49F8-81D7-199B44E20307}" destId="{103842B6-A93A-4EB5-8249-5857961D69ED}" srcOrd="0" destOrd="0" presId="urn:microsoft.com/office/officeart/2005/8/layout/vList2"/>
    <dgm:cxn modelId="{9CBC20A7-A1F6-49A4-A66E-D1A4CE94B79F}" srcId="{99AE816D-A542-4995-877B-1FF7357CF35C}" destId="{AC1A6530-217F-44A2-A350-502263386A01}" srcOrd="12" destOrd="0" parTransId="{6D6E3D30-2223-466E-8F3A-0D967F0A6DC2}" sibTransId="{5DF85587-9812-4467-9A2F-C3FA8805168D}"/>
    <dgm:cxn modelId="{51CA678D-3549-4BED-81EB-FB18AAA63A29}" srcId="{99AE816D-A542-4995-877B-1FF7357CF35C}" destId="{7506AE23-0335-4292-AF27-2041E339442F}" srcOrd="9" destOrd="0" parTransId="{4A0F0A15-D2F3-4BBB-98C1-C62990494B41}" sibTransId="{36E1BF58-1A8E-4AEA-8476-E2963B285E70}"/>
    <dgm:cxn modelId="{2EB1DC86-61DF-42E3-AFCD-39B0FDF3C47F}" srcId="{99AE816D-A542-4995-877B-1FF7357CF35C}" destId="{3E920EB0-923E-4724-918D-C5157E84B556}" srcOrd="6" destOrd="0" parTransId="{A07DBDC4-A3D0-47F1-BD25-2FDC3788E326}" sibTransId="{05062503-D38C-4FFE-89B7-C685BAE2B906}"/>
    <dgm:cxn modelId="{CFC7B1A5-0B24-4BEE-8746-81B1DDD0A567}" srcId="{99AE816D-A542-4995-877B-1FF7357CF35C}" destId="{C5C4CF7D-06D1-42A9-A5ED-9A2558B12DB4}" srcOrd="11" destOrd="0" parTransId="{15654405-BCE1-4CC6-8B60-E1673D883B33}" sibTransId="{AAAB5723-D823-48CD-9010-B3C45AC491AA}"/>
    <dgm:cxn modelId="{8922AEC3-3C2D-457A-BFB2-434A63D4F629}" srcId="{99AE816D-A542-4995-877B-1FF7357CF35C}" destId="{BC5E79BB-30D9-4476-B476-F77FC78C7F92}" srcOrd="3" destOrd="0" parTransId="{D0CC0D4A-7C5E-4F5E-93D4-310699B4CA8F}" sibTransId="{11E33370-80BB-4ABC-AF43-354348774C19}"/>
    <dgm:cxn modelId="{5166E61E-5758-4007-8AAE-824F278451B9}" type="presOf" srcId="{BC5E79BB-30D9-4476-B476-F77FC78C7F92}" destId="{23895B2F-47DA-4C99-B6FA-D58BB7FD646A}" srcOrd="0" destOrd="0" presId="urn:microsoft.com/office/officeart/2005/8/layout/vList2"/>
    <dgm:cxn modelId="{09A9EA79-35D5-41B9-AAC6-12354FFCBA66}" type="presOf" srcId="{AC1A6530-217F-44A2-A350-502263386A01}" destId="{4947DA00-1BC4-40FA-BF9D-BD03C9CEE939}" srcOrd="0" destOrd="0" presId="urn:microsoft.com/office/officeart/2005/8/layout/vList2"/>
    <dgm:cxn modelId="{AF8CB2E9-1AE8-48D3-811B-76318D282271}" srcId="{99AE816D-A542-4995-877B-1FF7357CF35C}" destId="{63B4DD1E-6015-42BB-A97C-CB5B56246D9D}" srcOrd="15" destOrd="0" parTransId="{DC3C81CB-A2A5-45F5-BD3B-EBD821207624}" sibTransId="{DD029467-EAAD-4A46-A5F0-65F55FFFA9C4}"/>
    <dgm:cxn modelId="{1DBD910A-F2A5-491B-BAF7-1BA20D5E715A}" srcId="{99AE816D-A542-4995-877B-1FF7357CF35C}" destId="{0EBCE3B1-4EB3-4E13-B664-9687B2B5C2AD}" srcOrd="7" destOrd="0" parTransId="{6CD46D24-5CD9-4D62-87F0-13AF4318E799}" sibTransId="{EB964577-8F9F-4D09-A4DB-B50FB44BEB0C}"/>
    <dgm:cxn modelId="{0D14DF92-8FE6-4DAE-9DEA-245D9685A3DB}" type="presOf" srcId="{7506AE23-0335-4292-AF27-2041E339442F}" destId="{67FE0F88-1938-4A35-8C31-4AE460966FF7}" srcOrd="0" destOrd="0" presId="urn:microsoft.com/office/officeart/2005/8/layout/vList2"/>
    <dgm:cxn modelId="{E90FD1A2-C2AF-413A-9D11-DB88D6DF6637}" srcId="{99AE816D-A542-4995-877B-1FF7357CF35C}" destId="{9E8082CE-7FDF-4A7C-929D-D4BCD2EF3B65}" srcOrd="2" destOrd="0" parTransId="{92187C9C-3E12-4317-81FE-720EE14934A4}" sibTransId="{B914BADE-7156-4F73-8DF2-0521E7B06856}"/>
    <dgm:cxn modelId="{23C839FC-3716-457C-A84A-E231A4D54BF5}" type="presOf" srcId="{631B7E79-75DB-4BED-8B8B-C800A4A89E65}" destId="{99C740A5-F4C4-409F-A3E4-C8FA600601E0}" srcOrd="0" destOrd="0" presId="urn:microsoft.com/office/officeart/2005/8/layout/vList2"/>
    <dgm:cxn modelId="{1E9D6E04-0656-42A1-BE0C-A8FB82D3D64F}" type="presOf" srcId="{B206FC2E-61D9-4C7B-ACF6-6727E2129478}" destId="{FC307F03-5EFB-4CE1-B86E-BAA80BED0798}" srcOrd="0" destOrd="0" presId="urn:microsoft.com/office/officeart/2005/8/layout/vList2"/>
    <dgm:cxn modelId="{73551619-4CC5-494A-9566-ECEC1924EC30}" type="presOf" srcId="{C5C4CF7D-06D1-42A9-A5ED-9A2558B12DB4}" destId="{0E31E60B-9B37-4EA4-896E-7E5B779D57AF}" srcOrd="0" destOrd="0" presId="urn:microsoft.com/office/officeart/2005/8/layout/vList2"/>
    <dgm:cxn modelId="{9FAFC71B-5292-412F-B79A-2DF52C8C3036}" type="presOf" srcId="{63B4DD1E-6015-42BB-A97C-CB5B56246D9D}" destId="{A05EA898-31A2-440E-BFC0-07964BBA5C41}" srcOrd="0" destOrd="0" presId="urn:microsoft.com/office/officeart/2005/8/layout/vList2"/>
    <dgm:cxn modelId="{69DD97AF-2316-4BFF-8DEE-AF112D38FD25}" type="presOf" srcId="{458CD85A-2242-4EFC-B664-388C204F9F59}" destId="{3E6F6180-C21F-40AF-8525-B03C05A8C7F3}" srcOrd="0" destOrd="0" presId="urn:microsoft.com/office/officeart/2005/8/layout/vList2"/>
    <dgm:cxn modelId="{4A2F412A-BC29-4919-ADEA-5C577B593EBE}" type="presOf" srcId="{0EBCE3B1-4EB3-4E13-B664-9687B2B5C2AD}" destId="{BC52F6B4-72FC-41E8-AB59-F325D21C36C8}" srcOrd="0" destOrd="0" presId="urn:microsoft.com/office/officeart/2005/8/layout/vList2"/>
    <dgm:cxn modelId="{5716D57B-E7F3-4394-AEBC-82A48959513E}" srcId="{99AE816D-A542-4995-877B-1FF7357CF35C}" destId="{874A78B6-7795-49F8-81D7-199B44E20307}" srcOrd="10" destOrd="0" parTransId="{3CE7361E-DAF9-40D9-BEC7-131678279D06}" sibTransId="{8FC10C6B-87DC-477D-9DE0-BF5CA12A7C4C}"/>
    <dgm:cxn modelId="{56EFDDE2-DF6A-4EE8-AAAA-DBAD578647C0}" type="presOf" srcId="{655E0099-5B53-44A8-B1E4-BB1CA2A504F9}" destId="{AA2919E9-CD38-4055-80AC-BC383312A925}" srcOrd="0" destOrd="0" presId="urn:microsoft.com/office/officeart/2005/8/layout/vList2"/>
    <dgm:cxn modelId="{BFA15493-F016-4FA8-96D2-F694E2E5DF33}" srcId="{99AE816D-A542-4995-877B-1FF7357CF35C}" destId="{655E0099-5B53-44A8-B1E4-BB1CA2A504F9}" srcOrd="8" destOrd="0" parTransId="{A6C3C4B2-8800-4C21-9E17-8EF59A17D64E}" sibTransId="{587E7875-E1CA-4FC6-BE20-9F91964BF0C4}"/>
    <dgm:cxn modelId="{CE990067-CC75-4359-904C-4CFE09E100CF}" srcId="{99AE816D-A542-4995-877B-1FF7357CF35C}" destId="{458CD85A-2242-4EFC-B664-388C204F9F59}" srcOrd="5" destOrd="0" parTransId="{E3A27FFA-FC3D-4FBB-87AC-7A9D8ED23BB9}" sibTransId="{7C613463-93EF-4A9A-AB46-6767BDCA1626}"/>
    <dgm:cxn modelId="{2748A295-D7DA-4F54-8642-994439960618}" srcId="{99AE816D-A542-4995-877B-1FF7357CF35C}" destId="{C21A7375-EDBC-444D-8049-97131ED41D54}" srcOrd="1" destOrd="0" parTransId="{CE2701EB-FB58-475F-AC26-E62811CD490F}" sibTransId="{0FEF282B-1CF7-4AF0-9B09-EE36715C88CC}"/>
    <dgm:cxn modelId="{59F9C1C6-5BC9-4C9D-9C2A-108F5FEEE083}" srcId="{99AE816D-A542-4995-877B-1FF7357CF35C}" destId="{631B7E79-75DB-4BED-8B8B-C800A4A89E65}" srcOrd="13" destOrd="0" parTransId="{394BE8D3-1B88-407A-BEDB-89EFA8D18E1B}" sibTransId="{409787C3-A70C-469A-9DB9-C13D480A1C4A}"/>
    <dgm:cxn modelId="{8E775781-4166-4E6D-B404-C81A2F0D2F3C}" type="presParOf" srcId="{AE31A49A-E6C2-413F-A341-AEDF0F8440F7}" destId="{BBFC9177-1354-459D-9B45-45D47275B55E}" srcOrd="0" destOrd="0" presId="urn:microsoft.com/office/officeart/2005/8/layout/vList2"/>
    <dgm:cxn modelId="{3D280C19-592A-44ED-9A53-BC5E2EA7CBA8}" type="presParOf" srcId="{AE31A49A-E6C2-413F-A341-AEDF0F8440F7}" destId="{62E6F4D3-5A15-488F-A4B7-D161C9F178F2}" srcOrd="1" destOrd="0" presId="urn:microsoft.com/office/officeart/2005/8/layout/vList2"/>
    <dgm:cxn modelId="{142C4B26-8BCF-4931-A5AB-3862D49212B6}" type="presParOf" srcId="{AE31A49A-E6C2-413F-A341-AEDF0F8440F7}" destId="{3984F35F-0BE9-4535-8627-771F20BDC268}" srcOrd="2" destOrd="0" presId="urn:microsoft.com/office/officeart/2005/8/layout/vList2"/>
    <dgm:cxn modelId="{E28F454E-6AF3-4458-BAAE-5B712DF9840F}" type="presParOf" srcId="{AE31A49A-E6C2-413F-A341-AEDF0F8440F7}" destId="{6634366F-DBF6-4406-A29C-7FF24E5F3386}" srcOrd="3" destOrd="0" presId="urn:microsoft.com/office/officeart/2005/8/layout/vList2"/>
    <dgm:cxn modelId="{E0F27609-D874-479A-97B0-771F3428C902}" type="presParOf" srcId="{AE31A49A-E6C2-413F-A341-AEDF0F8440F7}" destId="{150E8E23-452D-4AAA-900F-99FC2494B6C9}" srcOrd="4" destOrd="0" presId="urn:microsoft.com/office/officeart/2005/8/layout/vList2"/>
    <dgm:cxn modelId="{C419D9E6-8FCD-4282-A94D-3F8752B1C08A}" type="presParOf" srcId="{AE31A49A-E6C2-413F-A341-AEDF0F8440F7}" destId="{C52AED8B-ACD7-41BF-A9E4-A92D54BD403D}" srcOrd="5" destOrd="0" presId="urn:microsoft.com/office/officeart/2005/8/layout/vList2"/>
    <dgm:cxn modelId="{53D07D46-5D81-4A88-942B-B7D7371B718C}" type="presParOf" srcId="{AE31A49A-E6C2-413F-A341-AEDF0F8440F7}" destId="{23895B2F-47DA-4C99-B6FA-D58BB7FD646A}" srcOrd="6" destOrd="0" presId="urn:microsoft.com/office/officeart/2005/8/layout/vList2"/>
    <dgm:cxn modelId="{720D6056-C400-48CA-A273-27B9F818B59E}" type="presParOf" srcId="{AE31A49A-E6C2-413F-A341-AEDF0F8440F7}" destId="{1081B8FC-38E8-460E-B979-41193B404472}" srcOrd="7" destOrd="0" presId="urn:microsoft.com/office/officeart/2005/8/layout/vList2"/>
    <dgm:cxn modelId="{33B015B1-C67B-47E2-9FAA-AA22794D63F8}" type="presParOf" srcId="{AE31A49A-E6C2-413F-A341-AEDF0F8440F7}" destId="{3152A2E9-AC9A-4CC7-A302-E89A87F9F677}" srcOrd="8" destOrd="0" presId="urn:microsoft.com/office/officeart/2005/8/layout/vList2"/>
    <dgm:cxn modelId="{D720B402-EFCD-43B4-930B-134C2CDE76C0}" type="presParOf" srcId="{AE31A49A-E6C2-413F-A341-AEDF0F8440F7}" destId="{1145A27C-A392-4416-B237-AD0D6E8EA7D4}" srcOrd="9" destOrd="0" presId="urn:microsoft.com/office/officeart/2005/8/layout/vList2"/>
    <dgm:cxn modelId="{5F0EC01A-34C5-47E3-99D7-AA0AD4541E2C}" type="presParOf" srcId="{AE31A49A-E6C2-413F-A341-AEDF0F8440F7}" destId="{3E6F6180-C21F-40AF-8525-B03C05A8C7F3}" srcOrd="10" destOrd="0" presId="urn:microsoft.com/office/officeart/2005/8/layout/vList2"/>
    <dgm:cxn modelId="{BD1EDE3B-436B-4BCF-97F0-3111EB6401C4}" type="presParOf" srcId="{AE31A49A-E6C2-413F-A341-AEDF0F8440F7}" destId="{30F1F813-3175-4F72-BA74-5D91596D7ED3}" srcOrd="11" destOrd="0" presId="urn:microsoft.com/office/officeart/2005/8/layout/vList2"/>
    <dgm:cxn modelId="{317F6E38-CE96-4618-9F6C-A65C8CECFE2F}" type="presParOf" srcId="{AE31A49A-E6C2-413F-A341-AEDF0F8440F7}" destId="{0B2A2753-DCAB-480B-ACDE-B0897F77D8BD}" srcOrd="12" destOrd="0" presId="urn:microsoft.com/office/officeart/2005/8/layout/vList2"/>
    <dgm:cxn modelId="{46EFB32F-CC58-4BCA-B9E3-5F8A67046E6C}" type="presParOf" srcId="{AE31A49A-E6C2-413F-A341-AEDF0F8440F7}" destId="{C8524B9C-498C-45DF-8EAC-D23C4723B132}" srcOrd="13" destOrd="0" presId="urn:microsoft.com/office/officeart/2005/8/layout/vList2"/>
    <dgm:cxn modelId="{3318AA09-C5D6-4B3F-AD0D-8A40F5C1C6CD}" type="presParOf" srcId="{AE31A49A-E6C2-413F-A341-AEDF0F8440F7}" destId="{BC52F6B4-72FC-41E8-AB59-F325D21C36C8}" srcOrd="14" destOrd="0" presId="urn:microsoft.com/office/officeart/2005/8/layout/vList2"/>
    <dgm:cxn modelId="{58432EAB-E069-448B-A680-5B7921ECC3CB}" type="presParOf" srcId="{AE31A49A-E6C2-413F-A341-AEDF0F8440F7}" destId="{F81F11C6-4D67-4612-8BB2-D3821AA504BD}" srcOrd="15" destOrd="0" presId="urn:microsoft.com/office/officeart/2005/8/layout/vList2"/>
    <dgm:cxn modelId="{BEFB0315-7E32-4601-AE68-664250FE693E}" type="presParOf" srcId="{AE31A49A-E6C2-413F-A341-AEDF0F8440F7}" destId="{AA2919E9-CD38-4055-80AC-BC383312A925}" srcOrd="16" destOrd="0" presId="urn:microsoft.com/office/officeart/2005/8/layout/vList2"/>
    <dgm:cxn modelId="{251507A6-9009-41E8-975E-F539C961CED2}" type="presParOf" srcId="{AE31A49A-E6C2-413F-A341-AEDF0F8440F7}" destId="{DE6C7DA6-4EA0-463D-887A-D100B5D1398A}" srcOrd="17" destOrd="0" presId="urn:microsoft.com/office/officeart/2005/8/layout/vList2"/>
    <dgm:cxn modelId="{F9C6ED99-F10E-47FD-96FC-0E55353DD4E5}" type="presParOf" srcId="{AE31A49A-E6C2-413F-A341-AEDF0F8440F7}" destId="{67FE0F88-1938-4A35-8C31-4AE460966FF7}" srcOrd="18" destOrd="0" presId="urn:microsoft.com/office/officeart/2005/8/layout/vList2"/>
    <dgm:cxn modelId="{7EE2C6B9-AB24-41C8-AC88-5745CDCDBB87}" type="presParOf" srcId="{AE31A49A-E6C2-413F-A341-AEDF0F8440F7}" destId="{4EA77BE2-7616-472D-9D9B-DB384EE64E89}" srcOrd="19" destOrd="0" presId="urn:microsoft.com/office/officeart/2005/8/layout/vList2"/>
    <dgm:cxn modelId="{F5A86385-1205-4D44-B425-704032D379F6}" type="presParOf" srcId="{AE31A49A-E6C2-413F-A341-AEDF0F8440F7}" destId="{103842B6-A93A-4EB5-8249-5857961D69ED}" srcOrd="20" destOrd="0" presId="urn:microsoft.com/office/officeart/2005/8/layout/vList2"/>
    <dgm:cxn modelId="{AA280FB2-2D18-461A-B1B1-C4C93DA2B6F7}" type="presParOf" srcId="{AE31A49A-E6C2-413F-A341-AEDF0F8440F7}" destId="{C2AE00DC-2E67-426C-84C1-DD5FBBBDCAB9}" srcOrd="21" destOrd="0" presId="urn:microsoft.com/office/officeart/2005/8/layout/vList2"/>
    <dgm:cxn modelId="{8DC1BAC1-7227-4646-8E81-D8B3B1BF4335}" type="presParOf" srcId="{AE31A49A-E6C2-413F-A341-AEDF0F8440F7}" destId="{0E31E60B-9B37-4EA4-896E-7E5B779D57AF}" srcOrd="22" destOrd="0" presId="urn:microsoft.com/office/officeart/2005/8/layout/vList2"/>
    <dgm:cxn modelId="{77DDE316-2F17-41B1-8F54-E5A39E0787B4}" type="presParOf" srcId="{AE31A49A-E6C2-413F-A341-AEDF0F8440F7}" destId="{9EA7AB3A-9862-4190-A23F-A64BB207BBA5}" srcOrd="23" destOrd="0" presId="urn:microsoft.com/office/officeart/2005/8/layout/vList2"/>
    <dgm:cxn modelId="{0DDC27C0-2BE2-48EB-A9E4-B976DF68BE75}" type="presParOf" srcId="{AE31A49A-E6C2-413F-A341-AEDF0F8440F7}" destId="{4947DA00-1BC4-40FA-BF9D-BD03C9CEE939}" srcOrd="24" destOrd="0" presId="urn:microsoft.com/office/officeart/2005/8/layout/vList2"/>
    <dgm:cxn modelId="{1F133D55-9A43-4D08-9770-DFC38D8FB73D}" type="presParOf" srcId="{AE31A49A-E6C2-413F-A341-AEDF0F8440F7}" destId="{B1A0F6A7-FCDA-4B16-8B24-686745274890}" srcOrd="25" destOrd="0" presId="urn:microsoft.com/office/officeart/2005/8/layout/vList2"/>
    <dgm:cxn modelId="{9CE5A764-C2D4-49AB-9E12-BFB971B0507F}" type="presParOf" srcId="{AE31A49A-E6C2-413F-A341-AEDF0F8440F7}" destId="{99C740A5-F4C4-409F-A3E4-C8FA600601E0}" srcOrd="26" destOrd="0" presId="urn:microsoft.com/office/officeart/2005/8/layout/vList2"/>
    <dgm:cxn modelId="{34C10A2F-8C1B-4435-823D-7AAD66795AC0}" type="presParOf" srcId="{AE31A49A-E6C2-413F-A341-AEDF0F8440F7}" destId="{E1F24CBB-9B54-4BCC-896C-330F76178549}" srcOrd="27" destOrd="0" presId="urn:microsoft.com/office/officeart/2005/8/layout/vList2"/>
    <dgm:cxn modelId="{5F178DFB-AC7B-4251-A66A-55E9A9DF9190}" type="presParOf" srcId="{AE31A49A-E6C2-413F-A341-AEDF0F8440F7}" destId="{FC307F03-5EFB-4CE1-B86E-BAA80BED0798}" srcOrd="28" destOrd="0" presId="urn:microsoft.com/office/officeart/2005/8/layout/vList2"/>
    <dgm:cxn modelId="{96AB7CB3-03C3-462F-A36E-3661C3B16B92}" type="presParOf" srcId="{AE31A49A-E6C2-413F-A341-AEDF0F8440F7}" destId="{0C90C164-AD63-4180-88AC-913E3D434ACD}" srcOrd="29" destOrd="0" presId="urn:microsoft.com/office/officeart/2005/8/layout/vList2"/>
    <dgm:cxn modelId="{D69810DB-E906-42FF-9549-7C8746BA84FB}" type="presParOf" srcId="{AE31A49A-E6C2-413F-A341-AEDF0F8440F7}" destId="{A05EA898-31A2-440E-BFC0-07964BBA5C41}" srcOrd="3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73D5C5-87FA-46A8-B971-9F9E0EEE042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6C641B2-E91A-4392-A010-394E2B854146}">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tr-TR" sz="2800" b="1" dirty="0" smtClean="0">
              <a:latin typeface="Book Antiqua" pitchFamily="18" charset="0"/>
            </a:rPr>
            <a:t>B. </a:t>
          </a:r>
          <a:r>
            <a:rPr lang="en-US" sz="2800" b="1" dirty="0" smtClean="0">
              <a:latin typeface="Book Antiqua" pitchFamily="18" charset="0"/>
            </a:rPr>
            <a:t>Learner differences</a:t>
          </a:r>
          <a:endParaRPr lang="tr-TR" sz="2800" b="1" dirty="0">
            <a:latin typeface="Book Antiqua" pitchFamily="18" charset="0"/>
          </a:endParaRPr>
        </a:p>
      </dgm:t>
    </dgm:pt>
    <dgm:pt modelId="{A0386EDC-8928-4432-B1AD-2BD421D03318}" type="parTrans" cxnId="{EFC27B19-C77E-4CC4-8026-3054AE4CFC6C}">
      <dgm:prSet/>
      <dgm:spPr/>
      <dgm:t>
        <a:bodyPr/>
        <a:lstStyle/>
        <a:p>
          <a:endParaRPr lang="en-US"/>
        </a:p>
      </dgm:t>
    </dgm:pt>
    <dgm:pt modelId="{EFDAAFA7-E584-46DE-8EB0-EF96869A0051}" type="sibTrans" cxnId="{EFC27B19-C77E-4CC4-8026-3054AE4CFC6C}">
      <dgm:prSet/>
      <dgm:spPr/>
      <dgm:t>
        <a:bodyPr/>
        <a:lstStyle/>
        <a:p>
          <a:endParaRPr lang="en-US"/>
        </a:p>
      </dgm:t>
    </dgm:pt>
    <dgm:pt modelId="{FD7D6F0A-7C29-45BC-A288-4C9C34229D6F}">
      <dgm:prSet custT="1"/>
      <dgm:spPr/>
      <dgm:t>
        <a:bodyPr/>
        <a:lstStyle/>
        <a:p>
          <a:pPr rtl="0"/>
          <a:r>
            <a:rPr lang="en-US" sz="1800" dirty="0" smtClean="0">
              <a:latin typeface="Book Antiqua" pitchFamily="18" charset="0"/>
            </a:rPr>
            <a:t>However we teach the group as a whole we should pay attention to different identities.</a:t>
          </a:r>
          <a:endParaRPr lang="tr-TR" sz="1800" dirty="0">
            <a:latin typeface="Book Antiqua" pitchFamily="18" charset="0"/>
          </a:endParaRPr>
        </a:p>
      </dgm:t>
    </dgm:pt>
    <dgm:pt modelId="{AF2AD3DE-F976-434D-BA8A-7FE1CE6EF7EC}" type="parTrans" cxnId="{4F122CFD-8AB7-41F3-A57D-878863546050}">
      <dgm:prSet/>
      <dgm:spPr/>
      <dgm:t>
        <a:bodyPr/>
        <a:lstStyle/>
        <a:p>
          <a:endParaRPr lang="en-US"/>
        </a:p>
      </dgm:t>
    </dgm:pt>
    <dgm:pt modelId="{07661466-34D2-4B8B-8780-868001A5D9A8}" type="sibTrans" cxnId="{4F122CFD-8AB7-41F3-A57D-878863546050}">
      <dgm:prSet/>
      <dgm:spPr/>
      <dgm:t>
        <a:bodyPr/>
        <a:lstStyle/>
        <a:p>
          <a:endParaRPr lang="en-US"/>
        </a:p>
      </dgm:t>
    </dgm:pt>
    <dgm:pt modelId="{B7E6DE69-9F99-4D3E-90C7-C33EB4D0206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tr-TR" sz="2400" dirty="0" smtClean="0">
              <a:latin typeface="Book Antiqua" pitchFamily="18" charset="0"/>
            </a:rPr>
            <a:t>B1 </a:t>
          </a:r>
          <a:r>
            <a:rPr lang="en-US" sz="2400" dirty="0" smtClean="0">
              <a:latin typeface="Book Antiqua" pitchFamily="18" charset="0"/>
            </a:rPr>
            <a:t>Aptitude= natural tendency or ability to learn</a:t>
          </a:r>
          <a:endParaRPr lang="tr-TR" sz="2400" dirty="0">
            <a:latin typeface="Book Antiqua" pitchFamily="18" charset="0"/>
          </a:endParaRPr>
        </a:p>
      </dgm:t>
    </dgm:pt>
    <dgm:pt modelId="{DA8653E6-1527-4D9A-9527-C6F866E7C036}" type="parTrans" cxnId="{FBE1303B-3E4A-495A-82BA-7BCC1BF8FDE8}">
      <dgm:prSet/>
      <dgm:spPr/>
      <dgm:t>
        <a:bodyPr/>
        <a:lstStyle/>
        <a:p>
          <a:endParaRPr lang="en-US"/>
        </a:p>
      </dgm:t>
    </dgm:pt>
    <dgm:pt modelId="{5A9937DB-A868-4BC7-8FC8-D0C1045B6871}" type="sibTrans" cxnId="{FBE1303B-3E4A-495A-82BA-7BCC1BF8FDE8}">
      <dgm:prSet/>
      <dgm:spPr/>
      <dgm:t>
        <a:bodyPr/>
        <a:lstStyle/>
        <a:p>
          <a:endParaRPr lang="en-US"/>
        </a:p>
      </dgm:t>
    </dgm:pt>
    <dgm:pt modelId="{43C218DE-3B1B-4778-BF0C-0E4E831A19FE}">
      <dgm:prSet custT="1"/>
      <dgm:spPr/>
      <dgm:t>
        <a:bodyPr/>
        <a:lstStyle/>
        <a:p>
          <a:pPr rtl="0"/>
          <a:r>
            <a:rPr lang="en-US" sz="1800" dirty="0" smtClean="0">
              <a:latin typeface="Book Antiqua" pitchFamily="18" charset="0"/>
            </a:rPr>
            <a:t>Aptitude tests are discriminative.</a:t>
          </a:r>
          <a:endParaRPr lang="tr-TR" sz="1800" dirty="0">
            <a:latin typeface="Book Antiqua" pitchFamily="18" charset="0"/>
          </a:endParaRPr>
        </a:p>
      </dgm:t>
    </dgm:pt>
    <dgm:pt modelId="{EC2DBB1B-F6CA-4444-9C8F-4FF7544C26AA}" type="parTrans" cxnId="{6215BFD5-9356-42CC-B9EC-EB153F9FFA6E}">
      <dgm:prSet/>
      <dgm:spPr/>
      <dgm:t>
        <a:bodyPr/>
        <a:lstStyle/>
        <a:p>
          <a:endParaRPr lang="en-US"/>
        </a:p>
      </dgm:t>
    </dgm:pt>
    <dgm:pt modelId="{7AA76B82-53E4-468F-ACB6-EA947C0D7C62}" type="sibTrans" cxnId="{6215BFD5-9356-42CC-B9EC-EB153F9FFA6E}">
      <dgm:prSet/>
      <dgm:spPr/>
      <dgm:t>
        <a:bodyPr/>
        <a:lstStyle/>
        <a:p>
          <a:endParaRPr lang="en-US"/>
        </a:p>
      </dgm:t>
    </dgm:pt>
    <dgm:pt modelId="{50DA4C4D-5DA6-4152-B4B0-43D9948B506E}">
      <dgm:prSet custT="1"/>
      <dgm:spPr/>
      <dgm:t>
        <a:bodyPr/>
        <a:lstStyle/>
        <a:p>
          <a:pPr rtl="0"/>
          <a:r>
            <a:rPr lang="en-US" sz="1800" dirty="0" smtClean="0">
              <a:latin typeface="Book Antiqua" pitchFamily="18" charset="0"/>
            </a:rPr>
            <a:t>They categorize people whether they have  aptitude toward language or not</a:t>
          </a:r>
          <a:endParaRPr lang="tr-TR" sz="1800" dirty="0">
            <a:latin typeface="Book Antiqua" pitchFamily="18" charset="0"/>
          </a:endParaRPr>
        </a:p>
      </dgm:t>
    </dgm:pt>
    <dgm:pt modelId="{F2F0A7FF-2D7A-4929-8BE6-5085BCC99F17}" type="parTrans" cxnId="{028F7F9A-6502-4752-95B4-5F1A50AD726D}">
      <dgm:prSet/>
      <dgm:spPr/>
      <dgm:t>
        <a:bodyPr/>
        <a:lstStyle/>
        <a:p>
          <a:endParaRPr lang="en-US"/>
        </a:p>
      </dgm:t>
    </dgm:pt>
    <dgm:pt modelId="{78D5998B-023D-4D55-ADEA-5EC569587A18}" type="sibTrans" cxnId="{028F7F9A-6502-4752-95B4-5F1A50AD726D}">
      <dgm:prSet/>
      <dgm:spPr/>
      <dgm:t>
        <a:bodyPr/>
        <a:lstStyle/>
        <a:p>
          <a:endParaRPr lang="en-US"/>
        </a:p>
      </dgm:t>
    </dgm:pt>
    <dgm:pt modelId="{2A16AADE-2A14-4270-90BE-1FDB9A1398A0}">
      <dgm:prSet custT="1"/>
      <dgm:spPr/>
      <dgm:t>
        <a:bodyPr/>
        <a:lstStyle/>
        <a:p>
          <a:pPr rtl="0"/>
          <a:r>
            <a:rPr lang="en-US" sz="1800" dirty="0" smtClean="0">
              <a:latin typeface="Book Antiqua" pitchFamily="18" charset="0"/>
            </a:rPr>
            <a:t>They measure general intellectual ability of Sts and predict their future progress.</a:t>
          </a:r>
          <a:endParaRPr lang="tr-TR" sz="1800" dirty="0">
            <a:latin typeface="Book Antiqua" pitchFamily="18" charset="0"/>
          </a:endParaRPr>
        </a:p>
      </dgm:t>
    </dgm:pt>
    <dgm:pt modelId="{198E0052-7B66-405A-81BD-DBBEBDE57D33}" type="parTrans" cxnId="{693F635E-F605-402F-9921-1FFC1EE2E789}">
      <dgm:prSet/>
      <dgm:spPr/>
      <dgm:t>
        <a:bodyPr/>
        <a:lstStyle/>
        <a:p>
          <a:endParaRPr lang="en-US"/>
        </a:p>
      </dgm:t>
    </dgm:pt>
    <dgm:pt modelId="{F13AA0B3-D2B4-4D8F-8418-C514C94D2ACD}" type="sibTrans" cxnId="{693F635E-F605-402F-9921-1FFC1EE2E789}">
      <dgm:prSet/>
      <dgm:spPr/>
      <dgm:t>
        <a:bodyPr/>
        <a:lstStyle/>
        <a:p>
          <a:endParaRPr lang="en-US"/>
        </a:p>
      </dgm:t>
    </dgm:pt>
    <dgm:pt modelId="{9AA23448-92F0-46E4-93DC-6C42ACB960D6}">
      <dgm:prSet custT="1"/>
      <dgm:spPr/>
      <dgm:t>
        <a:bodyPr/>
        <a:lstStyle/>
        <a:p>
          <a:pPr rtl="0"/>
          <a:r>
            <a:rPr lang="en-US" sz="1800" dirty="0" smtClean="0">
              <a:latin typeface="Book Antiqua" pitchFamily="18" charset="0"/>
            </a:rPr>
            <a:t>it can not distinguish the majority of Sts</a:t>
          </a:r>
          <a:endParaRPr lang="tr-TR" sz="1800" dirty="0">
            <a:latin typeface="Book Antiqua" pitchFamily="18" charset="0"/>
          </a:endParaRPr>
        </a:p>
      </dgm:t>
    </dgm:pt>
    <dgm:pt modelId="{3E6F7E6D-B053-4031-8BFA-9BC4BB2D93CD}" type="parTrans" cxnId="{D735E22B-F388-46C8-8FA7-5C7FEB4BD850}">
      <dgm:prSet/>
      <dgm:spPr/>
      <dgm:t>
        <a:bodyPr/>
        <a:lstStyle/>
        <a:p>
          <a:endParaRPr lang="en-US"/>
        </a:p>
      </dgm:t>
    </dgm:pt>
    <dgm:pt modelId="{8EBE7581-E5A3-4509-A89A-AEEA94292AE2}" type="sibTrans" cxnId="{D735E22B-F388-46C8-8FA7-5C7FEB4BD850}">
      <dgm:prSet/>
      <dgm:spPr/>
      <dgm:t>
        <a:bodyPr/>
        <a:lstStyle/>
        <a:p>
          <a:endParaRPr lang="en-US"/>
        </a:p>
      </dgm:t>
    </dgm:pt>
    <dgm:pt modelId="{7C156778-924E-44AE-AD65-3A920272E66D}">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tr-TR" sz="2400" b="1" dirty="0" smtClean="0">
              <a:latin typeface="Book Antiqua" pitchFamily="18" charset="0"/>
            </a:rPr>
            <a:t>B2 </a:t>
          </a:r>
          <a:r>
            <a:rPr lang="en-US" sz="2400" b="1" dirty="0" smtClean="0">
              <a:latin typeface="Book Antiqua" pitchFamily="18" charset="0"/>
            </a:rPr>
            <a:t>Good language learner characteristics</a:t>
          </a:r>
          <a:endParaRPr lang="tr-TR" sz="2400" b="1" dirty="0">
            <a:latin typeface="Book Antiqua" pitchFamily="18" charset="0"/>
          </a:endParaRPr>
        </a:p>
      </dgm:t>
    </dgm:pt>
    <dgm:pt modelId="{777F21BD-9DAD-42D5-A658-757902A9F756}" type="parTrans" cxnId="{948CDC07-BFC4-49B9-B2F1-1FF8F634DF88}">
      <dgm:prSet/>
      <dgm:spPr/>
      <dgm:t>
        <a:bodyPr/>
        <a:lstStyle/>
        <a:p>
          <a:endParaRPr lang="en-US"/>
        </a:p>
      </dgm:t>
    </dgm:pt>
    <dgm:pt modelId="{4EF85BCA-A277-4783-9CE6-20FB8E838B30}" type="sibTrans" cxnId="{948CDC07-BFC4-49B9-B2F1-1FF8F634DF88}">
      <dgm:prSet/>
      <dgm:spPr/>
      <dgm:t>
        <a:bodyPr/>
        <a:lstStyle/>
        <a:p>
          <a:endParaRPr lang="en-US"/>
        </a:p>
      </dgm:t>
    </dgm:pt>
    <dgm:pt modelId="{9E8597F8-B983-4E7B-9D2B-8CB6E01EA2D2}">
      <dgm:prSet custT="1"/>
      <dgm:spPr/>
      <dgm:t>
        <a:bodyPr/>
        <a:lstStyle/>
        <a:p>
          <a:pPr rtl="0"/>
          <a:r>
            <a:rPr lang="en-US" sz="1800" dirty="0" smtClean="0">
              <a:latin typeface="Book Antiqua" pitchFamily="18" charset="0"/>
            </a:rPr>
            <a:t>Self-reliant autonomous, </a:t>
          </a:r>
          <a:r>
            <a:rPr lang="tr-TR" sz="1800" dirty="0" smtClean="0">
              <a:latin typeface="Book Antiqua" pitchFamily="18" charset="0"/>
            </a:rPr>
            <a:t>		</a:t>
          </a:r>
          <a:r>
            <a:rPr lang="en-US" sz="1800" dirty="0" smtClean="0">
              <a:latin typeface="Book Antiqua" pitchFamily="18" charset="0"/>
            </a:rPr>
            <a:t>find their own way </a:t>
          </a:r>
          <a:endParaRPr lang="tr-TR" sz="1800" dirty="0">
            <a:latin typeface="Book Antiqua" pitchFamily="18" charset="0"/>
          </a:endParaRPr>
        </a:p>
      </dgm:t>
    </dgm:pt>
    <dgm:pt modelId="{CBA6CA8D-2EC5-4CCE-847B-C8B03B299C82}" type="parTrans" cxnId="{8BAB723B-2DEE-4D9D-AC99-7C38DFD52CB0}">
      <dgm:prSet/>
      <dgm:spPr/>
      <dgm:t>
        <a:bodyPr/>
        <a:lstStyle/>
        <a:p>
          <a:endParaRPr lang="en-US"/>
        </a:p>
      </dgm:t>
    </dgm:pt>
    <dgm:pt modelId="{10A4B2A7-B7CF-4006-A56F-6D41FFBD2607}" type="sibTrans" cxnId="{8BAB723B-2DEE-4D9D-AC99-7C38DFD52CB0}">
      <dgm:prSet/>
      <dgm:spPr/>
      <dgm:t>
        <a:bodyPr/>
        <a:lstStyle/>
        <a:p>
          <a:endParaRPr lang="en-US"/>
        </a:p>
      </dgm:t>
    </dgm:pt>
    <dgm:pt modelId="{D51ADB7F-3558-42A5-8C2A-3D21CD40A462}">
      <dgm:prSet custT="1"/>
      <dgm:spPr/>
      <dgm:t>
        <a:bodyPr/>
        <a:lstStyle/>
        <a:p>
          <a:pPr rtl="0"/>
          <a:r>
            <a:rPr lang="en-US" sz="1800" dirty="0" smtClean="0">
              <a:latin typeface="Book Antiqua" pitchFamily="18" charset="0"/>
            </a:rPr>
            <a:t>Tolerance of ambiguity	learn to live with uncertainty</a:t>
          </a:r>
          <a:endParaRPr lang="tr-TR" sz="1800" dirty="0">
            <a:latin typeface="Book Antiqua" pitchFamily="18" charset="0"/>
          </a:endParaRPr>
        </a:p>
      </dgm:t>
    </dgm:pt>
    <dgm:pt modelId="{2B467ED9-53C5-4825-A9F1-1FFC749FC103}" type="parTrans" cxnId="{52BDF1DB-B7EB-4A11-9749-661E0AD10B31}">
      <dgm:prSet/>
      <dgm:spPr/>
      <dgm:t>
        <a:bodyPr/>
        <a:lstStyle/>
        <a:p>
          <a:endParaRPr lang="en-US"/>
        </a:p>
      </dgm:t>
    </dgm:pt>
    <dgm:pt modelId="{A35226E9-4274-4573-AA51-BC61A45EC1C7}" type="sibTrans" cxnId="{52BDF1DB-B7EB-4A11-9749-661E0AD10B31}">
      <dgm:prSet/>
      <dgm:spPr/>
      <dgm:t>
        <a:bodyPr/>
        <a:lstStyle/>
        <a:p>
          <a:endParaRPr lang="en-US"/>
        </a:p>
      </dgm:t>
    </dgm:pt>
    <dgm:pt modelId="{CE1227F4-1C8D-485A-8557-896E6A9AFFC0}">
      <dgm:prSet custT="1"/>
      <dgm:spPr/>
      <dgm:t>
        <a:bodyPr/>
        <a:lstStyle/>
        <a:p>
          <a:pPr rtl="0"/>
          <a:r>
            <a:rPr lang="en-US" sz="1800" dirty="0" smtClean="0">
              <a:latin typeface="Book Antiqua" pitchFamily="18" charset="0"/>
            </a:rPr>
            <a:t>Have a positive task orientation (participation) </a:t>
          </a:r>
          <a:r>
            <a:rPr lang="tr-TR" sz="1800" dirty="0" smtClean="0">
              <a:latin typeface="Book Antiqua" pitchFamily="18" charset="0"/>
            </a:rPr>
            <a:t>		</a:t>
          </a:r>
          <a:r>
            <a:rPr lang="en-US" sz="1800" dirty="0" smtClean="0">
              <a:latin typeface="Book Antiqua" pitchFamily="18" charset="0"/>
            </a:rPr>
            <a:t>make their own opportunities</a:t>
          </a:r>
          <a:endParaRPr lang="tr-TR" sz="1800" dirty="0">
            <a:latin typeface="Book Antiqua" pitchFamily="18" charset="0"/>
          </a:endParaRPr>
        </a:p>
      </dgm:t>
    </dgm:pt>
    <dgm:pt modelId="{37D93391-F3D8-4C6B-B0FE-0309AB973B8F}" type="parTrans" cxnId="{3DF02626-F2F1-4352-B793-D6D06551A5EA}">
      <dgm:prSet/>
      <dgm:spPr/>
      <dgm:t>
        <a:bodyPr/>
        <a:lstStyle/>
        <a:p>
          <a:endParaRPr lang="en-US"/>
        </a:p>
      </dgm:t>
    </dgm:pt>
    <dgm:pt modelId="{3848CF8E-CED0-4B3A-9C95-A5057BC3618C}" type="sibTrans" cxnId="{3DF02626-F2F1-4352-B793-D6D06551A5EA}">
      <dgm:prSet/>
      <dgm:spPr/>
      <dgm:t>
        <a:bodyPr/>
        <a:lstStyle/>
        <a:p>
          <a:endParaRPr lang="en-US"/>
        </a:p>
      </dgm:t>
    </dgm:pt>
    <dgm:pt modelId="{ECEBE10C-B92F-4AEC-86F6-3A76D821CD1D}">
      <dgm:prSet custT="1"/>
      <dgm:spPr/>
      <dgm:t>
        <a:bodyPr/>
        <a:lstStyle/>
        <a:p>
          <a:pPr rtl="0"/>
          <a:r>
            <a:rPr lang="en-US" sz="1800" dirty="0" smtClean="0">
              <a:latin typeface="Book Antiqua" pitchFamily="18" charset="0"/>
            </a:rPr>
            <a:t>Ego involvement: want to be successful </a:t>
          </a:r>
          <a:endParaRPr lang="tr-TR" sz="1800" dirty="0">
            <a:latin typeface="Book Antiqua" pitchFamily="18" charset="0"/>
          </a:endParaRPr>
        </a:p>
      </dgm:t>
    </dgm:pt>
    <dgm:pt modelId="{DED0E8A1-1FB3-4B14-9F61-4DEE381862DC}" type="parTrans" cxnId="{E59AA102-201D-492C-A279-DF7CC860A689}">
      <dgm:prSet/>
      <dgm:spPr/>
      <dgm:t>
        <a:bodyPr/>
        <a:lstStyle/>
        <a:p>
          <a:endParaRPr lang="en-US"/>
        </a:p>
      </dgm:t>
    </dgm:pt>
    <dgm:pt modelId="{6695F3AA-8ED7-4F69-9E04-2587C6C0FF72}" type="sibTrans" cxnId="{E59AA102-201D-492C-A279-DF7CC860A689}">
      <dgm:prSet/>
      <dgm:spPr/>
      <dgm:t>
        <a:bodyPr/>
        <a:lstStyle/>
        <a:p>
          <a:endParaRPr lang="en-US"/>
        </a:p>
      </dgm:t>
    </dgm:pt>
    <dgm:pt modelId="{0B9C39EF-F004-4529-B429-D1E9E202867D}">
      <dgm:prSet custT="1"/>
      <dgm:spPr/>
      <dgm:t>
        <a:bodyPr/>
        <a:lstStyle/>
        <a:p>
          <a:pPr rtl="0"/>
          <a:r>
            <a:rPr lang="en-US" sz="1800" dirty="0" smtClean="0">
              <a:latin typeface="Book Antiqua" pitchFamily="18" charset="0"/>
            </a:rPr>
            <a:t>High aspiration: have a desire to communicate, </a:t>
          </a:r>
          <a:r>
            <a:rPr lang="tr-TR" sz="1800" dirty="0" smtClean="0">
              <a:latin typeface="Book Antiqua" pitchFamily="18" charset="0"/>
            </a:rPr>
            <a:t>	</a:t>
          </a:r>
          <a:r>
            <a:rPr lang="en-US" sz="1800" dirty="0" smtClean="0">
              <a:latin typeface="Book Antiqua" pitchFamily="18" charset="0"/>
            </a:rPr>
            <a:t>creative</a:t>
          </a:r>
          <a:endParaRPr lang="tr-TR" sz="1800" dirty="0">
            <a:latin typeface="Book Antiqua" pitchFamily="18" charset="0"/>
          </a:endParaRPr>
        </a:p>
      </dgm:t>
    </dgm:pt>
    <dgm:pt modelId="{B469DE43-3C70-4E78-8EBF-B66D7509A9EF}" type="parTrans" cxnId="{D70C615D-01FA-4EF6-8E7C-C06191BFE38D}">
      <dgm:prSet/>
      <dgm:spPr/>
      <dgm:t>
        <a:bodyPr/>
        <a:lstStyle/>
        <a:p>
          <a:endParaRPr lang="en-US"/>
        </a:p>
      </dgm:t>
    </dgm:pt>
    <dgm:pt modelId="{A8E66151-A687-4E8B-8C12-A62D01EE21D9}" type="sibTrans" cxnId="{D70C615D-01FA-4EF6-8E7C-C06191BFE38D}">
      <dgm:prSet/>
      <dgm:spPr/>
      <dgm:t>
        <a:bodyPr/>
        <a:lstStyle/>
        <a:p>
          <a:endParaRPr lang="en-US"/>
        </a:p>
      </dgm:t>
    </dgm:pt>
    <dgm:pt modelId="{23EFDD47-52C6-47C9-8033-E4C6A994A2F2}">
      <dgm:prSet custT="1"/>
      <dgm:spPr/>
      <dgm:t>
        <a:bodyPr/>
        <a:lstStyle/>
        <a:p>
          <a:pPr rtl="0"/>
          <a:r>
            <a:rPr lang="en-US" sz="1800" dirty="0" smtClean="0">
              <a:latin typeface="Book Antiqua" pitchFamily="18" charset="0"/>
            </a:rPr>
            <a:t>Perseverance: have resistance to failure,	</a:t>
          </a:r>
          <a:r>
            <a:rPr lang="tr-TR" sz="1800" dirty="0" smtClean="0">
              <a:latin typeface="Book Antiqua" pitchFamily="18" charset="0"/>
            </a:rPr>
            <a:t>	</a:t>
          </a:r>
          <a:r>
            <a:rPr lang="en-US" sz="1800" dirty="0" smtClean="0">
              <a:latin typeface="Book Antiqua" pitchFamily="18" charset="0"/>
            </a:rPr>
            <a:t>make use of errors</a:t>
          </a:r>
          <a:endParaRPr lang="tr-TR" sz="1800" dirty="0">
            <a:latin typeface="Book Antiqua" pitchFamily="18" charset="0"/>
          </a:endParaRPr>
        </a:p>
      </dgm:t>
    </dgm:pt>
    <dgm:pt modelId="{FD6DA741-BCED-4279-8587-DC94050FF385}" type="parTrans" cxnId="{89B7A014-D0FF-4B64-80EF-15083C61889F}">
      <dgm:prSet/>
      <dgm:spPr/>
      <dgm:t>
        <a:bodyPr/>
        <a:lstStyle/>
        <a:p>
          <a:endParaRPr lang="en-US"/>
        </a:p>
      </dgm:t>
    </dgm:pt>
    <dgm:pt modelId="{EA66143D-294B-4601-9C5B-651309BBC59F}" type="sibTrans" cxnId="{89B7A014-D0FF-4B64-80EF-15083C61889F}">
      <dgm:prSet/>
      <dgm:spPr/>
      <dgm:t>
        <a:bodyPr/>
        <a:lstStyle/>
        <a:p>
          <a:endParaRPr lang="en-US"/>
        </a:p>
      </dgm:t>
    </dgm:pt>
    <dgm:pt modelId="{2FC01E4D-3A20-4F9B-8725-131E37779D76}">
      <dgm:prSet custT="1"/>
      <dgm:spPr/>
      <dgm:t>
        <a:bodyPr/>
        <a:lstStyle/>
        <a:p>
          <a:pPr rtl="0"/>
          <a:r>
            <a:rPr lang="en-US" sz="1800" dirty="0" smtClean="0">
              <a:latin typeface="Book Antiqua" pitchFamily="18" charset="0"/>
            </a:rPr>
            <a:t>Goal orientation: have external and internal goals</a:t>
          </a:r>
          <a:endParaRPr lang="tr-TR" sz="1800" dirty="0">
            <a:latin typeface="Book Antiqua" pitchFamily="18" charset="0"/>
          </a:endParaRPr>
        </a:p>
      </dgm:t>
    </dgm:pt>
    <dgm:pt modelId="{1BF4E63E-6CF4-4FCF-ABDE-FDD6F2DB791E}" type="parTrans" cxnId="{C49A9237-4CCD-4CBF-B81A-1977C2A06F26}">
      <dgm:prSet/>
      <dgm:spPr/>
      <dgm:t>
        <a:bodyPr/>
        <a:lstStyle/>
        <a:p>
          <a:endParaRPr lang="en-US"/>
        </a:p>
      </dgm:t>
    </dgm:pt>
    <dgm:pt modelId="{92EB6662-A518-41D4-8828-5EBB12AC7DF1}" type="sibTrans" cxnId="{C49A9237-4CCD-4CBF-B81A-1977C2A06F26}">
      <dgm:prSet/>
      <dgm:spPr/>
      <dgm:t>
        <a:bodyPr/>
        <a:lstStyle/>
        <a:p>
          <a:endParaRPr lang="en-US"/>
        </a:p>
      </dgm:t>
    </dgm:pt>
    <dgm:pt modelId="{2684586F-89C9-499B-8DBA-5DC3BCF137C2}">
      <dgm:prSet custT="1"/>
      <dgm:spPr/>
      <dgm:t>
        <a:bodyPr/>
        <a:lstStyle/>
        <a:p>
          <a:pPr rtl="0"/>
          <a:r>
            <a:rPr lang="en-US" sz="1800" dirty="0" smtClean="0">
              <a:latin typeface="Book Antiqua" pitchFamily="18" charset="0"/>
            </a:rPr>
            <a:t>Use contextual clues</a:t>
          </a:r>
          <a:endParaRPr lang="en-US" sz="1800" dirty="0">
            <a:latin typeface="Book Antiqua" pitchFamily="18" charset="0"/>
          </a:endParaRPr>
        </a:p>
      </dgm:t>
    </dgm:pt>
    <dgm:pt modelId="{0310AEB6-A42E-4E4F-9793-A481F27A0C27}" type="parTrans" cxnId="{5431BC7E-901A-449A-800D-9CB835141676}">
      <dgm:prSet/>
      <dgm:spPr/>
      <dgm:t>
        <a:bodyPr/>
        <a:lstStyle/>
        <a:p>
          <a:endParaRPr lang="en-US"/>
        </a:p>
      </dgm:t>
    </dgm:pt>
    <dgm:pt modelId="{D9D95C63-3601-4BE8-90E2-EE2C5F80EEA6}" type="sibTrans" cxnId="{5431BC7E-901A-449A-800D-9CB835141676}">
      <dgm:prSet/>
      <dgm:spPr/>
      <dgm:t>
        <a:bodyPr/>
        <a:lstStyle/>
        <a:p>
          <a:endParaRPr lang="en-US"/>
        </a:p>
      </dgm:t>
    </dgm:pt>
    <dgm:pt modelId="{4619D356-129D-4E8C-8826-9857F836DBA5}" type="pres">
      <dgm:prSet presAssocID="{FB73D5C5-87FA-46A8-B971-9F9E0EEE0429}" presName="linear" presStyleCnt="0">
        <dgm:presLayoutVars>
          <dgm:animLvl val="lvl"/>
          <dgm:resizeHandles val="exact"/>
        </dgm:presLayoutVars>
      </dgm:prSet>
      <dgm:spPr/>
      <dgm:t>
        <a:bodyPr/>
        <a:lstStyle/>
        <a:p>
          <a:endParaRPr lang="en-US"/>
        </a:p>
      </dgm:t>
    </dgm:pt>
    <dgm:pt modelId="{C909DEBD-3F37-42EA-A9B9-5A0FF5A37FC4}" type="pres">
      <dgm:prSet presAssocID="{56C641B2-E91A-4392-A010-394E2B854146}" presName="parentText" presStyleLbl="node1" presStyleIdx="0" presStyleCnt="16">
        <dgm:presLayoutVars>
          <dgm:chMax val="0"/>
          <dgm:bulletEnabled val="1"/>
        </dgm:presLayoutVars>
      </dgm:prSet>
      <dgm:spPr/>
      <dgm:t>
        <a:bodyPr/>
        <a:lstStyle/>
        <a:p>
          <a:endParaRPr lang="en-US"/>
        </a:p>
      </dgm:t>
    </dgm:pt>
    <dgm:pt modelId="{C20D6A78-0DE4-4540-A90E-B69247CFDF34}" type="pres">
      <dgm:prSet presAssocID="{EFDAAFA7-E584-46DE-8EB0-EF96869A0051}" presName="spacer" presStyleCnt="0"/>
      <dgm:spPr/>
    </dgm:pt>
    <dgm:pt modelId="{3154357A-2D0B-49B0-A07F-88EAD05554DE}" type="pres">
      <dgm:prSet presAssocID="{FD7D6F0A-7C29-45BC-A288-4C9C34229D6F}" presName="parentText" presStyleLbl="node1" presStyleIdx="1" presStyleCnt="16">
        <dgm:presLayoutVars>
          <dgm:chMax val="0"/>
          <dgm:bulletEnabled val="1"/>
        </dgm:presLayoutVars>
      </dgm:prSet>
      <dgm:spPr/>
      <dgm:t>
        <a:bodyPr/>
        <a:lstStyle/>
        <a:p>
          <a:endParaRPr lang="en-US"/>
        </a:p>
      </dgm:t>
    </dgm:pt>
    <dgm:pt modelId="{46AD831D-6DF1-4438-9833-4E8CA71C9EFF}" type="pres">
      <dgm:prSet presAssocID="{07661466-34D2-4B8B-8780-868001A5D9A8}" presName="spacer" presStyleCnt="0"/>
      <dgm:spPr/>
    </dgm:pt>
    <dgm:pt modelId="{830557EB-D3AB-416B-AE71-B2A1896D8E0E}" type="pres">
      <dgm:prSet presAssocID="{B7E6DE69-9F99-4D3E-90C7-C33EB4D02063}" presName="parentText" presStyleLbl="node1" presStyleIdx="2" presStyleCnt="16">
        <dgm:presLayoutVars>
          <dgm:chMax val="0"/>
          <dgm:bulletEnabled val="1"/>
        </dgm:presLayoutVars>
      </dgm:prSet>
      <dgm:spPr/>
      <dgm:t>
        <a:bodyPr/>
        <a:lstStyle/>
        <a:p>
          <a:endParaRPr lang="en-US"/>
        </a:p>
      </dgm:t>
    </dgm:pt>
    <dgm:pt modelId="{BFECC318-F042-46B7-AF37-4239D3210CA2}" type="pres">
      <dgm:prSet presAssocID="{5A9937DB-A868-4BC7-8FC8-D0C1045B6871}" presName="spacer" presStyleCnt="0"/>
      <dgm:spPr/>
    </dgm:pt>
    <dgm:pt modelId="{4B25F7B7-2810-4EFA-92D8-1D8071ED627A}" type="pres">
      <dgm:prSet presAssocID="{43C218DE-3B1B-4778-BF0C-0E4E831A19FE}" presName="parentText" presStyleLbl="node1" presStyleIdx="3" presStyleCnt="16">
        <dgm:presLayoutVars>
          <dgm:chMax val="0"/>
          <dgm:bulletEnabled val="1"/>
        </dgm:presLayoutVars>
      </dgm:prSet>
      <dgm:spPr/>
      <dgm:t>
        <a:bodyPr/>
        <a:lstStyle/>
        <a:p>
          <a:endParaRPr lang="en-US"/>
        </a:p>
      </dgm:t>
    </dgm:pt>
    <dgm:pt modelId="{07BF3ADA-39A0-4A8C-88A8-7ECBBE60D997}" type="pres">
      <dgm:prSet presAssocID="{7AA76B82-53E4-468F-ACB6-EA947C0D7C62}" presName="spacer" presStyleCnt="0"/>
      <dgm:spPr/>
    </dgm:pt>
    <dgm:pt modelId="{429A8DEF-9D1B-41B0-B849-2EA724631A53}" type="pres">
      <dgm:prSet presAssocID="{50DA4C4D-5DA6-4152-B4B0-43D9948B506E}" presName="parentText" presStyleLbl="node1" presStyleIdx="4" presStyleCnt="16">
        <dgm:presLayoutVars>
          <dgm:chMax val="0"/>
          <dgm:bulletEnabled val="1"/>
        </dgm:presLayoutVars>
      </dgm:prSet>
      <dgm:spPr/>
      <dgm:t>
        <a:bodyPr/>
        <a:lstStyle/>
        <a:p>
          <a:endParaRPr lang="en-US"/>
        </a:p>
      </dgm:t>
    </dgm:pt>
    <dgm:pt modelId="{A552241E-C53C-4FE2-B61C-498B4EA69BB3}" type="pres">
      <dgm:prSet presAssocID="{78D5998B-023D-4D55-ADEA-5EC569587A18}" presName="spacer" presStyleCnt="0"/>
      <dgm:spPr/>
    </dgm:pt>
    <dgm:pt modelId="{F9E2CBD4-426F-40CD-80BE-B64F5D5A9CFF}" type="pres">
      <dgm:prSet presAssocID="{2A16AADE-2A14-4270-90BE-1FDB9A1398A0}" presName="parentText" presStyleLbl="node1" presStyleIdx="5" presStyleCnt="16">
        <dgm:presLayoutVars>
          <dgm:chMax val="0"/>
          <dgm:bulletEnabled val="1"/>
        </dgm:presLayoutVars>
      </dgm:prSet>
      <dgm:spPr/>
      <dgm:t>
        <a:bodyPr/>
        <a:lstStyle/>
        <a:p>
          <a:endParaRPr lang="en-US"/>
        </a:p>
      </dgm:t>
    </dgm:pt>
    <dgm:pt modelId="{29E48F0F-7280-44EF-8F80-B154DBFEA7CE}" type="pres">
      <dgm:prSet presAssocID="{F13AA0B3-D2B4-4D8F-8418-C514C94D2ACD}" presName="spacer" presStyleCnt="0"/>
      <dgm:spPr/>
    </dgm:pt>
    <dgm:pt modelId="{55E527AA-9449-4522-96DB-753C058C26C1}" type="pres">
      <dgm:prSet presAssocID="{9AA23448-92F0-46E4-93DC-6C42ACB960D6}" presName="parentText" presStyleLbl="node1" presStyleIdx="6" presStyleCnt="16">
        <dgm:presLayoutVars>
          <dgm:chMax val="0"/>
          <dgm:bulletEnabled val="1"/>
        </dgm:presLayoutVars>
      </dgm:prSet>
      <dgm:spPr/>
      <dgm:t>
        <a:bodyPr/>
        <a:lstStyle/>
        <a:p>
          <a:endParaRPr lang="en-US"/>
        </a:p>
      </dgm:t>
    </dgm:pt>
    <dgm:pt modelId="{E093A4C9-3442-4188-894B-CCE4895875FD}" type="pres">
      <dgm:prSet presAssocID="{8EBE7581-E5A3-4509-A89A-AEEA94292AE2}" presName="spacer" presStyleCnt="0"/>
      <dgm:spPr/>
    </dgm:pt>
    <dgm:pt modelId="{E9CCA831-4D21-4DD4-A61A-FC9963333653}" type="pres">
      <dgm:prSet presAssocID="{7C156778-924E-44AE-AD65-3A920272E66D}" presName="parentText" presStyleLbl="node1" presStyleIdx="7" presStyleCnt="16">
        <dgm:presLayoutVars>
          <dgm:chMax val="0"/>
          <dgm:bulletEnabled val="1"/>
        </dgm:presLayoutVars>
      </dgm:prSet>
      <dgm:spPr/>
      <dgm:t>
        <a:bodyPr/>
        <a:lstStyle/>
        <a:p>
          <a:endParaRPr lang="en-US"/>
        </a:p>
      </dgm:t>
    </dgm:pt>
    <dgm:pt modelId="{FA05AF92-60FC-44EA-B5C2-63F381EBACB9}" type="pres">
      <dgm:prSet presAssocID="{4EF85BCA-A277-4783-9CE6-20FB8E838B30}" presName="spacer" presStyleCnt="0"/>
      <dgm:spPr/>
    </dgm:pt>
    <dgm:pt modelId="{E2E412B0-C31A-4CE5-86B2-8A7489B34396}" type="pres">
      <dgm:prSet presAssocID="{9E8597F8-B983-4E7B-9D2B-8CB6E01EA2D2}" presName="parentText" presStyleLbl="node1" presStyleIdx="8" presStyleCnt="16">
        <dgm:presLayoutVars>
          <dgm:chMax val="0"/>
          <dgm:bulletEnabled val="1"/>
        </dgm:presLayoutVars>
      </dgm:prSet>
      <dgm:spPr/>
      <dgm:t>
        <a:bodyPr/>
        <a:lstStyle/>
        <a:p>
          <a:endParaRPr lang="en-US"/>
        </a:p>
      </dgm:t>
    </dgm:pt>
    <dgm:pt modelId="{80AD042A-BB0F-4FD6-9775-D4FE11AEF172}" type="pres">
      <dgm:prSet presAssocID="{10A4B2A7-B7CF-4006-A56F-6D41FFBD2607}" presName="spacer" presStyleCnt="0"/>
      <dgm:spPr/>
    </dgm:pt>
    <dgm:pt modelId="{775CEC55-F406-4E8A-A0AD-6F871A39800F}" type="pres">
      <dgm:prSet presAssocID="{D51ADB7F-3558-42A5-8C2A-3D21CD40A462}" presName="parentText" presStyleLbl="node1" presStyleIdx="9" presStyleCnt="16">
        <dgm:presLayoutVars>
          <dgm:chMax val="0"/>
          <dgm:bulletEnabled val="1"/>
        </dgm:presLayoutVars>
      </dgm:prSet>
      <dgm:spPr/>
      <dgm:t>
        <a:bodyPr/>
        <a:lstStyle/>
        <a:p>
          <a:endParaRPr lang="en-US"/>
        </a:p>
      </dgm:t>
    </dgm:pt>
    <dgm:pt modelId="{69003E26-D399-47C6-961B-2F7668615179}" type="pres">
      <dgm:prSet presAssocID="{A35226E9-4274-4573-AA51-BC61A45EC1C7}" presName="spacer" presStyleCnt="0"/>
      <dgm:spPr/>
    </dgm:pt>
    <dgm:pt modelId="{6CA6D1F3-A3CC-4A62-838D-BBB65BE712A8}" type="pres">
      <dgm:prSet presAssocID="{CE1227F4-1C8D-485A-8557-896E6A9AFFC0}" presName="parentText" presStyleLbl="node1" presStyleIdx="10" presStyleCnt="16">
        <dgm:presLayoutVars>
          <dgm:chMax val="0"/>
          <dgm:bulletEnabled val="1"/>
        </dgm:presLayoutVars>
      </dgm:prSet>
      <dgm:spPr/>
      <dgm:t>
        <a:bodyPr/>
        <a:lstStyle/>
        <a:p>
          <a:endParaRPr lang="en-US"/>
        </a:p>
      </dgm:t>
    </dgm:pt>
    <dgm:pt modelId="{DC47BBDD-5B25-4F25-A0AD-77E1CC23B090}" type="pres">
      <dgm:prSet presAssocID="{3848CF8E-CED0-4B3A-9C95-A5057BC3618C}" presName="spacer" presStyleCnt="0"/>
      <dgm:spPr/>
    </dgm:pt>
    <dgm:pt modelId="{B09B0C45-1CA4-4F72-BF1F-4B34327B337B}" type="pres">
      <dgm:prSet presAssocID="{ECEBE10C-B92F-4AEC-86F6-3A76D821CD1D}" presName="parentText" presStyleLbl="node1" presStyleIdx="11" presStyleCnt="16">
        <dgm:presLayoutVars>
          <dgm:chMax val="0"/>
          <dgm:bulletEnabled val="1"/>
        </dgm:presLayoutVars>
      </dgm:prSet>
      <dgm:spPr/>
      <dgm:t>
        <a:bodyPr/>
        <a:lstStyle/>
        <a:p>
          <a:endParaRPr lang="en-US"/>
        </a:p>
      </dgm:t>
    </dgm:pt>
    <dgm:pt modelId="{B8F1CDE9-7111-4131-9238-CA0AA07921EC}" type="pres">
      <dgm:prSet presAssocID="{6695F3AA-8ED7-4F69-9E04-2587C6C0FF72}" presName="spacer" presStyleCnt="0"/>
      <dgm:spPr/>
    </dgm:pt>
    <dgm:pt modelId="{B13CB802-C78A-4030-BBCA-5B8ED5817B06}" type="pres">
      <dgm:prSet presAssocID="{0B9C39EF-F004-4529-B429-D1E9E202867D}" presName="parentText" presStyleLbl="node1" presStyleIdx="12" presStyleCnt="16">
        <dgm:presLayoutVars>
          <dgm:chMax val="0"/>
          <dgm:bulletEnabled val="1"/>
        </dgm:presLayoutVars>
      </dgm:prSet>
      <dgm:spPr/>
      <dgm:t>
        <a:bodyPr/>
        <a:lstStyle/>
        <a:p>
          <a:endParaRPr lang="en-US"/>
        </a:p>
      </dgm:t>
    </dgm:pt>
    <dgm:pt modelId="{07DD55C2-ACC8-41E0-8B11-0B7652A52517}" type="pres">
      <dgm:prSet presAssocID="{A8E66151-A687-4E8B-8C12-A62D01EE21D9}" presName="spacer" presStyleCnt="0"/>
      <dgm:spPr/>
    </dgm:pt>
    <dgm:pt modelId="{0E10F4BB-5DC9-416F-89E5-194F5F11659C}" type="pres">
      <dgm:prSet presAssocID="{23EFDD47-52C6-47C9-8033-E4C6A994A2F2}" presName="parentText" presStyleLbl="node1" presStyleIdx="13" presStyleCnt="16">
        <dgm:presLayoutVars>
          <dgm:chMax val="0"/>
          <dgm:bulletEnabled val="1"/>
        </dgm:presLayoutVars>
      </dgm:prSet>
      <dgm:spPr/>
      <dgm:t>
        <a:bodyPr/>
        <a:lstStyle/>
        <a:p>
          <a:endParaRPr lang="en-US"/>
        </a:p>
      </dgm:t>
    </dgm:pt>
    <dgm:pt modelId="{3F27919C-39C5-4643-9396-517617D7258C}" type="pres">
      <dgm:prSet presAssocID="{EA66143D-294B-4601-9C5B-651309BBC59F}" presName="spacer" presStyleCnt="0"/>
      <dgm:spPr/>
    </dgm:pt>
    <dgm:pt modelId="{E720A8A9-72F4-4782-B9F4-0FB7948819FE}" type="pres">
      <dgm:prSet presAssocID="{2FC01E4D-3A20-4F9B-8725-131E37779D76}" presName="parentText" presStyleLbl="node1" presStyleIdx="14" presStyleCnt="16">
        <dgm:presLayoutVars>
          <dgm:chMax val="0"/>
          <dgm:bulletEnabled val="1"/>
        </dgm:presLayoutVars>
      </dgm:prSet>
      <dgm:spPr/>
      <dgm:t>
        <a:bodyPr/>
        <a:lstStyle/>
        <a:p>
          <a:endParaRPr lang="en-US"/>
        </a:p>
      </dgm:t>
    </dgm:pt>
    <dgm:pt modelId="{90DB9D85-75A7-46A2-8068-4FDE141DBA40}" type="pres">
      <dgm:prSet presAssocID="{92EB6662-A518-41D4-8828-5EBB12AC7DF1}" presName="spacer" presStyleCnt="0"/>
      <dgm:spPr/>
    </dgm:pt>
    <dgm:pt modelId="{4352D2E0-9EFD-4028-AAF1-EB8C9539B05F}" type="pres">
      <dgm:prSet presAssocID="{2684586F-89C9-499B-8DBA-5DC3BCF137C2}" presName="parentText" presStyleLbl="node1" presStyleIdx="15" presStyleCnt="16">
        <dgm:presLayoutVars>
          <dgm:chMax val="0"/>
          <dgm:bulletEnabled val="1"/>
        </dgm:presLayoutVars>
      </dgm:prSet>
      <dgm:spPr/>
      <dgm:t>
        <a:bodyPr/>
        <a:lstStyle/>
        <a:p>
          <a:endParaRPr lang="en-US"/>
        </a:p>
      </dgm:t>
    </dgm:pt>
  </dgm:ptLst>
  <dgm:cxnLst>
    <dgm:cxn modelId="{4F122CFD-8AB7-41F3-A57D-878863546050}" srcId="{FB73D5C5-87FA-46A8-B971-9F9E0EEE0429}" destId="{FD7D6F0A-7C29-45BC-A288-4C9C34229D6F}" srcOrd="1" destOrd="0" parTransId="{AF2AD3DE-F976-434D-BA8A-7FE1CE6EF7EC}" sibTransId="{07661466-34D2-4B8B-8780-868001A5D9A8}"/>
    <dgm:cxn modelId="{EFC27B19-C77E-4CC4-8026-3054AE4CFC6C}" srcId="{FB73D5C5-87FA-46A8-B971-9F9E0EEE0429}" destId="{56C641B2-E91A-4392-A010-394E2B854146}" srcOrd="0" destOrd="0" parTransId="{A0386EDC-8928-4432-B1AD-2BD421D03318}" sibTransId="{EFDAAFA7-E584-46DE-8EB0-EF96869A0051}"/>
    <dgm:cxn modelId="{77DB523B-2B71-4B12-B446-77C9FC02B504}" type="presOf" srcId="{9E8597F8-B983-4E7B-9D2B-8CB6E01EA2D2}" destId="{E2E412B0-C31A-4CE5-86B2-8A7489B34396}" srcOrd="0" destOrd="0" presId="urn:microsoft.com/office/officeart/2005/8/layout/vList2"/>
    <dgm:cxn modelId="{6215BFD5-9356-42CC-B9EC-EB153F9FFA6E}" srcId="{FB73D5C5-87FA-46A8-B971-9F9E0EEE0429}" destId="{43C218DE-3B1B-4778-BF0C-0E4E831A19FE}" srcOrd="3" destOrd="0" parTransId="{EC2DBB1B-F6CA-4444-9C8F-4FF7544C26AA}" sibTransId="{7AA76B82-53E4-468F-ACB6-EA947C0D7C62}"/>
    <dgm:cxn modelId="{D70C615D-01FA-4EF6-8E7C-C06191BFE38D}" srcId="{FB73D5C5-87FA-46A8-B971-9F9E0EEE0429}" destId="{0B9C39EF-F004-4529-B429-D1E9E202867D}" srcOrd="12" destOrd="0" parTransId="{B469DE43-3C70-4E78-8EBF-B66D7509A9EF}" sibTransId="{A8E66151-A687-4E8B-8C12-A62D01EE21D9}"/>
    <dgm:cxn modelId="{C092264D-796F-4B12-A7DE-1CA7322F8776}" type="presOf" srcId="{50DA4C4D-5DA6-4152-B4B0-43D9948B506E}" destId="{429A8DEF-9D1B-41B0-B849-2EA724631A53}" srcOrd="0" destOrd="0" presId="urn:microsoft.com/office/officeart/2005/8/layout/vList2"/>
    <dgm:cxn modelId="{693F635E-F605-402F-9921-1FFC1EE2E789}" srcId="{FB73D5C5-87FA-46A8-B971-9F9E0EEE0429}" destId="{2A16AADE-2A14-4270-90BE-1FDB9A1398A0}" srcOrd="5" destOrd="0" parTransId="{198E0052-7B66-405A-81BD-DBBEBDE57D33}" sibTransId="{F13AA0B3-D2B4-4D8F-8418-C514C94D2ACD}"/>
    <dgm:cxn modelId="{690C0BBE-F143-476F-BFB3-CD58CAB05C5C}" type="presOf" srcId="{56C641B2-E91A-4392-A010-394E2B854146}" destId="{C909DEBD-3F37-42EA-A9B9-5A0FF5A37FC4}" srcOrd="0" destOrd="0" presId="urn:microsoft.com/office/officeart/2005/8/layout/vList2"/>
    <dgm:cxn modelId="{A165C148-C542-4FFF-8B1F-BC0F685B19FB}" type="presOf" srcId="{9AA23448-92F0-46E4-93DC-6C42ACB960D6}" destId="{55E527AA-9449-4522-96DB-753C058C26C1}" srcOrd="0" destOrd="0" presId="urn:microsoft.com/office/officeart/2005/8/layout/vList2"/>
    <dgm:cxn modelId="{EF8871F0-E94B-42FB-B40A-9910D1E1298F}" type="presOf" srcId="{D51ADB7F-3558-42A5-8C2A-3D21CD40A462}" destId="{775CEC55-F406-4E8A-A0AD-6F871A39800F}" srcOrd="0" destOrd="0" presId="urn:microsoft.com/office/officeart/2005/8/layout/vList2"/>
    <dgm:cxn modelId="{E026A89C-886F-49BC-8C96-FECBDE0B4634}" type="presOf" srcId="{CE1227F4-1C8D-485A-8557-896E6A9AFFC0}" destId="{6CA6D1F3-A3CC-4A62-838D-BBB65BE712A8}" srcOrd="0" destOrd="0" presId="urn:microsoft.com/office/officeart/2005/8/layout/vList2"/>
    <dgm:cxn modelId="{7909F141-269A-4615-8C60-FC82B883D196}" type="presOf" srcId="{0B9C39EF-F004-4529-B429-D1E9E202867D}" destId="{B13CB802-C78A-4030-BBCA-5B8ED5817B06}" srcOrd="0" destOrd="0" presId="urn:microsoft.com/office/officeart/2005/8/layout/vList2"/>
    <dgm:cxn modelId="{E85B83B2-EFE8-40C3-932B-8758AEB7B876}" type="presOf" srcId="{43C218DE-3B1B-4778-BF0C-0E4E831A19FE}" destId="{4B25F7B7-2810-4EFA-92D8-1D8071ED627A}" srcOrd="0" destOrd="0" presId="urn:microsoft.com/office/officeart/2005/8/layout/vList2"/>
    <dgm:cxn modelId="{C6BF4C76-813E-42A6-8B72-6D4631483EBA}" type="presOf" srcId="{7C156778-924E-44AE-AD65-3A920272E66D}" destId="{E9CCA831-4D21-4DD4-A61A-FC9963333653}" srcOrd="0" destOrd="0" presId="urn:microsoft.com/office/officeart/2005/8/layout/vList2"/>
    <dgm:cxn modelId="{948CDC07-BFC4-49B9-B2F1-1FF8F634DF88}" srcId="{FB73D5C5-87FA-46A8-B971-9F9E0EEE0429}" destId="{7C156778-924E-44AE-AD65-3A920272E66D}" srcOrd="7" destOrd="0" parTransId="{777F21BD-9DAD-42D5-A658-757902A9F756}" sibTransId="{4EF85BCA-A277-4783-9CE6-20FB8E838B30}"/>
    <dgm:cxn modelId="{3DF02626-F2F1-4352-B793-D6D06551A5EA}" srcId="{FB73D5C5-87FA-46A8-B971-9F9E0EEE0429}" destId="{CE1227F4-1C8D-485A-8557-896E6A9AFFC0}" srcOrd="10" destOrd="0" parTransId="{37D93391-F3D8-4C6B-B0FE-0309AB973B8F}" sibTransId="{3848CF8E-CED0-4B3A-9C95-A5057BC3618C}"/>
    <dgm:cxn modelId="{FD5ABD82-5063-4969-B069-72470F000333}" type="presOf" srcId="{2A16AADE-2A14-4270-90BE-1FDB9A1398A0}" destId="{F9E2CBD4-426F-40CD-80BE-B64F5D5A9CFF}" srcOrd="0" destOrd="0" presId="urn:microsoft.com/office/officeart/2005/8/layout/vList2"/>
    <dgm:cxn modelId="{32B3CD5C-DED7-437C-BCE0-739CBE6FDF35}" type="presOf" srcId="{2FC01E4D-3A20-4F9B-8725-131E37779D76}" destId="{E720A8A9-72F4-4782-B9F4-0FB7948819FE}" srcOrd="0" destOrd="0" presId="urn:microsoft.com/office/officeart/2005/8/layout/vList2"/>
    <dgm:cxn modelId="{028F7F9A-6502-4752-95B4-5F1A50AD726D}" srcId="{FB73D5C5-87FA-46A8-B971-9F9E0EEE0429}" destId="{50DA4C4D-5DA6-4152-B4B0-43D9948B506E}" srcOrd="4" destOrd="0" parTransId="{F2F0A7FF-2D7A-4929-8BE6-5085BCC99F17}" sibTransId="{78D5998B-023D-4D55-ADEA-5EC569587A18}"/>
    <dgm:cxn modelId="{ECDA2C35-21E4-489A-9A82-76B55DE95415}" type="presOf" srcId="{2684586F-89C9-499B-8DBA-5DC3BCF137C2}" destId="{4352D2E0-9EFD-4028-AAF1-EB8C9539B05F}" srcOrd="0" destOrd="0" presId="urn:microsoft.com/office/officeart/2005/8/layout/vList2"/>
    <dgm:cxn modelId="{885B1F72-8EAF-47FE-A2F8-F7AB7F241AF0}" type="presOf" srcId="{FB73D5C5-87FA-46A8-B971-9F9E0EEE0429}" destId="{4619D356-129D-4E8C-8826-9857F836DBA5}" srcOrd="0" destOrd="0" presId="urn:microsoft.com/office/officeart/2005/8/layout/vList2"/>
    <dgm:cxn modelId="{27745A93-E733-401F-8FD0-117607BED118}" type="presOf" srcId="{ECEBE10C-B92F-4AEC-86F6-3A76D821CD1D}" destId="{B09B0C45-1CA4-4F72-BF1F-4B34327B337B}" srcOrd="0" destOrd="0" presId="urn:microsoft.com/office/officeart/2005/8/layout/vList2"/>
    <dgm:cxn modelId="{BF69ED3A-F11B-4F24-8543-B39DEFF0F84E}" type="presOf" srcId="{B7E6DE69-9F99-4D3E-90C7-C33EB4D02063}" destId="{830557EB-D3AB-416B-AE71-B2A1896D8E0E}" srcOrd="0" destOrd="0" presId="urn:microsoft.com/office/officeart/2005/8/layout/vList2"/>
    <dgm:cxn modelId="{89B7A014-D0FF-4B64-80EF-15083C61889F}" srcId="{FB73D5C5-87FA-46A8-B971-9F9E0EEE0429}" destId="{23EFDD47-52C6-47C9-8033-E4C6A994A2F2}" srcOrd="13" destOrd="0" parTransId="{FD6DA741-BCED-4279-8587-DC94050FF385}" sibTransId="{EA66143D-294B-4601-9C5B-651309BBC59F}"/>
    <dgm:cxn modelId="{5EAC9266-D65D-43DF-AE6D-D721407DA0FD}" type="presOf" srcId="{FD7D6F0A-7C29-45BC-A288-4C9C34229D6F}" destId="{3154357A-2D0B-49B0-A07F-88EAD05554DE}" srcOrd="0" destOrd="0" presId="urn:microsoft.com/office/officeart/2005/8/layout/vList2"/>
    <dgm:cxn modelId="{C49A9237-4CCD-4CBF-B81A-1977C2A06F26}" srcId="{FB73D5C5-87FA-46A8-B971-9F9E0EEE0429}" destId="{2FC01E4D-3A20-4F9B-8725-131E37779D76}" srcOrd="14" destOrd="0" parTransId="{1BF4E63E-6CF4-4FCF-ABDE-FDD6F2DB791E}" sibTransId="{92EB6662-A518-41D4-8828-5EBB12AC7DF1}"/>
    <dgm:cxn modelId="{5431BC7E-901A-449A-800D-9CB835141676}" srcId="{FB73D5C5-87FA-46A8-B971-9F9E0EEE0429}" destId="{2684586F-89C9-499B-8DBA-5DC3BCF137C2}" srcOrd="15" destOrd="0" parTransId="{0310AEB6-A42E-4E4F-9793-A481F27A0C27}" sibTransId="{D9D95C63-3601-4BE8-90E2-EE2C5F80EEA6}"/>
    <dgm:cxn modelId="{52BDF1DB-B7EB-4A11-9749-661E0AD10B31}" srcId="{FB73D5C5-87FA-46A8-B971-9F9E0EEE0429}" destId="{D51ADB7F-3558-42A5-8C2A-3D21CD40A462}" srcOrd="9" destOrd="0" parTransId="{2B467ED9-53C5-4825-A9F1-1FFC749FC103}" sibTransId="{A35226E9-4274-4573-AA51-BC61A45EC1C7}"/>
    <dgm:cxn modelId="{E59AA102-201D-492C-A279-DF7CC860A689}" srcId="{FB73D5C5-87FA-46A8-B971-9F9E0EEE0429}" destId="{ECEBE10C-B92F-4AEC-86F6-3A76D821CD1D}" srcOrd="11" destOrd="0" parTransId="{DED0E8A1-1FB3-4B14-9F61-4DEE381862DC}" sibTransId="{6695F3AA-8ED7-4F69-9E04-2587C6C0FF72}"/>
    <dgm:cxn modelId="{8BAB723B-2DEE-4D9D-AC99-7C38DFD52CB0}" srcId="{FB73D5C5-87FA-46A8-B971-9F9E0EEE0429}" destId="{9E8597F8-B983-4E7B-9D2B-8CB6E01EA2D2}" srcOrd="8" destOrd="0" parTransId="{CBA6CA8D-2EC5-4CCE-847B-C8B03B299C82}" sibTransId="{10A4B2A7-B7CF-4006-A56F-6D41FFBD2607}"/>
    <dgm:cxn modelId="{FBE1303B-3E4A-495A-82BA-7BCC1BF8FDE8}" srcId="{FB73D5C5-87FA-46A8-B971-9F9E0EEE0429}" destId="{B7E6DE69-9F99-4D3E-90C7-C33EB4D02063}" srcOrd="2" destOrd="0" parTransId="{DA8653E6-1527-4D9A-9527-C6F866E7C036}" sibTransId="{5A9937DB-A868-4BC7-8FC8-D0C1045B6871}"/>
    <dgm:cxn modelId="{13F650EC-F629-487A-9655-BF8193BA73E5}" type="presOf" srcId="{23EFDD47-52C6-47C9-8033-E4C6A994A2F2}" destId="{0E10F4BB-5DC9-416F-89E5-194F5F11659C}" srcOrd="0" destOrd="0" presId="urn:microsoft.com/office/officeart/2005/8/layout/vList2"/>
    <dgm:cxn modelId="{D735E22B-F388-46C8-8FA7-5C7FEB4BD850}" srcId="{FB73D5C5-87FA-46A8-B971-9F9E0EEE0429}" destId="{9AA23448-92F0-46E4-93DC-6C42ACB960D6}" srcOrd="6" destOrd="0" parTransId="{3E6F7E6D-B053-4031-8BFA-9BC4BB2D93CD}" sibTransId="{8EBE7581-E5A3-4509-A89A-AEEA94292AE2}"/>
    <dgm:cxn modelId="{53382C87-1B4D-4F54-9034-A0DE30991093}" type="presParOf" srcId="{4619D356-129D-4E8C-8826-9857F836DBA5}" destId="{C909DEBD-3F37-42EA-A9B9-5A0FF5A37FC4}" srcOrd="0" destOrd="0" presId="urn:microsoft.com/office/officeart/2005/8/layout/vList2"/>
    <dgm:cxn modelId="{FE6F9D81-FA8A-463B-AE32-EBD9A53B3892}" type="presParOf" srcId="{4619D356-129D-4E8C-8826-9857F836DBA5}" destId="{C20D6A78-0DE4-4540-A90E-B69247CFDF34}" srcOrd="1" destOrd="0" presId="urn:microsoft.com/office/officeart/2005/8/layout/vList2"/>
    <dgm:cxn modelId="{BFBEC5F5-144F-4D04-9DB0-BB4B9E85D99B}" type="presParOf" srcId="{4619D356-129D-4E8C-8826-9857F836DBA5}" destId="{3154357A-2D0B-49B0-A07F-88EAD05554DE}" srcOrd="2" destOrd="0" presId="urn:microsoft.com/office/officeart/2005/8/layout/vList2"/>
    <dgm:cxn modelId="{DA78D09B-CF1F-41F6-B885-259BDADE2149}" type="presParOf" srcId="{4619D356-129D-4E8C-8826-9857F836DBA5}" destId="{46AD831D-6DF1-4438-9833-4E8CA71C9EFF}" srcOrd="3" destOrd="0" presId="urn:microsoft.com/office/officeart/2005/8/layout/vList2"/>
    <dgm:cxn modelId="{58340A38-12C9-4BF3-B7A9-BBA9492630BE}" type="presParOf" srcId="{4619D356-129D-4E8C-8826-9857F836DBA5}" destId="{830557EB-D3AB-416B-AE71-B2A1896D8E0E}" srcOrd="4" destOrd="0" presId="urn:microsoft.com/office/officeart/2005/8/layout/vList2"/>
    <dgm:cxn modelId="{4E98AD9C-D638-4A53-932B-45F0FAD9B018}" type="presParOf" srcId="{4619D356-129D-4E8C-8826-9857F836DBA5}" destId="{BFECC318-F042-46B7-AF37-4239D3210CA2}" srcOrd="5" destOrd="0" presId="urn:microsoft.com/office/officeart/2005/8/layout/vList2"/>
    <dgm:cxn modelId="{3ADA69E1-E3D1-42A4-972A-F56B516B135C}" type="presParOf" srcId="{4619D356-129D-4E8C-8826-9857F836DBA5}" destId="{4B25F7B7-2810-4EFA-92D8-1D8071ED627A}" srcOrd="6" destOrd="0" presId="urn:microsoft.com/office/officeart/2005/8/layout/vList2"/>
    <dgm:cxn modelId="{D4418056-65C9-4AD1-B396-968E41D63B11}" type="presParOf" srcId="{4619D356-129D-4E8C-8826-9857F836DBA5}" destId="{07BF3ADA-39A0-4A8C-88A8-7ECBBE60D997}" srcOrd="7" destOrd="0" presId="urn:microsoft.com/office/officeart/2005/8/layout/vList2"/>
    <dgm:cxn modelId="{2928F2B9-3483-4ACF-8DB1-36110D419F84}" type="presParOf" srcId="{4619D356-129D-4E8C-8826-9857F836DBA5}" destId="{429A8DEF-9D1B-41B0-B849-2EA724631A53}" srcOrd="8" destOrd="0" presId="urn:microsoft.com/office/officeart/2005/8/layout/vList2"/>
    <dgm:cxn modelId="{BDF0012D-5406-4593-95FE-40CC06D1E369}" type="presParOf" srcId="{4619D356-129D-4E8C-8826-9857F836DBA5}" destId="{A552241E-C53C-4FE2-B61C-498B4EA69BB3}" srcOrd="9" destOrd="0" presId="urn:microsoft.com/office/officeart/2005/8/layout/vList2"/>
    <dgm:cxn modelId="{03F2E145-741B-4099-8DCF-38B4972D6FFF}" type="presParOf" srcId="{4619D356-129D-4E8C-8826-9857F836DBA5}" destId="{F9E2CBD4-426F-40CD-80BE-B64F5D5A9CFF}" srcOrd="10" destOrd="0" presId="urn:microsoft.com/office/officeart/2005/8/layout/vList2"/>
    <dgm:cxn modelId="{394BB537-5CA7-45FD-A369-61A97571357B}" type="presParOf" srcId="{4619D356-129D-4E8C-8826-9857F836DBA5}" destId="{29E48F0F-7280-44EF-8F80-B154DBFEA7CE}" srcOrd="11" destOrd="0" presId="urn:microsoft.com/office/officeart/2005/8/layout/vList2"/>
    <dgm:cxn modelId="{90F82033-47C9-4A0C-8A69-8DC514BBA527}" type="presParOf" srcId="{4619D356-129D-4E8C-8826-9857F836DBA5}" destId="{55E527AA-9449-4522-96DB-753C058C26C1}" srcOrd="12" destOrd="0" presId="urn:microsoft.com/office/officeart/2005/8/layout/vList2"/>
    <dgm:cxn modelId="{8A27CC66-A8A7-465C-9679-F114D3CD58C2}" type="presParOf" srcId="{4619D356-129D-4E8C-8826-9857F836DBA5}" destId="{E093A4C9-3442-4188-894B-CCE4895875FD}" srcOrd="13" destOrd="0" presId="urn:microsoft.com/office/officeart/2005/8/layout/vList2"/>
    <dgm:cxn modelId="{36B2143B-7C59-4E5D-8FA9-A0A0EDE83EF8}" type="presParOf" srcId="{4619D356-129D-4E8C-8826-9857F836DBA5}" destId="{E9CCA831-4D21-4DD4-A61A-FC9963333653}" srcOrd="14" destOrd="0" presId="urn:microsoft.com/office/officeart/2005/8/layout/vList2"/>
    <dgm:cxn modelId="{DD1C2E48-BBCA-4506-A6DB-804F15CA2D49}" type="presParOf" srcId="{4619D356-129D-4E8C-8826-9857F836DBA5}" destId="{FA05AF92-60FC-44EA-B5C2-63F381EBACB9}" srcOrd="15" destOrd="0" presId="urn:microsoft.com/office/officeart/2005/8/layout/vList2"/>
    <dgm:cxn modelId="{D0311B4A-1E3F-4E9C-9897-ABFB970ED7EC}" type="presParOf" srcId="{4619D356-129D-4E8C-8826-9857F836DBA5}" destId="{E2E412B0-C31A-4CE5-86B2-8A7489B34396}" srcOrd="16" destOrd="0" presId="urn:microsoft.com/office/officeart/2005/8/layout/vList2"/>
    <dgm:cxn modelId="{4C148A60-9690-42D2-ABB4-E771C71655D4}" type="presParOf" srcId="{4619D356-129D-4E8C-8826-9857F836DBA5}" destId="{80AD042A-BB0F-4FD6-9775-D4FE11AEF172}" srcOrd="17" destOrd="0" presId="urn:microsoft.com/office/officeart/2005/8/layout/vList2"/>
    <dgm:cxn modelId="{B37C9D7D-4EC5-4131-96BC-FBD4F0B4F43B}" type="presParOf" srcId="{4619D356-129D-4E8C-8826-9857F836DBA5}" destId="{775CEC55-F406-4E8A-A0AD-6F871A39800F}" srcOrd="18" destOrd="0" presId="urn:microsoft.com/office/officeart/2005/8/layout/vList2"/>
    <dgm:cxn modelId="{CD96741B-B208-474A-AFBF-32CCC3F37F21}" type="presParOf" srcId="{4619D356-129D-4E8C-8826-9857F836DBA5}" destId="{69003E26-D399-47C6-961B-2F7668615179}" srcOrd="19" destOrd="0" presId="urn:microsoft.com/office/officeart/2005/8/layout/vList2"/>
    <dgm:cxn modelId="{3300994E-ECE5-45FB-ABF2-B9DCB8C7A846}" type="presParOf" srcId="{4619D356-129D-4E8C-8826-9857F836DBA5}" destId="{6CA6D1F3-A3CC-4A62-838D-BBB65BE712A8}" srcOrd="20" destOrd="0" presId="urn:microsoft.com/office/officeart/2005/8/layout/vList2"/>
    <dgm:cxn modelId="{C3B94FEE-525C-4D09-9467-348BD04E8062}" type="presParOf" srcId="{4619D356-129D-4E8C-8826-9857F836DBA5}" destId="{DC47BBDD-5B25-4F25-A0AD-77E1CC23B090}" srcOrd="21" destOrd="0" presId="urn:microsoft.com/office/officeart/2005/8/layout/vList2"/>
    <dgm:cxn modelId="{89CEBD89-3285-45BF-8951-EF874EBF3294}" type="presParOf" srcId="{4619D356-129D-4E8C-8826-9857F836DBA5}" destId="{B09B0C45-1CA4-4F72-BF1F-4B34327B337B}" srcOrd="22" destOrd="0" presId="urn:microsoft.com/office/officeart/2005/8/layout/vList2"/>
    <dgm:cxn modelId="{245FC459-FCEB-45DB-97B8-A74E079F343E}" type="presParOf" srcId="{4619D356-129D-4E8C-8826-9857F836DBA5}" destId="{B8F1CDE9-7111-4131-9238-CA0AA07921EC}" srcOrd="23" destOrd="0" presId="urn:microsoft.com/office/officeart/2005/8/layout/vList2"/>
    <dgm:cxn modelId="{11600671-FF04-4BE6-8E81-3BDB1D436B1C}" type="presParOf" srcId="{4619D356-129D-4E8C-8826-9857F836DBA5}" destId="{B13CB802-C78A-4030-BBCA-5B8ED5817B06}" srcOrd="24" destOrd="0" presId="urn:microsoft.com/office/officeart/2005/8/layout/vList2"/>
    <dgm:cxn modelId="{B9A97270-2B94-43E0-9717-C970781D3F2E}" type="presParOf" srcId="{4619D356-129D-4E8C-8826-9857F836DBA5}" destId="{07DD55C2-ACC8-41E0-8B11-0B7652A52517}" srcOrd="25" destOrd="0" presId="urn:microsoft.com/office/officeart/2005/8/layout/vList2"/>
    <dgm:cxn modelId="{11FBFE50-A8C4-4647-9426-BCC8CACA5BF3}" type="presParOf" srcId="{4619D356-129D-4E8C-8826-9857F836DBA5}" destId="{0E10F4BB-5DC9-416F-89E5-194F5F11659C}" srcOrd="26" destOrd="0" presId="urn:microsoft.com/office/officeart/2005/8/layout/vList2"/>
    <dgm:cxn modelId="{624A6493-AAE9-4CB8-A9F6-3895A8A9D8D4}" type="presParOf" srcId="{4619D356-129D-4E8C-8826-9857F836DBA5}" destId="{3F27919C-39C5-4643-9396-517617D7258C}" srcOrd="27" destOrd="0" presId="urn:microsoft.com/office/officeart/2005/8/layout/vList2"/>
    <dgm:cxn modelId="{94FE1C17-AAFD-4A86-A339-841E6107BD54}" type="presParOf" srcId="{4619D356-129D-4E8C-8826-9857F836DBA5}" destId="{E720A8A9-72F4-4782-B9F4-0FB7948819FE}" srcOrd="28" destOrd="0" presId="urn:microsoft.com/office/officeart/2005/8/layout/vList2"/>
    <dgm:cxn modelId="{C4BE59AD-8AF4-456B-B158-EEC62A9F26F0}" type="presParOf" srcId="{4619D356-129D-4E8C-8826-9857F836DBA5}" destId="{90DB9D85-75A7-46A2-8068-4FDE141DBA40}" srcOrd="29" destOrd="0" presId="urn:microsoft.com/office/officeart/2005/8/layout/vList2"/>
    <dgm:cxn modelId="{7B6AD04C-6F79-4547-B22C-88E4648C0CE3}" type="presParOf" srcId="{4619D356-129D-4E8C-8826-9857F836DBA5}" destId="{4352D2E0-9EFD-4028-AAF1-EB8C9539B05F}" srcOrd="3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EC5C34-2C87-4082-81B3-943971B44A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3DDE946-90B5-4778-AEB9-3137EEC96168}">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l" rtl="0"/>
          <a:r>
            <a:rPr lang="tr-TR" sz="2800" b="1" dirty="0" smtClean="0">
              <a:latin typeface="Book Antiqua" pitchFamily="18" charset="0"/>
            </a:rPr>
            <a:t>B3 </a:t>
          </a:r>
          <a:r>
            <a:rPr lang="tr-TR" sz="2800" b="1" dirty="0" err="1" smtClean="0">
              <a:latin typeface="Book Antiqua" pitchFamily="18" charset="0"/>
            </a:rPr>
            <a:t>Learner</a:t>
          </a:r>
          <a:r>
            <a:rPr lang="tr-TR" sz="2800" b="1" dirty="0" smtClean="0">
              <a:latin typeface="Book Antiqua" pitchFamily="18" charset="0"/>
            </a:rPr>
            <a:t> </a:t>
          </a:r>
          <a:r>
            <a:rPr lang="tr-TR" sz="2800" b="1" dirty="0" err="1" smtClean="0">
              <a:latin typeface="Book Antiqua" pitchFamily="18" charset="0"/>
            </a:rPr>
            <a:t>styles</a:t>
          </a:r>
          <a:r>
            <a:rPr lang="tr-TR" sz="2800" b="1" dirty="0" smtClean="0">
              <a:latin typeface="Book Antiqua" pitchFamily="18" charset="0"/>
            </a:rPr>
            <a:t> </a:t>
          </a:r>
          <a:r>
            <a:rPr lang="tr-TR" sz="2800" b="1" dirty="0" err="1" smtClean="0">
              <a:latin typeface="Book Antiqua" pitchFamily="18" charset="0"/>
            </a:rPr>
            <a:t>and</a:t>
          </a:r>
          <a:r>
            <a:rPr lang="tr-TR" sz="2800" b="1" dirty="0" smtClean="0">
              <a:latin typeface="Book Antiqua" pitchFamily="18" charset="0"/>
            </a:rPr>
            <a:t> </a:t>
          </a:r>
          <a:r>
            <a:rPr lang="tr-TR" sz="2800" b="1" dirty="0" err="1" smtClean="0">
              <a:latin typeface="Book Antiqua" pitchFamily="18" charset="0"/>
            </a:rPr>
            <a:t>strategies</a:t>
          </a:r>
          <a:endParaRPr lang="tr-TR" sz="2800" b="1" dirty="0">
            <a:latin typeface="Book Antiqua" pitchFamily="18" charset="0"/>
          </a:endParaRPr>
        </a:p>
      </dgm:t>
    </dgm:pt>
    <dgm:pt modelId="{8BD29D71-BDA1-4C82-93B9-0144C9B5FB58}" type="parTrans" cxnId="{FF6C0D2D-3ED7-4ABE-9DF7-7A469AEC8201}">
      <dgm:prSet/>
      <dgm:spPr/>
      <dgm:t>
        <a:bodyPr/>
        <a:lstStyle/>
        <a:p>
          <a:endParaRPr lang="en-US"/>
        </a:p>
      </dgm:t>
    </dgm:pt>
    <dgm:pt modelId="{AA18390F-36D8-47B1-A5DF-79171EFCDA28}" type="sibTrans" cxnId="{FF6C0D2D-3ED7-4ABE-9DF7-7A469AEC8201}">
      <dgm:prSet/>
      <dgm:spPr/>
      <dgm:t>
        <a:bodyPr/>
        <a:lstStyle/>
        <a:p>
          <a:endParaRPr lang="en-US"/>
        </a:p>
      </dgm:t>
    </dgm:pt>
    <dgm:pt modelId="{44D8D681-4ABF-4B12-945E-94C164FF079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tr-TR" sz="2000" dirty="0" err="1" smtClean="0">
              <a:latin typeface="Book Antiqua" pitchFamily="18" charset="0"/>
            </a:rPr>
            <a:t>Tony</a:t>
          </a:r>
          <a:r>
            <a:rPr lang="tr-TR" sz="2000" dirty="0" smtClean="0">
              <a:latin typeface="Book Antiqua" pitchFamily="18" charset="0"/>
            </a:rPr>
            <a:t> Wright </a:t>
          </a:r>
          <a:r>
            <a:rPr lang="tr-TR" sz="2000" dirty="0" err="1" smtClean="0">
              <a:latin typeface="Book Antiqua" pitchFamily="18" charset="0"/>
            </a:rPr>
            <a:t>described</a:t>
          </a:r>
          <a:r>
            <a:rPr lang="tr-TR" sz="2000" dirty="0" smtClean="0">
              <a:latin typeface="Book Antiqua" pitchFamily="18" charset="0"/>
            </a:rPr>
            <a:t> 4 </a:t>
          </a:r>
          <a:r>
            <a:rPr lang="tr-TR" sz="2000" dirty="0" err="1" smtClean="0">
              <a:latin typeface="Book Antiqua" pitchFamily="18" charset="0"/>
            </a:rPr>
            <a:t>different</a:t>
          </a:r>
          <a:r>
            <a:rPr lang="tr-TR" sz="2000" dirty="0" smtClean="0">
              <a:latin typeface="Book Antiqua" pitchFamily="18" charset="0"/>
            </a:rPr>
            <a:t> </a:t>
          </a:r>
          <a:r>
            <a:rPr lang="tr-TR" sz="2000" dirty="0" err="1" smtClean="0">
              <a:latin typeface="Book Antiqua" pitchFamily="18" charset="0"/>
            </a:rPr>
            <a:t>learner</a:t>
          </a:r>
          <a:r>
            <a:rPr lang="tr-TR" sz="2000" dirty="0" smtClean="0">
              <a:latin typeface="Book Antiqua" pitchFamily="18" charset="0"/>
            </a:rPr>
            <a:t> </a:t>
          </a:r>
          <a:r>
            <a:rPr lang="tr-TR" sz="2000" dirty="0" err="1" smtClean="0">
              <a:latin typeface="Book Antiqua" pitchFamily="18" charset="0"/>
            </a:rPr>
            <a:t>styles</a:t>
          </a:r>
          <a:endParaRPr lang="tr-TR" sz="2000" dirty="0">
            <a:latin typeface="Book Antiqua" pitchFamily="18" charset="0"/>
          </a:endParaRPr>
        </a:p>
      </dgm:t>
    </dgm:pt>
    <dgm:pt modelId="{85688AC0-E9C8-4D6F-A44A-72C628CD3AC0}" type="parTrans" cxnId="{E8E38731-1FF6-4099-B4E0-4426C5FC173A}">
      <dgm:prSet/>
      <dgm:spPr/>
      <dgm:t>
        <a:bodyPr/>
        <a:lstStyle/>
        <a:p>
          <a:endParaRPr lang="en-US"/>
        </a:p>
      </dgm:t>
    </dgm:pt>
    <dgm:pt modelId="{1494A4DF-F2F1-45A6-A1FC-BBE6A64A837F}" type="sibTrans" cxnId="{E8E38731-1FF6-4099-B4E0-4426C5FC173A}">
      <dgm:prSet/>
      <dgm:spPr/>
      <dgm:t>
        <a:bodyPr/>
        <a:lstStyle/>
        <a:p>
          <a:endParaRPr lang="en-US"/>
        </a:p>
      </dgm:t>
    </dgm:pt>
    <dgm:pt modelId="{8470047E-A921-4DFD-AA86-D90862698FB4}">
      <dgm:prSet custT="1"/>
      <dgm:spPr/>
      <dgm:t>
        <a:bodyPr/>
        <a:lstStyle/>
        <a:p>
          <a:pPr rtl="0"/>
          <a:r>
            <a:rPr lang="en-US" sz="2400" b="1" dirty="0" smtClean="0">
              <a:latin typeface="Book Antiqua" pitchFamily="18" charset="0"/>
            </a:rPr>
            <a:t>Enthusiast</a:t>
          </a:r>
          <a:r>
            <a:rPr lang="en-US" sz="2000" dirty="0" smtClean="0">
              <a:latin typeface="Book Antiqua" pitchFamily="18" charset="0"/>
            </a:rPr>
            <a:t>: </a:t>
          </a:r>
          <a:r>
            <a:rPr lang="tr-TR" sz="2000" dirty="0" err="1" smtClean="0">
              <a:latin typeface="Book Antiqua" pitchFamily="18" charset="0"/>
            </a:rPr>
            <a:t>Ts</a:t>
          </a:r>
          <a:r>
            <a:rPr lang="en-US" sz="2000" dirty="0" smtClean="0">
              <a:latin typeface="Book Antiqua" pitchFamily="18" charset="0"/>
            </a:rPr>
            <a:t> </a:t>
          </a:r>
          <a:r>
            <a:rPr lang="tr-TR" sz="2000" dirty="0" err="1" smtClean="0">
              <a:latin typeface="Book Antiqua" pitchFamily="18" charset="0"/>
            </a:rPr>
            <a:t>are</a:t>
          </a:r>
          <a:r>
            <a:rPr lang="en-US" sz="2000" dirty="0" smtClean="0">
              <a:latin typeface="Book Antiqua" pitchFamily="18" charset="0"/>
            </a:rPr>
            <a:t> point of reference, goals of  learning group are important</a:t>
          </a:r>
          <a:endParaRPr lang="tr-TR" sz="2000" dirty="0">
            <a:latin typeface="Book Antiqua" pitchFamily="18" charset="0"/>
          </a:endParaRPr>
        </a:p>
      </dgm:t>
    </dgm:pt>
    <dgm:pt modelId="{0D4D2402-5F39-41CC-A24B-3149A3C94856}" type="parTrans" cxnId="{4570B4FD-6C35-402B-BF87-23EF9C1ABB5E}">
      <dgm:prSet/>
      <dgm:spPr/>
      <dgm:t>
        <a:bodyPr/>
        <a:lstStyle/>
        <a:p>
          <a:endParaRPr lang="en-US"/>
        </a:p>
      </dgm:t>
    </dgm:pt>
    <dgm:pt modelId="{35BEFEE3-A128-42BF-A1FC-575681AC766E}" type="sibTrans" cxnId="{4570B4FD-6C35-402B-BF87-23EF9C1ABB5E}">
      <dgm:prSet/>
      <dgm:spPr/>
      <dgm:t>
        <a:bodyPr/>
        <a:lstStyle/>
        <a:p>
          <a:endParaRPr lang="en-US"/>
        </a:p>
      </dgm:t>
    </dgm:pt>
    <dgm:pt modelId="{5F3F191B-5C38-46B9-B4CA-FF7C257F0C37}">
      <dgm:prSet custT="1"/>
      <dgm:spPr/>
      <dgm:t>
        <a:bodyPr/>
        <a:lstStyle/>
        <a:p>
          <a:pPr rtl="0"/>
          <a:r>
            <a:rPr lang="en-US" sz="2400" b="1" dirty="0" smtClean="0">
              <a:latin typeface="Book Antiqua" pitchFamily="18" charset="0"/>
            </a:rPr>
            <a:t>Oracular</a:t>
          </a:r>
          <a:r>
            <a:rPr lang="en-US" sz="2000" dirty="0" smtClean="0">
              <a:latin typeface="Book Antiqua" pitchFamily="18" charset="0"/>
            </a:rPr>
            <a:t>: focuses on the teacher but is more oriented towards the satisfaction of personal goals</a:t>
          </a:r>
          <a:endParaRPr lang="tr-TR" sz="2000" dirty="0">
            <a:latin typeface="Book Antiqua" pitchFamily="18" charset="0"/>
          </a:endParaRPr>
        </a:p>
      </dgm:t>
    </dgm:pt>
    <dgm:pt modelId="{E3236DAE-D36F-4095-88E5-9E688E6B9406}" type="parTrans" cxnId="{13E84E4B-BCDE-4652-9ACA-A1EBA18E9564}">
      <dgm:prSet/>
      <dgm:spPr/>
      <dgm:t>
        <a:bodyPr/>
        <a:lstStyle/>
        <a:p>
          <a:endParaRPr lang="en-US"/>
        </a:p>
      </dgm:t>
    </dgm:pt>
    <dgm:pt modelId="{4C4039AB-F480-45E8-8929-1A2FA3EAB791}" type="sibTrans" cxnId="{13E84E4B-BCDE-4652-9ACA-A1EBA18E9564}">
      <dgm:prSet/>
      <dgm:spPr/>
      <dgm:t>
        <a:bodyPr/>
        <a:lstStyle/>
        <a:p>
          <a:endParaRPr lang="en-US"/>
        </a:p>
      </dgm:t>
    </dgm:pt>
    <dgm:pt modelId="{F2D05BEB-8115-4C39-952D-F0CD31FEBC25}">
      <dgm:prSet custT="1"/>
      <dgm:spPr/>
      <dgm:t>
        <a:bodyPr/>
        <a:lstStyle/>
        <a:p>
          <a:pPr rtl="0"/>
          <a:r>
            <a:rPr lang="en-US" sz="2400" b="1" dirty="0" smtClean="0">
              <a:latin typeface="Book Antiqua" pitchFamily="18" charset="0"/>
            </a:rPr>
            <a:t>Participator</a:t>
          </a:r>
          <a:r>
            <a:rPr lang="en-US" sz="2000" dirty="0" smtClean="0">
              <a:latin typeface="Book Antiqua" pitchFamily="18" charset="0"/>
            </a:rPr>
            <a:t>: tends to concentrate on group goals and group solidarity</a:t>
          </a:r>
          <a:endParaRPr lang="tr-TR" sz="2000" dirty="0">
            <a:latin typeface="Book Antiqua" pitchFamily="18" charset="0"/>
          </a:endParaRPr>
        </a:p>
      </dgm:t>
    </dgm:pt>
    <dgm:pt modelId="{132D3AA6-209C-4136-8620-2D363C3B0FD2}" type="parTrans" cxnId="{09E1EAD2-3142-4B33-9A06-EB2A96B1AB3B}">
      <dgm:prSet/>
      <dgm:spPr/>
      <dgm:t>
        <a:bodyPr/>
        <a:lstStyle/>
        <a:p>
          <a:endParaRPr lang="en-US"/>
        </a:p>
      </dgm:t>
    </dgm:pt>
    <dgm:pt modelId="{5B25EC39-0AB0-44DA-A009-A688D085392E}" type="sibTrans" cxnId="{09E1EAD2-3142-4B33-9A06-EB2A96B1AB3B}">
      <dgm:prSet/>
      <dgm:spPr/>
      <dgm:t>
        <a:bodyPr/>
        <a:lstStyle/>
        <a:p>
          <a:endParaRPr lang="en-US"/>
        </a:p>
      </dgm:t>
    </dgm:pt>
    <dgm:pt modelId="{8BA58BDE-D3ED-49DA-B9E5-071E5DF869BE}">
      <dgm:prSet custT="1"/>
      <dgm:spPr/>
      <dgm:t>
        <a:bodyPr/>
        <a:lstStyle/>
        <a:p>
          <a:pPr rtl="0"/>
          <a:r>
            <a:rPr lang="en-US" sz="2400" b="1" dirty="0" smtClean="0">
              <a:latin typeface="Book Antiqua" pitchFamily="18" charset="0"/>
            </a:rPr>
            <a:t>Rebel</a:t>
          </a:r>
          <a:r>
            <a:rPr lang="en-US" sz="2000" dirty="0" smtClean="0">
              <a:latin typeface="Book Antiqua" pitchFamily="18" charset="0"/>
            </a:rPr>
            <a:t>: is mainly concerned with the satisfaction of his own goals</a:t>
          </a:r>
          <a:endParaRPr lang="tr-TR" sz="2000" dirty="0">
            <a:latin typeface="Book Antiqua" pitchFamily="18" charset="0"/>
          </a:endParaRPr>
        </a:p>
      </dgm:t>
    </dgm:pt>
    <dgm:pt modelId="{B22C591C-2A58-4F8B-B529-010604F3B409}" type="parTrans" cxnId="{DC0239AD-72B7-4E7E-870F-09985E58099B}">
      <dgm:prSet/>
      <dgm:spPr/>
      <dgm:t>
        <a:bodyPr/>
        <a:lstStyle/>
        <a:p>
          <a:endParaRPr lang="en-US"/>
        </a:p>
      </dgm:t>
    </dgm:pt>
    <dgm:pt modelId="{CCE6033B-3AAA-437F-A52E-4B7C3A11E526}" type="sibTrans" cxnId="{DC0239AD-72B7-4E7E-870F-09985E58099B}">
      <dgm:prSet/>
      <dgm:spPr/>
      <dgm:t>
        <a:bodyPr/>
        <a:lstStyle/>
        <a:p>
          <a:endParaRPr lang="en-US"/>
        </a:p>
      </dgm:t>
    </dgm:pt>
    <dgm:pt modelId="{561012FA-DD21-4D50-A665-BC261FFB414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tr-TR" sz="2000" dirty="0" err="1" smtClean="0">
              <a:latin typeface="Book Antiqua" pitchFamily="18" charset="0"/>
            </a:rPr>
            <a:t>Keith</a:t>
          </a:r>
          <a:r>
            <a:rPr lang="tr-TR" sz="2000" dirty="0" smtClean="0">
              <a:latin typeface="Book Antiqua" pitchFamily="18" charset="0"/>
            </a:rPr>
            <a:t> </a:t>
          </a:r>
          <a:r>
            <a:rPr lang="tr-TR" sz="2000" dirty="0" err="1" smtClean="0">
              <a:latin typeface="Book Antiqua" pitchFamily="18" charset="0"/>
            </a:rPr>
            <a:t>Willing</a:t>
          </a:r>
          <a:r>
            <a:rPr lang="tr-TR" sz="2000" dirty="0" smtClean="0">
              <a:latin typeface="Book Antiqua" pitchFamily="18" charset="0"/>
            </a:rPr>
            <a:t> </a:t>
          </a:r>
          <a:r>
            <a:rPr lang="tr-TR" sz="2000" dirty="0" err="1" smtClean="0">
              <a:latin typeface="Book Antiqua" pitchFamily="18" charset="0"/>
            </a:rPr>
            <a:t>also</a:t>
          </a:r>
          <a:r>
            <a:rPr lang="tr-TR" sz="2000" dirty="0" smtClean="0">
              <a:latin typeface="Book Antiqua" pitchFamily="18" charset="0"/>
            </a:rPr>
            <a:t> </a:t>
          </a:r>
          <a:r>
            <a:rPr lang="tr-TR" sz="2000" dirty="0" err="1" smtClean="0">
              <a:latin typeface="Book Antiqua" pitchFamily="18" charset="0"/>
            </a:rPr>
            <a:t>suggest</a:t>
          </a:r>
          <a:r>
            <a:rPr lang="tr-TR" sz="2000" dirty="0" smtClean="0">
              <a:latin typeface="Book Antiqua" pitchFamily="18" charset="0"/>
            </a:rPr>
            <a:t> 4 </a:t>
          </a:r>
          <a:r>
            <a:rPr lang="tr-TR" sz="2000" dirty="0" err="1" smtClean="0">
              <a:latin typeface="Book Antiqua" pitchFamily="18" charset="0"/>
            </a:rPr>
            <a:t>learner</a:t>
          </a:r>
          <a:r>
            <a:rPr lang="tr-TR" sz="2000" dirty="0" smtClean="0">
              <a:latin typeface="Book Antiqua" pitchFamily="18" charset="0"/>
            </a:rPr>
            <a:t> </a:t>
          </a:r>
          <a:r>
            <a:rPr lang="tr-TR" sz="2000" dirty="0" err="1" smtClean="0">
              <a:latin typeface="Book Antiqua" pitchFamily="18" charset="0"/>
            </a:rPr>
            <a:t>categories</a:t>
          </a:r>
          <a:endParaRPr lang="en-US" sz="2000" dirty="0">
            <a:latin typeface="Book Antiqua" pitchFamily="18" charset="0"/>
          </a:endParaRPr>
        </a:p>
      </dgm:t>
    </dgm:pt>
    <dgm:pt modelId="{3324BB0E-800C-4294-88C6-0B208AA26F65}" type="parTrans" cxnId="{FF5900DD-159F-4475-9B30-7DF65A0715A7}">
      <dgm:prSet/>
      <dgm:spPr/>
      <dgm:t>
        <a:bodyPr/>
        <a:lstStyle/>
        <a:p>
          <a:endParaRPr lang="en-US"/>
        </a:p>
      </dgm:t>
    </dgm:pt>
    <dgm:pt modelId="{D163DC65-5613-4997-89F3-C498C00585BA}" type="sibTrans" cxnId="{FF5900DD-159F-4475-9B30-7DF65A0715A7}">
      <dgm:prSet/>
      <dgm:spPr/>
      <dgm:t>
        <a:bodyPr/>
        <a:lstStyle/>
        <a:p>
          <a:endParaRPr lang="en-US"/>
        </a:p>
      </dgm:t>
    </dgm:pt>
    <dgm:pt modelId="{AF0C91FF-7E7C-4944-9D11-18BD6BD2DFF6}">
      <dgm:prSet custT="1"/>
      <dgm:spPr/>
      <dgm:t>
        <a:bodyPr/>
        <a:lstStyle/>
        <a:p>
          <a:pPr rtl="0"/>
          <a:r>
            <a:rPr lang="en-US" sz="2400" b="1" dirty="0" smtClean="0">
              <a:latin typeface="Book Antiqua" pitchFamily="18" charset="0"/>
            </a:rPr>
            <a:t>Convergers</a:t>
          </a:r>
          <a:r>
            <a:rPr lang="en-US" sz="2000" dirty="0" smtClean="0">
              <a:latin typeface="Book Antiqua" pitchFamily="18" charset="0"/>
            </a:rPr>
            <a:t>: avoid groups, independent and confident in their own abilities</a:t>
          </a:r>
          <a:endParaRPr lang="tr-TR" sz="2000" dirty="0">
            <a:latin typeface="Book Antiqua" pitchFamily="18" charset="0"/>
          </a:endParaRPr>
        </a:p>
      </dgm:t>
    </dgm:pt>
    <dgm:pt modelId="{23FFEEC8-B472-4329-A9A0-7B4FF8917924}" type="parTrans" cxnId="{E6645FC4-8AF4-4A99-BEED-8B209D592125}">
      <dgm:prSet/>
      <dgm:spPr/>
      <dgm:t>
        <a:bodyPr/>
        <a:lstStyle/>
        <a:p>
          <a:endParaRPr lang="en-US"/>
        </a:p>
      </dgm:t>
    </dgm:pt>
    <dgm:pt modelId="{1F1E90B7-FAAC-45B3-AB4B-C9E1635E52B2}" type="sibTrans" cxnId="{E6645FC4-8AF4-4A99-BEED-8B209D592125}">
      <dgm:prSet/>
      <dgm:spPr/>
      <dgm:t>
        <a:bodyPr/>
        <a:lstStyle/>
        <a:p>
          <a:endParaRPr lang="en-US"/>
        </a:p>
      </dgm:t>
    </dgm:pt>
    <dgm:pt modelId="{8C78150A-5F8A-447B-8A24-CFB25F500E55}">
      <dgm:prSet custT="1"/>
      <dgm:spPr/>
      <dgm:t>
        <a:bodyPr/>
        <a:lstStyle/>
        <a:p>
          <a:pPr rtl="0"/>
          <a:r>
            <a:rPr lang="en-US" sz="2400" b="1" dirty="0" smtClean="0">
              <a:latin typeface="Book Antiqua" pitchFamily="18" charset="0"/>
            </a:rPr>
            <a:t>Conformists</a:t>
          </a:r>
          <a:r>
            <a:rPr lang="en-US" sz="2000" dirty="0" smtClean="0">
              <a:latin typeface="Book Antiqua" pitchFamily="18" charset="0"/>
            </a:rPr>
            <a:t>: learning about the language rather than learning how to use it</a:t>
          </a:r>
          <a:endParaRPr lang="tr-TR" sz="2000" dirty="0">
            <a:latin typeface="Book Antiqua" pitchFamily="18" charset="0"/>
          </a:endParaRPr>
        </a:p>
      </dgm:t>
    </dgm:pt>
    <dgm:pt modelId="{55D0A309-AA70-40B9-B371-EA24CEA580A3}" type="parTrans" cxnId="{0F97F9C7-9DDA-4B75-941D-0F1573FE7558}">
      <dgm:prSet/>
      <dgm:spPr/>
      <dgm:t>
        <a:bodyPr/>
        <a:lstStyle/>
        <a:p>
          <a:endParaRPr lang="en-US"/>
        </a:p>
      </dgm:t>
    </dgm:pt>
    <dgm:pt modelId="{9F6B054B-9AE1-4011-A622-A4788EB5AEAA}" type="sibTrans" cxnId="{0F97F9C7-9DDA-4B75-941D-0F1573FE7558}">
      <dgm:prSet/>
      <dgm:spPr/>
      <dgm:t>
        <a:bodyPr/>
        <a:lstStyle/>
        <a:p>
          <a:endParaRPr lang="en-US"/>
        </a:p>
      </dgm:t>
    </dgm:pt>
    <dgm:pt modelId="{9D186D22-6A89-4E48-8EA4-E87595041919}">
      <dgm:prSet custT="1"/>
      <dgm:spPr/>
      <dgm:t>
        <a:bodyPr/>
        <a:lstStyle/>
        <a:p>
          <a:pPr rtl="0"/>
          <a:r>
            <a:rPr lang="en-US" sz="2400" b="1" dirty="0" smtClean="0">
              <a:latin typeface="Book Antiqua" pitchFamily="18" charset="0"/>
            </a:rPr>
            <a:t>Concrete</a:t>
          </a:r>
          <a:r>
            <a:rPr lang="en-US" sz="2400" dirty="0" smtClean="0">
              <a:latin typeface="Book Antiqua" pitchFamily="18" charset="0"/>
            </a:rPr>
            <a:t> </a:t>
          </a:r>
          <a:r>
            <a:rPr lang="en-US" sz="2000" dirty="0" smtClean="0">
              <a:latin typeface="Book Antiqua" pitchFamily="18" charset="0"/>
            </a:rPr>
            <a:t>learners: enjoy social aspect of learning, interested in language use and language as communication, they enjoy games and group work in class</a:t>
          </a:r>
          <a:endParaRPr lang="tr-TR" sz="2000" dirty="0">
            <a:latin typeface="Book Antiqua" pitchFamily="18" charset="0"/>
          </a:endParaRPr>
        </a:p>
      </dgm:t>
    </dgm:pt>
    <dgm:pt modelId="{60DF8099-952F-4C71-B306-C90914B1E84E}" type="parTrans" cxnId="{0D84DD01-F158-4E09-93BB-44274D43EC51}">
      <dgm:prSet/>
      <dgm:spPr/>
      <dgm:t>
        <a:bodyPr/>
        <a:lstStyle/>
        <a:p>
          <a:endParaRPr lang="en-US"/>
        </a:p>
      </dgm:t>
    </dgm:pt>
    <dgm:pt modelId="{DFB8D06E-C1A1-4912-BAC3-319B675DA02A}" type="sibTrans" cxnId="{0D84DD01-F158-4E09-93BB-44274D43EC51}">
      <dgm:prSet/>
      <dgm:spPr/>
      <dgm:t>
        <a:bodyPr/>
        <a:lstStyle/>
        <a:p>
          <a:endParaRPr lang="en-US"/>
        </a:p>
      </dgm:t>
    </dgm:pt>
    <dgm:pt modelId="{38DFEDD9-CA8A-4D99-85D2-049AD33537A5}">
      <dgm:prSet custT="1"/>
      <dgm:spPr/>
      <dgm:t>
        <a:bodyPr/>
        <a:lstStyle/>
        <a:p>
          <a:pPr rtl="0"/>
          <a:r>
            <a:rPr lang="en-US" sz="2400" b="1" dirty="0" smtClean="0">
              <a:latin typeface="Book Antiqua" pitchFamily="18" charset="0"/>
            </a:rPr>
            <a:t>Communicative</a:t>
          </a:r>
          <a:r>
            <a:rPr lang="en-US" sz="2400" dirty="0" smtClean="0">
              <a:latin typeface="Book Antiqua" pitchFamily="18" charset="0"/>
            </a:rPr>
            <a:t> </a:t>
          </a:r>
          <a:r>
            <a:rPr lang="en-US" sz="2000" dirty="0" smtClean="0">
              <a:latin typeface="Book Antiqua" pitchFamily="18" charset="0"/>
            </a:rPr>
            <a:t>learners: language use oriented,  take risks out of class, try to operate without the guidance of teacher</a:t>
          </a:r>
          <a:endParaRPr lang="en-US" sz="2000" dirty="0">
            <a:latin typeface="Book Antiqua" pitchFamily="18" charset="0"/>
          </a:endParaRPr>
        </a:p>
      </dgm:t>
    </dgm:pt>
    <dgm:pt modelId="{14BF9C33-5683-42C9-B13A-33F44FFCFD5D}" type="parTrans" cxnId="{AD99FC13-44EA-4E8A-B2C1-7D959D2D4389}">
      <dgm:prSet/>
      <dgm:spPr/>
      <dgm:t>
        <a:bodyPr/>
        <a:lstStyle/>
        <a:p>
          <a:endParaRPr lang="en-US"/>
        </a:p>
      </dgm:t>
    </dgm:pt>
    <dgm:pt modelId="{1234569E-8A2A-430D-8127-8960E7A9189D}" type="sibTrans" cxnId="{AD99FC13-44EA-4E8A-B2C1-7D959D2D4389}">
      <dgm:prSet/>
      <dgm:spPr/>
      <dgm:t>
        <a:bodyPr/>
        <a:lstStyle/>
        <a:p>
          <a:endParaRPr lang="en-US"/>
        </a:p>
      </dgm:t>
    </dgm:pt>
    <dgm:pt modelId="{49A76234-1A05-4C18-BFB4-40F82231AC99}" type="pres">
      <dgm:prSet presAssocID="{6FEC5C34-2C87-4082-81B3-943971B44A42}" presName="linear" presStyleCnt="0">
        <dgm:presLayoutVars>
          <dgm:animLvl val="lvl"/>
          <dgm:resizeHandles val="exact"/>
        </dgm:presLayoutVars>
      </dgm:prSet>
      <dgm:spPr/>
      <dgm:t>
        <a:bodyPr/>
        <a:lstStyle/>
        <a:p>
          <a:endParaRPr lang="en-US"/>
        </a:p>
      </dgm:t>
    </dgm:pt>
    <dgm:pt modelId="{805F230A-1E95-4124-9075-55A1FC0900AC}" type="pres">
      <dgm:prSet presAssocID="{B3DDE946-90B5-4778-AEB9-3137EEC96168}" presName="parentText" presStyleLbl="node1" presStyleIdx="0" presStyleCnt="11">
        <dgm:presLayoutVars>
          <dgm:chMax val="0"/>
          <dgm:bulletEnabled val="1"/>
        </dgm:presLayoutVars>
      </dgm:prSet>
      <dgm:spPr/>
      <dgm:t>
        <a:bodyPr/>
        <a:lstStyle/>
        <a:p>
          <a:endParaRPr lang="en-US"/>
        </a:p>
      </dgm:t>
    </dgm:pt>
    <dgm:pt modelId="{0FA47441-8394-4053-B8A5-6D9019C05A44}" type="pres">
      <dgm:prSet presAssocID="{AA18390F-36D8-47B1-A5DF-79171EFCDA28}" presName="spacer" presStyleCnt="0"/>
      <dgm:spPr/>
    </dgm:pt>
    <dgm:pt modelId="{55567DCF-6685-4653-BEE4-614F788BE77A}" type="pres">
      <dgm:prSet presAssocID="{44D8D681-4ABF-4B12-945E-94C164FF079C}" presName="parentText" presStyleLbl="node1" presStyleIdx="1" presStyleCnt="11">
        <dgm:presLayoutVars>
          <dgm:chMax val="0"/>
          <dgm:bulletEnabled val="1"/>
        </dgm:presLayoutVars>
      </dgm:prSet>
      <dgm:spPr/>
      <dgm:t>
        <a:bodyPr/>
        <a:lstStyle/>
        <a:p>
          <a:endParaRPr lang="en-US"/>
        </a:p>
      </dgm:t>
    </dgm:pt>
    <dgm:pt modelId="{E236D3B9-5063-4096-A066-71E01C301CFA}" type="pres">
      <dgm:prSet presAssocID="{1494A4DF-F2F1-45A6-A1FC-BBE6A64A837F}" presName="spacer" presStyleCnt="0"/>
      <dgm:spPr/>
    </dgm:pt>
    <dgm:pt modelId="{94EAE2A7-732A-421F-BA45-705274DE34EC}" type="pres">
      <dgm:prSet presAssocID="{8470047E-A921-4DFD-AA86-D90862698FB4}" presName="parentText" presStyleLbl="node1" presStyleIdx="2" presStyleCnt="11">
        <dgm:presLayoutVars>
          <dgm:chMax val="0"/>
          <dgm:bulletEnabled val="1"/>
        </dgm:presLayoutVars>
      </dgm:prSet>
      <dgm:spPr/>
      <dgm:t>
        <a:bodyPr/>
        <a:lstStyle/>
        <a:p>
          <a:endParaRPr lang="en-US"/>
        </a:p>
      </dgm:t>
    </dgm:pt>
    <dgm:pt modelId="{F42C4F1F-3780-421F-81DE-6D8BACDF9194}" type="pres">
      <dgm:prSet presAssocID="{35BEFEE3-A128-42BF-A1FC-575681AC766E}" presName="spacer" presStyleCnt="0"/>
      <dgm:spPr/>
    </dgm:pt>
    <dgm:pt modelId="{964C0381-FCF0-4F8D-918C-945833F614B8}" type="pres">
      <dgm:prSet presAssocID="{5F3F191B-5C38-46B9-B4CA-FF7C257F0C37}" presName="parentText" presStyleLbl="node1" presStyleIdx="3" presStyleCnt="11">
        <dgm:presLayoutVars>
          <dgm:chMax val="0"/>
          <dgm:bulletEnabled val="1"/>
        </dgm:presLayoutVars>
      </dgm:prSet>
      <dgm:spPr/>
      <dgm:t>
        <a:bodyPr/>
        <a:lstStyle/>
        <a:p>
          <a:endParaRPr lang="en-US"/>
        </a:p>
      </dgm:t>
    </dgm:pt>
    <dgm:pt modelId="{593E8717-805D-4BBB-8B2F-4E6A4299187A}" type="pres">
      <dgm:prSet presAssocID="{4C4039AB-F480-45E8-8929-1A2FA3EAB791}" presName="spacer" presStyleCnt="0"/>
      <dgm:spPr/>
    </dgm:pt>
    <dgm:pt modelId="{3698B8E9-8D62-4876-9B05-31889FAA1BD4}" type="pres">
      <dgm:prSet presAssocID="{F2D05BEB-8115-4C39-952D-F0CD31FEBC25}" presName="parentText" presStyleLbl="node1" presStyleIdx="4" presStyleCnt="11">
        <dgm:presLayoutVars>
          <dgm:chMax val="0"/>
          <dgm:bulletEnabled val="1"/>
        </dgm:presLayoutVars>
      </dgm:prSet>
      <dgm:spPr/>
      <dgm:t>
        <a:bodyPr/>
        <a:lstStyle/>
        <a:p>
          <a:endParaRPr lang="en-US"/>
        </a:p>
      </dgm:t>
    </dgm:pt>
    <dgm:pt modelId="{0A5E0C94-2E13-4A89-B320-CAB45AAE8F57}" type="pres">
      <dgm:prSet presAssocID="{5B25EC39-0AB0-44DA-A009-A688D085392E}" presName="spacer" presStyleCnt="0"/>
      <dgm:spPr/>
    </dgm:pt>
    <dgm:pt modelId="{59A705AD-D875-46DE-9569-C4AC4B42EF12}" type="pres">
      <dgm:prSet presAssocID="{8BA58BDE-D3ED-49DA-B9E5-071E5DF869BE}" presName="parentText" presStyleLbl="node1" presStyleIdx="5" presStyleCnt="11">
        <dgm:presLayoutVars>
          <dgm:chMax val="0"/>
          <dgm:bulletEnabled val="1"/>
        </dgm:presLayoutVars>
      </dgm:prSet>
      <dgm:spPr/>
      <dgm:t>
        <a:bodyPr/>
        <a:lstStyle/>
        <a:p>
          <a:endParaRPr lang="en-US"/>
        </a:p>
      </dgm:t>
    </dgm:pt>
    <dgm:pt modelId="{AB53F62F-4DE4-4EAA-B7A4-3A5A515F3D7D}" type="pres">
      <dgm:prSet presAssocID="{CCE6033B-3AAA-437F-A52E-4B7C3A11E526}" presName="spacer" presStyleCnt="0"/>
      <dgm:spPr/>
    </dgm:pt>
    <dgm:pt modelId="{C10DFF48-931F-4710-B5B0-C78CC35E794A}" type="pres">
      <dgm:prSet presAssocID="{561012FA-DD21-4D50-A665-BC261FFB4143}" presName="parentText" presStyleLbl="node1" presStyleIdx="6" presStyleCnt="11">
        <dgm:presLayoutVars>
          <dgm:chMax val="0"/>
          <dgm:bulletEnabled val="1"/>
        </dgm:presLayoutVars>
      </dgm:prSet>
      <dgm:spPr/>
      <dgm:t>
        <a:bodyPr/>
        <a:lstStyle/>
        <a:p>
          <a:endParaRPr lang="en-US"/>
        </a:p>
      </dgm:t>
    </dgm:pt>
    <dgm:pt modelId="{E01C92B6-1368-4941-A749-3FEA0CF63075}" type="pres">
      <dgm:prSet presAssocID="{D163DC65-5613-4997-89F3-C498C00585BA}" presName="spacer" presStyleCnt="0"/>
      <dgm:spPr/>
    </dgm:pt>
    <dgm:pt modelId="{DAF74FF9-0047-4F02-B259-3EB150BE2883}" type="pres">
      <dgm:prSet presAssocID="{AF0C91FF-7E7C-4944-9D11-18BD6BD2DFF6}" presName="parentText" presStyleLbl="node1" presStyleIdx="7" presStyleCnt="11">
        <dgm:presLayoutVars>
          <dgm:chMax val="0"/>
          <dgm:bulletEnabled val="1"/>
        </dgm:presLayoutVars>
      </dgm:prSet>
      <dgm:spPr/>
      <dgm:t>
        <a:bodyPr/>
        <a:lstStyle/>
        <a:p>
          <a:endParaRPr lang="en-US"/>
        </a:p>
      </dgm:t>
    </dgm:pt>
    <dgm:pt modelId="{ECA7E80E-B483-4105-A5F5-582AD7DD6831}" type="pres">
      <dgm:prSet presAssocID="{1F1E90B7-FAAC-45B3-AB4B-C9E1635E52B2}" presName="spacer" presStyleCnt="0"/>
      <dgm:spPr/>
    </dgm:pt>
    <dgm:pt modelId="{F8560687-12D2-46B5-BC6C-BAF4A2931457}" type="pres">
      <dgm:prSet presAssocID="{8C78150A-5F8A-447B-8A24-CFB25F500E55}" presName="parentText" presStyleLbl="node1" presStyleIdx="8" presStyleCnt="11">
        <dgm:presLayoutVars>
          <dgm:chMax val="0"/>
          <dgm:bulletEnabled val="1"/>
        </dgm:presLayoutVars>
      </dgm:prSet>
      <dgm:spPr/>
      <dgm:t>
        <a:bodyPr/>
        <a:lstStyle/>
        <a:p>
          <a:endParaRPr lang="en-US"/>
        </a:p>
      </dgm:t>
    </dgm:pt>
    <dgm:pt modelId="{4AC1AC5A-4FF3-4055-A9AC-C80027533640}" type="pres">
      <dgm:prSet presAssocID="{9F6B054B-9AE1-4011-A622-A4788EB5AEAA}" presName="spacer" presStyleCnt="0"/>
      <dgm:spPr/>
    </dgm:pt>
    <dgm:pt modelId="{D292F7F4-6B32-43F8-8076-4385503E0F33}" type="pres">
      <dgm:prSet presAssocID="{9D186D22-6A89-4E48-8EA4-E87595041919}" presName="parentText" presStyleLbl="node1" presStyleIdx="9" presStyleCnt="11">
        <dgm:presLayoutVars>
          <dgm:chMax val="0"/>
          <dgm:bulletEnabled val="1"/>
        </dgm:presLayoutVars>
      </dgm:prSet>
      <dgm:spPr/>
      <dgm:t>
        <a:bodyPr/>
        <a:lstStyle/>
        <a:p>
          <a:endParaRPr lang="en-US"/>
        </a:p>
      </dgm:t>
    </dgm:pt>
    <dgm:pt modelId="{9CD531E5-FAF5-47EF-BB1B-CB21669E5C73}" type="pres">
      <dgm:prSet presAssocID="{DFB8D06E-C1A1-4912-BAC3-319B675DA02A}" presName="spacer" presStyleCnt="0"/>
      <dgm:spPr/>
    </dgm:pt>
    <dgm:pt modelId="{2107A10A-7E7E-46CE-BE41-8B47709A9293}" type="pres">
      <dgm:prSet presAssocID="{38DFEDD9-CA8A-4D99-85D2-049AD33537A5}" presName="parentText" presStyleLbl="node1" presStyleIdx="10" presStyleCnt="11">
        <dgm:presLayoutVars>
          <dgm:chMax val="0"/>
          <dgm:bulletEnabled val="1"/>
        </dgm:presLayoutVars>
      </dgm:prSet>
      <dgm:spPr/>
      <dgm:t>
        <a:bodyPr/>
        <a:lstStyle/>
        <a:p>
          <a:endParaRPr lang="en-US"/>
        </a:p>
      </dgm:t>
    </dgm:pt>
  </dgm:ptLst>
  <dgm:cxnLst>
    <dgm:cxn modelId="{EED160A4-4471-4605-BDE6-2142E0E67C06}" type="presOf" srcId="{F2D05BEB-8115-4C39-952D-F0CD31FEBC25}" destId="{3698B8E9-8D62-4876-9B05-31889FAA1BD4}" srcOrd="0" destOrd="0" presId="urn:microsoft.com/office/officeart/2005/8/layout/vList2"/>
    <dgm:cxn modelId="{9EDF0A03-0099-4BF4-885D-055C7AA678C5}" type="presOf" srcId="{6FEC5C34-2C87-4082-81B3-943971B44A42}" destId="{49A76234-1A05-4C18-BFB4-40F82231AC99}" srcOrd="0" destOrd="0" presId="urn:microsoft.com/office/officeart/2005/8/layout/vList2"/>
    <dgm:cxn modelId="{DAB336AE-ACCD-406F-B7B5-1E288A802CDD}" type="presOf" srcId="{8470047E-A921-4DFD-AA86-D90862698FB4}" destId="{94EAE2A7-732A-421F-BA45-705274DE34EC}" srcOrd="0" destOrd="0" presId="urn:microsoft.com/office/officeart/2005/8/layout/vList2"/>
    <dgm:cxn modelId="{5F37853B-A63B-4653-8ADA-B56CE0902211}" type="presOf" srcId="{AF0C91FF-7E7C-4944-9D11-18BD6BD2DFF6}" destId="{DAF74FF9-0047-4F02-B259-3EB150BE2883}" srcOrd="0" destOrd="0" presId="urn:microsoft.com/office/officeart/2005/8/layout/vList2"/>
    <dgm:cxn modelId="{13E84E4B-BCDE-4652-9ACA-A1EBA18E9564}" srcId="{6FEC5C34-2C87-4082-81B3-943971B44A42}" destId="{5F3F191B-5C38-46B9-B4CA-FF7C257F0C37}" srcOrd="3" destOrd="0" parTransId="{E3236DAE-D36F-4095-88E5-9E688E6B9406}" sibTransId="{4C4039AB-F480-45E8-8929-1A2FA3EAB791}"/>
    <dgm:cxn modelId="{4570B4FD-6C35-402B-BF87-23EF9C1ABB5E}" srcId="{6FEC5C34-2C87-4082-81B3-943971B44A42}" destId="{8470047E-A921-4DFD-AA86-D90862698FB4}" srcOrd="2" destOrd="0" parTransId="{0D4D2402-5F39-41CC-A24B-3149A3C94856}" sibTransId="{35BEFEE3-A128-42BF-A1FC-575681AC766E}"/>
    <dgm:cxn modelId="{FF6C0D2D-3ED7-4ABE-9DF7-7A469AEC8201}" srcId="{6FEC5C34-2C87-4082-81B3-943971B44A42}" destId="{B3DDE946-90B5-4778-AEB9-3137EEC96168}" srcOrd="0" destOrd="0" parTransId="{8BD29D71-BDA1-4C82-93B9-0144C9B5FB58}" sibTransId="{AA18390F-36D8-47B1-A5DF-79171EFCDA28}"/>
    <dgm:cxn modelId="{B5FA3407-A1B6-48A2-9191-052C7278674B}" type="presOf" srcId="{38DFEDD9-CA8A-4D99-85D2-049AD33537A5}" destId="{2107A10A-7E7E-46CE-BE41-8B47709A9293}" srcOrd="0" destOrd="0" presId="urn:microsoft.com/office/officeart/2005/8/layout/vList2"/>
    <dgm:cxn modelId="{E8E38731-1FF6-4099-B4E0-4426C5FC173A}" srcId="{6FEC5C34-2C87-4082-81B3-943971B44A42}" destId="{44D8D681-4ABF-4B12-945E-94C164FF079C}" srcOrd="1" destOrd="0" parTransId="{85688AC0-E9C8-4D6F-A44A-72C628CD3AC0}" sibTransId="{1494A4DF-F2F1-45A6-A1FC-BBE6A64A837F}"/>
    <dgm:cxn modelId="{DD8F957A-37EB-4777-B31F-B43E69E0955A}" type="presOf" srcId="{8BA58BDE-D3ED-49DA-B9E5-071E5DF869BE}" destId="{59A705AD-D875-46DE-9569-C4AC4B42EF12}" srcOrd="0" destOrd="0" presId="urn:microsoft.com/office/officeart/2005/8/layout/vList2"/>
    <dgm:cxn modelId="{261D98C1-562B-4AB2-994C-666B27CF8C30}" type="presOf" srcId="{44D8D681-4ABF-4B12-945E-94C164FF079C}" destId="{55567DCF-6685-4653-BEE4-614F788BE77A}" srcOrd="0" destOrd="0" presId="urn:microsoft.com/office/officeart/2005/8/layout/vList2"/>
    <dgm:cxn modelId="{3724A19D-E9BA-4E13-B1FF-F42B8FA7D5F4}" type="presOf" srcId="{5F3F191B-5C38-46B9-B4CA-FF7C257F0C37}" destId="{964C0381-FCF0-4F8D-918C-945833F614B8}" srcOrd="0" destOrd="0" presId="urn:microsoft.com/office/officeart/2005/8/layout/vList2"/>
    <dgm:cxn modelId="{09E1EAD2-3142-4B33-9A06-EB2A96B1AB3B}" srcId="{6FEC5C34-2C87-4082-81B3-943971B44A42}" destId="{F2D05BEB-8115-4C39-952D-F0CD31FEBC25}" srcOrd="4" destOrd="0" parTransId="{132D3AA6-209C-4136-8620-2D363C3B0FD2}" sibTransId="{5B25EC39-0AB0-44DA-A009-A688D085392E}"/>
    <dgm:cxn modelId="{32842BBD-7D4B-4473-9ECB-990B4F4C4C13}" type="presOf" srcId="{8C78150A-5F8A-447B-8A24-CFB25F500E55}" destId="{F8560687-12D2-46B5-BC6C-BAF4A2931457}" srcOrd="0" destOrd="0" presId="urn:microsoft.com/office/officeart/2005/8/layout/vList2"/>
    <dgm:cxn modelId="{E6645FC4-8AF4-4A99-BEED-8B209D592125}" srcId="{6FEC5C34-2C87-4082-81B3-943971B44A42}" destId="{AF0C91FF-7E7C-4944-9D11-18BD6BD2DFF6}" srcOrd="7" destOrd="0" parTransId="{23FFEEC8-B472-4329-A9A0-7B4FF8917924}" sibTransId="{1F1E90B7-FAAC-45B3-AB4B-C9E1635E52B2}"/>
    <dgm:cxn modelId="{AD99FC13-44EA-4E8A-B2C1-7D959D2D4389}" srcId="{6FEC5C34-2C87-4082-81B3-943971B44A42}" destId="{38DFEDD9-CA8A-4D99-85D2-049AD33537A5}" srcOrd="10" destOrd="0" parTransId="{14BF9C33-5683-42C9-B13A-33F44FFCFD5D}" sibTransId="{1234569E-8A2A-430D-8127-8960E7A9189D}"/>
    <dgm:cxn modelId="{CC55C213-FB45-4CFB-8011-4D7149C20FC7}" type="presOf" srcId="{B3DDE946-90B5-4778-AEB9-3137EEC96168}" destId="{805F230A-1E95-4124-9075-55A1FC0900AC}" srcOrd="0" destOrd="0" presId="urn:microsoft.com/office/officeart/2005/8/layout/vList2"/>
    <dgm:cxn modelId="{0F97F9C7-9DDA-4B75-941D-0F1573FE7558}" srcId="{6FEC5C34-2C87-4082-81B3-943971B44A42}" destId="{8C78150A-5F8A-447B-8A24-CFB25F500E55}" srcOrd="8" destOrd="0" parTransId="{55D0A309-AA70-40B9-B371-EA24CEA580A3}" sibTransId="{9F6B054B-9AE1-4011-A622-A4788EB5AEAA}"/>
    <dgm:cxn modelId="{DC0239AD-72B7-4E7E-870F-09985E58099B}" srcId="{6FEC5C34-2C87-4082-81B3-943971B44A42}" destId="{8BA58BDE-D3ED-49DA-B9E5-071E5DF869BE}" srcOrd="5" destOrd="0" parTransId="{B22C591C-2A58-4F8B-B529-010604F3B409}" sibTransId="{CCE6033B-3AAA-437F-A52E-4B7C3A11E526}"/>
    <dgm:cxn modelId="{C49BA862-C720-4F5C-8041-0585C5FA627D}" type="presOf" srcId="{9D186D22-6A89-4E48-8EA4-E87595041919}" destId="{D292F7F4-6B32-43F8-8076-4385503E0F33}" srcOrd="0" destOrd="0" presId="urn:microsoft.com/office/officeart/2005/8/layout/vList2"/>
    <dgm:cxn modelId="{A658D540-4A54-4CE0-A3EF-9107660BF16F}" type="presOf" srcId="{561012FA-DD21-4D50-A665-BC261FFB4143}" destId="{C10DFF48-931F-4710-B5B0-C78CC35E794A}" srcOrd="0" destOrd="0" presId="urn:microsoft.com/office/officeart/2005/8/layout/vList2"/>
    <dgm:cxn modelId="{0D84DD01-F158-4E09-93BB-44274D43EC51}" srcId="{6FEC5C34-2C87-4082-81B3-943971B44A42}" destId="{9D186D22-6A89-4E48-8EA4-E87595041919}" srcOrd="9" destOrd="0" parTransId="{60DF8099-952F-4C71-B306-C90914B1E84E}" sibTransId="{DFB8D06E-C1A1-4912-BAC3-319B675DA02A}"/>
    <dgm:cxn modelId="{FF5900DD-159F-4475-9B30-7DF65A0715A7}" srcId="{6FEC5C34-2C87-4082-81B3-943971B44A42}" destId="{561012FA-DD21-4D50-A665-BC261FFB4143}" srcOrd="6" destOrd="0" parTransId="{3324BB0E-800C-4294-88C6-0B208AA26F65}" sibTransId="{D163DC65-5613-4997-89F3-C498C00585BA}"/>
    <dgm:cxn modelId="{438AE906-B50C-4C62-B537-00A66BDFF1E7}" type="presParOf" srcId="{49A76234-1A05-4C18-BFB4-40F82231AC99}" destId="{805F230A-1E95-4124-9075-55A1FC0900AC}" srcOrd="0" destOrd="0" presId="urn:microsoft.com/office/officeart/2005/8/layout/vList2"/>
    <dgm:cxn modelId="{9C808F36-4E79-4641-AE11-6A31FD6D68B8}" type="presParOf" srcId="{49A76234-1A05-4C18-BFB4-40F82231AC99}" destId="{0FA47441-8394-4053-B8A5-6D9019C05A44}" srcOrd="1" destOrd="0" presId="urn:microsoft.com/office/officeart/2005/8/layout/vList2"/>
    <dgm:cxn modelId="{9819B645-5523-4D67-BD5B-D26F1373F398}" type="presParOf" srcId="{49A76234-1A05-4C18-BFB4-40F82231AC99}" destId="{55567DCF-6685-4653-BEE4-614F788BE77A}" srcOrd="2" destOrd="0" presId="urn:microsoft.com/office/officeart/2005/8/layout/vList2"/>
    <dgm:cxn modelId="{480F0994-4399-4267-92D2-73AE679DF73D}" type="presParOf" srcId="{49A76234-1A05-4C18-BFB4-40F82231AC99}" destId="{E236D3B9-5063-4096-A066-71E01C301CFA}" srcOrd="3" destOrd="0" presId="urn:microsoft.com/office/officeart/2005/8/layout/vList2"/>
    <dgm:cxn modelId="{9D186195-52E7-4672-9AA1-152359647B42}" type="presParOf" srcId="{49A76234-1A05-4C18-BFB4-40F82231AC99}" destId="{94EAE2A7-732A-421F-BA45-705274DE34EC}" srcOrd="4" destOrd="0" presId="urn:microsoft.com/office/officeart/2005/8/layout/vList2"/>
    <dgm:cxn modelId="{853F179F-150B-49A2-BC60-FBDA69F1691E}" type="presParOf" srcId="{49A76234-1A05-4C18-BFB4-40F82231AC99}" destId="{F42C4F1F-3780-421F-81DE-6D8BACDF9194}" srcOrd="5" destOrd="0" presId="urn:microsoft.com/office/officeart/2005/8/layout/vList2"/>
    <dgm:cxn modelId="{4E37C609-E6B3-42F6-8C1E-88F019F4FA78}" type="presParOf" srcId="{49A76234-1A05-4C18-BFB4-40F82231AC99}" destId="{964C0381-FCF0-4F8D-918C-945833F614B8}" srcOrd="6" destOrd="0" presId="urn:microsoft.com/office/officeart/2005/8/layout/vList2"/>
    <dgm:cxn modelId="{FBD1687B-32D4-41B3-AA85-E0D1A524E3B8}" type="presParOf" srcId="{49A76234-1A05-4C18-BFB4-40F82231AC99}" destId="{593E8717-805D-4BBB-8B2F-4E6A4299187A}" srcOrd="7" destOrd="0" presId="urn:microsoft.com/office/officeart/2005/8/layout/vList2"/>
    <dgm:cxn modelId="{F0AE7385-8D44-469E-85EB-4E54DF555243}" type="presParOf" srcId="{49A76234-1A05-4C18-BFB4-40F82231AC99}" destId="{3698B8E9-8D62-4876-9B05-31889FAA1BD4}" srcOrd="8" destOrd="0" presId="urn:microsoft.com/office/officeart/2005/8/layout/vList2"/>
    <dgm:cxn modelId="{AA1542DC-66B8-4607-AD1D-D11C064CE6C3}" type="presParOf" srcId="{49A76234-1A05-4C18-BFB4-40F82231AC99}" destId="{0A5E0C94-2E13-4A89-B320-CAB45AAE8F57}" srcOrd="9" destOrd="0" presId="urn:microsoft.com/office/officeart/2005/8/layout/vList2"/>
    <dgm:cxn modelId="{CCEE5D15-A280-442E-B352-53474ABA79F9}" type="presParOf" srcId="{49A76234-1A05-4C18-BFB4-40F82231AC99}" destId="{59A705AD-D875-46DE-9569-C4AC4B42EF12}" srcOrd="10" destOrd="0" presId="urn:microsoft.com/office/officeart/2005/8/layout/vList2"/>
    <dgm:cxn modelId="{3A91DDFF-5967-4B79-A694-E9DB8CF228B2}" type="presParOf" srcId="{49A76234-1A05-4C18-BFB4-40F82231AC99}" destId="{AB53F62F-4DE4-4EAA-B7A4-3A5A515F3D7D}" srcOrd="11" destOrd="0" presId="urn:microsoft.com/office/officeart/2005/8/layout/vList2"/>
    <dgm:cxn modelId="{E8E9DA07-81C1-45BA-A4E1-991B0C7E50AA}" type="presParOf" srcId="{49A76234-1A05-4C18-BFB4-40F82231AC99}" destId="{C10DFF48-931F-4710-B5B0-C78CC35E794A}" srcOrd="12" destOrd="0" presId="urn:microsoft.com/office/officeart/2005/8/layout/vList2"/>
    <dgm:cxn modelId="{058F5C97-0CCE-4FD0-BF99-3514A7FCEACE}" type="presParOf" srcId="{49A76234-1A05-4C18-BFB4-40F82231AC99}" destId="{E01C92B6-1368-4941-A749-3FEA0CF63075}" srcOrd="13" destOrd="0" presId="urn:microsoft.com/office/officeart/2005/8/layout/vList2"/>
    <dgm:cxn modelId="{99DCFBA7-698D-494D-AB2E-C98A6A604998}" type="presParOf" srcId="{49A76234-1A05-4C18-BFB4-40F82231AC99}" destId="{DAF74FF9-0047-4F02-B259-3EB150BE2883}" srcOrd="14" destOrd="0" presId="urn:microsoft.com/office/officeart/2005/8/layout/vList2"/>
    <dgm:cxn modelId="{02B7543F-2007-4A46-9393-0212ECBBE882}" type="presParOf" srcId="{49A76234-1A05-4C18-BFB4-40F82231AC99}" destId="{ECA7E80E-B483-4105-A5F5-582AD7DD6831}" srcOrd="15" destOrd="0" presId="urn:microsoft.com/office/officeart/2005/8/layout/vList2"/>
    <dgm:cxn modelId="{D2DED5F2-320A-4656-9DD4-DBECB0E31925}" type="presParOf" srcId="{49A76234-1A05-4C18-BFB4-40F82231AC99}" destId="{F8560687-12D2-46B5-BC6C-BAF4A2931457}" srcOrd="16" destOrd="0" presId="urn:microsoft.com/office/officeart/2005/8/layout/vList2"/>
    <dgm:cxn modelId="{654823A1-88A9-4620-9A62-AB547AFD4CBE}" type="presParOf" srcId="{49A76234-1A05-4C18-BFB4-40F82231AC99}" destId="{4AC1AC5A-4FF3-4055-A9AC-C80027533640}" srcOrd="17" destOrd="0" presId="urn:microsoft.com/office/officeart/2005/8/layout/vList2"/>
    <dgm:cxn modelId="{697D2696-FA02-4CAF-AB8B-329DD3777DF9}" type="presParOf" srcId="{49A76234-1A05-4C18-BFB4-40F82231AC99}" destId="{D292F7F4-6B32-43F8-8076-4385503E0F33}" srcOrd="18" destOrd="0" presId="urn:microsoft.com/office/officeart/2005/8/layout/vList2"/>
    <dgm:cxn modelId="{080AB572-47BC-4BAF-B355-6C5FBA203852}" type="presParOf" srcId="{49A76234-1A05-4C18-BFB4-40F82231AC99}" destId="{9CD531E5-FAF5-47EF-BB1B-CB21669E5C73}" srcOrd="19" destOrd="0" presId="urn:microsoft.com/office/officeart/2005/8/layout/vList2"/>
    <dgm:cxn modelId="{047B8CFA-267C-43C5-878E-F8E54D2823AA}" type="presParOf" srcId="{49A76234-1A05-4C18-BFB4-40F82231AC99}" destId="{2107A10A-7E7E-46CE-BE41-8B47709A9293}" srcOrd="2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2F40CA-BAA3-49C9-8E36-A97E1EBD3C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8EA07F2-54EC-4C7C-A208-80CC2530EED7}">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l" rtl="0"/>
          <a:r>
            <a:rPr lang="tr-TR" sz="2800" b="1" dirty="0" smtClean="0">
              <a:latin typeface="Book Antiqua" pitchFamily="18" charset="0"/>
            </a:rPr>
            <a:t>B4 </a:t>
          </a:r>
          <a:r>
            <a:rPr lang="en-US" sz="2800" b="1" dirty="0" smtClean="0">
              <a:latin typeface="Book Antiqua" pitchFamily="18" charset="0"/>
            </a:rPr>
            <a:t>Individual Variations</a:t>
          </a:r>
          <a:endParaRPr lang="tr-TR" sz="2800" b="1" dirty="0">
            <a:latin typeface="Book Antiqua" pitchFamily="18" charset="0"/>
          </a:endParaRPr>
        </a:p>
      </dgm:t>
    </dgm:pt>
    <dgm:pt modelId="{95AD35B8-5B21-40D2-B79D-08138FBCDAFD}" type="parTrans" cxnId="{D2340E95-F0A8-4F3E-B575-B9EA29BE8351}">
      <dgm:prSet/>
      <dgm:spPr/>
      <dgm:t>
        <a:bodyPr/>
        <a:lstStyle/>
        <a:p>
          <a:endParaRPr lang="en-US"/>
        </a:p>
      </dgm:t>
    </dgm:pt>
    <dgm:pt modelId="{155B729F-BC70-44B5-ABFF-1D1F6106E6AD}" type="sibTrans" cxnId="{D2340E95-F0A8-4F3E-B575-B9EA29BE8351}">
      <dgm:prSet/>
      <dgm:spPr/>
      <dgm:t>
        <a:bodyPr/>
        <a:lstStyle/>
        <a:p>
          <a:endParaRPr lang="en-US"/>
        </a:p>
      </dgm:t>
    </dgm:pt>
    <dgm:pt modelId="{0ABCB144-8C55-48C0-AD59-FC94650E06E0}">
      <dgm:prSet custT="1"/>
      <dgm:spPr/>
      <dgm:t>
        <a:bodyPr/>
        <a:lstStyle/>
        <a:p>
          <a:pPr rtl="0"/>
          <a:r>
            <a:rPr lang="en-US" sz="2000" dirty="0" smtClean="0">
              <a:latin typeface="Book Antiqua" pitchFamily="18" charset="0"/>
            </a:rPr>
            <a:t>People</a:t>
          </a:r>
          <a:r>
            <a:rPr lang="tr-TR" sz="2000" dirty="0" smtClean="0">
              <a:latin typeface="Book Antiqua" pitchFamily="18" charset="0"/>
            </a:rPr>
            <a:t> </a:t>
          </a:r>
          <a:r>
            <a:rPr lang="en-US" sz="2000" dirty="0" smtClean="0">
              <a:latin typeface="Book Antiqua" pitchFamily="18" charset="0"/>
            </a:rPr>
            <a:t>respond differently even to the same </a:t>
          </a:r>
          <a:r>
            <a:rPr lang="en-US" sz="2000" dirty="0" err="1" smtClean="0">
              <a:latin typeface="Book Antiqua" pitchFamily="18" charset="0"/>
            </a:rPr>
            <a:t>sitimuli</a:t>
          </a:r>
          <a:endParaRPr lang="en-US" sz="2000" dirty="0">
            <a:latin typeface="Book Antiqua" pitchFamily="18" charset="0"/>
          </a:endParaRPr>
        </a:p>
      </dgm:t>
    </dgm:pt>
    <dgm:pt modelId="{FC88C4D2-D349-4273-9BB5-714111B1C406}" type="parTrans" cxnId="{06FDDF1E-90DF-47AB-833D-A3130A178E03}">
      <dgm:prSet/>
      <dgm:spPr/>
      <dgm:t>
        <a:bodyPr/>
        <a:lstStyle/>
        <a:p>
          <a:endParaRPr lang="en-US"/>
        </a:p>
      </dgm:t>
    </dgm:pt>
    <dgm:pt modelId="{A8428C90-74C8-4835-8098-8572A66692EA}" type="sibTrans" cxnId="{06FDDF1E-90DF-47AB-833D-A3130A178E03}">
      <dgm:prSet/>
      <dgm:spPr/>
      <dgm:t>
        <a:bodyPr/>
        <a:lstStyle/>
        <a:p>
          <a:endParaRPr lang="en-US"/>
        </a:p>
      </dgm:t>
    </dgm:pt>
    <dgm:pt modelId="{C949C1CB-ABA2-41A5-885E-730EE6CD25E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NLP:  “preferred primary system” to experience the world; </a:t>
          </a:r>
          <a:endParaRPr lang="tr-TR" sz="2000" dirty="0">
            <a:latin typeface="Book Antiqua" pitchFamily="18" charset="0"/>
          </a:endParaRPr>
        </a:p>
      </dgm:t>
    </dgm:pt>
    <dgm:pt modelId="{A06856BA-C988-449A-AB91-56674F05743C}" type="parTrans" cxnId="{8579DD7B-7DBB-4DA6-941B-1466EF7AC9BC}">
      <dgm:prSet/>
      <dgm:spPr/>
      <dgm:t>
        <a:bodyPr/>
        <a:lstStyle/>
        <a:p>
          <a:endParaRPr lang="en-US"/>
        </a:p>
      </dgm:t>
    </dgm:pt>
    <dgm:pt modelId="{62958B73-9914-4287-844F-26907BE3B1AC}" type="sibTrans" cxnId="{8579DD7B-7DBB-4DA6-941B-1466EF7AC9BC}">
      <dgm:prSet/>
      <dgm:spPr/>
      <dgm:t>
        <a:bodyPr/>
        <a:lstStyle/>
        <a:p>
          <a:endParaRPr lang="en-US"/>
        </a:p>
      </dgm:t>
    </dgm:pt>
    <dgm:pt modelId="{E784EFC7-4C20-414E-992E-81AF67B60638}">
      <dgm:prSet custT="1"/>
      <dgm:spPr/>
      <dgm:t>
        <a:bodyPr/>
        <a:lstStyle/>
        <a:p>
          <a:pPr rtl="0"/>
          <a:r>
            <a:rPr lang="tr-TR" sz="2000" dirty="0" smtClean="0">
              <a:latin typeface="Book Antiqua" pitchFamily="18" charset="0"/>
            </a:rPr>
            <a:t>VAKOG= </a:t>
          </a:r>
          <a:r>
            <a:rPr lang="en-US" sz="2000" dirty="0" smtClean="0">
              <a:latin typeface="Book Antiqua" pitchFamily="18" charset="0"/>
            </a:rPr>
            <a:t>visual, auditory, kinesthetic</a:t>
          </a:r>
          <a:r>
            <a:rPr lang="tr-TR" sz="2000" dirty="0" smtClean="0">
              <a:latin typeface="Book Antiqua" pitchFamily="18" charset="0"/>
            </a:rPr>
            <a:t>, </a:t>
          </a:r>
          <a:r>
            <a:rPr lang="tr-TR" sz="2000" dirty="0" err="1" smtClean="0">
              <a:latin typeface="Book Antiqua" pitchFamily="18" charset="0"/>
            </a:rPr>
            <a:t>Olfactory</a:t>
          </a:r>
          <a:r>
            <a:rPr lang="tr-TR" sz="2000" dirty="0" smtClean="0">
              <a:latin typeface="Book Antiqua" pitchFamily="18" charset="0"/>
            </a:rPr>
            <a:t>, </a:t>
          </a:r>
          <a:r>
            <a:rPr lang="tr-TR" sz="2000" dirty="0" err="1" smtClean="0">
              <a:latin typeface="Book Antiqua" pitchFamily="18" charset="0"/>
            </a:rPr>
            <a:t>Gustatory</a:t>
          </a:r>
          <a:endParaRPr lang="en-US" sz="2000" dirty="0">
            <a:latin typeface="Book Antiqua" pitchFamily="18" charset="0"/>
          </a:endParaRPr>
        </a:p>
      </dgm:t>
    </dgm:pt>
    <dgm:pt modelId="{94FF3EC9-3F0B-4EBC-A9F0-C90BD4478660}" type="parTrans" cxnId="{5C679D98-A2B8-4B54-B8D7-A03AB9B778FF}">
      <dgm:prSet/>
      <dgm:spPr/>
      <dgm:t>
        <a:bodyPr/>
        <a:lstStyle/>
        <a:p>
          <a:endParaRPr lang="en-US"/>
        </a:p>
      </dgm:t>
    </dgm:pt>
    <dgm:pt modelId="{3750E693-1DB2-454E-9833-F9587FB4DED7}" type="sibTrans" cxnId="{5C679D98-A2B8-4B54-B8D7-A03AB9B778FF}">
      <dgm:prSet/>
      <dgm:spPr/>
      <dgm:t>
        <a:bodyPr/>
        <a:lstStyle/>
        <a:p>
          <a:endParaRPr lang="en-US"/>
        </a:p>
      </dgm:t>
    </dgm:pt>
    <dgm:pt modelId="{A442C132-C810-4289-B1A2-3B2F7548CC8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MI theory: we don’t possess a single intelligence, but a variety of intelligences </a:t>
          </a:r>
          <a:endParaRPr lang="tr-TR" sz="2000" dirty="0">
            <a:latin typeface="Book Antiqua" pitchFamily="18" charset="0"/>
          </a:endParaRPr>
        </a:p>
      </dgm:t>
    </dgm:pt>
    <dgm:pt modelId="{C6761F2E-18C2-4E22-B64B-22993B9F28C4}" type="parTrans" cxnId="{08A03DF7-F6D3-4614-8DE6-53DFBC935282}">
      <dgm:prSet/>
      <dgm:spPr/>
      <dgm:t>
        <a:bodyPr/>
        <a:lstStyle/>
        <a:p>
          <a:endParaRPr lang="en-US"/>
        </a:p>
      </dgm:t>
    </dgm:pt>
    <dgm:pt modelId="{0DBD171B-9D38-4100-AEE2-2205FD232DE7}" type="sibTrans" cxnId="{08A03DF7-F6D3-4614-8DE6-53DFBC935282}">
      <dgm:prSet/>
      <dgm:spPr/>
      <dgm:t>
        <a:bodyPr/>
        <a:lstStyle/>
        <a:p>
          <a:endParaRPr lang="en-US"/>
        </a:p>
      </dgm:t>
    </dgm:pt>
    <dgm:pt modelId="{2E21FF1C-CF86-4262-BE25-0D6CF836917C}">
      <dgm:prSet custT="1"/>
      <dgm:spPr/>
      <dgm:t>
        <a:bodyPr/>
        <a:lstStyle/>
        <a:p>
          <a:pPr rtl="0"/>
          <a:r>
            <a:rPr lang="en-US" sz="2000" dirty="0" smtClean="0">
              <a:latin typeface="Book Antiqua" pitchFamily="18" charset="0"/>
            </a:rPr>
            <a:t>(visual/spatial, logical/mathematical, etc.); in each person one (or more) of them is more dominant. </a:t>
          </a:r>
          <a:endParaRPr lang="tr-TR" sz="2000" dirty="0">
            <a:latin typeface="Book Antiqua" pitchFamily="18" charset="0"/>
          </a:endParaRPr>
        </a:p>
      </dgm:t>
    </dgm:pt>
    <dgm:pt modelId="{C06442F9-691D-402C-8E1A-378DFEC9D0AF}" type="parTrans" cxnId="{D2DFA455-AE0F-4428-B3AC-4B6BD3D27E3D}">
      <dgm:prSet/>
      <dgm:spPr/>
      <dgm:t>
        <a:bodyPr/>
        <a:lstStyle/>
        <a:p>
          <a:endParaRPr lang="en-US"/>
        </a:p>
      </dgm:t>
    </dgm:pt>
    <dgm:pt modelId="{4CBDCE02-A7B7-46BE-85E5-D53E96475CE4}" type="sibTrans" cxnId="{D2DFA455-AE0F-4428-B3AC-4B6BD3D27E3D}">
      <dgm:prSet/>
      <dgm:spPr/>
      <dgm:t>
        <a:bodyPr/>
        <a:lstStyle/>
        <a:p>
          <a:endParaRPr lang="en-US"/>
        </a:p>
      </dgm:t>
    </dgm:pt>
    <dgm:pt modelId="{36CB9E94-D472-42BD-9873-279C5421FF09}">
      <dgm:prSet custT="1"/>
      <dgm:spPr/>
      <dgm:t>
        <a:bodyPr/>
        <a:lstStyle/>
        <a:p>
          <a:pPr rtl="0"/>
          <a:r>
            <a:rPr lang="en-US" sz="2000" dirty="0" smtClean="0">
              <a:latin typeface="Book Antiqua" pitchFamily="18" charset="0"/>
            </a:rPr>
            <a:t>If </a:t>
          </a:r>
          <a:r>
            <a:rPr lang="en-US" sz="2000" dirty="0" err="1" smtClean="0">
              <a:latin typeface="Book Antiqua" pitchFamily="18" charset="0"/>
            </a:rPr>
            <a:t>sts</a:t>
          </a:r>
          <a:r>
            <a:rPr lang="en-US" sz="2000" dirty="0" smtClean="0">
              <a:latin typeface="Book Antiqua" pitchFamily="18" charset="0"/>
            </a:rPr>
            <a:t> have different predominate intelligences, and different  representational systems, then the same learning task may not be appropriate for all students. </a:t>
          </a:r>
          <a:endParaRPr lang="tr-TR" sz="2000" dirty="0">
            <a:latin typeface="Book Antiqua" pitchFamily="18" charset="0"/>
          </a:endParaRPr>
        </a:p>
      </dgm:t>
    </dgm:pt>
    <dgm:pt modelId="{D97ECFA1-4120-444B-8317-CE5B8DC22E66}" type="parTrans" cxnId="{7A374839-9A2F-4319-AE8D-B0BA6AD99333}">
      <dgm:prSet/>
      <dgm:spPr/>
      <dgm:t>
        <a:bodyPr/>
        <a:lstStyle/>
        <a:p>
          <a:endParaRPr lang="en-US"/>
        </a:p>
      </dgm:t>
    </dgm:pt>
    <dgm:pt modelId="{FBD67645-C791-4BA7-8BDA-F6AD82B29DBD}" type="sibTrans" cxnId="{7A374839-9A2F-4319-AE8D-B0BA6AD99333}">
      <dgm:prSet/>
      <dgm:spPr/>
      <dgm:t>
        <a:bodyPr/>
        <a:lstStyle/>
        <a:p>
          <a:endParaRPr lang="en-US"/>
        </a:p>
      </dgm:t>
    </dgm:pt>
    <dgm:pt modelId="{AC98B840-0DBD-46E4-B6B6-04CDC676F3E2}">
      <dgm:prSet custT="1"/>
      <dgm:spPr/>
      <dgm:t>
        <a:bodyPr/>
        <a:lstStyle/>
        <a:p>
          <a:pPr rtl="0"/>
          <a:r>
            <a:rPr lang="en-US" sz="2000" dirty="0" smtClean="0">
              <a:latin typeface="Book Antiqua" pitchFamily="18" charset="0"/>
            </a:rPr>
            <a:t>Teachers should use a variety of activities to help various types of learners.  </a:t>
          </a:r>
          <a:endParaRPr lang="tr-TR" sz="2000" dirty="0">
            <a:latin typeface="Book Antiqua" pitchFamily="18" charset="0"/>
          </a:endParaRPr>
        </a:p>
      </dgm:t>
    </dgm:pt>
    <dgm:pt modelId="{420E7407-6F0B-478C-AAA7-1CE462A22DDF}" type="parTrans" cxnId="{33CFEFA8-E560-4ECF-ADD6-46D95E7A70F9}">
      <dgm:prSet/>
      <dgm:spPr/>
      <dgm:t>
        <a:bodyPr/>
        <a:lstStyle/>
        <a:p>
          <a:endParaRPr lang="en-US"/>
        </a:p>
      </dgm:t>
    </dgm:pt>
    <dgm:pt modelId="{D0711736-C128-41C8-873C-C9306497A002}" type="sibTrans" cxnId="{33CFEFA8-E560-4ECF-ADD6-46D95E7A70F9}">
      <dgm:prSet/>
      <dgm:spPr/>
      <dgm:t>
        <a:bodyPr/>
        <a:lstStyle/>
        <a:p>
          <a:endParaRPr lang="en-US"/>
        </a:p>
      </dgm:t>
    </dgm:pt>
    <dgm:pt modelId="{5E113526-FA02-43DE-A487-F811FDEBB70E}">
      <dgm:prSet custT="1"/>
      <dgm:spPr/>
      <dgm:t>
        <a:bodyPr/>
        <a:lstStyle/>
        <a:p>
          <a:pPr rtl="0"/>
          <a:r>
            <a:rPr lang="en-US" sz="2000" dirty="0" smtClean="0">
              <a:latin typeface="Book Antiqua" pitchFamily="18" charset="0"/>
            </a:rPr>
            <a:t>We can try to recognize individual differences by using observations, questionnaires,  or ask our students’ comments. </a:t>
          </a:r>
          <a:endParaRPr lang="tr-TR" sz="2000" dirty="0">
            <a:latin typeface="Book Antiqua" pitchFamily="18" charset="0"/>
          </a:endParaRPr>
        </a:p>
      </dgm:t>
    </dgm:pt>
    <dgm:pt modelId="{A0BC2E66-B8FE-4ABC-A87C-B54FBAE65321}" type="parTrans" cxnId="{67595346-B638-4B97-A9C5-B491E4E1C654}">
      <dgm:prSet/>
      <dgm:spPr/>
      <dgm:t>
        <a:bodyPr/>
        <a:lstStyle/>
        <a:p>
          <a:endParaRPr lang="en-US"/>
        </a:p>
      </dgm:t>
    </dgm:pt>
    <dgm:pt modelId="{4BEAF3E9-A0AA-4835-90AA-4CF5ABF23062}" type="sibTrans" cxnId="{67595346-B638-4B97-A9C5-B491E4E1C654}">
      <dgm:prSet/>
      <dgm:spPr/>
      <dgm:t>
        <a:bodyPr/>
        <a:lstStyle/>
        <a:p>
          <a:endParaRPr lang="en-US"/>
        </a:p>
      </dgm:t>
    </dgm:pt>
    <dgm:pt modelId="{4409282C-C4DD-4A04-AC58-BA82575F21DC}" type="pres">
      <dgm:prSet presAssocID="{282F40CA-BAA3-49C9-8E36-A97E1EBD3C50}" presName="linear" presStyleCnt="0">
        <dgm:presLayoutVars>
          <dgm:animLvl val="lvl"/>
          <dgm:resizeHandles val="exact"/>
        </dgm:presLayoutVars>
      </dgm:prSet>
      <dgm:spPr/>
      <dgm:t>
        <a:bodyPr/>
        <a:lstStyle/>
        <a:p>
          <a:endParaRPr lang="en-US"/>
        </a:p>
      </dgm:t>
    </dgm:pt>
    <dgm:pt modelId="{68CDC719-4646-4149-B69A-6D7940403011}" type="pres">
      <dgm:prSet presAssocID="{38EA07F2-54EC-4C7C-A208-80CC2530EED7}" presName="parentText" presStyleLbl="node1" presStyleIdx="0" presStyleCnt="9">
        <dgm:presLayoutVars>
          <dgm:chMax val="0"/>
          <dgm:bulletEnabled val="1"/>
        </dgm:presLayoutVars>
      </dgm:prSet>
      <dgm:spPr/>
      <dgm:t>
        <a:bodyPr/>
        <a:lstStyle/>
        <a:p>
          <a:endParaRPr lang="en-US"/>
        </a:p>
      </dgm:t>
    </dgm:pt>
    <dgm:pt modelId="{F5DD4DC3-62B8-49AE-B3CD-FC06AEDDD3FD}" type="pres">
      <dgm:prSet presAssocID="{155B729F-BC70-44B5-ABFF-1D1F6106E6AD}" presName="spacer" presStyleCnt="0"/>
      <dgm:spPr/>
    </dgm:pt>
    <dgm:pt modelId="{BC59D006-19BF-4960-9F79-99BD59992C14}" type="pres">
      <dgm:prSet presAssocID="{0ABCB144-8C55-48C0-AD59-FC94650E06E0}" presName="parentText" presStyleLbl="node1" presStyleIdx="1" presStyleCnt="9">
        <dgm:presLayoutVars>
          <dgm:chMax val="0"/>
          <dgm:bulletEnabled val="1"/>
        </dgm:presLayoutVars>
      </dgm:prSet>
      <dgm:spPr/>
      <dgm:t>
        <a:bodyPr/>
        <a:lstStyle/>
        <a:p>
          <a:endParaRPr lang="en-US"/>
        </a:p>
      </dgm:t>
    </dgm:pt>
    <dgm:pt modelId="{6C2D2022-C38B-46EE-97F7-B7420B83DA36}" type="pres">
      <dgm:prSet presAssocID="{A8428C90-74C8-4835-8098-8572A66692EA}" presName="spacer" presStyleCnt="0"/>
      <dgm:spPr/>
    </dgm:pt>
    <dgm:pt modelId="{A1F6CD7D-245B-40B0-944B-9062285A6563}" type="pres">
      <dgm:prSet presAssocID="{C949C1CB-ABA2-41A5-885E-730EE6CD25ED}" presName="parentText" presStyleLbl="node1" presStyleIdx="2" presStyleCnt="9">
        <dgm:presLayoutVars>
          <dgm:chMax val="0"/>
          <dgm:bulletEnabled val="1"/>
        </dgm:presLayoutVars>
      </dgm:prSet>
      <dgm:spPr/>
      <dgm:t>
        <a:bodyPr/>
        <a:lstStyle/>
        <a:p>
          <a:endParaRPr lang="en-US"/>
        </a:p>
      </dgm:t>
    </dgm:pt>
    <dgm:pt modelId="{ABA816C7-AE39-463B-A7E5-723D827AB12A}" type="pres">
      <dgm:prSet presAssocID="{62958B73-9914-4287-844F-26907BE3B1AC}" presName="spacer" presStyleCnt="0"/>
      <dgm:spPr/>
    </dgm:pt>
    <dgm:pt modelId="{B0CEFD5E-4DA1-45B1-ADDD-2543991AD01D}" type="pres">
      <dgm:prSet presAssocID="{E784EFC7-4C20-414E-992E-81AF67B60638}" presName="parentText" presStyleLbl="node1" presStyleIdx="3" presStyleCnt="9">
        <dgm:presLayoutVars>
          <dgm:chMax val="0"/>
          <dgm:bulletEnabled val="1"/>
        </dgm:presLayoutVars>
      </dgm:prSet>
      <dgm:spPr/>
      <dgm:t>
        <a:bodyPr/>
        <a:lstStyle/>
        <a:p>
          <a:endParaRPr lang="en-US"/>
        </a:p>
      </dgm:t>
    </dgm:pt>
    <dgm:pt modelId="{2EDDA10F-3150-4D26-B04B-72506BB52B3A}" type="pres">
      <dgm:prSet presAssocID="{3750E693-1DB2-454E-9833-F9587FB4DED7}" presName="spacer" presStyleCnt="0"/>
      <dgm:spPr/>
    </dgm:pt>
    <dgm:pt modelId="{AC27EA4C-6C4A-4840-995D-92F0FB701363}" type="pres">
      <dgm:prSet presAssocID="{A442C132-C810-4289-B1A2-3B2F7548CC8D}" presName="parentText" presStyleLbl="node1" presStyleIdx="4" presStyleCnt="9">
        <dgm:presLayoutVars>
          <dgm:chMax val="0"/>
          <dgm:bulletEnabled val="1"/>
        </dgm:presLayoutVars>
      </dgm:prSet>
      <dgm:spPr/>
      <dgm:t>
        <a:bodyPr/>
        <a:lstStyle/>
        <a:p>
          <a:endParaRPr lang="en-US"/>
        </a:p>
      </dgm:t>
    </dgm:pt>
    <dgm:pt modelId="{EACCC5C1-8245-4BEA-BCDA-25712AC052C2}" type="pres">
      <dgm:prSet presAssocID="{0DBD171B-9D38-4100-AEE2-2205FD232DE7}" presName="spacer" presStyleCnt="0"/>
      <dgm:spPr/>
    </dgm:pt>
    <dgm:pt modelId="{F28CB57B-BADE-4B81-BC74-97D43F0BCB6C}" type="pres">
      <dgm:prSet presAssocID="{2E21FF1C-CF86-4262-BE25-0D6CF836917C}" presName="parentText" presStyleLbl="node1" presStyleIdx="5" presStyleCnt="9">
        <dgm:presLayoutVars>
          <dgm:chMax val="0"/>
          <dgm:bulletEnabled val="1"/>
        </dgm:presLayoutVars>
      </dgm:prSet>
      <dgm:spPr/>
      <dgm:t>
        <a:bodyPr/>
        <a:lstStyle/>
        <a:p>
          <a:endParaRPr lang="en-US"/>
        </a:p>
      </dgm:t>
    </dgm:pt>
    <dgm:pt modelId="{36C1F830-EA56-4DED-B6E9-C3FE33CEC769}" type="pres">
      <dgm:prSet presAssocID="{4CBDCE02-A7B7-46BE-85E5-D53E96475CE4}" presName="spacer" presStyleCnt="0"/>
      <dgm:spPr/>
    </dgm:pt>
    <dgm:pt modelId="{D7B0A967-2094-4E3F-A859-51B1B7F52B91}" type="pres">
      <dgm:prSet presAssocID="{36CB9E94-D472-42BD-9873-279C5421FF09}" presName="parentText" presStyleLbl="node1" presStyleIdx="6" presStyleCnt="9">
        <dgm:presLayoutVars>
          <dgm:chMax val="0"/>
          <dgm:bulletEnabled val="1"/>
        </dgm:presLayoutVars>
      </dgm:prSet>
      <dgm:spPr/>
      <dgm:t>
        <a:bodyPr/>
        <a:lstStyle/>
        <a:p>
          <a:endParaRPr lang="en-US"/>
        </a:p>
      </dgm:t>
    </dgm:pt>
    <dgm:pt modelId="{AA659A12-123B-423C-AFD0-325E536D0538}" type="pres">
      <dgm:prSet presAssocID="{FBD67645-C791-4BA7-8BDA-F6AD82B29DBD}" presName="spacer" presStyleCnt="0"/>
      <dgm:spPr/>
    </dgm:pt>
    <dgm:pt modelId="{50D572C9-539E-481C-8A67-3B4E53985FB2}" type="pres">
      <dgm:prSet presAssocID="{AC98B840-0DBD-46E4-B6B6-04CDC676F3E2}" presName="parentText" presStyleLbl="node1" presStyleIdx="7" presStyleCnt="9">
        <dgm:presLayoutVars>
          <dgm:chMax val="0"/>
          <dgm:bulletEnabled val="1"/>
        </dgm:presLayoutVars>
      </dgm:prSet>
      <dgm:spPr/>
      <dgm:t>
        <a:bodyPr/>
        <a:lstStyle/>
        <a:p>
          <a:endParaRPr lang="en-US"/>
        </a:p>
      </dgm:t>
    </dgm:pt>
    <dgm:pt modelId="{ACD3149C-2738-4FBC-A7F7-CC17D0392C53}" type="pres">
      <dgm:prSet presAssocID="{D0711736-C128-41C8-873C-C9306497A002}" presName="spacer" presStyleCnt="0"/>
      <dgm:spPr/>
    </dgm:pt>
    <dgm:pt modelId="{CFC37824-E0F9-45D1-97EC-47972EBF5B18}" type="pres">
      <dgm:prSet presAssocID="{5E113526-FA02-43DE-A487-F811FDEBB70E}" presName="parentText" presStyleLbl="node1" presStyleIdx="8" presStyleCnt="9">
        <dgm:presLayoutVars>
          <dgm:chMax val="0"/>
          <dgm:bulletEnabled val="1"/>
        </dgm:presLayoutVars>
      </dgm:prSet>
      <dgm:spPr/>
      <dgm:t>
        <a:bodyPr/>
        <a:lstStyle/>
        <a:p>
          <a:endParaRPr lang="en-US"/>
        </a:p>
      </dgm:t>
    </dgm:pt>
  </dgm:ptLst>
  <dgm:cxnLst>
    <dgm:cxn modelId="{2F4C0D06-958C-49AA-8D47-D3638A8D34A5}" type="presOf" srcId="{A442C132-C810-4289-B1A2-3B2F7548CC8D}" destId="{AC27EA4C-6C4A-4840-995D-92F0FB701363}" srcOrd="0" destOrd="0" presId="urn:microsoft.com/office/officeart/2005/8/layout/vList2"/>
    <dgm:cxn modelId="{75B31B85-8108-4E41-AEE0-302CACD3199A}" type="presOf" srcId="{AC98B840-0DBD-46E4-B6B6-04CDC676F3E2}" destId="{50D572C9-539E-481C-8A67-3B4E53985FB2}" srcOrd="0" destOrd="0" presId="urn:microsoft.com/office/officeart/2005/8/layout/vList2"/>
    <dgm:cxn modelId="{5C679D98-A2B8-4B54-B8D7-A03AB9B778FF}" srcId="{282F40CA-BAA3-49C9-8E36-A97E1EBD3C50}" destId="{E784EFC7-4C20-414E-992E-81AF67B60638}" srcOrd="3" destOrd="0" parTransId="{94FF3EC9-3F0B-4EBC-A9F0-C90BD4478660}" sibTransId="{3750E693-1DB2-454E-9833-F9587FB4DED7}"/>
    <dgm:cxn modelId="{6922A0AE-E253-443A-9D17-AA267FC687DF}" type="presOf" srcId="{C949C1CB-ABA2-41A5-885E-730EE6CD25ED}" destId="{A1F6CD7D-245B-40B0-944B-9062285A6563}" srcOrd="0" destOrd="0" presId="urn:microsoft.com/office/officeart/2005/8/layout/vList2"/>
    <dgm:cxn modelId="{33CFEFA8-E560-4ECF-ADD6-46D95E7A70F9}" srcId="{282F40CA-BAA3-49C9-8E36-A97E1EBD3C50}" destId="{AC98B840-0DBD-46E4-B6B6-04CDC676F3E2}" srcOrd="7" destOrd="0" parTransId="{420E7407-6F0B-478C-AAA7-1CE462A22DDF}" sibTransId="{D0711736-C128-41C8-873C-C9306497A002}"/>
    <dgm:cxn modelId="{67595346-B638-4B97-A9C5-B491E4E1C654}" srcId="{282F40CA-BAA3-49C9-8E36-A97E1EBD3C50}" destId="{5E113526-FA02-43DE-A487-F811FDEBB70E}" srcOrd="8" destOrd="0" parTransId="{A0BC2E66-B8FE-4ABC-A87C-B54FBAE65321}" sibTransId="{4BEAF3E9-A0AA-4835-90AA-4CF5ABF23062}"/>
    <dgm:cxn modelId="{A9152153-11AF-4A8B-B14A-4AC9E31D76C9}" type="presOf" srcId="{E784EFC7-4C20-414E-992E-81AF67B60638}" destId="{B0CEFD5E-4DA1-45B1-ADDD-2543991AD01D}" srcOrd="0" destOrd="0" presId="urn:microsoft.com/office/officeart/2005/8/layout/vList2"/>
    <dgm:cxn modelId="{8B94EBEA-C9B2-4C2D-A45C-65DA9EED3BC9}" type="presOf" srcId="{0ABCB144-8C55-48C0-AD59-FC94650E06E0}" destId="{BC59D006-19BF-4960-9F79-99BD59992C14}" srcOrd="0" destOrd="0" presId="urn:microsoft.com/office/officeart/2005/8/layout/vList2"/>
    <dgm:cxn modelId="{08A03DF7-F6D3-4614-8DE6-53DFBC935282}" srcId="{282F40CA-BAA3-49C9-8E36-A97E1EBD3C50}" destId="{A442C132-C810-4289-B1A2-3B2F7548CC8D}" srcOrd="4" destOrd="0" parTransId="{C6761F2E-18C2-4E22-B64B-22993B9F28C4}" sibTransId="{0DBD171B-9D38-4100-AEE2-2205FD232DE7}"/>
    <dgm:cxn modelId="{88C7242F-2C97-4662-91AF-71260AF42039}" type="presOf" srcId="{36CB9E94-D472-42BD-9873-279C5421FF09}" destId="{D7B0A967-2094-4E3F-A859-51B1B7F52B91}" srcOrd="0" destOrd="0" presId="urn:microsoft.com/office/officeart/2005/8/layout/vList2"/>
    <dgm:cxn modelId="{06FDDF1E-90DF-47AB-833D-A3130A178E03}" srcId="{282F40CA-BAA3-49C9-8E36-A97E1EBD3C50}" destId="{0ABCB144-8C55-48C0-AD59-FC94650E06E0}" srcOrd="1" destOrd="0" parTransId="{FC88C4D2-D349-4273-9BB5-714111B1C406}" sibTransId="{A8428C90-74C8-4835-8098-8572A66692EA}"/>
    <dgm:cxn modelId="{7A374839-9A2F-4319-AE8D-B0BA6AD99333}" srcId="{282F40CA-BAA3-49C9-8E36-A97E1EBD3C50}" destId="{36CB9E94-D472-42BD-9873-279C5421FF09}" srcOrd="6" destOrd="0" parTransId="{D97ECFA1-4120-444B-8317-CE5B8DC22E66}" sibTransId="{FBD67645-C791-4BA7-8BDA-F6AD82B29DBD}"/>
    <dgm:cxn modelId="{1861D7DE-E59F-4EFF-A809-325071C59515}" type="presOf" srcId="{282F40CA-BAA3-49C9-8E36-A97E1EBD3C50}" destId="{4409282C-C4DD-4A04-AC58-BA82575F21DC}" srcOrd="0" destOrd="0" presId="urn:microsoft.com/office/officeart/2005/8/layout/vList2"/>
    <dgm:cxn modelId="{D2340E95-F0A8-4F3E-B575-B9EA29BE8351}" srcId="{282F40CA-BAA3-49C9-8E36-A97E1EBD3C50}" destId="{38EA07F2-54EC-4C7C-A208-80CC2530EED7}" srcOrd="0" destOrd="0" parTransId="{95AD35B8-5B21-40D2-B79D-08138FBCDAFD}" sibTransId="{155B729F-BC70-44B5-ABFF-1D1F6106E6AD}"/>
    <dgm:cxn modelId="{656DFDF1-27DF-4CBD-96F0-1488F890C08E}" type="presOf" srcId="{5E113526-FA02-43DE-A487-F811FDEBB70E}" destId="{CFC37824-E0F9-45D1-97EC-47972EBF5B18}" srcOrd="0" destOrd="0" presId="urn:microsoft.com/office/officeart/2005/8/layout/vList2"/>
    <dgm:cxn modelId="{8579DD7B-7DBB-4DA6-941B-1466EF7AC9BC}" srcId="{282F40CA-BAA3-49C9-8E36-A97E1EBD3C50}" destId="{C949C1CB-ABA2-41A5-885E-730EE6CD25ED}" srcOrd="2" destOrd="0" parTransId="{A06856BA-C988-449A-AB91-56674F05743C}" sibTransId="{62958B73-9914-4287-844F-26907BE3B1AC}"/>
    <dgm:cxn modelId="{D2DFA455-AE0F-4428-B3AC-4B6BD3D27E3D}" srcId="{282F40CA-BAA3-49C9-8E36-A97E1EBD3C50}" destId="{2E21FF1C-CF86-4262-BE25-0D6CF836917C}" srcOrd="5" destOrd="0" parTransId="{C06442F9-691D-402C-8E1A-378DFEC9D0AF}" sibTransId="{4CBDCE02-A7B7-46BE-85E5-D53E96475CE4}"/>
    <dgm:cxn modelId="{E846E388-3723-492F-9544-38AAB1B4D9B2}" type="presOf" srcId="{2E21FF1C-CF86-4262-BE25-0D6CF836917C}" destId="{F28CB57B-BADE-4B81-BC74-97D43F0BCB6C}" srcOrd="0" destOrd="0" presId="urn:microsoft.com/office/officeart/2005/8/layout/vList2"/>
    <dgm:cxn modelId="{E92AC13E-97F6-4591-8C7A-1797A5B1DD2C}" type="presOf" srcId="{38EA07F2-54EC-4C7C-A208-80CC2530EED7}" destId="{68CDC719-4646-4149-B69A-6D7940403011}" srcOrd="0" destOrd="0" presId="urn:microsoft.com/office/officeart/2005/8/layout/vList2"/>
    <dgm:cxn modelId="{519C3B02-90A4-443F-BA53-70E77EB867EC}" type="presParOf" srcId="{4409282C-C4DD-4A04-AC58-BA82575F21DC}" destId="{68CDC719-4646-4149-B69A-6D7940403011}" srcOrd="0" destOrd="0" presId="urn:microsoft.com/office/officeart/2005/8/layout/vList2"/>
    <dgm:cxn modelId="{3880DAAF-8A7F-4B00-B201-B93D8E000729}" type="presParOf" srcId="{4409282C-C4DD-4A04-AC58-BA82575F21DC}" destId="{F5DD4DC3-62B8-49AE-B3CD-FC06AEDDD3FD}" srcOrd="1" destOrd="0" presId="urn:microsoft.com/office/officeart/2005/8/layout/vList2"/>
    <dgm:cxn modelId="{39D8689D-46A4-4D11-A7F8-04C27B0DB959}" type="presParOf" srcId="{4409282C-C4DD-4A04-AC58-BA82575F21DC}" destId="{BC59D006-19BF-4960-9F79-99BD59992C14}" srcOrd="2" destOrd="0" presId="urn:microsoft.com/office/officeart/2005/8/layout/vList2"/>
    <dgm:cxn modelId="{77C1C458-E3C0-498A-9F0D-C841C7D2CD03}" type="presParOf" srcId="{4409282C-C4DD-4A04-AC58-BA82575F21DC}" destId="{6C2D2022-C38B-46EE-97F7-B7420B83DA36}" srcOrd="3" destOrd="0" presId="urn:microsoft.com/office/officeart/2005/8/layout/vList2"/>
    <dgm:cxn modelId="{BFC77C42-F79F-41A9-94F1-2DF01C645124}" type="presParOf" srcId="{4409282C-C4DD-4A04-AC58-BA82575F21DC}" destId="{A1F6CD7D-245B-40B0-944B-9062285A6563}" srcOrd="4" destOrd="0" presId="urn:microsoft.com/office/officeart/2005/8/layout/vList2"/>
    <dgm:cxn modelId="{B10AABD7-8C54-48BC-AB0F-08E1137241B6}" type="presParOf" srcId="{4409282C-C4DD-4A04-AC58-BA82575F21DC}" destId="{ABA816C7-AE39-463B-A7E5-723D827AB12A}" srcOrd="5" destOrd="0" presId="urn:microsoft.com/office/officeart/2005/8/layout/vList2"/>
    <dgm:cxn modelId="{2E80193D-F8BA-4BD8-857D-88FF0D9E1F11}" type="presParOf" srcId="{4409282C-C4DD-4A04-AC58-BA82575F21DC}" destId="{B0CEFD5E-4DA1-45B1-ADDD-2543991AD01D}" srcOrd="6" destOrd="0" presId="urn:microsoft.com/office/officeart/2005/8/layout/vList2"/>
    <dgm:cxn modelId="{2153821D-6636-4DE4-A0E4-4D2300B9B45F}" type="presParOf" srcId="{4409282C-C4DD-4A04-AC58-BA82575F21DC}" destId="{2EDDA10F-3150-4D26-B04B-72506BB52B3A}" srcOrd="7" destOrd="0" presId="urn:microsoft.com/office/officeart/2005/8/layout/vList2"/>
    <dgm:cxn modelId="{EC198681-FE8C-44D1-97D1-48125D3FA0F7}" type="presParOf" srcId="{4409282C-C4DD-4A04-AC58-BA82575F21DC}" destId="{AC27EA4C-6C4A-4840-995D-92F0FB701363}" srcOrd="8" destOrd="0" presId="urn:microsoft.com/office/officeart/2005/8/layout/vList2"/>
    <dgm:cxn modelId="{83639F49-31FE-424F-9370-BB8E7D8228CA}" type="presParOf" srcId="{4409282C-C4DD-4A04-AC58-BA82575F21DC}" destId="{EACCC5C1-8245-4BEA-BCDA-25712AC052C2}" srcOrd="9" destOrd="0" presId="urn:microsoft.com/office/officeart/2005/8/layout/vList2"/>
    <dgm:cxn modelId="{D0E25E0F-EACB-48E5-AEC1-C385877AF0D3}" type="presParOf" srcId="{4409282C-C4DD-4A04-AC58-BA82575F21DC}" destId="{F28CB57B-BADE-4B81-BC74-97D43F0BCB6C}" srcOrd="10" destOrd="0" presId="urn:microsoft.com/office/officeart/2005/8/layout/vList2"/>
    <dgm:cxn modelId="{71B92196-7559-4868-BE6E-91F0C8D6CDC6}" type="presParOf" srcId="{4409282C-C4DD-4A04-AC58-BA82575F21DC}" destId="{36C1F830-EA56-4DED-B6E9-C3FE33CEC769}" srcOrd="11" destOrd="0" presId="urn:microsoft.com/office/officeart/2005/8/layout/vList2"/>
    <dgm:cxn modelId="{6FCCE8F6-132C-49E5-ACE5-C9B1407A19AA}" type="presParOf" srcId="{4409282C-C4DD-4A04-AC58-BA82575F21DC}" destId="{D7B0A967-2094-4E3F-A859-51B1B7F52B91}" srcOrd="12" destOrd="0" presId="urn:microsoft.com/office/officeart/2005/8/layout/vList2"/>
    <dgm:cxn modelId="{CF7FD0EF-A999-42FF-AEB8-E252B22463F0}" type="presParOf" srcId="{4409282C-C4DD-4A04-AC58-BA82575F21DC}" destId="{AA659A12-123B-423C-AFD0-325E536D0538}" srcOrd="13" destOrd="0" presId="urn:microsoft.com/office/officeart/2005/8/layout/vList2"/>
    <dgm:cxn modelId="{8ADB1DB9-F6C3-4B06-9CB3-B3395C0FC32C}" type="presParOf" srcId="{4409282C-C4DD-4A04-AC58-BA82575F21DC}" destId="{50D572C9-539E-481C-8A67-3B4E53985FB2}" srcOrd="14" destOrd="0" presId="urn:microsoft.com/office/officeart/2005/8/layout/vList2"/>
    <dgm:cxn modelId="{1FF6CAE1-A655-4800-919C-4E9FE054F5E1}" type="presParOf" srcId="{4409282C-C4DD-4A04-AC58-BA82575F21DC}" destId="{ACD3149C-2738-4FBC-A7F7-CC17D0392C53}" srcOrd="15" destOrd="0" presId="urn:microsoft.com/office/officeart/2005/8/layout/vList2"/>
    <dgm:cxn modelId="{1B5B22FC-A253-4362-A200-35FFC5244018}" type="presParOf" srcId="{4409282C-C4DD-4A04-AC58-BA82575F21DC}" destId="{CFC37824-E0F9-45D1-97EC-47972EBF5B18}" srcOrd="1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F77DAD-8F57-4B6A-ACF3-0EC8B64CB8A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9662AFD-0380-4440-AA81-7A3E6DCA3D65}">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tr-TR" sz="2800" b="1" dirty="0" smtClean="0">
              <a:latin typeface="Book Antiqua" pitchFamily="18" charset="0"/>
            </a:rPr>
            <a:t>C </a:t>
          </a:r>
          <a:r>
            <a:rPr lang="en-US" sz="2800" b="1" dirty="0" smtClean="0">
              <a:latin typeface="Book Antiqua" pitchFamily="18" charset="0"/>
            </a:rPr>
            <a:t>Language Levels</a:t>
          </a:r>
          <a:endParaRPr lang="tr-TR" sz="2800" b="1" dirty="0">
            <a:latin typeface="Book Antiqua" pitchFamily="18" charset="0"/>
          </a:endParaRPr>
        </a:p>
      </dgm:t>
    </dgm:pt>
    <dgm:pt modelId="{97E45244-3F72-4F09-931A-2D92E46903FC}" type="parTrans" cxnId="{6F0AB2CC-9EDE-47A1-8051-64B9A8FE35F8}">
      <dgm:prSet/>
      <dgm:spPr/>
      <dgm:t>
        <a:bodyPr/>
        <a:lstStyle/>
        <a:p>
          <a:endParaRPr lang="en-US"/>
        </a:p>
      </dgm:t>
    </dgm:pt>
    <dgm:pt modelId="{E04415E7-4B04-42F0-9C39-9B2A87EE7A14}" type="sibTrans" cxnId="{6F0AB2CC-9EDE-47A1-8051-64B9A8FE35F8}">
      <dgm:prSet/>
      <dgm:spPr/>
      <dgm:t>
        <a:bodyPr/>
        <a:lstStyle/>
        <a:p>
          <a:endParaRPr lang="en-US"/>
        </a:p>
      </dgm:t>
    </dgm:pt>
    <dgm:pt modelId="{6031120F-CE92-456B-BF5C-94B6DB3FB753}">
      <dgm:prSet custT="1"/>
      <dgm:spPr/>
      <dgm:t>
        <a:bodyPr/>
        <a:lstStyle/>
        <a:p>
          <a:pPr rtl="0"/>
          <a:r>
            <a:rPr lang="tr-TR" sz="1800" dirty="0" err="1" smtClean="0">
              <a:latin typeface="Book Antiqua" pitchFamily="18" charset="0"/>
            </a:rPr>
            <a:t>Sts</a:t>
          </a:r>
          <a:r>
            <a:rPr lang="tr-TR" sz="1800" dirty="0" smtClean="0">
              <a:latin typeface="Book Antiqua" pitchFamily="18" charset="0"/>
            </a:rPr>
            <a:t> </a:t>
          </a:r>
          <a:r>
            <a:rPr lang="tr-TR" sz="1800" dirty="0" err="1" smtClean="0">
              <a:latin typeface="Book Antiqua" pitchFamily="18" charset="0"/>
            </a:rPr>
            <a:t>are</a:t>
          </a:r>
          <a:r>
            <a:rPr lang="tr-TR" sz="1800" dirty="0" smtClean="0">
              <a:latin typeface="Book Antiqua" pitchFamily="18" charset="0"/>
            </a:rPr>
            <a:t> </a:t>
          </a:r>
          <a:r>
            <a:rPr lang="tr-TR" sz="1800" dirty="0" err="1" smtClean="0">
              <a:latin typeface="Book Antiqua" pitchFamily="18" charset="0"/>
            </a:rPr>
            <a:t>described</a:t>
          </a:r>
          <a:r>
            <a:rPr lang="tr-TR" sz="1800" dirty="0" smtClean="0">
              <a:latin typeface="Book Antiqua" pitchFamily="18" charset="0"/>
            </a:rPr>
            <a:t> in 3 </a:t>
          </a:r>
          <a:r>
            <a:rPr lang="tr-TR" sz="1800" dirty="0" err="1" smtClean="0">
              <a:latin typeface="Book Antiqua" pitchFamily="18" charset="0"/>
            </a:rPr>
            <a:t>levels</a:t>
          </a:r>
          <a:r>
            <a:rPr lang="tr-TR" sz="1800" dirty="0" smtClean="0">
              <a:latin typeface="Book Antiqua" pitchFamily="18" charset="0"/>
            </a:rPr>
            <a:t>; </a:t>
          </a:r>
          <a:r>
            <a:rPr lang="tr-TR" sz="1800" dirty="0" err="1" smtClean="0">
              <a:latin typeface="Book Antiqua" pitchFamily="18" charset="0"/>
            </a:rPr>
            <a:t>beginner</a:t>
          </a:r>
          <a:r>
            <a:rPr lang="tr-TR" sz="1800" dirty="0" smtClean="0">
              <a:latin typeface="Book Antiqua" pitchFamily="18" charset="0"/>
            </a:rPr>
            <a:t>, </a:t>
          </a:r>
          <a:r>
            <a:rPr lang="tr-TR" sz="1800" dirty="0" err="1" smtClean="0">
              <a:latin typeface="Book Antiqua" pitchFamily="18" charset="0"/>
            </a:rPr>
            <a:t>intermediate</a:t>
          </a:r>
          <a:r>
            <a:rPr lang="tr-TR" sz="1800" dirty="0" smtClean="0">
              <a:latin typeface="Book Antiqua" pitchFamily="18" charset="0"/>
            </a:rPr>
            <a:t> </a:t>
          </a:r>
          <a:r>
            <a:rPr lang="tr-TR" sz="1800" dirty="0" err="1" smtClean="0">
              <a:latin typeface="Book Antiqua" pitchFamily="18" charset="0"/>
            </a:rPr>
            <a:t>and</a:t>
          </a:r>
          <a:r>
            <a:rPr lang="tr-TR" sz="1800" dirty="0" smtClean="0">
              <a:latin typeface="Book Antiqua" pitchFamily="18" charset="0"/>
            </a:rPr>
            <a:t> </a:t>
          </a:r>
          <a:r>
            <a:rPr lang="tr-TR" sz="1800" dirty="0" err="1" smtClean="0">
              <a:latin typeface="Book Antiqua" pitchFamily="18" charset="0"/>
            </a:rPr>
            <a:t>advanced</a:t>
          </a:r>
          <a:endParaRPr lang="en-US" sz="1800" dirty="0">
            <a:latin typeface="Book Antiqua" pitchFamily="18" charset="0"/>
          </a:endParaRPr>
        </a:p>
      </dgm:t>
    </dgm:pt>
    <dgm:pt modelId="{ACF30B2A-9423-487A-B2D6-15A5B081AF35}" type="parTrans" cxnId="{7237F7E2-DC70-4BF3-8B1B-DC919DC0D0F6}">
      <dgm:prSet/>
      <dgm:spPr/>
      <dgm:t>
        <a:bodyPr/>
        <a:lstStyle/>
        <a:p>
          <a:endParaRPr lang="en-US"/>
        </a:p>
      </dgm:t>
    </dgm:pt>
    <dgm:pt modelId="{4A2E468E-7402-431B-9FC4-6762826D6778}" type="sibTrans" cxnId="{7237F7E2-DC70-4BF3-8B1B-DC919DC0D0F6}">
      <dgm:prSet/>
      <dgm:spPr/>
      <dgm:t>
        <a:bodyPr/>
        <a:lstStyle/>
        <a:p>
          <a:endParaRPr lang="en-US"/>
        </a:p>
      </dgm:t>
    </dgm:pt>
    <dgm:pt modelId="{C90EDA17-E24A-4895-99BD-1153CE40A647}">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The plateau effect: </a:t>
          </a:r>
          <a:endParaRPr lang="tr-TR" sz="1800" dirty="0">
            <a:latin typeface="Book Antiqua" pitchFamily="18" charset="0"/>
          </a:endParaRPr>
        </a:p>
      </dgm:t>
    </dgm:pt>
    <dgm:pt modelId="{9FC4AFBA-90BD-48E1-855B-0BB37B15A65C}" type="parTrans" cxnId="{9AD5F906-1BBB-4A6F-9A33-44B44164E229}">
      <dgm:prSet/>
      <dgm:spPr/>
      <dgm:t>
        <a:bodyPr/>
        <a:lstStyle/>
        <a:p>
          <a:endParaRPr lang="en-US"/>
        </a:p>
      </dgm:t>
    </dgm:pt>
    <dgm:pt modelId="{08232962-9A21-4355-9401-E38B82004C19}" type="sibTrans" cxnId="{9AD5F906-1BBB-4A6F-9A33-44B44164E229}">
      <dgm:prSet/>
      <dgm:spPr/>
      <dgm:t>
        <a:bodyPr/>
        <a:lstStyle/>
        <a:p>
          <a:endParaRPr lang="en-US"/>
        </a:p>
      </dgm:t>
    </dgm:pt>
    <dgm:pt modelId="{2F1BBEC5-F939-4E44-8ACC-16E36C649724}">
      <dgm:prSet custT="1"/>
      <dgm:spPr/>
      <dgm:t>
        <a:bodyPr/>
        <a:lstStyle/>
        <a:p>
          <a:pPr rtl="0"/>
          <a:r>
            <a:rPr lang="en-US" sz="1800" dirty="0" smtClean="0">
              <a:latin typeface="Book Antiqua" pitchFamily="18" charset="0"/>
            </a:rPr>
            <a:t>at beginner levels it is easy to see the progress,</a:t>
          </a:r>
          <a:r>
            <a:rPr lang="tr-TR" sz="1800" dirty="0" smtClean="0">
              <a:latin typeface="Book Antiqua" pitchFamily="18" charset="0"/>
            </a:rPr>
            <a:t> </a:t>
          </a:r>
          <a:r>
            <a:rPr lang="en-US" sz="1800" dirty="0" smtClean="0">
              <a:latin typeface="Book Antiqua" pitchFamily="18" charset="0"/>
            </a:rPr>
            <a:t>but it becomes more difficult when the students reach higher levels;  this causes a plateau effect where </a:t>
          </a:r>
          <a:r>
            <a:rPr lang="tr-TR" sz="1800" dirty="0" smtClean="0">
              <a:latin typeface="Book Antiqua" pitchFamily="18" charset="0"/>
            </a:rPr>
            <a:t>s</a:t>
          </a:r>
          <a:r>
            <a:rPr lang="en-US" sz="1800" dirty="0" err="1" smtClean="0">
              <a:latin typeface="Book Antiqua" pitchFamily="18" charset="0"/>
            </a:rPr>
            <a:t>ts</a:t>
          </a:r>
          <a:r>
            <a:rPr lang="en-US" sz="1800" dirty="0" smtClean="0">
              <a:latin typeface="Book Antiqua" pitchFamily="18" charset="0"/>
            </a:rPr>
            <a:t> consider level they have reached as enough for their needs</a:t>
          </a:r>
          <a:endParaRPr lang="tr-TR" sz="1800" dirty="0">
            <a:latin typeface="Book Antiqua" pitchFamily="18" charset="0"/>
          </a:endParaRPr>
        </a:p>
      </dgm:t>
    </dgm:pt>
    <dgm:pt modelId="{4D738E4F-1D21-4645-BCA9-FE7F845A2B35}" type="parTrans" cxnId="{2D25590B-79F5-4D56-B434-993EC3108E88}">
      <dgm:prSet/>
      <dgm:spPr/>
      <dgm:t>
        <a:bodyPr/>
        <a:lstStyle/>
        <a:p>
          <a:endParaRPr lang="en-US"/>
        </a:p>
      </dgm:t>
    </dgm:pt>
    <dgm:pt modelId="{935E7F78-C541-47A1-B988-A0D08FF25152}" type="sibTrans" cxnId="{2D25590B-79F5-4D56-B434-993EC3108E88}">
      <dgm:prSet/>
      <dgm:spPr/>
      <dgm:t>
        <a:bodyPr/>
        <a:lstStyle/>
        <a:p>
          <a:endParaRPr lang="en-US"/>
        </a:p>
      </dgm:t>
    </dgm:pt>
    <dgm:pt modelId="{04D6D6FA-F163-48E0-9B7E-BE34E4577307}">
      <dgm:prSet custT="1"/>
      <dgm:spPr/>
      <dgm:t>
        <a:bodyPr/>
        <a:lstStyle/>
        <a:p>
          <a:pPr rtl="0"/>
          <a:r>
            <a:rPr lang="tr-TR" sz="1800" dirty="0" smtClean="0">
              <a:latin typeface="Book Antiqua" pitchFamily="18" charset="0"/>
            </a:rPr>
            <a:t>T</a:t>
          </a:r>
          <a:r>
            <a:rPr lang="en-US" sz="1800" dirty="0" smtClean="0">
              <a:latin typeface="Book Antiqua" pitchFamily="18" charset="0"/>
            </a:rPr>
            <a:t>o avoid this effect, we should set clear goals,</a:t>
          </a:r>
          <a:r>
            <a:rPr lang="tr-TR" sz="1800" dirty="0" smtClean="0">
              <a:latin typeface="Book Antiqua" pitchFamily="18" charset="0"/>
            </a:rPr>
            <a:t> </a:t>
          </a:r>
          <a:r>
            <a:rPr lang="en-US" sz="1800" dirty="0" smtClean="0">
              <a:latin typeface="Book Antiqua" pitchFamily="18" charset="0"/>
            </a:rPr>
            <a:t>explain what </a:t>
          </a:r>
          <a:r>
            <a:rPr lang="en-US" sz="1800" dirty="0" err="1" smtClean="0">
              <a:latin typeface="Book Antiqua" pitchFamily="18" charset="0"/>
            </a:rPr>
            <a:t>sts</a:t>
          </a:r>
          <a:r>
            <a:rPr lang="en-US" sz="1800" dirty="0" smtClean="0">
              <a:latin typeface="Book Antiqua" pitchFamily="18" charset="0"/>
            </a:rPr>
            <a:t> need to learn,</a:t>
          </a:r>
          <a:r>
            <a:rPr lang="tr-TR" sz="1800" dirty="0" smtClean="0">
              <a:latin typeface="Book Antiqua" pitchFamily="18" charset="0"/>
            </a:rPr>
            <a:t> </a:t>
          </a:r>
          <a:r>
            <a:rPr lang="en-US" sz="1800" dirty="0" smtClean="0">
              <a:latin typeface="Book Antiqua" pitchFamily="18" charset="0"/>
            </a:rPr>
            <a:t>and prepare involving and interesting activities.  </a:t>
          </a:r>
          <a:endParaRPr lang="tr-TR" sz="1800" dirty="0">
            <a:latin typeface="Book Antiqua" pitchFamily="18" charset="0"/>
          </a:endParaRPr>
        </a:p>
      </dgm:t>
    </dgm:pt>
    <dgm:pt modelId="{91B8CDC4-2601-47D5-8333-606D4D99D546}" type="parTrans" cxnId="{5C4A6FDA-1406-41D0-A578-5A272C68C791}">
      <dgm:prSet/>
      <dgm:spPr/>
      <dgm:t>
        <a:bodyPr/>
        <a:lstStyle/>
        <a:p>
          <a:endParaRPr lang="en-US"/>
        </a:p>
      </dgm:t>
    </dgm:pt>
    <dgm:pt modelId="{7D5FAB20-E523-46C6-949D-4C166A87C5AD}" type="sibTrans" cxnId="{5C4A6FDA-1406-41D0-A578-5A272C68C791}">
      <dgm:prSet/>
      <dgm:spPr/>
      <dgm:t>
        <a:bodyPr/>
        <a:lstStyle/>
        <a:p>
          <a:endParaRPr lang="en-US"/>
        </a:p>
      </dgm:t>
    </dgm:pt>
    <dgm:pt modelId="{28B42638-669D-4EC6-BC16-04E722335C3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Methodology: </a:t>
          </a:r>
          <a:endParaRPr lang="tr-TR" sz="1800" dirty="0">
            <a:latin typeface="Book Antiqua" pitchFamily="18" charset="0"/>
          </a:endParaRPr>
        </a:p>
      </dgm:t>
    </dgm:pt>
    <dgm:pt modelId="{E451E1E1-51CE-43DC-AF68-EBB6FFBD9B58}" type="parTrans" cxnId="{C9ECB667-2FB0-4975-AEB2-8413E08C50AB}">
      <dgm:prSet/>
      <dgm:spPr/>
      <dgm:t>
        <a:bodyPr/>
        <a:lstStyle/>
        <a:p>
          <a:endParaRPr lang="en-US"/>
        </a:p>
      </dgm:t>
    </dgm:pt>
    <dgm:pt modelId="{971488DE-E6DB-444F-99F1-72BD31029ACA}" type="sibTrans" cxnId="{C9ECB667-2FB0-4975-AEB2-8413E08C50AB}">
      <dgm:prSet/>
      <dgm:spPr/>
      <dgm:t>
        <a:bodyPr/>
        <a:lstStyle/>
        <a:p>
          <a:endParaRPr lang="en-US"/>
        </a:p>
      </dgm:t>
    </dgm:pt>
    <dgm:pt modelId="{A325778E-7917-497F-86E4-ADA4E527F7DB}">
      <dgm:prSet custT="1"/>
      <dgm:spPr/>
      <dgm:t>
        <a:bodyPr/>
        <a:lstStyle/>
        <a:p>
          <a:pPr rtl="0"/>
          <a:r>
            <a:rPr lang="en-US" sz="1800" dirty="0" smtClean="0">
              <a:latin typeface="Book Antiqua" pitchFamily="18" charset="0"/>
            </a:rPr>
            <a:t>we should take our </a:t>
          </a:r>
          <a:r>
            <a:rPr lang="en-US" sz="1800" dirty="0" err="1" smtClean="0">
              <a:latin typeface="Book Antiqua" pitchFamily="18" charset="0"/>
            </a:rPr>
            <a:t>sts’</a:t>
          </a:r>
          <a:r>
            <a:rPr lang="en-US" sz="1800" dirty="0" smtClean="0">
              <a:latin typeface="Book Antiqua" pitchFamily="18" charset="0"/>
            </a:rPr>
            <a:t> level into consideration  while choosing techniques and activities</a:t>
          </a:r>
          <a:endParaRPr lang="tr-TR" sz="1800" dirty="0">
            <a:latin typeface="Book Antiqua" pitchFamily="18" charset="0"/>
          </a:endParaRPr>
        </a:p>
      </dgm:t>
    </dgm:pt>
    <dgm:pt modelId="{072FEDAC-FA57-44CF-9719-F2C8343EF262}" type="parTrans" cxnId="{5C935D08-5658-4AD9-ABD3-3A2EE3D30EBA}">
      <dgm:prSet/>
      <dgm:spPr/>
      <dgm:t>
        <a:bodyPr/>
        <a:lstStyle/>
        <a:p>
          <a:endParaRPr lang="en-US"/>
        </a:p>
      </dgm:t>
    </dgm:pt>
    <dgm:pt modelId="{85F67A67-3BFE-48B7-8732-508AC028469E}" type="sibTrans" cxnId="{5C935D08-5658-4AD9-ABD3-3A2EE3D30EBA}">
      <dgm:prSet/>
      <dgm:spPr/>
      <dgm:t>
        <a:bodyPr/>
        <a:lstStyle/>
        <a:p>
          <a:endParaRPr lang="en-US"/>
        </a:p>
      </dgm:t>
    </dgm:pt>
    <dgm:pt modelId="{DF7367EE-1EA5-4BE9-B681-E9BCE95224F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Language: </a:t>
          </a:r>
          <a:endParaRPr lang="tr-TR" sz="1800" dirty="0">
            <a:latin typeface="Book Antiqua" pitchFamily="18" charset="0"/>
          </a:endParaRPr>
        </a:p>
      </dgm:t>
    </dgm:pt>
    <dgm:pt modelId="{D362D521-D2D6-483E-BC98-A15B69523805}" type="parTrans" cxnId="{3AAA54B8-E63F-4026-99AF-AD87126E86EE}">
      <dgm:prSet/>
      <dgm:spPr/>
      <dgm:t>
        <a:bodyPr/>
        <a:lstStyle/>
        <a:p>
          <a:endParaRPr lang="en-US"/>
        </a:p>
      </dgm:t>
    </dgm:pt>
    <dgm:pt modelId="{03800999-617E-4C10-8B5A-260858A4208E}" type="sibTrans" cxnId="{3AAA54B8-E63F-4026-99AF-AD87126E86EE}">
      <dgm:prSet/>
      <dgm:spPr/>
      <dgm:t>
        <a:bodyPr/>
        <a:lstStyle/>
        <a:p>
          <a:endParaRPr lang="en-US"/>
        </a:p>
      </dgm:t>
    </dgm:pt>
    <dgm:pt modelId="{FE0430F8-687A-4EAC-A9C2-D043DB3B8E63}">
      <dgm:prSet custT="1"/>
      <dgm:spPr/>
      <dgm:t>
        <a:bodyPr/>
        <a:lstStyle/>
        <a:p>
          <a:pPr rtl="0"/>
          <a:r>
            <a:rPr lang="en-US" sz="1800" dirty="0" smtClean="0">
              <a:latin typeface="Book Antiqua" pitchFamily="18" charset="0"/>
            </a:rPr>
            <a:t>we should adjust our classroom language according to our students’ level </a:t>
          </a:r>
          <a:endParaRPr lang="tr-TR" sz="1800" dirty="0">
            <a:latin typeface="Book Antiqua" pitchFamily="18" charset="0"/>
          </a:endParaRPr>
        </a:p>
      </dgm:t>
    </dgm:pt>
    <dgm:pt modelId="{D8A92D76-048F-401A-B61A-27682DBDB603}" type="parTrans" cxnId="{B113E7A6-AA2E-4ADE-A74E-07519D4EC4D4}">
      <dgm:prSet/>
      <dgm:spPr/>
      <dgm:t>
        <a:bodyPr/>
        <a:lstStyle/>
        <a:p>
          <a:endParaRPr lang="en-US"/>
        </a:p>
      </dgm:t>
    </dgm:pt>
    <dgm:pt modelId="{B626C24D-35FE-4AF0-8A4B-834310D8E8D4}" type="sibTrans" cxnId="{B113E7A6-AA2E-4ADE-A74E-07519D4EC4D4}">
      <dgm:prSet/>
      <dgm:spPr/>
      <dgm:t>
        <a:bodyPr/>
        <a:lstStyle/>
        <a:p>
          <a:endParaRPr lang="en-US"/>
        </a:p>
      </dgm:t>
    </dgm:pt>
    <dgm:pt modelId="{05065EB3-97BE-4E28-9FA9-DBFA10A65EA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Topics: </a:t>
          </a:r>
          <a:endParaRPr lang="tr-TR" sz="1800" dirty="0">
            <a:latin typeface="Book Antiqua" pitchFamily="18" charset="0"/>
          </a:endParaRPr>
        </a:p>
      </dgm:t>
    </dgm:pt>
    <dgm:pt modelId="{4DBBE2EF-BB6C-4E48-B14F-8B34385D2F74}" type="parTrans" cxnId="{C82BB0D6-195D-49C2-8C92-F75BFF23FD2F}">
      <dgm:prSet/>
      <dgm:spPr/>
      <dgm:t>
        <a:bodyPr/>
        <a:lstStyle/>
        <a:p>
          <a:endParaRPr lang="en-US"/>
        </a:p>
      </dgm:t>
    </dgm:pt>
    <dgm:pt modelId="{D84C438E-2A76-4941-821E-116344AFA04B}" type="sibTrans" cxnId="{C82BB0D6-195D-49C2-8C92-F75BFF23FD2F}">
      <dgm:prSet/>
      <dgm:spPr/>
      <dgm:t>
        <a:bodyPr/>
        <a:lstStyle/>
        <a:p>
          <a:endParaRPr lang="en-US"/>
        </a:p>
      </dgm:t>
    </dgm:pt>
    <dgm:pt modelId="{3EB24C34-1A7C-4DC3-A6FF-408EC130DFA7}">
      <dgm:prSet custT="1"/>
      <dgm:spPr/>
      <dgm:t>
        <a:bodyPr/>
        <a:lstStyle/>
        <a:p>
          <a:pPr rtl="0"/>
          <a:r>
            <a:rPr lang="en-US" sz="1800" dirty="0" smtClean="0">
              <a:latin typeface="Book Antiqua" pitchFamily="18" charset="0"/>
            </a:rPr>
            <a:t>topics should also be selected considering the students’ level, much complex topics would not be appropriate for low levels</a:t>
          </a:r>
          <a:endParaRPr lang="tr-TR" sz="1800" dirty="0">
            <a:latin typeface="Book Antiqua" pitchFamily="18" charset="0"/>
          </a:endParaRPr>
        </a:p>
      </dgm:t>
    </dgm:pt>
    <dgm:pt modelId="{C23D4596-7E1A-4913-94DB-CEF11BD92765}" type="parTrans" cxnId="{CA9BD843-42D1-4C37-A835-BA62E51E0F5D}">
      <dgm:prSet/>
      <dgm:spPr/>
      <dgm:t>
        <a:bodyPr/>
        <a:lstStyle/>
        <a:p>
          <a:endParaRPr lang="en-US"/>
        </a:p>
      </dgm:t>
    </dgm:pt>
    <dgm:pt modelId="{793BD667-C5DF-4DC7-9EA0-733EA89F14D2}" type="sibTrans" cxnId="{CA9BD843-42D1-4C37-A835-BA62E51E0F5D}">
      <dgm:prSet/>
      <dgm:spPr/>
      <dgm:t>
        <a:bodyPr/>
        <a:lstStyle/>
        <a:p>
          <a:endParaRPr lang="en-US"/>
        </a:p>
      </dgm:t>
    </dgm:pt>
    <dgm:pt modelId="{6841F496-2954-4510-9924-C11B3466F541}" type="pres">
      <dgm:prSet presAssocID="{3BF77DAD-8F57-4B6A-ACF3-0EC8B64CB8A8}" presName="linear" presStyleCnt="0">
        <dgm:presLayoutVars>
          <dgm:animLvl val="lvl"/>
          <dgm:resizeHandles val="exact"/>
        </dgm:presLayoutVars>
      </dgm:prSet>
      <dgm:spPr/>
      <dgm:t>
        <a:bodyPr/>
        <a:lstStyle/>
        <a:p>
          <a:endParaRPr lang="en-US"/>
        </a:p>
      </dgm:t>
    </dgm:pt>
    <dgm:pt modelId="{53F02380-A4D7-4E74-AF69-6AB8438197A5}" type="pres">
      <dgm:prSet presAssocID="{29662AFD-0380-4440-AA81-7A3E6DCA3D65}" presName="parentText" presStyleLbl="node1" presStyleIdx="0" presStyleCnt="11" custLinFactY="-3008" custLinFactNeighborX="-12500" custLinFactNeighborY="-100000">
        <dgm:presLayoutVars>
          <dgm:chMax val="0"/>
          <dgm:bulletEnabled val="1"/>
        </dgm:presLayoutVars>
      </dgm:prSet>
      <dgm:spPr/>
      <dgm:t>
        <a:bodyPr/>
        <a:lstStyle/>
        <a:p>
          <a:endParaRPr lang="en-US"/>
        </a:p>
      </dgm:t>
    </dgm:pt>
    <dgm:pt modelId="{D3B0ADB8-FAD4-4C6E-928A-C46753E24A39}" type="pres">
      <dgm:prSet presAssocID="{E04415E7-4B04-42F0-9C39-9B2A87EE7A14}" presName="spacer" presStyleCnt="0"/>
      <dgm:spPr/>
    </dgm:pt>
    <dgm:pt modelId="{0BF267A5-D22B-44F8-95F9-D78FF033BCA8}" type="pres">
      <dgm:prSet presAssocID="{6031120F-CE92-456B-BF5C-94B6DB3FB753}" presName="parentText" presStyleLbl="node1" presStyleIdx="1" presStyleCnt="11">
        <dgm:presLayoutVars>
          <dgm:chMax val="0"/>
          <dgm:bulletEnabled val="1"/>
        </dgm:presLayoutVars>
      </dgm:prSet>
      <dgm:spPr/>
      <dgm:t>
        <a:bodyPr/>
        <a:lstStyle/>
        <a:p>
          <a:endParaRPr lang="en-US"/>
        </a:p>
      </dgm:t>
    </dgm:pt>
    <dgm:pt modelId="{E6E76757-6D9F-498B-990D-BEB2225C4E98}" type="pres">
      <dgm:prSet presAssocID="{4A2E468E-7402-431B-9FC4-6762826D6778}" presName="spacer" presStyleCnt="0"/>
      <dgm:spPr/>
    </dgm:pt>
    <dgm:pt modelId="{F03DCA01-F0F3-4A3B-BEE2-5AA501BF5A5D}" type="pres">
      <dgm:prSet presAssocID="{C90EDA17-E24A-4895-99BD-1153CE40A647}" presName="parentText" presStyleLbl="node1" presStyleIdx="2" presStyleCnt="11" custScaleY="78117" custLinFactNeighborY="-4410">
        <dgm:presLayoutVars>
          <dgm:chMax val="0"/>
          <dgm:bulletEnabled val="1"/>
        </dgm:presLayoutVars>
      </dgm:prSet>
      <dgm:spPr/>
      <dgm:t>
        <a:bodyPr/>
        <a:lstStyle/>
        <a:p>
          <a:endParaRPr lang="en-US"/>
        </a:p>
      </dgm:t>
    </dgm:pt>
    <dgm:pt modelId="{8D71E12B-C6AF-4869-BA6E-B734C2FC8655}" type="pres">
      <dgm:prSet presAssocID="{08232962-9A21-4355-9401-E38B82004C19}" presName="spacer" presStyleCnt="0"/>
      <dgm:spPr/>
    </dgm:pt>
    <dgm:pt modelId="{5838E8E8-4BEC-4BBD-ACD9-6973DE50769A}" type="pres">
      <dgm:prSet presAssocID="{2F1BBEC5-F939-4E44-8ACC-16E36C649724}" presName="parentText" presStyleLbl="node1" presStyleIdx="3" presStyleCnt="11" custScaleY="150315">
        <dgm:presLayoutVars>
          <dgm:chMax val="0"/>
          <dgm:bulletEnabled val="1"/>
        </dgm:presLayoutVars>
      </dgm:prSet>
      <dgm:spPr/>
      <dgm:t>
        <a:bodyPr/>
        <a:lstStyle/>
        <a:p>
          <a:endParaRPr lang="en-US"/>
        </a:p>
      </dgm:t>
    </dgm:pt>
    <dgm:pt modelId="{637E121B-C11F-4BC1-88BB-4BC02CAC2C2F}" type="pres">
      <dgm:prSet presAssocID="{935E7F78-C541-47A1-B988-A0D08FF25152}" presName="spacer" presStyleCnt="0"/>
      <dgm:spPr/>
    </dgm:pt>
    <dgm:pt modelId="{EC0835FB-579F-4A6B-A5A2-97A9E95CA0BD}" type="pres">
      <dgm:prSet presAssocID="{04D6D6FA-F163-48E0-9B7E-BE34E4577307}" presName="parentText" presStyleLbl="node1" presStyleIdx="4" presStyleCnt="11" custScaleY="127877">
        <dgm:presLayoutVars>
          <dgm:chMax val="0"/>
          <dgm:bulletEnabled val="1"/>
        </dgm:presLayoutVars>
      </dgm:prSet>
      <dgm:spPr/>
      <dgm:t>
        <a:bodyPr/>
        <a:lstStyle/>
        <a:p>
          <a:endParaRPr lang="en-US"/>
        </a:p>
      </dgm:t>
    </dgm:pt>
    <dgm:pt modelId="{418897EA-B1A3-4A1C-8CE5-A8F2D20A00F6}" type="pres">
      <dgm:prSet presAssocID="{7D5FAB20-E523-46C6-949D-4C166A87C5AD}" presName="spacer" presStyleCnt="0"/>
      <dgm:spPr/>
    </dgm:pt>
    <dgm:pt modelId="{E16357D4-7617-4324-87A6-5A361092D898}" type="pres">
      <dgm:prSet presAssocID="{28B42638-669D-4EC6-BC16-04E722335C39}" presName="parentText" presStyleLbl="node1" presStyleIdx="5" presStyleCnt="11" custScaleY="71074">
        <dgm:presLayoutVars>
          <dgm:chMax val="0"/>
          <dgm:bulletEnabled val="1"/>
        </dgm:presLayoutVars>
      </dgm:prSet>
      <dgm:spPr/>
      <dgm:t>
        <a:bodyPr/>
        <a:lstStyle/>
        <a:p>
          <a:endParaRPr lang="en-US"/>
        </a:p>
      </dgm:t>
    </dgm:pt>
    <dgm:pt modelId="{6AECC594-BFA8-4D9F-8B96-1E052A36EF52}" type="pres">
      <dgm:prSet presAssocID="{971488DE-E6DB-444F-99F1-72BD31029ACA}" presName="spacer" presStyleCnt="0"/>
      <dgm:spPr/>
    </dgm:pt>
    <dgm:pt modelId="{A41CA009-A54D-45CE-A687-9A7917F2306A}" type="pres">
      <dgm:prSet presAssocID="{A325778E-7917-497F-86E4-ADA4E527F7DB}" presName="parentText" presStyleLbl="node1" presStyleIdx="6" presStyleCnt="11">
        <dgm:presLayoutVars>
          <dgm:chMax val="0"/>
          <dgm:bulletEnabled val="1"/>
        </dgm:presLayoutVars>
      </dgm:prSet>
      <dgm:spPr/>
      <dgm:t>
        <a:bodyPr/>
        <a:lstStyle/>
        <a:p>
          <a:endParaRPr lang="en-US"/>
        </a:p>
      </dgm:t>
    </dgm:pt>
    <dgm:pt modelId="{B2FFD358-6859-410D-8E93-E062BD451D90}" type="pres">
      <dgm:prSet presAssocID="{85F67A67-3BFE-48B7-8732-508AC028469E}" presName="spacer" presStyleCnt="0"/>
      <dgm:spPr/>
    </dgm:pt>
    <dgm:pt modelId="{2D66FA01-51F2-4471-A8A1-84258807D1BE}" type="pres">
      <dgm:prSet presAssocID="{DF7367EE-1EA5-4BE9-B681-E9BCE95224FB}" presName="parentText" presStyleLbl="node1" presStyleIdx="7" presStyleCnt="11" custScaleY="86518">
        <dgm:presLayoutVars>
          <dgm:chMax val="0"/>
          <dgm:bulletEnabled val="1"/>
        </dgm:presLayoutVars>
      </dgm:prSet>
      <dgm:spPr/>
      <dgm:t>
        <a:bodyPr/>
        <a:lstStyle/>
        <a:p>
          <a:endParaRPr lang="en-US"/>
        </a:p>
      </dgm:t>
    </dgm:pt>
    <dgm:pt modelId="{5D5D7535-891A-44CE-BB26-8188B9044615}" type="pres">
      <dgm:prSet presAssocID="{03800999-617E-4C10-8B5A-260858A4208E}" presName="spacer" presStyleCnt="0"/>
      <dgm:spPr/>
    </dgm:pt>
    <dgm:pt modelId="{8271D8D9-950B-42F7-B942-C59965819CC5}" type="pres">
      <dgm:prSet presAssocID="{FE0430F8-687A-4EAC-A9C2-D043DB3B8E63}" presName="parentText" presStyleLbl="node1" presStyleIdx="8" presStyleCnt="11">
        <dgm:presLayoutVars>
          <dgm:chMax val="0"/>
          <dgm:bulletEnabled val="1"/>
        </dgm:presLayoutVars>
      </dgm:prSet>
      <dgm:spPr/>
      <dgm:t>
        <a:bodyPr/>
        <a:lstStyle/>
        <a:p>
          <a:endParaRPr lang="en-US"/>
        </a:p>
      </dgm:t>
    </dgm:pt>
    <dgm:pt modelId="{AA86924B-E17E-42BC-90DC-1AB0497CEFF3}" type="pres">
      <dgm:prSet presAssocID="{B626C24D-35FE-4AF0-8A4B-834310D8E8D4}" presName="spacer" presStyleCnt="0"/>
      <dgm:spPr/>
    </dgm:pt>
    <dgm:pt modelId="{4C78FD5D-C384-48B4-AB10-475019969D60}" type="pres">
      <dgm:prSet presAssocID="{05065EB3-97BE-4E28-9FA9-DBFA10A65EA9}" presName="parentText" presStyleLbl="node1" presStyleIdx="9" presStyleCnt="11" custScaleY="65608">
        <dgm:presLayoutVars>
          <dgm:chMax val="0"/>
          <dgm:bulletEnabled val="1"/>
        </dgm:presLayoutVars>
      </dgm:prSet>
      <dgm:spPr/>
      <dgm:t>
        <a:bodyPr/>
        <a:lstStyle/>
        <a:p>
          <a:endParaRPr lang="en-US"/>
        </a:p>
      </dgm:t>
    </dgm:pt>
    <dgm:pt modelId="{C849428C-3E1E-4B6C-B346-3C23D21FFFCA}" type="pres">
      <dgm:prSet presAssocID="{D84C438E-2A76-4941-821E-116344AFA04B}" presName="spacer" presStyleCnt="0"/>
      <dgm:spPr/>
    </dgm:pt>
    <dgm:pt modelId="{6A5347E0-5760-42B2-B8B7-41B35342E491}" type="pres">
      <dgm:prSet presAssocID="{3EB24C34-1A7C-4DC3-A6FF-408EC130DFA7}" presName="parentText" presStyleLbl="node1" presStyleIdx="10" presStyleCnt="11">
        <dgm:presLayoutVars>
          <dgm:chMax val="0"/>
          <dgm:bulletEnabled val="1"/>
        </dgm:presLayoutVars>
      </dgm:prSet>
      <dgm:spPr/>
      <dgm:t>
        <a:bodyPr/>
        <a:lstStyle/>
        <a:p>
          <a:endParaRPr lang="en-US"/>
        </a:p>
      </dgm:t>
    </dgm:pt>
  </dgm:ptLst>
  <dgm:cxnLst>
    <dgm:cxn modelId="{54E5BFD2-BDFA-483B-A543-F1AA7B249DF3}" type="presOf" srcId="{3BF77DAD-8F57-4B6A-ACF3-0EC8B64CB8A8}" destId="{6841F496-2954-4510-9924-C11B3466F541}" srcOrd="0" destOrd="0" presId="urn:microsoft.com/office/officeart/2005/8/layout/vList2"/>
    <dgm:cxn modelId="{C69F662D-1440-4F2C-A892-9F92A6850F48}" type="presOf" srcId="{6031120F-CE92-456B-BF5C-94B6DB3FB753}" destId="{0BF267A5-D22B-44F8-95F9-D78FF033BCA8}" srcOrd="0" destOrd="0" presId="urn:microsoft.com/office/officeart/2005/8/layout/vList2"/>
    <dgm:cxn modelId="{C82BB0D6-195D-49C2-8C92-F75BFF23FD2F}" srcId="{3BF77DAD-8F57-4B6A-ACF3-0EC8B64CB8A8}" destId="{05065EB3-97BE-4E28-9FA9-DBFA10A65EA9}" srcOrd="9" destOrd="0" parTransId="{4DBBE2EF-BB6C-4E48-B14F-8B34385D2F74}" sibTransId="{D84C438E-2A76-4941-821E-116344AFA04B}"/>
    <dgm:cxn modelId="{6F0AB2CC-9EDE-47A1-8051-64B9A8FE35F8}" srcId="{3BF77DAD-8F57-4B6A-ACF3-0EC8B64CB8A8}" destId="{29662AFD-0380-4440-AA81-7A3E6DCA3D65}" srcOrd="0" destOrd="0" parTransId="{97E45244-3F72-4F09-931A-2D92E46903FC}" sibTransId="{E04415E7-4B04-42F0-9C39-9B2A87EE7A14}"/>
    <dgm:cxn modelId="{75133133-BBEC-414F-B560-1B622FFCE25D}" type="presOf" srcId="{28B42638-669D-4EC6-BC16-04E722335C39}" destId="{E16357D4-7617-4324-87A6-5A361092D898}" srcOrd="0" destOrd="0" presId="urn:microsoft.com/office/officeart/2005/8/layout/vList2"/>
    <dgm:cxn modelId="{CA9BD843-42D1-4C37-A835-BA62E51E0F5D}" srcId="{3BF77DAD-8F57-4B6A-ACF3-0EC8B64CB8A8}" destId="{3EB24C34-1A7C-4DC3-A6FF-408EC130DFA7}" srcOrd="10" destOrd="0" parTransId="{C23D4596-7E1A-4913-94DB-CEF11BD92765}" sibTransId="{793BD667-C5DF-4DC7-9EA0-733EA89F14D2}"/>
    <dgm:cxn modelId="{3AAA54B8-E63F-4026-99AF-AD87126E86EE}" srcId="{3BF77DAD-8F57-4B6A-ACF3-0EC8B64CB8A8}" destId="{DF7367EE-1EA5-4BE9-B681-E9BCE95224FB}" srcOrd="7" destOrd="0" parTransId="{D362D521-D2D6-483E-BC98-A15B69523805}" sibTransId="{03800999-617E-4C10-8B5A-260858A4208E}"/>
    <dgm:cxn modelId="{5C935D08-5658-4AD9-ABD3-3A2EE3D30EBA}" srcId="{3BF77DAD-8F57-4B6A-ACF3-0EC8B64CB8A8}" destId="{A325778E-7917-497F-86E4-ADA4E527F7DB}" srcOrd="6" destOrd="0" parTransId="{072FEDAC-FA57-44CF-9719-F2C8343EF262}" sibTransId="{85F67A67-3BFE-48B7-8732-508AC028469E}"/>
    <dgm:cxn modelId="{9D666261-84C5-46C9-A65A-11A0FC496801}" type="presOf" srcId="{C90EDA17-E24A-4895-99BD-1153CE40A647}" destId="{F03DCA01-F0F3-4A3B-BEE2-5AA501BF5A5D}" srcOrd="0" destOrd="0" presId="urn:microsoft.com/office/officeart/2005/8/layout/vList2"/>
    <dgm:cxn modelId="{3DEC5A50-74AD-4BB8-8FE1-A8A497DF6114}" type="presOf" srcId="{A325778E-7917-497F-86E4-ADA4E527F7DB}" destId="{A41CA009-A54D-45CE-A687-9A7917F2306A}" srcOrd="0" destOrd="0" presId="urn:microsoft.com/office/officeart/2005/8/layout/vList2"/>
    <dgm:cxn modelId="{779741C4-BF84-408A-9B83-C9B3C40CE874}" type="presOf" srcId="{2F1BBEC5-F939-4E44-8ACC-16E36C649724}" destId="{5838E8E8-4BEC-4BBD-ACD9-6973DE50769A}" srcOrd="0" destOrd="0" presId="urn:microsoft.com/office/officeart/2005/8/layout/vList2"/>
    <dgm:cxn modelId="{7237F7E2-DC70-4BF3-8B1B-DC919DC0D0F6}" srcId="{3BF77DAD-8F57-4B6A-ACF3-0EC8B64CB8A8}" destId="{6031120F-CE92-456B-BF5C-94B6DB3FB753}" srcOrd="1" destOrd="0" parTransId="{ACF30B2A-9423-487A-B2D6-15A5B081AF35}" sibTransId="{4A2E468E-7402-431B-9FC4-6762826D6778}"/>
    <dgm:cxn modelId="{9AD5F906-1BBB-4A6F-9A33-44B44164E229}" srcId="{3BF77DAD-8F57-4B6A-ACF3-0EC8B64CB8A8}" destId="{C90EDA17-E24A-4895-99BD-1153CE40A647}" srcOrd="2" destOrd="0" parTransId="{9FC4AFBA-90BD-48E1-855B-0BB37B15A65C}" sibTransId="{08232962-9A21-4355-9401-E38B82004C19}"/>
    <dgm:cxn modelId="{1ECA581D-9276-476E-A86D-C4E6B10AFB6D}" type="presOf" srcId="{DF7367EE-1EA5-4BE9-B681-E9BCE95224FB}" destId="{2D66FA01-51F2-4471-A8A1-84258807D1BE}" srcOrd="0" destOrd="0" presId="urn:microsoft.com/office/officeart/2005/8/layout/vList2"/>
    <dgm:cxn modelId="{41C05415-5611-4F3D-A91B-8F835DE1A7E1}" type="presOf" srcId="{FE0430F8-687A-4EAC-A9C2-D043DB3B8E63}" destId="{8271D8D9-950B-42F7-B942-C59965819CC5}" srcOrd="0" destOrd="0" presId="urn:microsoft.com/office/officeart/2005/8/layout/vList2"/>
    <dgm:cxn modelId="{BD737AC2-ECEC-45FF-875F-DC843CE739BD}" type="presOf" srcId="{3EB24C34-1A7C-4DC3-A6FF-408EC130DFA7}" destId="{6A5347E0-5760-42B2-B8B7-41B35342E491}" srcOrd="0" destOrd="0" presId="urn:microsoft.com/office/officeart/2005/8/layout/vList2"/>
    <dgm:cxn modelId="{2D25590B-79F5-4D56-B434-993EC3108E88}" srcId="{3BF77DAD-8F57-4B6A-ACF3-0EC8B64CB8A8}" destId="{2F1BBEC5-F939-4E44-8ACC-16E36C649724}" srcOrd="3" destOrd="0" parTransId="{4D738E4F-1D21-4645-BCA9-FE7F845A2B35}" sibTransId="{935E7F78-C541-47A1-B988-A0D08FF25152}"/>
    <dgm:cxn modelId="{CCB84116-62DA-4CF7-A020-5160D48499F1}" type="presOf" srcId="{29662AFD-0380-4440-AA81-7A3E6DCA3D65}" destId="{53F02380-A4D7-4E74-AF69-6AB8438197A5}" srcOrd="0" destOrd="0" presId="urn:microsoft.com/office/officeart/2005/8/layout/vList2"/>
    <dgm:cxn modelId="{5C4A6FDA-1406-41D0-A578-5A272C68C791}" srcId="{3BF77DAD-8F57-4B6A-ACF3-0EC8B64CB8A8}" destId="{04D6D6FA-F163-48E0-9B7E-BE34E4577307}" srcOrd="4" destOrd="0" parTransId="{91B8CDC4-2601-47D5-8333-606D4D99D546}" sibTransId="{7D5FAB20-E523-46C6-949D-4C166A87C5AD}"/>
    <dgm:cxn modelId="{B113E7A6-AA2E-4ADE-A74E-07519D4EC4D4}" srcId="{3BF77DAD-8F57-4B6A-ACF3-0EC8B64CB8A8}" destId="{FE0430F8-687A-4EAC-A9C2-D043DB3B8E63}" srcOrd="8" destOrd="0" parTransId="{D8A92D76-048F-401A-B61A-27682DBDB603}" sibTransId="{B626C24D-35FE-4AF0-8A4B-834310D8E8D4}"/>
    <dgm:cxn modelId="{5CFB235C-C255-4401-832F-71BB15A5DEAC}" type="presOf" srcId="{05065EB3-97BE-4E28-9FA9-DBFA10A65EA9}" destId="{4C78FD5D-C384-48B4-AB10-475019969D60}" srcOrd="0" destOrd="0" presId="urn:microsoft.com/office/officeart/2005/8/layout/vList2"/>
    <dgm:cxn modelId="{C87D527B-EA6C-4278-9FF4-CD28A2C2DD2A}" type="presOf" srcId="{04D6D6FA-F163-48E0-9B7E-BE34E4577307}" destId="{EC0835FB-579F-4A6B-A5A2-97A9E95CA0BD}" srcOrd="0" destOrd="0" presId="urn:microsoft.com/office/officeart/2005/8/layout/vList2"/>
    <dgm:cxn modelId="{C9ECB667-2FB0-4975-AEB2-8413E08C50AB}" srcId="{3BF77DAD-8F57-4B6A-ACF3-0EC8B64CB8A8}" destId="{28B42638-669D-4EC6-BC16-04E722335C39}" srcOrd="5" destOrd="0" parTransId="{E451E1E1-51CE-43DC-AF68-EBB6FFBD9B58}" sibTransId="{971488DE-E6DB-444F-99F1-72BD31029ACA}"/>
    <dgm:cxn modelId="{4630B90D-309C-46BA-B4EE-15C97C543C0A}" type="presParOf" srcId="{6841F496-2954-4510-9924-C11B3466F541}" destId="{53F02380-A4D7-4E74-AF69-6AB8438197A5}" srcOrd="0" destOrd="0" presId="urn:microsoft.com/office/officeart/2005/8/layout/vList2"/>
    <dgm:cxn modelId="{BF7A3742-3C58-4333-AD8E-EE2C916216E0}" type="presParOf" srcId="{6841F496-2954-4510-9924-C11B3466F541}" destId="{D3B0ADB8-FAD4-4C6E-928A-C46753E24A39}" srcOrd="1" destOrd="0" presId="urn:microsoft.com/office/officeart/2005/8/layout/vList2"/>
    <dgm:cxn modelId="{28B6E262-01F5-4197-AEBD-FE43EAE5C0C2}" type="presParOf" srcId="{6841F496-2954-4510-9924-C11B3466F541}" destId="{0BF267A5-D22B-44F8-95F9-D78FF033BCA8}" srcOrd="2" destOrd="0" presId="urn:microsoft.com/office/officeart/2005/8/layout/vList2"/>
    <dgm:cxn modelId="{6AF37902-3D86-4BF1-B143-808922B07E1A}" type="presParOf" srcId="{6841F496-2954-4510-9924-C11B3466F541}" destId="{E6E76757-6D9F-498B-990D-BEB2225C4E98}" srcOrd="3" destOrd="0" presId="urn:microsoft.com/office/officeart/2005/8/layout/vList2"/>
    <dgm:cxn modelId="{684A3000-63E5-4E28-B8DE-164AA85D6318}" type="presParOf" srcId="{6841F496-2954-4510-9924-C11B3466F541}" destId="{F03DCA01-F0F3-4A3B-BEE2-5AA501BF5A5D}" srcOrd="4" destOrd="0" presId="urn:microsoft.com/office/officeart/2005/8/layout/vList2"/>
    <dgm:cxn modelId="{BEE98676-1773-403F-AC5A-9718E9363794}" type="presParOf" srcId="{6841F496-2954-4510-9924-C11B3466F541}" destId="{8D71E12B-C6AF-4869-BA6E-B734C2FC8655}" srcOrd="5" destOrd="0" presId="urn:microsoft.com/office/officeart/2005/8/layout/vList2"/>
    <dgm:cxn modelId="{E2F6884A-D4F6-4D48-AE9E-6FAF880ABEA5}" type="presParOf" srcId="{6841F496-2954-4510-9924-C11B3466F541}" destId="{5838E8E8-4BEC-4BBD-ACD9-6973DE50769A}" srcOrd="6" destOrd="0" presId="urn:microsoft.com/office/officeart/2005/8/layout/vList2"/>
    <dgm:cxn modelId="{73BD8DDD-4C11-4A13-B654-144DDEAFB604}" type="presParOf" srcId="{6841F496-2954-4510-9924-C11B3466F541}" destId="{637E121B-C11F-4BC1-88BB-4BC02CAC2C2F}" srcOrd="7" destOrd="0" presId="urn:microsoft.com/office/officeart/2005/8/layout/vList2"/>
    <dgm:cxn modelId="{88A2BB61-3E5E-47AD-BC1F-36B9D8E0BA15}" type="presParOf" srcId="{6841F496-2954-4510-9924-C11B3466F541}" destId="{EC0835FB-579F-4A6B-A5A2-97A9E95CA0BD}" srcOrd="8" destOrd="0" presId="urn:microsoft.com/office/officeart/2005/8/layout/vList2"/>
    <dgm:cxn modelId="{51235411-2A84-452B-A111-FF6D0D369ABC}" type="presParOf" srcId="{6841F496-2954-4510-9924-C11B3466F541}" destId="{418897EA-B1A3-4A1C-8CE5-A8F2D20A00F6}" srcOrd="9" destOrd="0" presId="urn:microsoft.com/office/officeart/2005/8/layout/vList2"/>
    <dgm:cxn modelId="{7B17574A-4BA4-4E48-A6A8-251082565595}" type="presParOf" srcId="{6841F496-2954-4510-9924-C11B3466F541}" destId="{E16357D4-7617-4324-87A6-5A361092D898}" srcOrd="10" destOrd="0" presId="urn:microsoft.com/office/officeart/2005/8/layout/vList2"/>
    <dgm:cxn modelId="{CA0AADA9-368D-4757-BF74-AFB1ADBD8F72}" type="presParOf" srcId="{6841F496-2954-4510-9924-C11B3466F541}" destId="{6AECC594-BFA8-4D9F-8B96-1E052A36EF52}" srcOrd="11" destOrd="0" presId="urn:microsoft.com/office/officeart/2005/8/layout/vList2"/>
    <dgm:cxn modelId="{99F176C6-C12F-4331-8265-BBB30EF38AC1}" type="presParOf" srcId="{6841F496-2954-4510-9924-C11B3466F541}" destId="{A41CA009-A54D-45CE-A687-9A7917F2306A}" srcOrd="12" destOrd="0" presId="urn:microsoft.com/office/officeart/2005/8/layout/vList2"/>
    <dgm:cxn modelId="{71BB55D4-199E-4BB8-B634-836E31525DD5}" type="presParOf" srcId="{6841F496-2954-4510-9924-C11B3466F541}" destId="{B2FFD358-6859-410D-8E93-E062BD451D90}" srcOrd="13" destOrd="0" presId="urn:microsoft.com/office/officeart/2005/8/layout/vList2"/>
    <dgm:cxn modelId="{28EB4ECB-4FAD-4996-A407-48949EEF295B}" type="presParOf" srcId="{6841F496-2954-4510-9924-C11B3466F541}" destId="{2D66FA01-51F2-4471-A8A1-84258807D1BE}" srcOrd="14" destOrd="0" presId="urn:microsoft.com/office/officeart/2005/8/layout/vList2"/>
    <dgm:cxn modelId="{943F9449-D44B-49D9-95DF-25762ED9BE6D}" type="presParOf" srcId="{6841F496-2954-4510-9924-C11B3466F541}" destId="{5D5D7535-891A-44CE-BB26-8188B9044615}" srcOrd="15" destOrd="0" presId="urn:microsoft.com/office/officeart/2005/8/layout/vList2"/>
    <dgm:cxn modelId="{6FC097FF-530E-4D62-9C96-34D05CBC7E82}" type="presParOf" srcId="{6841F496-2954-4510-9924-C11B3466F541}" destId="{8271D8D9-950B-42F7-B942-C59965819CC5}" srcOrd="16" destOrd="0" presId="urn:microsoft.com/office/officeart/2005/8/layout/vList2"/>
    <dgm:cxn modelId="{635D5415-0CC4-4A53-AB89-0B05C62F7ADB}" type="presParOf" srcId="{6841F496-2954-4510-9924-C11B3466F541}" destId="{AA86924B-E17E-42BC-90DC-1AB0497CEFF3}" srcOrd="17" destOrd="0" presId="urn:microsoft.com/office/officeart/2005/8/layout/vList2"/>
    <dgm:cxn modelId="{BE4DD095-2FC7-468F-912C-06DC5E248FA4}" type="presParOf" srcId="{6841F496-2954-4510-9924-C11B3466F541}" destId="{4C78FD5D-C384-48B4-AB10-475019969D60}" srcOrd="18" destOrd="0" presId="urn:microsoft.com/office/officeart/2005/8/layout/vList2"/>
    <dgm:cxn modelId="{221F2E21-B0F3-4938-95E6-E0C4BB113FCD}" type="presParOf" srcId="{6841F496-2954-4510-9924-C11B3466F541}" destId="{C849428C-3E1E-4B6C-B346-3C23D21FFFCA}" srcOrd="19" destOrd="0" presId="urn:microsoft.com/office/officeart/2005/8/layout/vList2"/>
    <dgm:cxn modelId="{51449AA3-319D-46C4-8023-AF0DEE267EC9}" type="presParOf" srcId="{6841F496-2954-4510-9924-C11B3466F541}" destId="{6A5347E0-5760-42B2-B8B7-41B35342E491}" srcOrd="2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AA16CB-C8A0-4DBE-AB5E-0415A3EFE90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6007239-8990-40FB-B5E6-C4FEE88D2DC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tr-TR" sz="2400" b="1" dirty="0" smtClean="0">
              <a:latin typeface="Book Antiqua" pitchFamily="18" charset="0"/>
            </a:rPr>
            <a:t>D</a:t>
          </a:r>
          <a:r>
            <a:rPr lang="en-US" sz="2400" b="1" dirty="0" smtClean="0">
              <a:latin typeface="Book Antiqua" pitchFamily="18" charset="0"/>
            </a:rPr>
            <a:t> – Motivation</a:t>
          </a:r>
          <a:endParaRPr lang="tr-TR" sz="2400" b="1" dirty="0">
            <a:latin typeface="Book Antiqua" pitchFamily="18" charset="0"/>
          </a:endParaRPr>
        </a:p>
      </dgm:t>
    </dgm:pt>
    <dgm:pt modelId="{C14137BF-CDFB-4C10-8EC1-98873AB725AA}" type="parTrans" cxnId="{1D239E1E-AED7-403B-8483-C03B23D3C0E1}">
      <dgm:prSet/>
      <dgm:spPr/>
      <dgm:t>
        <a:bodyPr/>
        <a:lstStyle/>
        <a:p>
          <a:endParaRPr lang="en-US"/>
        </a:p>
      </dgm:t>
    </dgm:pt>
    <dgm:pt modelId="{0827998D-932A-44EE-B7B6-BBD1864804EF}" type="sibTrans" cxnId="{1D239E1E-AED7-403B-8483-C03B23D3C0E1}">
      <dgm:prSet/>
      <dgm:spPr/>
      <dgm:t>
        <a:bodyPr/>
        <a:lstStyle/>
        <a:p>
          <a:endParaRPr lang="en-US"/>
        </a:p>
      </dgm:t>
    </dgm:pt>
    <dgm:pt modelId="{6C8E71A6-25D1-4C3D-9FB4-2885027B01AA}">
      <dgm:prSet custT="1"/>
      <dgm:spPr/>
      <dgm:t>
        <a:bodyPr/>
        <a:lstStyle/>
        <a:p>
          <a:pPr rtl="0"/>
          <a:r>
            <a:rPr lang="en-US" sz="1800" dirty="0" smtClean="0">
              <a:latin typeface="Book Antiqua" pitchFamily="18" charset="0"/>
            </a:rPr>
            <a:t>internal drive that pushes someone to do things to achieve </a:t>
          </a:r>
          <a:r>
            <a:rPr lang="en-US" sz="1800" dirty="0" err="1" smtClean="0">
              <a:latin typeface="Book Antiqua" pitchFamily="18" charset="0"/>
            </a:rPr>
            <a:t>sth</a:t>
          </a:r>
          <a:r>
            <a:rPr lang="tr-TR" sz="1800" dirty="0" smtClean="0">
              <a:latin typeface="Book Antiqua" pitchFamily="18" charset="0"/>
            </a:rPr>
            <a:t>.</a:t>
          </a:r>
          <a:endParaRPr lang="en-US" sz="1800" dirty="0">
            <a:latin typeface="Book Antiqua" pitchFamily="18" charset="0"/>
          </a:endParaRPr>
        </a:p>
      </dgm:t>
    </dgm:pt>
    <dgm:pt modelId="{52C439D8-2D79-42B2-A72A-2CD01D598E89}" type="parTrans" cxnId="{D353CE7A-46FF-41BA-A763-E3CFB9F0EFB1}">
      <dgm:prSet/>
      <dgm:spPr/>
      <dgm:t>
        <a:bodyPr/>
        <a:lstStyle/>
        <a:p>
          <a:endParaRPr lang="en-US"/>
        </a:p>
      </dgm:t>
    </dgm:pt>
    <dgm:pt modelId="{FA71B5C7-D88B-4E1A-ABD9-0622CD29CA37}" type="sibTrans" cxnId="{D353CE7A-46FF-41BA-A763-E3CFB9F0EFB1}">
      <dgm:prSet/>
      <dgm:spPr/>
      <dgm:t>
        <a:bodyPr/>
        <a:lstStyle/>
        <a:p>
          <a:endParaRPr lang="en-US"/>
        </a:p>
      </dgm:t>
    </dgm:pt>
    <dgm:pt modelId="{9F1B3424-3AE0-4714-8E52-0A28E7BE120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Extrinsic</a:t>
          </a:r>
          <a:r>
            <a:rPr lang="tr-TR" sz="1800" b="1" dirty="0" smtClean="0">
              <a:latin typeface="Book Antiqua" pitchFamily="18" charset="0"/>
            </a:rPr>
            <a:t> </a:t>
          </a:r>
          <a:r>
            <a:rPr lang="tr-TR" sz="1800" b="1" dirty="0" err="1" smtClean="0">
              <a:latin typeface="Book Antiqua" pitchFamily="18" charset="0"/>
            </a:rPr>
            <a:t>Motivation</a:t>
          </a:r>
          <a:r>
            <a:rPr lang="tr-TR" sz="1800" b="1" dirty="0" smtClean="0">
              <a:latin typeface="Book Antiqua" pitchFamily="18" charset="0"/>
            </a:rPr>
            <a:t> = </a:t>
          </a:r>
          <a:r>
            <a:rPr lang="tr-TR" sz="1800" b="1" dirty="0" err="1" smtClean="0">
              <a:latin typeface="Book Antiqua" pitchFamily="18" charset="0"/>
            </a:rPr>
            <a:t>Instrumental</a:t>
          </a:r>
          <a:r>
            <a:rPr lang="tr-TR" sz="1800" b="1" dirty="0" smtClean="0">
              <a:latin typeface="Book Antiqua" pitchFamily="18" charset="0"/>
            </a:rPr>
            <a:t> </a:t>
          </a:r>
          <a:r>
            <a:rPr lang="tr-TR" sz="1800" b="1" dirty="0" err="1" smtClean="0">
              <a:latin typeface="Book Antiqua" pitchFamily="18" charset="0"/>
            </a:rPr>
            <a:t>motivation</a:t>
          </a:r>
          <a:endParaRPr lang="tr-TR" sz="1800" b="1" dirty="0">
            <a:latin typeface="Book Antiqua" pitchFamily="18" charset="0"/>
          </a:endParaRPr>
        </a:p>
      </dgm:t>
    </dgm:pt>
    <dgm:pt modelId="{06A27F6E-2F75-493A-8DA7-6919C17D776D}" type="parTrans" cxnId="{D8E84F33-F060-48F8-B25D-312E252B9881}">
      <dgm:prSet/>
      <dgm:spPr/>
      <dgm:t>
        <a:bodyPr/>
        <a:lstStyle/>
        <a:p>
          <a:endParaRPr lang="en-US"/>
        </a:p>
      </dgm:t>
    </dgm:pt>
    <dgm:pt modelId="{0FA09A1F-D496-4C0B-927E-A3F63E8D9B79}" type="sibTrans" cxnId="{D8E84F33-F060-48F8-B25D-312E252B9881}">
      <dgm:prSet/>
      <dgm:spPr/>
      <dgm:t>
        <a:bodyPr/>
        <a:lstStyle/>
        <a:p>
          <a:endParaRPr lang="en-US"/>
        </a:p>
      </dgm:t>
    </dgm:pt>
    <dgm:pt modelId="{229FFDF6-E31E-4D00-975A-1B9A12D57559}">
      <dgm:prSet custT="1"/>
      <dgm:spPr/>
      <dgm:t>
        <a:bodyPr/>
        <a:lstStyle/>
        <a:p>
          <a:pPr rtl="0"/>
          <a:r>
            <a:rPr lang="en-US" sz="1800" dirty="0" smtClean="0">
              <a:latin typeface="Book Antiqua" pitchFamily="18" charset="0"/>
            </a:rPr>
            <a:t>caused by some outside factors (passing an exam, having financial reward)</a:t>
          </a:r>
          <a:endParaRPr lang="tr-TR" sz="1800" dirty="0">
            <a:latin typeface="Book Antiqua" pitchFamily="18" charset="0"/>
          </a:endParaRPr>
        </a:p>
      </dgm:t>
    </dgm:pt>
    <dgm:pt modelId="{D96CECED-36C4-49C0-85C8-81BC0B98E0DB}" type="parTrans" cxnId="{614DB13F-C2DD-4DBB-917D-C26ECF8D234C}">
      <dgm:prSet/>
      <dgm:spPr/>
      <dgm:t>
        <a:bodyPr/>
        <a:lstStyle/>
        <a:p>
          <a:endParaRPr lang="en-US"/>
        </a:p>
      </dgm:t>
    </dgm:pt>
    <dgm:pt modelId="{85AC963E-E061-4A3E-9513-EFC4185E7E38}" type="sibTrans" cxnId="{614DB13F-C2DD-4DBB-917D-C26ECF8D234C}">
      <dgm:prSet/>
      <dgm:spPr/>
      <dgm:t>
        <a:bodyPr/>
        <a:lstStyle/>
        <a:p>
          <a:endParaRPr lang="en-US"/>
        </a:p>
      </dgm:t>
    </dgm:pt>
    <dgm:pt modelId="{F41505A9-9B17-4654-9AE4-9BCAE173215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Intrinsic</a:t>
          </a:r>
          <a:r>
            <a:rPr lang="tr-TR" sz="1800" b="1" dirty="0" smtClean="0">
              <a:latin typeface="Book Antiqua" pitchFamily="18" charset="0"/>
            </a:rPr>
            <a:t> </a:t>
          </a:r>
          <a:r>
            <a:rPr lang="tr-TR" sz="1800" b="1" dirty="0" err="1" smtClean="0">
              <a:latin typeface="Book Antiqua" pitchFamily="18" charset="0"/>
            </a:rPr>
            <a:t>Motivation</a:t>
          </a:r>
          <a:endParaRPr lang="tr-TR" sz="1800" b="1" dirty="0">
            <a:latin typeface="Book Antiqua" pitchFamily="18" charset="0"/>
          </a:endParaRPr>
        </a:p>
      </dgm:t>
    </dgm:pt>
    <dgm:pt modelId="{5541E289-3170-4BC5-B9DE-99D149A59F36}" type="parTrans" cxnId="{A17C2611-87C4-4CBD-9AC5-F87E27BC528D}">
      <dgm:prSet/>
      <dgm:spPr/>
      <dgm:t>
        <a:bodyPr/>
        <a:lstStyle/>
        <a:p>
          <a:endParaRPr lang="en-US"/>
        </a:p>
      </dgm:t>
    </dgm:pt>
    <dgm:pt modelId="{2768A21A-9316-4FFF-86BF-6A1667F64587}" type="sibTrans" cxnId="{A17C2611-87C4-4CBD-9AC5-F87E27BC528D}">
      <dgm:prSet/>
      <dgm:spPr/>
      <dgm:t>
        <a:bodyPr/>
        <a:lstStyle/>
        <a:p>
          <a:endParaRPr lang="en-US"/>
        </a:p>
      </dgm:t>
    </dgm:pt>
    <dgm:pt modelId="{05B582FB-D0A1-4028-B11A-28EC498A867B}">
      <dgm:prSet custT="1"/>
      <dgm:spPr/>
      <dgm:t>
        <a:bodyPr/>
        <a:lstStyle/>
        <a:p>
          <a:pPr rtl="0"/>
          <a:r>
            <a:rPr lang="en-US" sz="1800" dirty="0" smtClean="0">
              <a:latin typeface="Book Antiqua" pitchFamily="18" charset="0"/>
            </a:rPr>
            <a:t>comes from within the individual (enjoyment of learning process itself, desire to make yourself feel better)</a:t>
          </a:r>
          <a:endParaRPr lang="tr-TR" sz="1800" dirty="0">
            <a:latin typeface="Book Antiqua" pitchFamily="18" charset="0"/>
          </a:endParaRPr>
        </a:p>
      </dgm:t>
    </dgm:pt>
    <dgm:pt modelId="{7E152F01-8C17-4E35-A85C-B89D021DC509}" type="parTrans" cxnId="{A0F093A5-0D89-4F10-9F35-407CD82DA6CF}">
      <dgm:prSet/>
      <dgm:spPr/>
      <dgm:t>
        <a:bodyPr/>
        <a:lstStyle/>
        <a:p>
          <a:endParaRPr lang="en-US"/>
        </a:p>
      </dgm:t>
    </dgm:pt>
    <dgm:pt modelId="{EC299059-9040-45F1-B9CC-5E3E70EBA06F}" type="sibTrans" cxnId="{A0F093A5-0D89-4F10-9F35-407CD82DA6CF}">
      <dgm:prSet/>
      <dgm:spPr/>
      <dgm:t>
        <a:bodyPr/>
        <a:lstStyle/>
        <a:p>
          <a:endParaRPr lang="en-US"/>
        </a:p>
      </dgm:t>
    </dgm:pt>
    <dgm:pt modelId="{5A508D2D-03B8-48B6-96EC-95AFCE1CE3DD}">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dirty="0" smtClean="0">
              <a:latin typeface="Book Antiqua" pitchFamily="18" charset="0"/>
            </a:rPr>
            <a:t>Sources of motivation</a:t>
          </a:r>
          <a:endParaRPr lang="tr-TR" sz="1800" dirty="0">
            <a:latin typeface="Book Antiqua" pitchFamily="18" charset="0"/>
          </a:endParaRPr>
        </a:p>
      </dgm:t>
    </dgm:pt>
    <dgm:pt modelId="{AB55334A-BAAC-4394-B388-F431DD82CB1C}" type="parTrans" cxnId="{5BB147F1-4608-451F-AE08-FD3D91F20BD0}">
      <dgm:prSet/>
      <dgm:spPr/>
      <dgm:t>
        <a:bodyPr/>
        <a:lstStyle/>
        <a:p>
          <a:endParaRPr lang="en-US"/>
        </a:p>
      </dgm:t>
    </dgm:pt>
    <dgm:pt modelId="{4E5F170F-30A6-44C9-980B-AE9CD7823334}" type="sibTrans" cxnId="{5BB147F1-4608-451F-AE08-FD3D91F20BD0}">
      <dgm:prSet/>
      <dgm:spPr/>
      <dgm:t>
        <a:bodyPr/>
        <a:lstStyle/>
        <a:p>
          <a:endParaRPr lang="en-US"/>
        </a:p>
      </dgm:t>
    </dgm:pt>
    <dgm:pt modelId="{0A883A99-7926-4A4A-9CF9-BE516D71DEC9}">
      <dgm:prSet custT="1"/>
      <dgm:spPr/>
      <dgm:t>
        <a:bodyPr/>
        <a:lstStyle/>
        <a:p>
          <a:pPr rtl="0"/>
          <a:r>
            <a:rPr lang="en-US" sz="2400" b="1" dirty="0" smtClean="0">
              <a:latin typeface="Book Antiqua" pitchFamily="18" charset="0"/>
            </a:rPr>
            <a:t>Society</a:t>
          </a:r>
          <a:r>
            <a:rPr lang="en-US" sz="1800" dirty="0" smtClean="0">
              <a:latin typeface="Book Antiqua" pitchFamily="18" charset="0"/>
            </a:rPr>
            <a:t>: the attitudes in the society to language learning and English language</a:t>
          </a:r>
          <a:endParaRPr lang="tr-TR" sz="1800" dirty="0">
            <a:latin typeface="Book Antiqua" pitchFamily="18" charset="0"/>
          </a:endParaRPr>
        </a:p>
      </dgm:t>
    </dgm:pt>
    <dgm:pt modelId="{804CB7B7-4707-4744-8667-9A7F90AE6FDB}" type="parTrans" cxnId="{555F4B05-EFCF-41EE-B90C-2D139B43C2EE}">
      <dgm:prSet/>
      <dgm:spPr/>
      <dgm:t>
        <a:bodyPr/>
        <a:lstStyle/>
        <a:p>
          <a:endParaRPr lang="en-US"/>
        </a:p>
      </dgm:t>
    </dgm:pt>
    <dgm:pt modelId="{5A8310FB-05E3-4DBE-84CD-C86E2455E297}" type="sibTrans" cxnId="{555F4B05-EFCF-41EE-B90C-2D139B43C2EE}">
      <dgm:prSet/>
      <dgm:spPr/>
      <dgm:t>
        <a:bodyPr/>
        <a:lstStyle/>
        <a:p>
          <a:endParaRPr lang="en-US"/>
        </a:p>
      </dgm:t>
    </dgm:pt>
    <dgm:pt modelId="{D509666A-129A-4AD5-8549-B060E043DED7}">
      <dgm:prSet custT="1"/>
      <dgm:spPr/>
      <dgm:t>
        <a:bodyPr/>
        <a:lstStyle/>
        <a:p>
          <a:pPr rtl="0"/>
          <a:r>
            <a:rPr lang="en-US" sz="2000" b="1" dirty="0" smtClean="0">
              <a:latin typeface="Book Antiqua" pitchFamily="18" charset="0"/>
            </a:rPr>
            <a:t>Significant</a:t>
          </a:r>
          <a:r>
            <a:rPr lang="en-US" sz="2000" dirty="0" smtClean="0">
              <a:latin typeface="Book Antiqua" pitchFamily="18" charset="0"/>
            </a:rPr>
            <a:t> </a:t>
          </a:r>
          <a:r>
            <a:rPr lang="en-US" sz="1800" dirty="0" smtClean="0">
              <a:latin typeface="Book Antiqua" pitchFamily="18" charset="0"/>
            </a:rPr>
            <a:t>others: influence of people who are close to </a:t>
          </a:r>
          <a:r>
            <a:rPr lang="en-US" sz="1800" dirty="0" err="1" smtClean="0">
              <a:latin typeface="Book Antiqua" pitchFamily="18" charset="0"/>
            </a:rPr>
            <a:t>sts</a:t>
          </a:r>
          <a:r>
            <a:rPr lang="en-US" sz="1800" dirty="0" smtClean="0">
              <a:latin typeface="Book Antiqua" pitchFamily="18" charset="0"/>
            </a:rPr>
            <a:t> ( family members,  friends )</a:t>
          </a:r>
          <a:endParaRPr lang="tr-TR" sz="1800" dirty="0">
            <a:latin typeface="Book Antiqua" pitchFamily="18" charset="0"/>
          </a:endParaRPr>
        </a:p>
      </dgm:t>
    </dgm:pt>
    <dgm:pt modelId="{08D772FA-40D0-4A33-BF81-B40E0CEEF8E3}" type="parTrans" cxnId="{CEF364F3-466E-4DE8-9CC8-27EFA09EBC96}">
      <dgm:prSet/>
      <dgm:spPr/>
      <dgm:t>
        <a:bodyPr/>
        <a:lstStyle/>
        <a:p>
          <a:endParaRPr lang="en-US"/>
        </a:p>
      </dgm:t>
    </dgm:pt>
    <dgm:pt modelId="{5AFD4F57-50D8-4321-9E08-B9ED62FAC507}" type="sibTrans" cxnId="{CEF364F3-466E-4DE8-9CC8-27EFA09EBC96}">
      <dgm:prSet/>
      <dgm:spPr/>
      <dgm:t>
        <a:bodyPr/>
        <a:lstStyle/>
        <a:p>
          <a:endParaRPr lang="en-US"/>
        </a:p>
      </dgm:t>
    </dgm:pt>
    <dgm:pt modelId="{B035DEFF-3C72-4FA8-9867-2EA91320809A}">
      <dgm:prSet custT="1"/>
      <dgm:spPr/>
      <dgm:t>
        <a:bodyPr/>
        <a:lstStyle/>
        <a:p>
          <a:pPr rtl="0"/>
          <a:r>
            <a:rPr lang="en-US" sz="2400" b="1" dirty="0" smtClean="0">
              <a:latin typeface="Book Antiqua" pitchFamily="18" charset="0"/>
            </a:rPr>
            <a:t>Teacher</a:t>
          </a:r>
          <a:r>
            <a:rPr lang="en-US" sz="1800" dirty="0" smtClean="0">
              <a:latin typeface="Book Antiqua" pitchFamily="18" charset="0"/>
            </a:rPr>
            <a:t>: teacher’s attitude to the language and the task of learning is very important</a:t>
          </a:r>
          <a:endParaRPr lang="tr-TR" sz="1800" dirty="0">
            <a:latin typeface="Book Antiqua" pitchFamily="18" charset="0"/>
          </a:endParaRPr>
        </a:p>
      </dgm:t>
    </dgm:pt>
    <dgm:pt modelId="{ADC38A49-E38E-415F-ACB4-C861780B7AD3}" type="parTrans" cxnId="{5281F43F-2398-4102-84B5-A80F6CC7F1EF}">
      <dgm:prSet/>
      <dgm:spPr/>
      <dgm:t>
        <a:bodyPr/>
        <a:lstStyle/>
        <a:p>
          <a:endParaRPr lang="en-US"/>
        </a:p>
      </dgm:t>
    </dgm:pt>
    <dgm:pt modelId="{EAA91CB8-9492-487D-8F1D-F491C90DFB04}" type="sibTrans" cxnId="{5281F43F-2398-4102-84B5-A80F6CC7F1EF}">
      <dgm:prSet/>
      <dgm:spPr/>
      <dgm:t>
        <a:bodyPr/>
        <a:lstStyle/>
        <a:p>
          <a:endParaRPr lang="en-US"/>
        </a:p>
      </dgm:t>
    </dgm:pt>
    <dgm:pt modelId="{AB829E46-F8E6-4C22-BFB1-45F8E56B13B3}">
      <dgm:prSet custT="1"/>
      <dgm:spPr/>
      <dgm:t>
        <a:bodyPr/>
        <a:lstStyle/>
        <a:p>
          <a:pPr rtl="0"/>
          <a:r>
            <a:rPr lang="tr-TR" sz="2400" b="1" dirty="0" smtClean="0">
              <a:latin typeface="Book Antiqua" pitchFamily="18" charset="0"/>
            </a:rPr>
            <a:t>M</a:t>
          </a:r>
          <a:r>
            <a:rPr lang="en-US" sz="2400" b="1" dirty="0" err="1" smtClean="0">
              <a:latin typeface="Book Antiqua" pitchFamily="18" charset="0"/>
            </a:rPr>
            <a:t>ethod</a:t>
          </a:r>
          <a:r>
            <a:rPr lang="en-US" sz="1800" dirty="0" smtClean="0">
              <a:latin typeface="Book Antiqua" pitchFamily="18" charset="0"/>
            </a:rPr>
            <a:t>: the way teaching and learning take place is very important for motivation</a:t>
          </a:r>
          <a:endParaRPr lang="tr-TR" sz="1800" dirty="0">
            <a:latin typeface="Book Antiqua" pitchFamily="18" charset="0"/>
          </a:endParaRPr>
        </a:p>
      </dgm:t>
    </dgm:pt>
    <dgm:pt modelId="{CA924380-A2E6-4EF9-9E02-D0008D3C815E}" type="parTrans" cxnId="{E0899C38-A96C-47B4-824C-3E93FC14C3A9}">
      <dgm:prSet/>
      <dgm:spPr/>
      <dgm:t>
        <a:bodyPr/>
        <a:lstStyle/>
        <a:p>
          <a:endParaRPr lang="en-US"/>
        </a:p>
      </dgm:t>
    </dgm:pt>
    <dgm:pt modelId="{35C2C152-9576-409A-9947-666D64E7854D}" type="sibTrans" cxnId="{E0899C38-A96C-47B4-824C-3E93FC14C3A9}">
      <dgm:prSet/>
      <dgm:spPr/>
      <dgm:t>
        <a:bodyPr/>
        <a:lstStyle/>
        <a:p>
          <a:endParaRPr lang="en-US"/>
        </a:p>
      </dgm:t>
    </dgm:pt>
    <dgm:pt modelId="{127C5DF6-AE46-4434-99CA-8F45908E1442}">
      <dgm:prSet custT="1">
        <dgm:style>
          <a:lnRef idx="3">
            <a:schemeClr val="lt1"/>
          </a:lnRef>
          <a:fillRef idx="1">
            <a:schemeClr val="accent2"/>
          </a:fillRef>
          <a:effectRef idx="1">
            <a:schemeClr val="accent2"/>
          </a:effectRef>
          <a:fontRef idx="minor">
            <a:schemeClr val="lt1"/>
          </a:fontRef>
        </dgm:style>
      </dgm:prSet>
      <dgm:spPr/>
      <dgm:t>
        <a:bodyPr/>
        <a:lstStyle/>
        <a:p>
          <a:pPr algn="ctr" rtl="0"/>
          <a:r>
            <a:rPr lang="en-US" sz="2000" b="1" dirty="0" smtClean="0">
              <a:latin typeface="Book Antiqua" pitchFamily="18" charset="0"/>
            </a:rPr>
            <a:t>Motivation Angel</a:t>
          </a:r>
          <a:endParaRPr lang="tr-TR" sz="2000" b="1" dirty="0">
            <a:latin typeface="Book Antiqua" pitchFamily="18" charset="0"/>
          </a:endParaRPr>
        </a:p>
      </dgm:t>
    </dgm:pt>
    <dgm:pt modelId="{58FB4E44-8888-4032-BAE0-B02B52D2BEE1}" type="parTrans" cxnId="{A269415F-3E21-4099-9187-330D7FD6DBD5}">
      <dgm:prSet/>
      <dgm:spPr/>
      <dgm:t>
        <a:bodyPr/>
        <a:lstStyle/>
        <a:p>
          <a:endParaRPr lang="en-US"/>
        </a:p>
      </dgm:t>
    </dgm:pt>
    <dgm:pt modelId="{F1842460-5717-4E4C-9AC3-62B23502CD6C}" type="sibTrans" cxnId="{A269415F-3E21-4099-9187-330D7FD6DBD5}">
      <dgm:prSet/>
      <dgm:spPr/>
      <dgm:t>
        <a:bodyPr/>
        <a:lstStyle/>
        <a:p>
          <a:endParaRPr lang="en-US"/>
        </a:p>
      </dgm:t>
    </dgm:pt>
    <dgm:pt modelId="{3B18D61F-99C4-4A2D-97AA-43A38E02E4C8}">
      <dgm:prSet custT="1"/>
      <dgm:spPr/>
      <dgm:t>
        <a:bodyPr/>
        <a:lstStyle/>
        <a:p>
          <a:pPr rtl="0"/>
          <a:r>
            <a:rPr lang="en-US" sz="2400" b="1" dirty="0" smtClean="0">
              <a:latin typeface="Book Antiqua" pitchFamily="18" charset="0"/>
            </a:rPr>
            <a:t>Affect</a:t>
          </a:r>
          <a:r>
            <a:rPr lang="en-US" sz="1800" dirty="0" smtClean="0">
              <a:latin typeface="Book Antiqua" pitchFamily="18" charset="0"/>
            </a:rPr>
            <a:t>: </a:t>
          </a:r>
          <a:r>
            <a:rPr lang="en-US" sz="1800" dirty="0" err="1" smtClean="0">
              <a:latin typeface="Book Antiqua" pitchFamily="18" charset="0"/>
            </a:rPr>
            <a:t>sts</a:t>
          </a:r>
          <a:r>
            <a:rPr lang="en-US" sz="1800" dirty="0" smtClean="0">
              <a:latin typeface="Book Antiqua" pitchFamily="18" charset="0"/>
            </a:rPr>
            <a:t> are motivated if they think </a:t>
          </a:r>
          <a:r>
            <a:rPr lang="en-US" sz="1800" dirty="0" err="1" smtClean="0">
              <a:latin typeface="Book Antiqua" pitchFamily="18" charset="0"/>
            </a:rPr>
            <a:t>ts</a:t>
          </a:r>
          <a:r>
            <a:rPr lang="en-US" sz="1800" dirty="0" smtClean="0">
              <a:latin typeface="Book Antiqua" pitchFamily="18" charset="0"/>
            </a:rPr>
            <a:t> care about them</a:t>
          </a:r>
          <a:endParaRPr lang="tr-TR" sz="1800" dirty="0">
            <a:latin typeface="Book Antiqua" pitchFamily="18" charset="0"/>
          </a:endParaRPr>
        </a:p>
      </dgm:t>
    </dgm:pt>
    <dgm:pt modelId="{0A9D8A35-5484-4A24-9A66-9FC91D395871}" type="parTrans" cxnId="{F1DA5067-8A41-467E-97FA-7ED3FBEA961E}">
      <dgm:prSet/>
      <dgm:spPr/>
      <dgm:t>
        <a:bodyPr/>
        <a:lstStyle/>
        <a:p>
          <a:endParaRPr lang="en-US"/>
        </a:p>
      </dgm:t>
    </dgm:pt>
    <dgm:pt modelId="{D4288EE2-704A-42F0-82E9-D0D0A911E573}" type="sibTrans" cxnId="{F1DA5067-8A41-467E-97FA-7ED3FBEA961E}">
      <dgm:prSet/>
      <dgm:spPr/>
      <dgm:t>
        <a:bodyPr/>
        <a:lstStyle/>
        <a:p>
          <a:endParaRPr lang="en-US"/>
        </a:p>
      </dgm:t>
    </dgm:pt>
    <dgm:pt modelId="{9B0866F6-3BAE-423A-B93F-B0A9679D98E9}">
      <dgm:prSet custT="1"/>
      <dgm:spPr/>
      <dgm:t>
        <a:bodyPr/>
        <a:lstStyle/>
        <a:p>
          <a:pPr rtl="0"/>
          <a:r>
            <a:rPr lang="en-US" sz="2400" b="1" dirty="0" smtClean="0">
              <a:latin typeface="Book Antiqua" pitchFamily="18" charset="0"/>
            </a:rPr>
            <a:t>Achievement</a:t>
          </a:r>
          <a:r>
            <a:rPr lang="en-US" sz="1800" dirty="0" smtClean="0">
              <a:latin typeface="Book Antiqua" pitchFamily="18" charset="0"/>
            </a:rPr>
            <a:t>: success feeds success</a:t>
          </a:r>
          <a:endParaRPr lang="tr-TR" sz="1800" dirty="0">
            <a:latin typeface="Book Antiqua" pitchFamily="18" charset="0"/>
          </a:endParaRPr>
        </a:p>
      </dgm:t>
    </dgm:pt>
    <dgm:pt modelId="{28F01C69-7CAD-4921-8AD6-5E8FC55BF5D7}" type="parTrans" cxnId="{DD193E1D-BF4F-4E74-B52D-43EECB5FE80D}">
      <dgm:prSet/>
      <dgm:spPr/>
      <dgm:t>
        <a:bodyPr/>
        <a:lstStyle/>
        <a:p>
          <a:endParaRPr lang="en-US"/>
        </a:p>
      </dgm:t>
    </dgm:pt>
    <dgm:pt modelId="{78BC99FE-F48B-4739-9839-DB0EF50374D7}" type="sibTrans" cxnId="{DD193E1D-BF4F-4E74-B52D-43EECB5FE80D}">
      <dgm:prSet/>
      <dgm:spPr/>
      <dgm:t>
        <a:bodyPr/>
        <a:lstStyle/>
        <a:p>
          <a:endParaRPr lang="en-US"/>
        </a:p>
      </dgm:t>
    </dgm:pt>
    <dgm:pt modelId="{3D6193A2-15A8-4D51-A26D-FA6F3F309D52}">
      <dgm:prSet custT="1"/>
      <dgm:spPr/>
      <dgm:t>
        <a:bodyPr/>
        <a:lstStyle/>
        <a:p>
          <a:pPr rtl="0"/>
          <a:r>
            <a:rPr lang="en-US" sz="2400" b="1" dirty="0" smtClean="0">
              <a:latin typeface="Book Antiqua" pitchFamily="18" charset="0"/>
            </a:rPr>
            <a:t>Attitude</a:t>
          </a:r>
          <a:r>
            <a:rPr lang="en-US" sz="1800" dirty="0" smtClean="0">
              <a:latin typeface="Book Antiqua" pitchFamily="18" charset="0"/>
            </a:rPr>
            <a:t>: </a:t>
          </a:r>
          <a:r>
            <a:rPr lang="en-US" sz="1800" dirty="0" err="1" smtClean="0">
              <a:latin typeface="Book Antiqua" pitchFamily="18" charset="0"/>
            </a:rPr>
            <a:t>sts’</a:t>
          </a:r>
          <a:r>
            <a:rPr lang="en-US" sz="1800" dirty="0" smtClean="0">
              <a:latin typeface="Book Antiqua" pitchFamily="18" charset="0"/>
            </a:rPr>
            <a:t> confidence on their professional abilities. </a:t>
          </a:r>
          <a:endParaRPr lang="tr-TR" sz="1800" dirty="0">
            <a:latin typeface="Book Antiqua" pitchFamily="18" charset="0"/>
          </a:endParaRPr>
        </a:p>
      </dgm:t>
    </dgm:pt>
    <dgm:pt modelId="{C63D68ED-0B3E-44CF-9D56-BA93C9A5FE02}" type="parTrans" cxnId="{2FB50A04-5DA5-42AA-A88C-DB41FF749E10}">
      <dgm:prSet/>
      <dgm:spPr/>
      <dgm:t>
        <a:bodyPr/>
        <a:lstStyle/>
        <a:p>
          <a:endParaRPr lang="en-US"/>
        </a:p>
      </dgm:t>
    </dgm:pt>
    <dgm:pt modelId="{0058B511-6AC8-4AF7-A144-A64CD6CE98A1}" type="sibTrans" cxnId="{2FB50A04-5DA5-42AA-A88C-DB41FF749E10}">
      <dgm:prSet/>
      <dgm:spPr/>
      <dgm:t>
        <a:bodyPr/>
        <a:lstStyle/>
        <a:p>
          <a:endParaRPr lang="en-US"/>
        </a:p>
      </dgm:t>
    </dgm:pt>
    <dgm:pt modelId="{B46F1375-D810-4D1E-9BFC-E0202BB4A4FC}">
      <dgm:prSet custT="1"/>
      <dgm:spPr/>
      <dgm:t>
        <a:bodyPr/>
        <a:lstStyle/>
        <a:p>
          <a:pPr rtl="0"/>
          <a:r>
            <a:rPr lang="en-US" sz="2400" b="1" dirty="0" smtClean="0">
              <a:latin typeface="Book Antiqua" pitchFamily="18" charset="0"/>
            </a:rPr>
            <a:t>Activities</a:t>
          </a:r>
          <a:r>
            <a:rPr lang="en-US" sz="1800" dirty="0" smtClean="0">
              <a:latin typeface="Book Antiqua" pitchFamily="18" charset="0"/>
            </a:rPr>
            <a:t>:  meaningful, enjoyable, achievable</a:t>
          </a:r>
          <a:endParaRPr lang="en-US" sz="1800" dirty="0">
            <a:latin typeface="Book Antiqua" pitchFamily="18" charset="0"/>
          </a:endParaRPr>
        </a:p>
      </dgm:t>
    </dgm:pt>
    <dgm:pt modelId="{8A60AF51-1A82-43A5-AE95-24E20003F5A6}" type="parTrans" cxnId="{81A5FEAF-4D70-4795-AE0F-54CB9E5D7389}">
      <dgm:prSet/>
      <dgm:spPr/>
      <dgm:t>
        <a:bodyPr/>
        <a:lstStyle/>
        <a:p>
          <a:endParaRPr lang="en-US"/>
        </a:p>
      </dgm:t>
    </dgm:pt>
    <dgm:pt modelId="{FF085307-FCC7-471B-8D0B-A1A157DE7E83}" type="sibTrans" cxnId="{81A5FEAF-4D70-4795-AE0F-54CB9E5D7389}">
      <dgm:prSet/>
      <dgm:spPr/>
      <dgm:t>
        <a:bodyPr/>
        <a:lstStyle/>
        <a:p>
          <a:endParaRPr lang="en-US"/>
        </a:p>
      </dgm:t>
    </dgm:pt>
    <dgm:pt modelId="{8DEE0BBF-373F-4048-AA02-B3A29887B8B9}">
      <dgm:prSet custT="1"/>
      <dgm:spPr/>
      <dgm:t>
        <a:bodyPr/>
        <a:lstStyle/>
        <a:p>
          <a:pPr rtl="0"/>
          <a:r>
            <a:rPr lang="tr-TR" sz="2400" b="1" dirty="0" smtClean="0">
              <a:latin typeface="Book Antiqua" pitchFamily="18" charset="0"/>
            </a:rPr>
            <a:t>Agency</a:t>
          </a:r>
          <a:r>
            <a:rPr lang="tr-TR" sz="1800" b="1" dirty="0" smtClean="0">
              <a:latin typeface="Book Antiqua" pitchFamily="18" charset="0"/>
            </a:rPr>
            <a:t>:  </a:t>
          </a:r>
          <a:r>
            <a:rPr lang="en-US" sz="1800" b="0" noProof="0" dirty="0" smtClean="0">
              <a:latin typeface="Book Antiqua" pitchFamily="18" charset="0"/>
            </a:rPr>
            <a:t>taking responsibility for learning</a:t>
          </a:r>
          <a:endParaRPr lang="en-US" sz="1800" b="0" noProof="0" dirty="0">
            <a:latin typeface="Book Antiqua" pitchFamily="18" charset="0"/>
          </a:endParaRPr>
        </a:p>
      </dgm:t>
    </dgm:pt>
    <dgm:pt modelId="{7AC4C508-ECF4-4C1A-8708-63166F16F7D4}" type="parTrans" cxnId="{32C82BF8-9E39-4823-AA3B-6EE12B6F9814}">
      <dgm:prSet/>
      <dgm:spPr/>
      <dgm:t>
        <a:bodyPr/>
        <a:lstStyle/>
        <a:p>
          <a:endParaRPr lang="en-US"/>
        </a:p>
      </dgm:t>
    </dgm:pt>
    <dgm:pt modelId="{E25394D2-E590-41B3-9132-ECD0C91D61AC}" type="sibTrans" cxnId="{32C82BF8-9E39-4823-AA3B-6EE12B6F9814}">
      <dgm:prSet/>
      <dgm:spPr/>
      <dgm:t>
        <a:bodyPr/>
        <a:lstStyle/>
        <a:p>
          <a:endParaRPr lang="en-US"/>
        </a:p>
      </dgm:t>
    </dgm:pt>
    <dgm:pt modelId="{6B3FA6AF-CEC6-4EEF-88D4-EF413B0A4D3A}" type="pres">
      <dgm:prSet presAssocID="{ADAA16CB-C8A0-4DBE-AB5E-0415A3EFE90A}" presName="linear" presStyleCnt="0">
        <dgm:presLayoutVars>
          <dgm:animLvl val="lvl"/>
          <dgm:resizeHandles val="exact"/>
        </dgm:presLayoutVars>
      </dgm:prSet>
      <dgm:spPr/>
      <dgm:t>
        <a:bodyPr/>
        <a:lstStyle/>
        <a:p>
          <a:endParaRPr lang="en-US"/>
        </a:p>
      </dgm:t>
    </dgm:pt>
    <dgm:pt modelId="{66CD3BB9-37A7-49AC-A755-F135F58CDE2D}" type="pres">
      <dgm:prSet presAssocID="{56007239-8990-40FB-B5E6-C4FEE88D2DCA}" presName="parentText" presStyleLbl="node1" presStyleIdx="0" presStyleCnt="17">
        <dgm:presLayoutVars>
          <dgm:chMax val="0"/>
          <dgm:bulletEnabled val="1"/>
        </dgm:presLayoutVars>
      </dgm:prSet>
      <dgm:spPr/>
      <dgm:t>
        <a:bodyPr/>
        <a:lstStyle/>
        <a:p>
          <a:endParaRPr lang="en-US"/>
        </a:p>
      </dgm:t>
    </dgm:pt>
    <dgm:pt modelId="{0FFC0C7B-9507-42E2-B010-2E117AF88FEC}" type="pres">
      <dgm:prSet presAssocID="{0827998D-932A-44EE-B7B6-BBD1864804EF}" presName="spacer" presStyleCnt="0"/>
      <dgm:spPr/>
    </dgm:pt>
    <dgm:pt modelId="{CF5E6E43-ED28-4920-AC2D-877C2BAD9854}" type="pres">
      <dgm:prSet presAssocID="{6C8E71A6-25D1-4C3D-9FB4-2885027B01AA}" presName="parentText" presStyleLbl="node1" presStyleIdx="1" presStyleCnt="17">
        <dgm:presLayoutVars>
          <dgm:chMax val="0"/>
          <dgm:bulletEnabled val="1"/>
        </dgm:presLayoutVars>
      </dgm:prSet>
      <dgm:spPr/>
      <dgm:t>
        <a:bodyPr/>
        <a:lstStyle/>
        <a:p>
          <a:endParaRPr lang="en-US"/>
        </a:p>
      </dgm:t>
    </dgm:pt>
    <dgm:pt modelId="{1D0FB637-96F0-48AD-9363-E84553A755B9}" type="pres">
      <dgm:prSet presAssocID="{FA71B5C7-D88B-4E1A-ABD9-0622CD29CA37}" presName="spacer" presStyleCnt="0"/>
      <dgm:spPr/>
    </dgm:pt>
    <dgm:pt modelId="{E5CDA045-2E9B-40DF-97EF-5E866A774BF2}" type="pres">
      <dgm:prSet presAssocID="{9F1B3424-3AE0-4714-8E52-0A28E7BE1200}" presName="parentText" presStyleLbl="node1" presStyleIdx="2" presStyleCnt="17">
        <dgm:presLayoutVars>
          <dgm:chMax val="0"/>
          <dgm:bulletEnabled val="1"/>
        </dgm:presLayoutVars>
      </dgm:prSet>
      <dgm:spPr/>
      <dgm:t>
        <a:bodyPr/>
        <a:lstStyle/>
        <a:p>
          <a:endParaRPr lang="en-US"/>
        </a:p>
      </dgm:t>
    </dgm:pt>
    <dgm:pt modelId="{8C25FBE6-FC31-44A4-9A34-D62C66213C5F}" type="pres">
      <dgm:prSet presAssocID="{0FA09A1F-D496-4C0B-927E-A3F63E8D9B79}" presName="spacer" presStyleCnt="0"/>
      <dgm:spPr/>
    </dgm:pt>
    <dgm:pt modelId="{DF39EC14-074B-4880-8AC8-28BF830354A5}" type="pres">
      <dgm:prSet presAssocID="{229FFDF6-E31E-4D00-975A-1B9A12D57559}" presName="parentText" presStyleLbl="node1" presStyleIdx="3" presStyleCnt="17">
        <dgm:presLayoutVars>
          <dgm:chMax val="0"/>
          <dgm:bulletEnabled val="1"/>
        </dgm:presLayoutVars>
      </dgm:prSet>
      <dgm:spPr/>
      <dgm:t>
        <a:bodyPr/>
        <a:lstStyle/>
        <a:p>
          <a:endParaRPr lang="en-US"/>
        </a:p>
      </dgm:t>
    </dgm:pt>
    <dgm:pt modelId="{CF96D2F5-A402-4BBD-B5E7-FD6FFAD56A19}" type="pres">
      <dgm:prSet presAssocID="{85AC963E-E061-4A3E-9513-EFC4185E7E38}" presName="spacer" presStyleCnt="0"/>
      <dgm:spPr/>
    </dgm:pt>
    <dgm:pt modelId="{7F4C105F-F010-4F6B-8ED7-18B3EA990CE8}" type="pres">
      <dgm:prSet presAssocID="{F41505A9-9B17-4654-9AE4-9BCAE1732150}" presName="parentText" presStyleLbl="node1" presStyleIdx="4" presStyleCnt="17">
        <dgm:presLayoutVars>
          <dgm:chMax val="0"/>
          <dgm:bulletEnabled val="1"/>
        </dgm:presLayoutVars>
      </dgm:prSet>
      <dgm:spPr/>
      <dgm:t>
        <a:bodyPr/>
        <a:lstStyle/>
        <a:p>
          <a:endParaRPr lang="en-US"/>
        </a:p>
      </dgm:t>
    </dgm:pt>
    <dgm:pt modelId="{D764920A-1CDB-49D3-AB01-C3BE635C3788}" type="pres">
      <dgm:prSet presAssocID="{2768A21A-9316-4FFF-86BF-6A1667F64587}" presName="spacer" presStyleCnt="0"/>
      <dgm:spPr/>
    </dgm:pt>
    <dgm:pt modelId="{E6845C4C-F29D-4E7F-A0BD-C5B2E1CEB26B}" type="pres">
      <dgm:prSet presAssocID="{05B582FB-D0A1-4028-B11A-28EC498A867B}" presName="parentText" presStyleLbl="node1" presStyleIdx="5" presStyleCnt="17">
        <dgm:presLayoutVars>
          <dgm:chMax val="0"/>
          <dgm:bulletEnabled val="1"/>
        </dgm:presLayoutVars>
      </dgm:prSet>
      <dgm:spPr/>
      <dgm:t>
        <a:bodyPr/>
        <a:lstStyle/>
        <a:p>
          <a:endParaRPr lang="en-US"/>
        </a:p>
      </dgm:t>
    </dgm:pt>
    <dgm:pt modelId="{CC365A93-F1D3-46F5-84EB-D2E9B99E718C}" type="pres">
      <dgm:prSet presAssocID="{EC299059-9040-45F1-B9CC-5E3E70EBA06F}" presName="spacer" presStyleCnt="0"/>
      <dgm:spPr/>
    </dgm:pt>
    <dgm:pt modelId="{EFB982FD-DF33-4AAB-8011-5C2E42756649}" type="pres">
      <dgm:prSet presAssocID="{5A508D2D-03B8-48B6-96EC-95AFCE1CE3DD}" presName="parentText" presStyleLbl="node1" presStyleIdx="6" presStyleCnt="17">
        <dgm:presLayoutVars>
          <dgm:chMax val="0"/>
          <dgm:bulletEnabled val="1"/>
        </dgm:presLayoutVars>
      </dgm:prSet>
      <dgm:spPr/>
      <dgm:t>
        <a:bodyPr/>
        <a:lstStyle/>
        <a:p>
          <a:endParaRPr lang="en-US"/>
        </a:p>
      </dgm:t>
    </dgm:pt>
    <dgm:pt modelId="{721A2B19-B26A-45EA-A803-CD73900D53B6}" type="pres">
      <dgm:prSet presAssocID="{4E5F170F-30A6-44C9-980B-AE9CD7823334}" presName="spacer" presStyleCnt="0"/>
      <dgm:spPr/>
    </dgm:pt>
    <dgm:pt modelId="{F4528378-BB2F-4834-BE64-43F809CF7D47}" type="pres">
      <dgm:prSet presAssocID="{0A883A99-7926-4A4A-9CF9-BE516D71DEC9}" presName="parentText" presStyleLbl="node1" presStyleIdx="7" presStyleCnt="17">
        <dgm:presLayoutVars>
          <dgm:chMax val="0"/>
          <dgm:bulletEnabled val="1"/>
        </dgm:presLayoutVars>
      </dgm:prSet>
      <dgm:spPr/>
      <dgm:t>
        <a:bodyPr/>
        <a:lstStyle/>
        <a:p>
          <a:endParaRPr lang="en-US"/>
        </a:p>
      </dgm:t>
    </dgm:pt>
    <dgm:pt modelId="{D5E538B8-D038-4102-AFD5-95A5CC727F86}" type="pres">
      <dgm:prSet presAssocID="{5A8310FB-05E3-4DBE-84CD-C86E2455E297}" presName="spacer" presStyleCnt="0"/>
      <dgm:spPr/>
    </dgm:pt>
    <dgm:pt modelId="{3A60031C-A196-4D32-AB80-0D6832E4F55B}" type="pres">
      <dgm:prSet presAssocID="{D509666A-129A-4AD5-8549-B060E043DED7}" presName="parentText" presStyleLbl="node1" presStyleIdx="8" presStyleCnt="17">
        <dgm:presLayoutVars>
          <dgm:chMax val="0"/>
          <dgm:bulletEnabled val="1"/>
        </dgm:presLayoutVars>
      </dgm:prSet>
      <dgm:spPr/>
      <dgm:t>
        <a:bodyPr/>
        <a:lstStyle/>
        <a:p>
          <a:endParaRPr lang="en-US"/>
        </a:p>
      </dgm:t>
    </dgm:pt>
    <dgm:pt modelId="{E94E10DD-5BD7-4A4E-BFE5-BCA64D9A4328}" type="pres">
      <dgm:prSet presAssocID="{5AFD4F57-50D8-4321-9E08-B9ED62FAC507}" presName="spacer" presStyleCnt="0"/>
      <dgm:spPr/>
    </dgm:pt>
    <dgm:pt modelId="{04DB972F-92F4-4CBA-A46D-1C757930E8CB}" type="pres">
      <dgm:prSet presAssocID="{B035DEFF-3C72-4FA8-9867-2EA91320809A}" presName="parentText" presStyleLbl="node1" presStyleIdx="9" presStyleCnt="17">
        <dgm:presLayoutVars>
          <dgm:chMax val="0"/>
          <dgm:bulletEnabled val="1"/>
        </dgm:presLayoutVars>
      </dgm:prSet>
      <dgm:spPr/>
      <dgm:t>
        <a:bodyPr/>
        <a:lstStyle/>
        <a:p>
          <a:endParaRPr lang="en-US"/>
        </a:p>
      </dgm:t>
    </dgm:pt>
    <dgm:pt modelId="{B8F8913F-1E8D-4632-BEEF-04FCCDE316B6}" type="pres">
      <dgm:prSet presAssocID="{EAA91CB8-9492-487D-8F1D-F491C90DFB04}" presName="spacer" presStyleCnt="0"/>
      <dgm:spPr/>
    </dgm:pt>
    <dgm:pt modelId="{DBB4756D-CA9E-4ADA-8F47-2E4A92856F94}" type="pres">
      <dgm:prSet presAssocID="{AB829E46-F8E6-4C22-BFB1-45F8E56B13B3}" presName="parentText" presStyleLbl="node1" presStyleIdx="10" presStyleCnt="17">
        <dgm:presLayoutVars>
          <dgm:chMax val="0"/>
          <dgm:bulletEnabled val="1"/>
        </dgm:presLayoutVars>
      </dgm:prSet>
      <dgm:spPr/>
      <dgm:t>
        <a:bodyPr/>
        <a:lstStyle/>
        <a:p>
          <a:endParaRPr lang="en-US"/>
        </a:p>
      </dgm:t>
    </dgm:pt>
    <dgm:pt modelId="{1ECEEF2E-F729-494C-9B04-23D2C64213AF}" type="pres">
      <dgm:prSet presAssocID="{35C2C152-9576-409A-9947-666D64E7854D}" presName="spacer" presStyleCnt="0"/>
      <dgm:spPr/>
    </dgm:pt>
    <dgm:pt modelId="{F43860A7-74F2-45B2-9D05-9104AFAB94B8}" type="pres">
      <dgm:prSet presAssocID="{127C5DF6-AE46-4434-99CA-8F45908E1442}" presName="parentText" presStyleLbl="node1" presStyleIdx="11" presStyleCnt="17">
        <dgm:presLayoutVars>
          <dgm:chMax val="0"/>
          <dgm:bulletEnabled val="1"/>
        </dgm:presLayoutVars>
      </dgm:prSet>
      <dgm:spPr/>
      <dgm:t>
        <a:bodyPr/>
        <a:lstStyle/>
        <a:p>
          <a:endParaRPr lang="en-US"/>
        </a:p>
      </dgm:t>
    </dgm:pt>
    <dgm:pt modelId="{61B29792-D64C-4C2B-BF7E-202727578B75}" type="pres">
      <dgm:prSet presAssocID="{F1842460-5717-4E4C-9AC3-62B23502CD6C}" presName="spacer" presStyleCnt="0"/>
      <dgm:spPr/>
    </dgm:pt>
    <dgm:pt modelId="{FF9DF512-BA2A-476C-901A-8CC3CFD4031C}" type="pres">
      <dgm:prSet presAssocID="{3B18D61F-99C4-4A2D-97AA-43A38E02E4C8}" presName="parentText" presStyleLbl="node1" presStyleIdx="12" presStyleCnt="17">
        <dgm:presLayoutVars>
          <dgm:chMax val="0"/>
          <dgm:bulletEnabled val="1"/>
        </dgm:presLayoutVars>
      </dgm:prSet>
      <dgm:spPr/>
      <dgm:t>
        <a:bodyPr/>
        <a:lstStyle/>
        <a:p>
          <a:endParaRPr lang="en-US"/>
        </a:p>
      </dgm:t>
    </dgm:pt>
    <dgm:pt modelId="{175028EB-2786-4DA2-A9E3-7DC072EC14E9}" type="pres">
      <dgm:prSet presAssocID="{D4288EE2-704A-42F0-82E9-D0D0A911E573}" presName="spacer" presStyleCnt="0"/>
      <dgm:spPr/>
    </dgm:pt>
    <dgm:pt modelId="{210C3B4B-E8E2-4852-B538-F7660FFD39FF}" type="pres">
      <dgm:prSet presAssocID="{9B0866F6-3BAE-423A-B93F-B0A9679D98E9}" presName="parentText" presStyleLbl="node1" presStyleIdx="13" presStyleCnt="17">
        <dgm:presLayoutVars>
          <dgm:chMax val="0"/>
          <dgm:bulletEnabled val="1"/>
        </dgm:presLayoutVars>
      </dgm:prSet>
      <dgm:spPr/>
      <dgm:t>
        <a:bodyPr/>
        <a:lstStyle/>
        <a:p>
          <a:endParaRPr lang="en-US"/>
        </a:p>
      </dgm:t>
    </dgm:pt>
    <dgm:pt modelId="{6BE7ACE9-206F-41D0-841F-35F6328AE0E7}" type="pres">
      <dgm:prSet presAssocID="{78BC99FE-F48B-4739-9839-DB0EF50374D7}" presName="spacer" presStyleCnt="0"/>
      <dgm:spPr/>
    </dgm:pt>
    <dgm:pt modelId="{454228AE-19DD-436A-B0CF-521AD51CCBA6}" type="pres">
      <dgm:prSet presAssocID="{3D6193A2-15A8-4D51-A26D-FA6F3F309D52}" presName="parentText" presStyleLbl="node1" presStyleIdx="14" presStyleCnt="17">
        <dgm:presLayoutVars>
          <dgm:chMax val="0"/>
          <dgm:bulletEnabled val="1"/>
        </dgm:presLayoutVars>
      </dgm:prSet>
      <dgm:spPr/>
      <dgm:t>
        <a:bodyPr/>
        <a:lstStyle/>
        <a:p>
          <a:endParaRPr lang="en-US"/>
        </a:p>
      </dgm:t>
    </dgm:pt>
    <dgm:pt modelId="{CFB23499-F7F4-4522-8816-9C095E263F6E}" type="pres">
      <dgm:prSet presAssocID="{0058B511-6AC8-4AF7-A144-A64CD6CE98A1}" presName="spacer" presStyleCnt="0"/>
      <dgm:spPr/>
    </dgm:pt>
    <dgm:pt modelId="{A3445A05-4162-4884-B0A6-4AA3A04F7FE7}" type="pres">
      <dgm:prSet presAssocID="{B46F1375-D810-4D1E-9BFC-E0202BB4A4FC}" presName="parentText" presStyleLbl="node1" presStyleIdx="15" presStyleCnt="17">
        <dgm:presLayoutVars>
          <dgm:chMax val="0"/>
          <dgm:bulletEnabled val="1"/>
        </dgm:presLayoutVars>
      </dgm:prSet>
      <dgm:spPr/>
      <dgm:t>
        <a:bodyPr/>
        <a:lstStyle/>
        <a:p>
          <a:endParaRPr lang="en-US"/>
        </a:p>
      </dgm:t>
    </dgm:pt>
    <dgm:pt modelId="{F581B780-77B7-493D-8DA0-840F33EF45F8}" type="pres">
      <dgm:prSet presAssocID="{FF085307-FCC7-471B-8D0B-A1A157DE7E83}" presName="spacer" presStyleCnt="0"/>
      <dgm:spPr/>
    </dgm:pt>
    <dgm:pt modelId="{010F98EE-C7C4-4B76-9BE8-812683925F3C}" type="pres">
      <dgm:prSet presAssocID="{8DEE0BBF-373F-4048-AA02-B3A29887B8B9}" presName="parentText" presStyleLbl="node1" presStyleIdx="16" presStyleCnt="17" custLinFactNeighborX="-1563" custLinFactNeighborY="31510">
        <dgm:presLayoutVars>
          <dgm:chMax val="0"/>
          <dgm:bulletEnabled val="1"/>
        </dgm:presLayoutVars>
      </dgm:prSet>
      <dgm:spPr/>
      <dgm:t>
        <a:bodyPr/>
        <a:lstStyle/>
        <a:p>
          <a:endParaRPr lang="en-US"/>
        </a:p>
      </dgm:t>
    </dgm:pt>
  </dgm:ptLst>
  <dgm:cxnLst>
    <dgm:cxn modelId="{F1DA5067-8A41-467E-97FA-7ED3FBEA961E}" srcId="{ADAA16CB-C8A0-4DBE-AB5E-0415A3EFE90A}" destId="{3B18D61F-99C4-4A2D-97AA-43A38E02E4C8}" srcOrd="12" destOrd="0" parTransId="{0A9D8A35-5484-4A24-9A66-9FC91D395871}" sibTransId="{D4288EE2-704A-42F0-82E9-D0D0A911E573}"/>
    <dgm:cxn modelId="{60322D88-6CE2-4AAD-80D1-3AFCD8389BFC}" type="presOf" srcId="{9B0866F6-3BAE-423A-B93F-B0A9679D98E9}" destId="{210C3B4B-E8E2-4852-B538-F7660FFD39FF}" srcOrd="0" destOrd="0" presId="urn:microsoft.com/office/officeart/2005/8/layout/vList2"/>
    <dgm:cxn modelId="{614DB13F-C2DD-4DBB-917D-C26ECF8D234C}" srcId="{ADAA16CB-C8A0-4DBE-AB5E-0415A3EFE90A}" destId="{229FFDF6-E31E-4D00-975A-1B9A12D57559}" srcOrd="3" destOrd="0" parTransId="{D96CECED-36C4-49C0-85C8-81BC0B98E0DB}" sibTransId="{85AC963E-E061-4A3E-9513-EFC4185E7E38}"/>
    <dgm:cxn modelId="{CEF364F3-466E-4DE8-9CC8-27EFA09EBC96}" srcId="{ADAA16CB-C8A0-4DBE-AB5E-0415A3EFE90A}" destId="{D509666A-129A-4AD5-8549-B060E043DED7}" srcOrd="8" destOrd="0" parTransId="{08D772FA-40D0-4A33-BF81-B40E0CEEF8E3}" sibTransId="{5AFD4F57-50D8-4321-9E08-B9ED62FAC507}"/>
    <dgm:cxn modelId="{1C1B05C2-4EDD-410E-9FAA-D1FBD574B675}" type="presOf" srcId="{8DEE0BBF-373F-4048-AA02-B3A29887B8B9}" destId="{010F98EE-C7C4-4B76-9BE8-812683925F3C}" srcOrd="0" destOrd="0" presId="urn:microsoft.com/office/officeart/2005/8/layout/vList2"/>
    <dgm:cxn modelId="{555F4B05-EFCF-41EE-B90C-2D139B43C2EE}" srcId="{ADAA16CB-C8A0-4DBE-AB5E-0415A3EFE90A}" destId="{0A883A99-7926-4A4A-9CF9-BE516D71DEC9}" srcOrd="7" destOrd="0" parTransId="{804CB7B7-4707-4744-8667-9A7F90AE6FDB}" sibTransId="{5A8310FB-05E3-4DBE-84CD-C86E2455E297}"/>
    <dgm:cxn modelId="{FA9752D8-EBC1-4E4D-BE73-104E25833670}" type="presOf" srcId="{AB829E46-F8E6-4C22-BFB1-45F8E56B13B3}" destId="{DBB4756D-CA9E-4ADA-8F47-2E4A92856F94}" srcOrd="0" destOrd="0" presId="urn:microsoft.com/office/officeart/2005/8/layout/vList2"/>
    <dgm:cxn modelId="{06F64703-B8E1-43DB-BB3B-E091CCE98C94}" type="presOf" srcId="{0A883A99-7926-4A4A-9CF9-BE516D71DEC9}" destId="{F4528378-BB2F-4834-BE64-43F809CF7D47}" srcOrd="0" destOrd="0" presId="urn:microsoft.com/office/officeart/2005/8/layout/vList2"/>
    <dgm:cxn modelId="{1D239E1E-AED7-403B-8483-C03B23D3C0E1}" srcId="{ADAA16CB-C8A0-4DBE-AB5E-0415A3EFE90A}" destId="{56007239-8990-40FB-B5E6-C4FEE88D2DCA}" srcOrd="0" destOrd="0" parTransId="{C14137BF-CDFB-4C10-8EC1-98873AB725AA}" sibTransId="{0827998D-932A-44EE-B7B6-BBD1864804EF}"/>
    <dgm:cxn modelId="{33B46F01-28AA-4DDC-BA87-8F0128816994}" type="presOf" srcId="{3D6193A2-15A8-4D51-A26D-FA6F3F309D52}" destId="{454228AE-19DD-436A-B0CF-521AD51CCBA6}" srcOrd="0" destOrd="0" presId="urn:microsoft.com/office/officeart/2005/8/layout/vList2"/>
    <dgm:cxn modelId="{2FB50A04-5DA5-42AA-A88C-DB41FF749E10}" srcId="{ADAA16CB-C8A0-4DBE-AB5E-0415A3EFE90A}" destId="{3D6193A2-15A8-4D51-A26D-FA6F3F309D52}" srcOrd="14" destOrd="0" parTransId="{C63D68ED-0B3E-44CF-9D56-BA93C9A5FE02}" sibTransId="{0058B511-6AC8-4AF7-A144-A64CD6CE98A1}"/>
    <dgm:cxn modelId="{3270E7D9-A3B0-4F11-BECF-B34284B14720}" type="presOf" srcId="{127C5DF6-AE46-4434-99CA-8F45908E1442}" destId="{F43860A7-74F2-45B2-9D05-9104AFAB94B8}" srcOrd="0" destOrd="0" presId="urn:microsoft.com/office/officeart/2005/8/layout/vList2"/>
    <dgm:cxn modelId="{DD193E1D-BF4F-4E74-B52D-43EECB5FE80D}" srcId="{ADAA16CB-C8A0-4DBE-AB5E-0415A3EFE90A}" destId="{9B0866F6-3BAE-423A-B93F-B0A9679D98E9}" srcOrd="13" destOrd="0" parTransId="{28F01C69-7CAD-4921-8AD6-5E8FC55BF5D7}" sibTransId="{78BC99FE-F48B-4739-9839-DB0EF50374D7}"/>
    <dgm:cxn modelId="{81A5FEAF-4D70-4795-AE0F-54CB9E5D7389}" srcId="{ADAA16CB-C8A0-4DBE-AB5E-0415A3EFE90A}" destId="{B46F1375-D810-4D1E-9BFC-E0202BB4A4FC}" srcOrd="15" destOrd="0" parTransId="{8A60AF51-1A82-43A5-AE95-24E20003F5A6}" sibTransId="{FF085307-FCC7-471B-8D0B-A1A157DE7E83}"/>
    <dgm:cxn modelId="{5281F43F-2398-4102-84B5-A80F6CC7F1EF}" srcId="{ADAA16CB-C8A0-4DBE-AB5E-0415A3EFE90A}" destId="{B035DEFF-3C72-4FA8-9867-2EA91320809A}" srcOrd="9" destOrd="0" parTransId="{ADC38A49-E38E-415F-ACB4-C861780B7AD3}" sibTransId="{EAA91CB8-9492-487D-8F1D-F491C90DFB04}"/>
    <dgm:cxn modelId="{A17C2611-87C4-4CBD-9AC5-F87E27BC528D}" srcId="{ADAA16CB-C8A0-4DBE-AB5E-0415A3EFE90A}" destId="{F41505A9-9B17-4654-9AE4-9BCAE1732150}" srcOrd="4" destOrd="0" parTransId="{5541E289-3170-4BC5-B9DE-99D149A59F36}" sibTransId="{2768A21A-9316-4FFF-86BF-6A1667F64587}"/>
    <dgm:cxn modelId="{5E3C1683-2964-4F54-8CFE-6D832D090B19}" type="presOf" srcId="{F41505A9-9B17-4654-9AE4-9BCAE1732150}" destId="{7F4C105F-F010-4F6B-8ED7-18B3EA990CE8}" srcOrd="0" destOrd="0" presId="urn:microsoft.com/office/officeart/2005/8/layout/vList2"/>
    <dgm:cxn modelId="{A06AF43C-0F96-4FE6-B306-1CFF15DF76DB}" type="presOf" srcId="{B035DEFF-3C72-4FA8-9867-2EA91320809A}" destId="{04DB972F-92F4-4CBA-A46D-1C757930E8CB}" srcOrd="0" destOrd="0" presId="urn:microsoft.com/office/officeart/2005/8/layout/vList2"/>
    <dgm:cxn modelId="{D8E84F33-F060-48F8-B25D-312E252B9881}" srcId="{ADAA16CB-C8A0-4DBE-AB5E-0415A3EFE90A}" destId="{9F1B3424-3AE0-4714-8E52-0A28E7BE1200}" srcOrd="2" destOrd="0" parTransId="{06A27F6E-2F75-493A-8DA7-6919C17D776D}" sibTransId="{0FA09A1F-D496-4C0B-927E-A3F63E8D9B79}"/>
    <dgm:cxn modelId="{187E4FED-1B20-474E-B026-021F01DF4167}" type="presOf" srcId="{6C8E71A6-25D1-4C3D-9FB4-2885027B01AA}" destId="{CF5E6E43-ED28-4920-AC2D-877C2BAD9854}" srcOrd="0" destOrd="0" presId="urn:microsoft.com/office/officeart/2005/8/layout/vList2"/>
    <dgm:cxn modelId="{32C82BF8-9E39-4823-AA3B-6EE12B6F9814}" srcId="{ADAA16CB-C8A0-4DBE-AB5E-0415A3EFE90A}" destId="{8DEE0BBF-373F-4048-AA02-B3A29887B8B9}" srcOrd="16" destOrd="0" parTransId="{7AC4C508-ECF4-4C1A-8708-63166F16F7D4}" sibTransId="{E25394D2-E590-41B3-9132-ECD0C91D61AC}"/>
    <dgm:cxn modelId="{E0899C38-A96C-47B4-824C-3E93FC14C3A9}" srcId="{ADAA16CB-C8A0-4DBE-AB5E-0415A3EFE90A}" destId="{AB829E46-F8E6-4C22-BFB1-45F8E56B13B3}" srcOrd="10" destOrd="0" parTransId="{CA924380-A2E6-4EF9-9E02-D0008D3C815E}" sibTransId="{35C2C152-9576-409A-9947-666D64E7854D}"/>
    <dgm:cxn modelId="{D77FB71C-F23E-4E5F-A2A8-402F0CF35141}" type="presOf" srcId="{B46F1375-D810-4D1E-9BFC-E0202BB4A4FC}" destId="{A3445A05-4162-4884-B0A6-4AA3A04F7FE7}" srcOrd="0" destOrd="0" presId="urn:microsoft.com/office/officeart/2005/8/layout/vList2"/>
    <dgm:cxn modelId="{15B65299-CFE3-45D8-9D02-47DCF1572B1E}" type="presOf" srcId="{05B582FB-D0A1-4028-B11A-28EC498A867B}" destId="{E6845C4C-F29D-4E7F-A0BD-C5B2E1CEB26B}" srcOrd="0" destOrd="0" presId="urn:microsoft.com/office/officeart/2005/8/layout/vList2"/>
    <dgm:cxn modelId="{D47CA8A9-8503-4565-BD0E-AB18642B7099}" type="presOf" srcId="{9F1B3424-3AE0-4714-8E52-0A28E7BE1200}" destId="{E5CDA045-2E9B-40DF-97EF-5E866A774BF2}" srcOrd="0" destOrd="0" presId="urn:microsoft.com/office/officeart/2005/8/layout/vList2"/>
    <dgm:cxn modelId="{DD7E58E3-E96F-42E4-91FB-75F5C87D09BD}" type="presOf" srcId="{3B18D61F-99C4-4A2D-97AA-43A38E02E4C8}" destId="{FF9DF512-BA2A-476C-901A-8CC3CFD4031C}" srcOrd="0" destOrd="0" presId="urn:microsoft.com/office/officeart/2005/8/layout/vList2"/>
    <dgm:cxn modelId="{6C31749C-111A-4D75-9EB5-D939E84F00CE}" type="presOf" srcId="{ADAA16CB-C8A0-4DBE-AB5E-0415A3EFE90A}" destId="{6B3FA6AF-CEC6-4EEF-88D4-EF413B0A4D3A}" srcOrd="0" destOrd="0" presId="urn:microsoft.com/office/officeart/2005/8/layout/vList2"/>
    <dgm:cxn modelId="{1DE8A149-3D54-4B3E-9BC1-259D6E992B5A}" type="presOf" srcId="{D509666A-129A-4AD5-8549-B060E043DED7}" destId="{3A60031C-A196-4D32-AB80-0D6832E4F55B}" srcOrd="0" destOrd="0" presId="urn:microsoft.com/office/officeart/2005/8/layout/vList2"/>
    <dgm:cxn modelId="{75E6F2FC-0D29-400B-BCA5-AD88FB0B5A60}" type="presOf" srcId="{5A508D2D-03B8-48B6-96EC-95AFCE1CE3DD}" destId="{EFB982FD-DF33-4AAB-8011-5C2E42756649}" srcOrd="0" destOrd="0" presId="urn:microsoft.com/office/officeart/2005/8/layout/vList2"/>
    <dgm:cxn modelId="{A0F093A5-0D89-4F10-9F35-407CD82DA6CF}" srcId="{ADAA16CB-C8A0-4DBE-AB5E-0415A3EFE90A}" destId="{05B582FB-D0A1-4028-B11A-28EC498A867B}" srcOrd="5" destOrd="0" parTransId="{7E152F01-8C17-4E35-A85C-B89D021DC509}" sibTransId="{EC299059-9040-45F1-B9CC-5E3E70EBA06F}"/>
    <dgm:cxn modelId="{5BB147F1-4608-451F-AE08-FD3D91F20BD0}" srcId="{ADAA16CB-C8A0-4DBE-AB5E-0415A3EFE90A}" destId="{5A508D2D-03B8-48B6-96EC-95AFCE1CE3DD}" srcOrd="6" destOrd="0" parTransId="{AB55334A-BAAC-4394-B388-F431DD82CB1C}" sibTransId="{4E5F170F-30A6-44C9-980B-AE9CD7823334}"/>
    <dgm:cxn modelId="{AFF954E6-745A-4060-A4D6-F23A520021DD}" type="presOf" srcId="{56007239-8990-40FB-B5E6-C4FEE88D2DCA}" destId="{66CD3BB9-37A7-49AC-A755-F135F58CDE2D}" srcOrd="0" destOrd="0" presId="urn:microsoft.com/office/officeart/2005/8/layout/vList2"/>
    <dgm:cxn modelId="{A269415F-3E21-4099-9187-330D7FD6DBD5}" srcId="{ADAA16CB-C8A0-4DBE-AB5E-0415A3EFE90A}" destId="{127C5DF6-AE46-4434-99CA-8F45908E1442}" srcOrd="11" destOrd="0" parTransId="{58FB4E44-8888-4032-BAE0-B02B52D2BEE1}" sibTransId="{F1842460-5717-4E4C-9AC3-62B23502CD6C}"/>
    <dgm:cxn modelId="{D353CE7A-46FF-41BA-A763-E3CFB9F0EFB1}" srcId="{ADAA16CB-C8A0-4DBE-AB5E-0415A3EFE90A}" destId="{6C8E71A6-25D1-4C3D-9FB4-2885027B01AA}" srcOrd="1" destOrd="0" parTransId="{52C439D8-2D79-42B2-A72A-2CD01D598E89}" sibTransId="{FA71B5C7-D88B-4E1A-ABD9-0622CD29CA37}"/>
    <dgm:cxn modelId="{022CA1CA-8B44-4D4F-95C1-E0AE78E69AAE}" type="presOf" srcId="{229FFDF6-E31E-4D00-975A-1B9A12D57559}" destId="{DF39EC14-074B-4880-8AC8-28BF830354A5}" srcOrd="0" destOrd="0" presId="urn:microsoft.com/office/officeart/2005/8/layout/vList2"/>
    <dgm:cxn modelId="{E54D5E43-EE30-4A9E-911F-1663EDE9E211}" type="presParOf" srcId="{6B3FA6AF-CEC6-4EEF-88D4-EF413B0A4D3A}" destId="{66CD3BB9-37A7-49AC-A755-F135F58CDE2D}" srcOrd="0" destOrd="0" presId="urn:microsoft.com/office/officeart/2005/8/layout/vList2"/>
    <dgm:cxn modelId="{F9A939A8-6419-41F3-87C0-66E78B769008}" type="presParOf" srcId="{6B3FA6AF-CEC6-4EEF-88D4-EF413B0A4D3A}" destId="{0FFC0C7B-9507-42E2-B010-2E117AF88FEC}" srcOrd="1" destOrd="0" presId="urn:microsoft.com/office/officeart/2005/8/layout/vList2"/>
    <dgm:cxn modelId="{F2FB0E28-1A2F-4A45-9FD3-A4BD5EE07EC4}" type="presParOf" srcId="{6B3FA6AF-CEC6-4EEF-88D4-EF413B0A4D3A}" destId="{CF5E6E43-ED28-4920-AC2D-877C2BAD9854}" srcOrd="2" destOrd="0" presId="urn:microsoft.com/office/officeart/2005/8/layout/vList2"/>
    <dgm:cxn modelId="{B4F1A011-144F-483F-B26B-2C0C3007281F}" type="presParOf" srcId="{6B3FA6AF-CEC6-4EEF-88D4-EF413B0A4D3A}" destId="{1D0FB637-96F0-48AD-9363-E84553A755B9}" srcOrd="3" destOrd="0" presId="urn:microsoft.com/office/officeart/2005/8/layout/vList2"/>
    <dgm:cxn modelId="{F1D5915E-AD9E-4796-9C4C-DD23C12CD906}" type="presParOf" srcId="{6B3FA6AF-CEC6-4EEF-88D4-EF413B0A4D3A}" destId="{E5CDA045-2E9B-40DF-97EF-5E866A774BF2}" srcOrd="4" destOrd="0" presId="urn:microsoft.com/office/officeart/2005/8/layout/vList2"/>
    <dgm:cxn modelId="{C5BA6BB1-4B2E-4139-A79B-8A057F598640}" type="presParOf" srcId="{6B3FA6AF-CEC6-4EEF-88D4-EF413B0A4D3A}" destId="{8C25FBE6-FC31-44A4-9A34-D62C66213C5F}" srcOrd="5" destOrd="0" presId="urn:microsoft.com/office/officeart/2005/8/layout/vList2"/>
    <dgm:cxn modelId="{3A7C6055-7CC7-4A56-9ABF-3FF21A286C60}" type="presParOf" srcId="{6B3FA6AF-CEC6-4EEF-88D4-EF413B0A4D3A}" destId="{DF39EC14-074B-4880-8AC8-28BF830354A5}" srcOrd="6" destOrd="0" presId="urn:microsoft.com/office/officeart/2005/8/layout/vList2"/>
    <dgm:cxn modelId="{35FF4E00-0FBF-4D19-B739-564092496ED9}" type="presParOf" srcId="{6B3FA6AF-CEC6-4EEF-88D4-EF413B0A4D3A}" destId="{CF96D2F5-A402-4BBD-B5E7-FD6FFAD56A19}" srcOrd="7" destOrd="0" presId="urn:microsoft.com/office/officeart/2005/8/layout/vList2"/>
    <dgm:cxn modelId="{60C569C8-AD75-4D13-8DA4-2F1FC64EE69E}" type="presParOf" srcId="{6B3FA6AF-CEC6-4EEF-88D4-EF413B0A4D3A}" destId="{7F4C105F-F010-4F6B-8ED7-18B3EA990CE8}" srcOrd="8" destOrd="0" presId="urn:microsoft.com/office/officeart/2005/8/layout/vList2"/>
    <dgm:cxn modelId="{D263EAA1-E576-492A-B432-FD9AFC7BF5BC}" type="presParOf" srcId="{6B3FA6AF-CEC6-4EEF-88D4-EF413B0A4D3A}" destId="{D764920A-1CDB-49D3-AB01-C3BE635C3788}" srcOrd="9" destOrd="0" presId="urn:microsoft.com/office/officeart/2005/8/layout/vList2"/>
    <dgm:cxn modelId="{4EFE9732-956C-4B45-8039-CDF3381E4DB8}" type="presParOf" srcId="{6B3FA6AF-CEC6-4EEF-88D4-EF413B0A4D3A}" destId="{E6845C4C-F29D-4E7F-A0BD-C5B2E1CEB26B}" srcOrd="10" destOrd="0" presId="urn:microsoft.com/office/officeart/2005/8/layout/vList2"/>
    <dgm:cxn modelId="{099B3810-DDC5-4C1F-8C03-62E5AFAF2E71}" type="presParOf" srcId="{6B3FA6AF-CEC6-4EEF-88D4-EF413B0A4D3A}" destId="{CC365A93-F1D3-46F5-84EB-D2E9B99E718C}" srcOrd="11" destOrd="0" presId="urn:microsoft.com/office/officeart/2005/8/layout/vList2"/>
    <dgm:cxn modelId="{0E4670F5-E6DE-4969-9B8C-B93464493918}" type="presParOf" srcId="{6B3FA6AF-CEC6-4EEF-88D4-EF413B0A4D3A}" destId="{EFB982FD-DF33-4AAB-8011-5C2E42756649}" srcOrd="12" destOrd="0" presId="urn:microsoft.com/office/officeart/2005/8/layout/vList2"/>
    <dgm:cxn modelId="{B0468219-6EAB-41C9-BC1A-F01781460A4D}" type="presParOf" srcId="{6B3FA6AF-CEC6-4EEF-88D4-EF413B0A4D3A}" destId="{721A2B19-B26A-45EA-A803-CD73900D53B6}" srcOrd="13" destOrd="0" presId="urn:microsoft.com/office/officeart/2005/8/layout/vList2"/>
    <dgm:cxn modelId="{C22605EF-C5B4-4DF4-839B-D72D4B557198}" type="presParOf" srcId="{6B3FA6AF-CEC6-4EEF-88D4-EF413B0A4D3A}" destId="{F4528378-BB2F-4834-BE64-43F809CF7D47}" srcOrd="14" destOrd="0" presId="urn:microsoft.com/office/officeart/2005/8/layout/vList2"/>
    <dgm:cxn modelId="{02A7D68A-396D-4FE9-B9CB-A9A476074236}" type="presParOf" srcId="{6B3FA6AF-CEC6-4EEF-88D4-EF413B0A4D3A}" destId="{D5E538B8-D038-4102-AFD5-95A5CC727F86}" srcOrd="15" destOrd="0" presId="urn:microsoft.com/office/officeart/2005/8/layout/vList2"/>
    <dgm:cxn modelId="{D7AE0849-853B-4DE5-ACB4-CDBCE24AD9DC}" type="presParOf" srcId="{6B3FA6AF-CEC6-4EEF-88D4-EF413B0A4D3A}" destId="{3A60031C-A196-4D32-AB80-0D6832E4F55B}" srcOrd="16" destOrd="0" presId="urn:microsoft.com/office/officeart/2005/8/layout/vList2"/>
    <dgm:cxn modelId="{0317B8E3-050C-4E09-9537-E0EF7A56749A}" type="presParOf" srcId="{6B3FA6AF-CEC6-4EEF-88D4-EF413B0A4D3A}" destId="{E94E10DD-5BD7-4A4E-BFE5-BCA64D9A4328}" srcOrd="17" destOrd="0" presId="urn:microsoft.com/office/officeart/2005/8/layout/vList2"/>
    <dgm:cxn modelId="{432C216E-D7B3-4EA6-B68E-521E8E138419}" type="presParOf" srcId="{6B3FA6AF-CEC6-4EEF-88D4-EF413B0A4D3A}" destId="{04DB972F-92F4-4CBA-A46D-1C757930E8CB}" srcOrd="18" destOrd="0" presId="urn:microsoft.com/office/officeart/2005/8/layout/vList2"/>
    <dgm:cxn modelId="{1D0B7C05-CD6A-44F7-AB7C-A3742545C1AB}" type="presParOf" srcId="{6B3FA6AF-CEC6-4EEF-88D4-EF413B0A4D3A}" destId="{B8F8913F-1E8D-4632-BEEF-04FCCDE316B6}" srcOrd="19" destOrd="0" presId="urn:microsoft.com/office/officeart/2005/8/layout/vList2"/>
    <dgm:cxn modelId="{436684B9-1D9A-44CC-9DDE-495710BE048B}" type="presParOf" srcId="{6B3FA6AF-CEC6-4EEF-88D4-EF413B0A4D3A}" destId="{DBB4756D-CA9E-4ADA-8F47-2E4A92856F94}" srcOrd="20" destOrd="0" presId="urn:microsoft.com/office/officeart/2005/8/layout/vList2"/>
    <dgm:cxn modelId="{976931DC-E9E8-4379-B3A6-DACFE8280AC4}" type="presParOf" srcId="{6B3FA6AF-CEC6-4EEF-88D4-EF413B0A4D3A}" destId="{1ECEEF2E-F729-494C-9B04-23D2C64213AF}" srcOrd="21" destOrd="0" presId="urn:microsoft.com/office/officeart/2005/8/layout/vList2"/>
    <dgm:cxn modelId="{13CE7124-80B4-4BC7-A9ED-F0373FAFBC2E}" type="presParOf" srcId="{6B3FA6AF-CEC6-4EEF-88D4-EF413B0A4D3A}" destId="{F43860A7-74F2-45B2-9D05-9104AFAB94B8}" srcOrd="22" destOrd="0" presId="urn:microsoft.com/office/officeart/2005/8/layout/vList2"/>
    <dgm:cxn modelId="{FFFED4E4-6530-43C5-9FB7-E16681A293F4}" type="presParOf" srcId="{6B3FA6AF-CEC6-4EEF-88D4-EF413B0A4D3A}" destId="{61B29792-D64C-4C2B-BF7E-202727578B75}" srcOrd="23" destOrd="0" presId="urn:microsoft.com/office/officeart/2005/8/layout/vList2"/>
    <dgm:cxn modelId="{CC5B7200-5595-4EED-BB9E-A2F91C5B4578}" type="presParOf" srcId="{6B3FA6AF-CEC6-4EEF-88D4-EF413B0A4D3A}" destId="{FF9DF512-BA2A-476C-901A-8CC3CFD4031C}" srcOrd="24" destOrd="0" presId="urn:microsoft.com/office/officeart/2005/8/layout/vList2"/>
    <dgm:cxn modelId="{0AF940D9-C23F-4D16-B001-6A87A8CF0900}" type="presParOf" srcId="{6B3FA6AF-CEC6-4EEF-88D4-EF413B0A4D3A}" destId="{175028EB-2786-4DA2-A9E3-7DC072EC14E9}" srcOrd="25" destOrd="0" presId="urn:microsoft.com/office/officeart/2005/8/layout/vList2"/>
    <dgm:cxn modelId="{38211FC4-F515-449B-9108-32E5B3BE06AF}" type="presParOf" srcId="{6B3FA6AF-CEC6-4EEF-88D4-EF413B0A4D3A}" destId="{210C3B4B-E8E2-4852-B538-F7660FFD39FF}" srcOrd="26" destOrd="0" presId="urn:microsoft.com/office/officeart/2005/8/layout/vList2"/>
    <dgm:cxn modelId="{C773692A-C09C-4F96-BDCF-6825F04EAA62}" type="presParOf" srcId="{6B3FA6AF-CEC6-4EEF-88D4-EF413B0A4D3A}" destId="{6BE7ACE9-206F-41D0-841F-35F6328AE0E7}" srcOrd="27" destOrd="0" presId="urn:microsoft.com/office/officeart/2005/8/layout/vList2"/>
    <dgm:cxn modelId="{2809DF2B-7A01-46A4-A4A5-3854E3384C86}" type="presParOf" srcId="{6B3FA6AF-CEC6-4EEF-88D4-EF413B0A4D3A}" destId="{454228AE-19DD-436A-B0CF-521AD51CCBA6}" srcOrd="28" destOrd="0" presId="urn:microsoft.com/office/officeart/2005/8/layout/vList2"/>
    <dgm:cxn modelId="{2E21F087-C6C3-4A14-BA88-1947EB2BE14F}" type="presParOf" srcId="{6B3FA6AF-CEC6-4EEF-88D4-EF413B0A4D3A}" destId="{CFB23499-F7F4-4522-8816-9C095E263F6E}" srcOrd="29" destOrd="0" presId="urn:microsoft.com/office/officeart/2005/8/layout/vList2"/>
    <dgm:cxn modelId="{5F03E370-3645-4B84-B9FF-8DBA55B86F8B}" type="presParOf" srcId="{6B3FA6AF-CEC6-4EEF-88D4-EF413B0A4D3A}" destId="{A3445A05-4162-4884-B0A6-4AA3A04F7FE7}" srcOrd="30" destOrd="0" presId="urn:microsoft.com/office/officeart/2005/8/layout/vList2"/>
    <dgm:cxn modelId="{E3D47FE3-AA63-4B3B-9DAC-7C8F7AF53C9A}" type="presParOf" srcId="{6B3FA6AF-CEC6-4EEF-88D4-EF413B0A4D3A}" destId="{F581B780-77B7-493D-8DA0-840F33EF45F8}" srcOrd="31" destOrd="0" presId="urn:microsoft.com/office/officeart/2005/8/layout/vList2"/>
    <dgm:cxn modelId="{88E95D9D-72BB-4E1E-897B-67B72FC94966}" type="presParOf" srcId="{6B3FA6AF-CEC6-4EEF-88D4-EF413B0A4D3A}" destId="{010F98EE-C7C4-4B76-9BE8-812683925F3C}" srcOrd="3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196420-FCDC-4FA1-A1AA-020FC4B78E0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04B1A9C-B3DC-4D19-BF61-2CEBBA61EBA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dirty="0" smtClean="0">
              <a:latin typeface="Book Antiqua" pitchFamily="18" charset="0"/>
            </a:rPr>
            <a:t>What to do?</a:t>
          </a:r>
          <a:endParaRPr lang="tr-TR" sz="1800" dirty="0">
            <a:latin typeface="Book Antiqua" pitchFamily="18" charset="0"/>
          </a:endParaRPr>
        </a:p>
      </dgm:t>
    </dgm:pt>
    <dgm:pt modelId="{4B16C838-98B3-44D7-BA30-E13BC64CF285}" type="parTrans" cxnId="{D154564B-97DD-4360-86B9-26B2140AD452}">
      <dgm:prSet/>
      <dgm:spPr/>
      <dgm:t>
        <a:bodyPr/>
        <a:lstStyle/>
        <a:p>
          <a:endParaRPr lang="en-US"/>
        </a:p>
      </dgm:t>
    </dgm:pt>
    <dgm:pt modelId="{AB31DFDD-8421-428D-B05F-60AB3238E41B}" type="sibTrans" cxnId="{D154564B-97DD-4360-86B9-26B2140AD452}">
      <dgm:prSet/>
      <dgm:spPr/>
      <dgm:t>
        <a:bodyPr/>
        <a:lstStyle/>
        <a:p>
          <a:endParaRPr lang="en-US"/>
        </a:p>
      </dgm:t>
    </dgm:pt>
    <dgm:pt modelId="{4AB0F558-C332-43E0-BB32-6C552556461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Goals and goal setting: </a:t>
          </a:r>
          <a:endParaRPr lang="tr-TR" sz="1800" dirty="0">
            <a:latin typeface="Book Antiqua" pitchFamily="18" charset="0"/>
          </a:endParaRPr>
        </a:p>
      </dgm:t>
    </dgm:pt>
    <dgm:pt modelId="{ABBD3466-F2EE-4603-9EE4-68E1275F5550}" type="parTrans" cxnId="{519174B8-60DA-4C84-9052-982534C3D0A4}">
      <dgm:prSet/>
      <dgm:spPr/>
      <dgm:t>
        <a:bodyPr/>
        <a:lstStyle/>
        <a:p>
          <a:endParaRPr lang="en-US"/>
        </a:p>
      </dgm:t>
    </dgm:pt>
    <dgm:pt modelId="{09B03B70-5B36-4FB7-ABC4-8D9693F15DF4}" type="sibTrans" cxnId="{519174B8-60DA-4C84-9052-982534C3D0A4}">
      <dgm:prSet/>
      <dgm:spPr/>
      <dgm:t>
        <a:bodyPr/>
        <a:lstStyle/>
        <a:p>
          <a:endParaRPr lang="en-US"/>
        </a:p>
      </dgm:t>
    </dgm:pt>
    <dgm:pt modelId="{08F3568F-5873-43F8-B2EC-066DBEFD87EE}">
      <dgm:prSet custT="1"/>
      <dgm:spPr/>
      <dgm:t>
        <a:bodyPr/>
        <a:lstStyle/>
        <a:p>
          <a:pPr rtl="0"/>
          <a:r>
            <a:rPr lang="en-US" sz="1800" dirty="0" smtClean="0">
              <a:latin typeface="Book Antiqua" pitchFamily="18" charset="0"/>
            </a:rPr>
            <a:t>long-term goals (passing an exam at the end of the year, having a good job in future); </a:t>
          </a:r>
          <a:endParaRPr lang="tr-TR" sz="1800" dirty="0">
            <a:latin typeface="Book Antiqua" pitchFamily="18" charset="0"/>
          </a:endParaRPr>
        </a:p>
      </dgm:t>
    </dgm:pt>
    <dgm:pt modelId="{E6AFB266-1541-47AF-A4D5-B738CB7CDB4F}" type="parTrans" cxnId="{65474AE6-6450-43E7-A876-2C4BEE991370}">
      <dgm:prSet/>
      <dgm:spPr/>
      <dgm:t>
        <a:bodyPr/>
        <a:lstStyle/>
        <a:p>
          <a:endParaRPr lang="en-US"/>
        </a:p>
      </dgm:t>
    </dgm:pt>
    <dgm:pt modelId="{71E92C54-4F94-4EDA-9EEC-069A7D788B92}" type="sibTrans" cxnId="{65474AE6-6450-43E7-A876-2C4BEE991370}">
      <dgm:prSet/>
      <dgm:spPr/>
      <dgm:t>
        <a:bodyPr/>
        <a:lstStyle/>
        <a:p>
          <a:endParaRPr lang="en-US"/>
        </a:p>
      </dgm:t>
    </dgm:pt>
    <dgm:pt modelId="{65039CD3-C9DB-4E3B-937D-96C4C54867BC}">
      <dgm:prSet custT="1"/>
      <dgm:spPr/>
      <dgm:t>
        <a:bodyPr/>
        <a:lstStyle/>
        <a:p>
          <a:pPr rtl="0"/>
          <a:r>
            <a:rPr lang="en-US" sz="1800" dirty="0" smtClean="0">
              <a:latin typeface="Book Antiqua" pitchFamily="18" charset="0"/>
            </a:rPr>
            <a:t>short-term goals (learning something new, successful writing of a paragraph)</a:t>
          </a:r>
          <a:endParaRPr lang="tr-TR" sz="1800" dirty="0">
            <a:latin typeface="Book Antiqua" pitchFamily="18" charset="0"/>
          </a:endParaRPr>
        </a:p>
      </dgm:t>
    </dgm:pt>
    <dgm:pt modelId="{AF4C13B8-A5E1-4B75-996F-9E6836AF015D}" type="parTrans" cxnId="{07AABCC7-FE7B-4794-8852-B288FF8AEABE}">
      <dgm:prSet/>
      <dgm:spPr/>
      <dgm:t>
        <a:bodyPr/>
        <a:lstStyle/>
        <a:p>
          <a:endParaRPr lang="en-US"/>
        </a:p>
      </dgm:t>
    </dgm:pt>
    <dgm:pt modelId="{B51052F0-F3F7-45BF-BD83-C24FF45BDB2B}" type="sibTrans" cxnId="{07AABCC7-FE7B-4794-8852-B288FF8AEABE}">
      <dgm:prSet/>
      <dgm:spPr/>
      <dgm:t>
        <a:bodyPr/>
        <a:lstStyle/>
        <a:p>
          <a:endParaRPr lang="en-US"/>
        </a:p>
      </dgm:t>
    </dgm:pt>
    <dgm:pt modelId="{E498026E-32FD-4DB3-A648-4ECC17067B4B}">
      <dgm:prSet custT="1"/>
      <dgm:spPr/>
      <dgm:t>
        <a:bodyPr/>
        <a:lstStyle/>
        <a:p>
          <a:pPr rtl="0"/>
          <a:r>
            <a:rPr lang="en-US" sz="1800" dirty="0" smtClean="0">
              <a:latin typeface="Book Antiqua" pitchFamily="18" charset="0"/>
            </a:rPr>
            <a:t>Long-term goals are very important but they may seem too far away to students.</a:t>
          </a:r>
          <a:endParaRPr lang="tr-TR" sz="1800" dirty="0">
            <a:latin typeface="Book Antiqua" pitchFamily="18" charset="0"/>
          </a:endParaRPr>
        </a:p>
      </dgm:t>
    </dgm:pt>
    <dgm:pt modelId="{7CCC7C88-858E-4133-8917-DD330DD771AB}" type="parTrans" cxnId="{9B0E7187-14EA-46E0-AC3E-FC0E8B55D385}">
      <dgm:prSet/>
      <dgm:spPr/>
      <dgm:t>
        <a:bodyPr/>
        <a:lstStyle/>
        <a:p>
          <a:endParaRPr lang="en-US"/>
        </a:p>
      </dgm:t>
    </dgm:pt>
    <dgm:pt modelId="{ABE2016F-A371-4414-9A5A-A160E85A19A9}" type="sibTrans" cxnId="{9B0E7187-14EA-46E0-AC3E-FC0E8B55D385}">
      <dgm:prSet/>
      <dgm:spPr/>
      <dgm:t>
        <a:bodyPr/>
        <a:lstStyle/>
        <a:p>
          <a:endParaRPr lang="en-US"/>
        </a:p>
      </dgm:t>
    </dgm:pt>
    <dgm:pt modelId="{1679EFA0-E8CD-4681-A155-FF7BF782FBA0}">
      <dgm:prSet custT="1"/>
      <dgm:spPr/>
      <dgm:t>
        <a:bodyPr/>
        <a:lstStyle/>
        <a:p>
          <a:pPr rtl="0"/>
          <a:r>
            <a:rPr lang="en-US" sz="1800" dirty="0" smtClean="0">
              <a:latin typeface="Book Antiqua" pitchFamily="18" charset="0"/>
            </a:rPr>
            <a:t>If we help our </a:t>
          </a:r>
          <a:r>
            <a:rPr lang="en-US" sz="1800" dirty="0" err="1" smtClean="0">
              <a:latin typeface="Book Antiqua" pitchFamily="18" charset="0"/>
            </a:rPr>
            <a:t>sts</a:t>
          </a:r>
          <a:r>
            <a:rPr lang="en-US" sz="1800" dirty="0" smtClean="0">
              <a:latin typeface="Book Antiqua" pitchFamily="18" charset="0"/>
            </a:rPr>
            <a:t> to achieve short-term goals, this will effect their motivation positively. </a:t>
          </a:r>
          <a:endParaRPr lang="tr-TR" sz="1800" dirty="0">
            <a:latin typeface="Book Antiqua" pitchFamily="18" charset="0"/>
          </a:endParaRPr>
        </a:p>
      </dgm:t>
    </dgm:pt>
    <dgm:pt modelId="{FDE64689-C1EF-44E4-943C-8F39B4568969}" type="parTrans" cxnId="{ECF7F1AE-CDEA-4886-BA3C-35955043A668}">
      <dgm:prSet/>
      <dgm:spPr/>
      <dgm:t>
        <a:bodyPr/>
        <a:lstStyle/>
        <a:p>
          <a:endParaRPr lang="en-US"/>
        </a:p>
      </dgm:t>
    </dgm:pt>
    <dgm:pt modelId="{08B0A513-D128-4816-A5A9-B1E77CDA334E}" type="sibTrans" cxnId="{ECF7F1AE-CDEA-4886-BA3C-35955043A668}">
      <dgm:prSet/>
      <dgm:spPr/>
      <dgm:t>
        <a:bodyPr/>
        <a:lstStyle/>
        <a:p>
          <a:endParaRPr lang="en-US"/>
        </a:p>
      </dgm:t>
    </dgm:pt>
    <dgm:pt modelId="{D0CCC8C0-7235-43D6-83AC-A022241E8BC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Learning environment: </a:t>
          </a:r>
          <a:endParaRPr lang="tr-TR" sz="1800" dirty="0">
            <a:latin typeface="Book Antiqua" pitchFamily="18" charset="0"/>
          </a:endParaRPr>
        </a:p>
      </dgm:t>
    </dgm:pt>
    <dgm:pt modelId="{692F5694-79C6-4DED-92AA-942E0A9B8C77}" type="parTrans" cxnId="{3CF3022E-F646-4E10-84A5-D4DF86A87E49}">
      <dgm:prSet/>
      <dgm:spPr/>
      <dgm:t>
        <a:bodyPr/>
        <a:lstStyle/>
        <a:p>
          <a:endParaRPr lang="en-US"/>
        </a:p>
      </dgm:t>
    </dgm:pt>
    <dgm:pt modelId="{6B386B9E-F036-4B01-B177-4C5A94EE38C7}" type="sibTrans" cxnId="{3CF3022E-F646-4E10-84A5-D4DF86A87E49}">
      <dgm:prSet/>
      <dgm:spPr/>
      <dgm:t>
        <a:bodyPr/>
        <a:lstStyle/>
        <a:p>
          <a:endParaRPr lang="en-US"/>
        </a:p>
      </dgm:t>
    </dgm:pt>
    <dgm:pt modelId="{711F6786-EAAD-401A-A920-B88688CEDD13}">
      <dgm:prSet custT="1"/>
      <dgm:spPr/>
      <dgm:t>
        <a:bodyPr/>
        <a:lstStyle/>
        <a:p>
          <a:pPr rtl="0"/>
          <a:r>
            <a:rPr lang="en-US" sz="1800" dirty="0" smtClean="0">
              <a:latin typeface="Book Antiqua" pitchFamily="18" charset="0"/>
            </a:rPr>
            <a:t>physical and emotional atmosphere of the class should be motivating</a:t>
          </a:r>
          <a:endParaRPr lang="tr-TR" sz="1800" dirty="0">
            <a:latin typeface="Book Antiqua" pitchFamily="18" charset="0"/>
          </a:endParaRPr>
        </a:p>
      </dgm:t>
    </dgm:pt>
    <dgm:pt modelId="{4B86A6D7-7B70-47C5-8FF4-EC7FCBD127B6}" type="parTrans" cxnId="{CDF8CE2D-6C17-4D61-BA7C-F8E5A39222CB}">
      <dgm:prSet/>
      <dgm:spPr/>
      <dgm:t>
        <a:bodyPr/>
        <a:lstStyle/>
        <a:p>
          <a:endParaRPr lang="en-US"/>
        </a:p>
      </dgm:t>
    </dgm:pt>
    <dgm:pt modelId="{15A3650D-B100-4037-851C-230B72215DDC}" type="sibTrans" cxnId="{CDF8CE2D-6C17-4D61-BA7C-F8E5A39222CB}">
      <dgm:prSet/>
      <dgm:spPr/>
      <dgm:t>
        <a:bodyPr/>
        <a:lstStyle/>
        <a:p>
          <a:endParaRPr lang="en-US"/>
        </a:p>
      </dgm:t>
    </dgm:pt>
    <dgm:pt modelId="{E7B93D68-7709-4166-BF73-4374CF667070}">
      <dgm:prSet custT="1"/>
      <dgm:spPr/>
      <dgm:t>
        <a:bodyPr/>
        <a:lstStyle/>
        <a:p>
          <a:pPr rtl="0"/>
          <a:r>
            <a:rPr lang="en-US" sz="1800" dirty="0" smtClean="0">
              <a:latin typeface="Book Antiqua" pitchFamily="18" charset="0"/>
            </a:rPr>
            <a:t>we can use more visual materials and music for the physical atmosphere; </a:t>
          </a:r>
          <a:endParaRPr lang="tr-TR" sz="1800" dirty="0">
            <a:latin typeface="Book Antiqua" pitchFamily="18" charset="0"/>
          </a:endParaRPr>
        </a:p>
      </dgm:t>
    </dgm:pt>
    <dgm:pt modelId="{99753C57-4D1D-40C4-8A8D-36FB7E31CA6C}" type="parTrans" cxnId="{7949730D-521F-4756-ADB4-115B0EFDE39C}">
      <dgm:prSet/>
      <dgm:spPr/>
      <dgm:t>
        <a:bodyPr/>
        <a:lstStyle/>
        <a:p>
          <a:endParaRPr lang="en-US"/>
        </a:p>
      </dgm:t>
    </dgm:pt>
    <dgm:pt modelId="{0058FD8E-5F53-4B8C-A0A1-C6C8F7CEF2DB}" type="sibTrans" cxnId="{7949730D-521F-4756-ADB4-115B0EFDE39C}">
      <dgm:prSet/>
      <dgm:spPr/>
      <dgm:t>
        <a:bodyPr/>
        <a:lstStyle/>
        <a:p>
          <a:endParaRPr lang="en-US"/>
        </a:p>
      </dgm:t>
    </dgm:pt>
    <dgm:pt modelId="{A5369B0C-8894-4B6F-8886-AFAD30D8A3B7}">
      <dgm:prSet custT="1"/>
      <dgm:spPr/>
      <dgm:t>
        <a:bodyPr/>
        <a:lstStyle/>
        <a:p>
          <a:pPr rtl="0"/>
          <a:r>
            <a:rPr lang="en-US" sz="1800" dirty="0" smtClean="0">
              <a:latin typeface="Book Antiqua" pitchFamily="18" charset="0"/>
            </a:rPr>
            <a:t>we create a supportive, cooperative and encouraging class</a:t>
          </a:r>
          <a:r>
            <a:rPr lang="tr-TR" sz="1800" dirty="0" smtClean="0">
              <a:latin typeface="Book Antiqua" pitchFamily="18" charset="0"/>
            </a:rPr>
            <a:t> </a:t>
          </a:r>
          <a:r>
            <a:rPr lang="en-US" sz="1800" dirty="0" smtClean="0">
              <a:latin typeface="Book Antiqua" pitchFamily="18" charset="0"/>
            </a:rPr>
            <a:t>for emotional atmosphere; </a:t>
          </a:r>
          <a:endParaRPr lang="tr-TR" sz="1800" dirty="0">
            <a:latin typeface="Book Antiqua" pitchFamily="18" charset="0"/>
          </a:endParaRPr>
        </a:p>
      </dgm:t>
    </dgm:pt>
    <dgm:pt modelId="{BE9D7B0B-08BC-4547-AC6B-F5045390C5C1}" type="parTrans" cxnId="{40FDB77B-F40D-4427-9E24-A0682B7B10A6}">
      <dgm:prSet/>
      <dgm:spPr/>
      <dgm:t>
        <a:bodyPr/>
        <a:lstStyle/>
        <a:p>
          <a:endParaRPr lang="en-US"/>
        </a:p>
      </dgm:t>
    </dgm:pt>
    <dgm:pt modelId="{F9825468-AA50-4A7C-97C9-ED1C7BA1B0A5}" type="sibTrans" cxnId="{40FDB77B-F40D-4427-9E24-A0682B7B10A6}">
      <dgm:prSet/>
      <dgm:spPr/>
      <dgm:t>
        <a:bodyPr/>
        <a:lstStyle/>
        <a:p>
          <a:endParaRPr lang="en-US"/>
        </a:p>
      </dgm:t>
    </dgm:pt>
    <dgm:pt modelId="{765B5EE5-AE5C-4BBE-A9FA-5EA08AFF957E}">
      <dgm:prSet custT="1"/>
      <dgm:spPr/>
      <dgm:t>
        <a:bodyPr/>
        <a:lstStyle/>
        <a:p>
          <a:pPr rtl="0"/>
          <a:r>
            <a:rPr lang="en-US" sz="1800" dirty="0" smtClean="0">
              <a:latin typeface="Book Antiqua" pitchFamily="18" charset="0"/>
            </a:rPr>
            <a:t>our rapport with the students is also very important</a:t>
          </a:r>
          <a:endParaRPr lang="tr-TR" sz="1800" dirty="0">
            <a:latin typeface="Book Antiqua" pitchFamily="18" charset="0"/>
          </a:endParaRPr>
        </a:p>
      </dgm:t>
    </dgm:pt>
    <dgm:pt modelId="{786A8571-5B5B-480E-A22F-4D02A0687E04}" type="parTrans" cxnId="{5540321C-DDEA-4F4E-B5BB-9774F55E3BF6}">
      <dgm:prSet/>
      <dgm:spPr/>
      <dgm:t>
        <a:bodyPr/>
        <a:lstStyle/>
        <a:p>
          <a:endParaRPr lang="en-US"/>
        </a:p>
      </dgm:t>
    </dgm:pt>
    <dgm:pt modelId="{F774615E-F710-45FB-92A7-90E96CA9C5D5}" type="sibTrans" cxnId="{5540321C-DDEA-4F4E-B5BB-9774F55E3BF6}">
      <dgm:prSet/>
      <dgm:spPr/>
      <dgm:t>
        <a:bodyPr/>
        <a:lstStyle/>
        <a:p>
          <a:endParaRPr lang="en-US"/>
        </a:p>
      </dgm:t>
    </dgm:pt>
    <dgm:pt modelId="{62E78505-B4C3-4489-BD3D-9E2FA0EFF93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Interesting classes: </a:t>
          </a:r>
          <a:endParaRPr lang="tr-TR" sz="1800" dirty="0">
            <a:latin typeface="Book Antiqua" pitchFamily="18" charset="0"/>
          </a:endParaRPr>
        </a:p>
      </dgm:t>
    </dgm:pt>
    <dgm:pt modelId="{59ADE282-65BF-4F67-8A10-FB4B1BCB6807}" type="parTrans" cxnId="{2A49411E-84DA-4D49-BB55-C2C22176BA6C}">
      <dgm:prSet/>
      <dgm:spPr/>
      <dgm:t>
        <a:bodyPr/>
        <a:lstStyle/>
        <a:p>
          <a:endParaRPr lang="en-US"/>
        </a:p>
      </dgm:t>
    </dgm:pt>
    <dgm:pt modelId="{FBEA52C0-2F3F-48E2-851A-40BE64D33AF5}" type="sibTrans" cxnId="{2A49411E-84DA-4D49-BB55-C2C22176BA6C}">
      <dgm:prSet/>
      <dgm:spPr/>
      <dgm:t>
        <a:bodyPr/>
        <a:lstStyle/>
        <a:p>
          <a:endParaRPr lang="en-US"/>
        </a:p>
      </dgm:t>
    </dgm:pt>
    <dgm:pt modelId="{3EEE835E-C317-483C-AC23-9A63980A30FA}">
      <dgm:prSet custT="1"/>
      <dgm:spPr/>
      <dgm:t>
        <a:bodyPr/>
        <a:lstStyle/>
        <a:p>
          <a:pPr rtl="0"/>
          <a:r>
            <a:rPr lang="en-US" sz="1800" dirty="0" smtClean="0">
              <a:latin typeface="Book Antiqua" pitchFamily="18" charset="0"/>
            </a:rPr>
            <a:t>provide our </a:t>
          </a:r>
          <a:r>
            <a:rPr lang="en-US" sz="1800" dirty="0" err="1" smtClean="0">
              <a:latin typeface="Book Antiqua" pitchFamily="18" charset="0"/>
            </a:rPr>
            <a:t>sts</a:t>
          </a:r>
          <a:r>
            <a:rPr lang="en-US" sz="1800" dirty="0" smtClean="0">
              <a:latin typeface="Book Antiqua" pitchFamily="18" charset="0"/>
            </a:rPr>
            <a:t> a variety of subjects and exercises to keep them engaged in </a:t>
          </a:r>
          <a:r>
            <a:rPr lang="tr-TR" sz="1800" dirty="0" err="1" smtClean="0">
              <a:latin typeface="Book Antiqua" pitchFamily="18" charset="0"/>
            </a:rPr>
            <a:t>class</a:t>
          </a:r>
          <a:endParaRPr lang="tr-TR" sz="1800" dirty="0">
            <a:latin typeface="Book Antiqua" pitchFamily="18" charset="0"/>
          </a:endParaRPr>
        </a:p>
      </dgm:t>
    </dgm:pt>
    <dgm:pt modelId="{1E1045B7-2B7C-4BED-B756-E84E59A767C4}" type="parTrans" cxnId="{8859B6A8-B17A-4534-9100-8A3D83FE3C7A}">
      <dgm:prSet/>
      <dgm:spPr/>
      <dgm:t>
        <a:bodyPr/>
        <a:lstStyle/>
        <a:p>
          <a:endParaRPr lang="en-US"/>
        </a:p>
      </dgm:t>
    </dgm:pt>
    <dgm:pt modelId="{DD2934C4-CA23-429F-BABF-00215C142F86}" type="sibTrans" cxnId="{8859B6A8-B17A-4534-9100-8A3D83FE3C7A}">
      <dgm:prSet/>
      <dgm:spPr/>
      <dgm:t>
        <a:bodyPr/>
        <a:lstStyle/>
        <a:p>
          <a:endParaRPr lang="en-US"/>
        </a:p>
      </dgm:t>
    </dgm:pt>
    <dgm:pt modelId="{B71320ED-58D8-4138-A80D-BBBC17D81907}">
      <dgm:prSet custT="1"/>
      <dgm:spPr/>
      <dgm:t>
        <a:bodyPr/>
        <a:lstStyle/>
        <a:p>
          <a:pPr rtl="0"/>
          <a:r>
            <a:rPr lang="en-US" sz="1800" dirty="0" smtClean="0">
              <a:latin typeface="Book Antiqua" pitchFamily="18" charset="0"/>
            </a:rPr>
            <a:t>using various  techniques  be helpful for creating more interesting and engaging class</a:t>
          </a:r>
          <a:endParaRPr lang="tr-TR" sz="1800" dirty="0">
            <a:latin typeface="Book Antiqua" pitchFamily="18" charset="0"/>
          </a:endParaRPr>
        </a:p>
      </dgm:t>
    </dgm:pt>
    <dgm:pt modelId="{38709FE6-E2C3-415A-8D83-7FCF79075863}" type="parTrans" cxnId="{41AB010A-B78D-48B1-BD23-81A9E81CC365}">
      <dgm:prSet/>
      <dgm:spPr/>
      <dgm:t>
        <a:bodyPr/>
        <a:lstStyle/>
        <a:p>
          <a:endParaRPr lang="en-US"/>
        </a:p>
      </dgm:t>
    </dgm:pt>
    <dgm:pt modelId="{AE42FA9B-C2A4-4ACB-B352-39605962D490}" type="sibTrans" cxnId="{41AB010A-B78D-48B1-BD23-81A9E81CC365}">
      <dgm:prSet/>
      <dgm:spPr/>
      <dgm:t>
        <a:bodyPr/>
        <a:lstStyle/>
        <a:p>
          <a:endParaRPr lang="en-US"/>
        </a:p>
      </dgm:t>
    </dgm:pt>
    <dgm:pt modelId="{B322FDD7-624D-4E18-AE1A-A878FCB95805}" type="pres">
      <dgm:prSet presAssocID="{AE196420-FCDC-4FA1-A1AA-020FC4B78E0F}" presName="linear" presStyleCnt="0">
        <dgm:presLayoutVars>
          <dgm:animLvl val="lvl"/>
          <dgm:resizeHandles val="exact"/>
        </dgm:presLayoutVars>
      </dgm:prSet>
      <dgm:spPr/>
      <dgm:t>
        <a:bodyPr/>
        <a:lstStyle/>
        <a:p>
          <a:endParaRPr lang="en-US"/>
        </a:p>
      </dgm:t>
    </dgm:pt>
    <dgm:pt modelId="{6C9FFDAC-BC07-4E9A-8B67-294BE96CD43A}" type="pres">
      <dgm:prSet presAssocID="{E04B1A9C-B3DC-4D19-BF61-2CEBBA61EBA0}" presName="parentText" presStyleLbl="node1" presStyleIdx="0" presStyleCnt="14">
        <dgm:presLayoutVars>
          <dgm:chMax val="0"/>
          <dgm:bulletEnabled val="1"/>
        </dgm:presLayoutVars>
      </dgm:prSet>
      <dgm:spPr/>
      <dgm:t>
        <a:bodyPr/>
        <a:lstStyle/>
        <a:p>
          <a:endParaRPr lang="en-US"/>
        </a:p>
      </dgm:t>
    </dgm:pt>
    <dgm:pt modelId="{65F5887A-AAC1-4956-8096-FC4BC74DC2C0}" type="pres">
      <dgm:prSet presAssocID="{AB31DFDD-8421-428D-B05F-60AB3238E41B}" presName="spacer" presStyleCnt="0"/>
      <dgm:spPr/>
    </dgm:pt>
    <dgm:pt modelId="{496C4217-80A8-47E0-9C88-4BF6376960A3}" type="pres">
      <dgm:prSet presAssocID="{4AB0F558-C332-43E0-BB32-6C5525564618}" presName="parentText" presStyleLbl="node1" presStyleIdx="1" presStyleCnt="14">
        <dgm:presLayoutVars>
          <dgm:chMax val="0"/>
          <dgm:bulletEnabled val="1"/>
        </dgm:presLayoutVars>
      </dgm:prSet>
      <dgm:spPr/>
      <dgm:t>
        <a:bodyPr/>
        <a:lstStyle/>
        <a:p>
          <a:endParaRPr lang="en-US"/>
        </a:p>
      </dgm:t>
    </dgm:pt>
    <dgm:pt modelId="{12E557C8-BA8B-4029-973B-B0D80D4153A6}" type="pres">
      <dgm:prSet presAssocID="{09B03B70-5B36-4FB7-ABC4-8D9693F15DF4}" presName="spacer" presStyleCnt="0"/>
      <dgm:spPr/>
    </dgm:pt>
    <dgm:pt modelId="{62D03A58-5B12-413D-B483-B7FA6647C09F}" type="pres">
      <dgm:prSet presAssocID="{08F3568F-5873-43F8-B2EC-066DBEFD87EE}" presName="parentText" presStyleLbl="node1" presStyleIdx="2" presStyleCnt="14">
        <dgm:presLayoutVars>
          <dgm:chMax val="0"/>
          <dgm:bulletEnabled val="1"/>
        </dgm:presLayoutVars>
      </dgm:prSet>
      <dgm:spPr/>
      <dgm:t>
        <a:bodyPr/>
        <a:lstStyle/>
        <a:p>
          <a:endParaRPr lang="en-US"/>
        </a:p>
      </dgm:t>
    </dgm:pt>
    <dgm:pt modelId="{24FE00D6-64A7-40CB-84AF-9B88E6D01A03}" type="pres">
      <dgm:prSet presAssocID="{71E92C54-4F94-4EDA-9EEC-069A7D788B92}" presName="spacer" presStyleCnt="0"/>
      <dgm:spPr/>
    </dgm:pt>
    <dgm:pt modelId="{E659A252-40DE-4F01-ACB6-B1E63A98C8C1}" type="pres">
      <dgm:prSet presAssocID="{65039CD3-C9DB-4E3B-937D-96C4C54867BC}" presName="parentText" presStyleLbl="node1" presStyleIdx="3" presStyleCnt="14">
        <dgm:presLayoutVars>
          <dgm:chMax val="0"/>
          <dgm:bulletEnabled val="1"/>
        </dgm:presLayoutVars>
      </dgm:prSet>
      <dgm:spPr/>
      <dgm:t>
        <a:bodyPr/>
        <a:lstStyle/>
        <a:p>
          <a:endParaRPr lang="en-US"/>
        </a:p>
      </dgm:t>
    </dgm:pt>
    <dgm:pt modelId="{B92241EF-5CE3-468F-8840-DDAC1C0C0FCA}" type="pres">
      <dgm:prSet presAssocID="{B51052F0-F3F7-45BF-BD83-C24FF45BDB2B}" presName="spacer" presStyleCnt="0"/>
      <dgm:spPr/>
    </dgm:pt>
    <dgm:pt modelId="{64FA9B8B-FB77-4C27-B1B8-75A42BE8718B}" type="pres">
      <dgm:prSet presAssocID="{E498026E-32FD-4DB3-A648-4ECC17067B4B}" presName="parentText" presStyleLbl="node1" presStyleIdx="4" presStyleCnt="14">
        <dgm:presLayoutVars>
          <dgm:chMax val="0"/>
          <dgm:bulletEnabled val="1"/>
        </dgm:presLayoutVars>
      </dgm:prSet>
      <dgm:spPr/>
      <dgm:t>
        <a:bodyPr/>
        <a:lstStyle/>
        <a:p>
          <a:endParaRPr lang="en-US"/>
        </a:p>
      </dgm:t>
    </dgm:pt>
    <dgm:pt modelId="{97F335EB-0071-4AF8-81E0-2847EB286C77}" type="pres">
      <dgm:prSet presAssocID="{ABE2016F-A371-4414-9A5A-A160E85A19A9}" presName="spacer" presStyleCnt="0"/>
      <dgm:spPr/>
    </dgm:pt>
    <dgm:pt modelId="{AFD22122-B0CA-4FB6-B7DD-09A88A9DDE31}" type="pres">
      <dgm:prSet presAssocID="{1679EFA0-E8CD-4681-A155-FF7BF782FBA0}" presName="parentText" presStyleLbl="node1" presStyleIdx="5" presStyleCnt="14">
        <dgm:presLayoutVars>
          <dgm:chMax val="0"/>
          <dgm:bulletEnabled val="1"/>
        </dgm:presLayoutVars>
      </dgm:prSet>
      <dgm:spPr/>
      <dgm:t>
        <a:bodyPr/>
        <a:lstStyle/>
        <a:p>
          <a:endParaRPr lang="en-US"/>
        </a:p>
      </dgm:t>
    </dgm:pt>
    <dgm:pt modelId="{A300F4E6-33B1-428C-8D32-C160DD43F867}" type="pres">
      <dgm:prSet presAssocID="{08B0A513-D128-4816-A5A9-B1E77CDA334E}" presName="spacer" presStyleCnt="0"/>
      <dgm:spPr/>
    </dgm:pt>
    <dgm:pt modelId="{F0657DD8-D070-4354-8471-96026230A933}" type="pres">
      <dgm:prSet presAssocID="{D0CCC8C0-7235-43D6-83AC-A022241E8BC3}" presName="parentText" presStyleLbl="node1" presStyleIdx="6" presStyleCnt="14">
        <dgm:presLayoutVars>
          <dgm:chMax val="0"/>
          <dgm:bulletEnabled val="1"/>
        </dgm:presLayoutVars>
      </dgm:prSet>
      <dgm:spPr/>
      <dgm:t>
        <a:bodyPr/>
        <a:lstStyle/>
        <a:p>
          <a:endParaRPr lang="en-US"/>
        </a:p>
      </dgm:t>
    </dgm:pt>
    <dgm:pt modelId="{F1CDE723-0398-46BE-BA03-991C1C807FBF}" type="pres">
      <dgm:prSet presAssocID="{6B386B9E-F036-4B01-B177-4C5A94EE38C7}" presName="spacer" presStyleCnt="0"/>
      <dgm:spPr/>
    </dgm:pt>
    <dgm:pt modelId="{8E1463F1-6DEF-4FD5-960F-6394ABA4C4FE}" type="pres">
      <dgm:prSet presAssocID="{711F6786-EAAD-401A-A920-B88688CEDD13}" presName="parentText" presStyleLbl="node1" presStyleIdx="7" presStyleCnt="14">
        <dgm:presLayoutVars>
          <dgm:chMax val="0"/>
          <dgm:bulletEnabled val="1"/>
        </dgm:presLayoutVars>
      </dgm:prSet>
      <dgm:spPr/>
      <dgm:t>
        <a:bodyPr/>
        <a:lstStyle/>
        <a:p>
          <a:endParaRPr lang="en-US"/>
        </a:p>
      </dgm:t>
    </dgm:pt>
    <dgm:pt modelId="{D4C8D809-12F1-4AD5-8FC6-794C2A6284FA}" type="pres">
      <dgm:prSet presAssocID="{15A3650D-B100-4037-851C-230B72215DDC}" presName="spacer" presStyleCnt="0"/>
      <dgm:spPr/>
    </dgm:pt>
    <dgm:pt modelId="{F219043A-EE2B-4A54-9C9F-690ADA2E7E76}" type="pres">
      <dgm:prSet presAssocID="{E7B93D68-7709-4166-BF73-4374CF667070}" presName="parentText" presStyleLbl="node1" presStyleIdx="8" presStyleCnt="14">
        <dgm:presLayoutVars>
          <dgm:chMax val="0"/>
          <dgm:bulletEnabled val="1"/>
        </dgm:presLayoutVars>
      </dgm:prSet>
      <dgm:spPr/>
      <dgm:t>
        <a:bodyPr/>
        <a:lstStyle/>
        <a:p>
          <a:endParaRPr lang="en-US"/>
        </a:p>
      </dgm:t>
    </dgm:pt>
    <dgm:pt modelId="{3DCBEF7A-4A44-4618-A7AD-186955057397}" type="pres">
      <dgm:prSet presAssocID="{0058FD8E-5F53-4B8C-A0A1-C6C8F7CEF2DB}" presName="spacer" presStyleCnt="0"/>
      <dgm:spPr/>
    </dgm:pt>
    <dgm:pt modelId="{4FD15886-11B0-4C31-877C-E277456D18F7}" type="pres">
      <dgm:prSet presAssocID="{A5369B0C-8894-4B6F-8886-AFAD30D8A3B7}" presName="parentText" presStyleLbl="node1" presStyleIdx="9" presStyleCnt="14">
        <dgm:presLayoutVars>
          <dgm:chMax val="0"/>
          <dgm:bulletEnabled val="1"/>
        </dgm:presLayoutVars>
      </dgm:prSet>
      <dgm:spPr/>
      <dgm:t>
        <a:bodyPr/>
        <a:lstStyle/>
        <a:p>
          <a:endParaRPr lang="en-US"/>
        </a:p>
      </dgm:t>
    </dgm:pt>
    <dgm:pt modelId="{6B6FFB97-88F4-48E8-93A9-0CA0368B112F}" type="pres">
      <dgm:prSet presAssocID="{F9825468-AA50-4A7C-97C9-ED1C7BA1B0A5}" presName="spacer" presStyleCnt="0"/>
      <dgm:spPr/>
    </dgm:pt>
    <dgm:pt modelId="{2AD96BD9-CE9A-4F85-A7ED-8880EEECBFA0}" type="pres">
      <dgm:prSet presAssocID="{765B5EE5-AE5C-4BBE-A9FA-5EA08AFF957E}" presName="parentText" presStyleLbl="node1" presStyleIdx="10" presStyleCnt="14">
        <dgm:presLayoutVars>
          <dgm:chMax val="0"/>
          <dgm:bulletEnabled val="1"/>
        </dgm:presLayoutVars>
      </dgm:prSet>
      <dgm:spPr/>
      <dgm:t>
        <a:bodyPr/>
        <a:lstStyle/>
        <a:p>
          <a:endParaRPr lang="en-US"/>
        </a:p>
      </dgm:t>
    </dgm:pt>
    <dgm:pt modelId="{45F3D725-5515-4AAA-A833-48EF86CD90B0}" type="pres">
      <dgm:prSet presAssocID="{F774615E-F710-45FB-92A7-90E96CA9C5D5}" presName="spacer" presStyleCnt="0"/>
      <dgm:spPr/>
    </dgm:pt>
    <dgm:pt modelId="{1939A286-ACA9-4168-A820-D99AE60A5C66}" type="pres">
      <dgm:prSet presAssocID="{62E78505-B4C3-4489-BD3D-9E2FA0EFF934}" presName="parentText" presStyleLbl="node1" presStyleIdx="11" presStyleCnt="14">
        <dgm:presLayoutVars>
          <dgm:chMax val="0"/>
          <dgm:bulletEnabled val="1"/>
        </dgm:presLayoutVars>
      </dgm:prSet>
      <dgm:spPr/>
      <dgm:t>
        <a:bodyPr/>
        <a:lstStyle/>
        <a:p>
          <a:endParaRPr lang="en-US"/>
        </a:p>
      </dgm:t>
    </dgm:pt>
    <dgm:pt modelId="{05F0D84B-EBCE-4C36-9A2E-9B22C6AE3B39}" type="pres">
      <dgm:prSet presAssocID="{FBEA52C0-2F3F-48E2-851A-40BE64D33AF5}" presName="spacer" presStyleCnt="0"/>
      <dgm:spPr/>
    </dgm:pt>
    <dgm:pt modelId="{B39F23BC-64D4-4D83-9281-AAF2726EE6DA}" type="pres">
      <dgm:prSet presAssocID="{3EEE835E-C317-483C-AC23-9A63980A30FA}" presName="parentText" presStyleLbl="node1" presStyleIdx="12" presStyleCnt="14">
        <dgm:presLayoutVars>
          <dgm:chMax val="0"/>
          <dgm:bulletEnabled val="1"/>
        </dgm:presLayoutVars>
      </dgm:prSet>
      <dgm:spPr/>
      <dgm:t>
        <a:bodyPr/>
        <a:lstStyle/>
        <a:p>
          <a:endParaRPr lang="en-US"/>
        </a:p>
      </dgm:t>
    </dgm:pt>
    <dgm:pt modelId="{7D57A6FC-2FE8-4F37-9980-1CAFEDC92103}" type="pres">
      <dgm:prSet presAssocID="{DD2934C4-CA23-429F-BABF-00215C142F86}" presName="spacer" presStyleCnt="0"/>
      <dgm:spPr/>
    </dgm:pt>
    <dgm:pt modelId="{C8965B7A-B9B8-4113-B88A-9705E33CBBF7}" type="pres">
      <dgm:prSet presAssocID="{B71320ED-58D8-4138-A80D-BBBC17D81907}" presName="parentText" presStyleLbl="node1" presStyleIdx="13" presStyleCnt="14">
        <dgm:presLayoutVars>
          <dgm:chMax val="0"/>
          <dgm:bulletEnabled val="1"/>
        </dgm:presLayoutVars>
      </dgm:prSet>
      <dgm:spPr/>
      <dgm:t>
        <a:bodyPr/>
        <a:lstStyle/>
        <a:p>
          <a:endParaRPr lang="en-US"/>
        </a:p>
      </dgm:t>
    </dgm:pt>
  </dgm:ptLst>
  <dgm:cxnLst>
    <dgm:cxn modelId="{8DDF6C70-9D4C-40E7-A61B-58FED3C91846}" type="presOf" srcId="{65039CD3-C9DB-4E3B-937D-96C4C54867BC}" destId="{E659A252-40DE-4F01-ACB6-B1E63A98C8C1}" srcOrd="0" destOrd="0" presId="urn:microsoft.com/office/officeart/2005/8/layout/vList2"/>
    <dgm:cxn modelId="{394A953E-1DB5-40C7-9542-80C60B9E578E}" type="presOf" srcId="{711F6786-EAAD-401A-A920-B88688CEDD13}" destId="{8E1463F1-6DEF-4FD5-960F-6394ABA4C4FE}" srcOrd="0" destOrd="0" presId="urn:microsoft.com/office/officeart/2005/8/layout/vList2"/>
    <dgm:cxn modelId="{E4580F7E-23AC-42DE-8C42-A5B8D065D827}" type="presOf" srcId="{3EEE835E-C317-483C-AC23-9A63980A30FA}" destId="{B39F23BC-64D4-4D83-9281-AAF2726EE6DA}" srcOrd="0" destOrd="0" presId="urn:microsoft.com/office/officeart/2005/8/layout/vList2"/>
    <dgm:cxn modelId="{3C4978E9-99D2-413B-B256-B128CC8BA990}" type="presOf" srcId="{D0CCC8C0-7235-43D6-83AC-A022241E8BC3}" destId="{F0657DD8-D070-4354-8471-96026230A933}" srcOrd="0" destOrd="0" presId="urn:microsoft.com/office/officeart/2005/8/layout/vList2"/>
    <dgm:cxn modelId="{599898C4-9009-4F31-9004-B9E289461760}" type="presOf" srcId="{62E78505-B4C3-4489-BD3D-9E2FA0EFF934}" destId="{1939A286-ACA9-4168-A820-D99AE60A5C66}" srcOrd="0" destOrd="0" presId="urn:microsoft.com/office/officeart/2005/8/layout/vList2"/>
    <dgm:cxn modelId="{31131FE1-540A-4E54-8DE1-2C21D52A0BB2}" type="presOf" srcId="{E498026E-32FD-4DB3-A648-4ECC17067B4B}" destId="{64FA9B8B-FB77-4C27-B1B8-75A42BE8718B}" srcOrd="0" destOrd="0" presId="urn:microsoft.com/office/officeart/2005/8/layout/vList2"/>
    <dgm:cxn modelId="{ECF7F1AE-CDEA-4886-BA3C-35955043A668}" srcId="{AE196420-FCDC-4FA1-A1AA-020FC4B78E0F}" destId="{1679EFA0-E8CD-4681-A155-FF7BF782FBA0}" srcOrd="5" destOrd="0" parTransId="{FDE64689-C1EF-44E4-943C-8F39B4568969}" sibTransId="{08B0A513-D128-4816-A5A9-B1E77CDA334E}"/>
    <dgm:cxn modelId="{65474AE6-6450-43E7-A876-2C4BEE991370}" srcId="{AE196420-FCDC-4FA1-A1AA-020FC4B78E0F}" destId="{08F3568F-5873-43F8-B2EC-066DBEFD87EE}" srcOrd="2" destOrd="0" parTransId="{E6AFB266-1541-47AF-A4D5-B738CB7CDB4F}" sibTransId="{71E92C54-4F94-4EDA-9EEC-069A7D788B92}"/>
    <dgm:cxn modelId="{3B9F95A5-2382-46B5-B433-10EC5000FDEC}" type="presOf" srcId="{A5369B0C-8894-4B6F-8886-AFAD30D8A3B7}" destId="{4FD15886-11B0-4C31-877C-E277456D18F7}" srcOrd="0" destOrd="0" presId="urn:microsoft.com/office/officeart/2005/8/layout/vList2"/>
    <dgm:cxn modelId="{40FDB77B-F40D-4427-9E24-A0682B7B10A6}" srcId="{AE196420-FCDC-4FA1-A1AA-020FC4B78E0F}" destId="{A5369B0C-8894-4B6F-8886-AFAD30D8A3B7}" srcOrd="9" destOrd="0" parTransId="{BE9D7B0B-08BC-4547-AC6B-F5045390C5C1}" sibTransId="{F9825468-AA50-4A7C-97C9-ED1C7BA1B0A5}"/>
    <dgm:cxn modelId="{2A49411E-84DA-4D49-BB55-C2C22176BA6C}" srcId="{AE196420-FCDC-4FA1-A1AA-020FC4B78E0F}" destId="{62E78505-B4C3-4489-BD3D-9E2FA0EFF934}" srcOrd="11" destOrd="0" parTransId="{59ADE282-65BF-4F67-8A10-FB4B1BCB6807}" sibTransId="{FBEA52C0-2F3F-48E2-851A-40BE64D33AF5}"/>
    <dgm:cxn modelId="{656EC05F-B79E-40C8-95C5-3135AA34C38C}" type="presOf" srcId="{E7B93D68-7709-4166-BF73-4374CF667070}" destId="{F219043A-EE2B-4A54-9C9F-690ADA2E7E76}" srcOrd="0" destOrd="0" presId="urn:microsoft.com/office/officeart/2005/8/layout/vList2"/>
    <dgm:cxn modelId="{FCBC349E-06A8-48F5-88B9-B121AB3DEABB}" type="presOf" srcId="{08F3568F-5873-43F8-B2EC-066DBEFD87EE}" destId="{62D03A58-5B12-413D-B483-B7FA6647C09F}" srcOrd="0" destOrd="0" presId="urn:microsoft.com/office/officeart/2005/8/layout/vList2"/>
    <dgm:cxn modelId="{41AB010A-B78D-48B1-BD23-81A9E81CC365}" srcId="{AE196420-FCDC-4FA1-A1AA-020FC4B78E0F}" destId="{B71320ED-58D8-4138-A80D-BBBC17D81907}" srcOrd="13" destOrd="0" parTransId="{38709FE6-E2C3-415A-8D83-7FCF79075863}" sibTransId="{AE42FA9B-C2A4-4ACB-B352-39605962D490}"/>
    <dgm:cxn modelId="{9B0E7187-14EA-46E0-AC3E-FC0E8B55D385}" srcId="{AE196420-FCDC-4FA1-A1AA-020FC4B78E0F}" destId="{E498026E-32FD-4DB3-A648-4ECC17067B4B}" srcOrd="4" destOrd="0" parTransId="{7CCC7C88-858E-4133-8917-DD330DD771AB}" sibTransId="{ABE2016F-A371-4414-9A5A-A160E85A19A9}"/>
    <dgm:cxn modelId="{3CF3022E-F646-4E10-84A5-D4DF86A87E49}" srcId="{AE196420-FCDC-4FA1-A1AA-020FC4B78E0F}" destId="{D0CCC8C0-7235-43D6-83AC-A022241E8BC3}" srcOrd="6" destOrd="0" parTransId="{692F5694-79C6-4DED-92AA-942E0A9B8C77}" sibTransId="{6B386B9E-F036-4B01-B177-4C5A94EE38C7}"/>
    <dgm:cxn modelId="{519174B8-60DA-4C84-9052-982534C3D0A4}" srcId="{AE196420-FCDC-4FA1-A1AA-020FC4B78E0F}" destId="{4AB0F558-C332-43E0-BB32-6C5525564618}" srcOrd="1" destOrd="0" parTransId="{ABBD3466-F2EE-4603-9EE4-68E1275F5550}" sibTransId="{09B03B70-5B36-4FB7-ABC4-8D9693F15DF4}"/>
    <dgm:cxn modelId="{E1F90E81-ECA1-4593-8316-CC576430CBA1}" type="presOf" srcId="{1679EFA0-E8CD-4681-A155-FF7BF782FBA0}" destId="{AFD22122-B0CA-4FB6-B7DD-09A88A9DDE31}" srcOrd="0" destOrd="0" presId="urn:microsoft.com/office/officeart/2005/8/layout/vList2"/>
    <dgm:cxn modelId="{CDF8CE2D-6C17-4D61-BA7C-F8E5A39222CB}" srcId="{AE196420-FCDC-4FA1-A1AA-020FC4B78E0F}" destId="{711F6786-EAAD-401A-A920-B88688CEDD13}" srcOrd="7" destOrd="0" parTransId="{4B86A6D7-7B70-47C5-8FF4-EC7FCBD127B6}" sibTransId="{15A3650D-B100-4037-851C-230B72215DDC}"/>
    <dgm:cxn modelId="{BF8EB2FA-BEA5-4A3E-B979-FA138B737518}" type="presOf" srcId="{E04B1A9C-B3DC-4D19-BF61-2CEBBA61EBA0}" destId="{6C9FFDAC-BC07-4E9A-8B67-294BE96CD43A}" srcOrd="0" destOrd="0" presId="urn:microsoft.com/office/officeart/2005/8/layout/vList2"/>
    <dgm:cxn modelId="{8859B6A8-B17A-4534-9100-8A3D83FE3C7A}" srcId="{AE196420-FCDC-4FA1-A1AA-020FC4B78E0F}" destId="{3EEE835E-C317-483C-AC23-9A63980A30FA}" srcOrd="12" destOrd="0" parTransId="{1E1045B7-2B7C-4BED-B756-E84E59A767C4}" sibTransId="{DD2934C4-CA23-429F-BABF-00215C142F86}"/>
    <dgm:cxn modelId="{3C0455B7-156A-445F-855F-1B6EB91ECEE4}" type="presOf" srcId="{AE196420-FCDC-4FA1-A1AA-020FC4B78E0F}" destId="{B322FDD7-624D-4E18-AE1A-A878FCB95805}" srcOrd="0" destOrd="0" presId="urn:microsoft.com/office/officeart/2005/8/layout/vList2"/>
    <dgm:cxn modelId="{5540321C-DDEA-4F4E-B5BB-9774F55E3BF6}" srcId="{AE196420-FCDC-4FA1-A1AA-020FC4B78E0F}" destId="{765B5EE5-AE5C-4BBE-A9FA-5EA08AFF957E}" srcOrd="10" destOrd="0" parTransId="{786A8571-5B5B-480E-A22F-4D02A0687E04}" sibTransId="{F774615E-F710-45FB-92A7-90E96CA9C5D5}"/>
    <dgm:cxn modelId="{805CB440-72F4-4C5D-B0FA-176598B4B2FB}" type="presOf" srcId="{765B5EE5-AE5C-4BBE-A9FA-5EA08AFF957E}" destId="{2AD96BD9-CE9A-4F85-A7ED-8880EEECBFA0}" srcOrd="0" destOrd="0" presId="urn:microsoft.com/office/officeart/2005/8/layout/vList2"/>
    <dgm:cxn modelId="{07AABCC7-FE7B-4794-8852-B288FF8AEABE}" srcId="{AE196420-FCDC-4FA1-A1AA-020FC4B78E0F}" destId="{65039CD3-C9DB-4E3B-937D-96C4C54867BC}" srcOrd="3" destOrd="0" parTransId="{AF4C13B8-A5E1-4B75-996F-9E6836AF015D}" sibTransId="{B51052F0-F3F7-45BF-BD83-C24FF45BDB2B}"/>
    <dgm:cxn modelId="{D154564B-97DD-4360-86B9-26B2140AD452}" srcId="{AE196420-FCDC-4FA1-A1AA-020FC4B78E0F}" destId="{E04B1A9C-B3DC-4D19-BF61-2CEBBA61EBA0}" srcOrd="0" destOrd="0" parTransId="{4B16C838-98B3-44D7-BA30-E13BC64CF285}" sibTransId="{AB31DFDD-8421-428D-B05F-60AB3238E41B}"/>
    <dgm:cxn modelId="{EE1A2236-CF76-48EF-B3B4-4227BD10FCE2}" type="presOf" srcId="{4AB0F558-C332-43E0-BB32-6C5525564618}" destId="{496C4217-80A8-47E0-9C88-4BF6376960A3}" srcOrd="0" destOrd="0" presId="urn:microsoft.com/office/officeart/2005/8/layout/vList2"/>
    <dgm:cxn modelId="{7949730D-521F-4756-ADB4-115B0EFDE39C}" srcId="{AE196420-FCDC-4FA1-A1AA-020FC4B78E0F}" destId="{E7B93D68-7709-4166-BF73-4374CF667070}" srcOrd="8" destOrd="0" parTransId="{99753C57-4D1D-40C4-8A8D-36FB7E31CA6C}" sibTransId="{0058FD8E-5F53-4B8C-A0A1-C6C8F7CEF2DB}"/>
    <dgm:cxn modelId="{51B35F80-9F70-49DB-8D81-10455B4621A6}" type="presOf" srcId="{B71320ED-58D8-4138-A80D-BBBC17D81907}" destId="{C8965B7A-B9B8-4113-B88A-9705E33CBBF7}" srcOrd="0" destOrd="0" presId="urn:microsoft.com/office/officeart/2005/8/layout/vList2"/>
    <dgm:cxn modelId="{7BB4CDA5-CBD6-476B-96C4-5A40CE796727}" type="presParOf" srcId="{B322FDD7-624D-4E18-AE1A-A878FCB95805}" destId="{6C9FFDAC-BC07-4E9A-8B67-294BE96CD43A}" srcOrd="0" destOrd="0" presId="urn:microsoft.com/office/officeart/2005/8/layout/vList2"/>
    <dgm:cxn modelId="{C538A7B4-84BB-4051-BC10-D0672ED1A60D}" type="presParOf" srcId="{B322FDD7-624D-4E18-AE1A-A878FCB95805}" destId="{65F5887A-AAC1-4956-8096-FC4BC74DC2C0}" srcOrd="1" destOrd="0" presId="urn:microsoft.com/office/officeart/2005/8/layout/vList2"/>
    <dgm:cxn modelId="{B61080E8-48D0-4356-AF30-4006F151896C}" type="presParOf" srcId="{B322FDD7-624D-4E18-AE1A-A878FCB95805}" destId="{496C4217-80A8-47E0-9C88-4BF6376960A3}" srcOrd="2" destOrd="0" presId="urn:microsoft.com/office/officeart/2005/8/layout/vList2"/>
    <dgm:cxn modelId="{4F638682-F1D3-4DC2-9994-D365956B8772}" type="presParOf" srcId="{B322FDD7-624D-4E18-AE1A-A878FCB95805}" destId="{12E557C8-BA8B-4029-973B-B0D80D4153A6}" srcOrd="3" destOrd="0" presId="urn:microsoft.com/office/officeart/2005/8/layout/vList2"/>
    <dgm:cxn modelId="{A4C33533-7951-461A-825A-E9A32A2B73B9}" type="presParOf" srcId="{B322FDD7-624D-4E18-AE1A-A878FCB95805}" destId="{62D03A58-5B12-413D-B483-B7FA6647C09F}" srcOrd="4" destOrd="0" presId="urn:microsoft.com/office/officeart/2005/8/layout/vList2"/>
    <dgm:cxn modelId="{FD9F175F-EFA5-4187-8C65-C8B49E9510A2}" type="presParOf" srcId="{B322FDD7-624D-4E18-AE1A-A878FCB95805}" destId="{24FE00D6-64A7-40CB-84AF-9B88E6D01A03}" srcOrd="5" destOrd="0" presId="urn:microsoft.com/office/officeart/2005/8/layout/vList2"/>
    <dgm:cxn modelId="{F806C40E-061C-46BA-BF41-0F86ADEBD822}" type="presParOf" srcId="{B322FDD7-624D-4E18-AE1A-A878FCB95805}" destId="{E659A252-40DE-4F01-ACB6-B1E63A98C8C1}" srcOrd="6" destOrd="0" presId="urn:microsoft.com/office/officeart/2005/8/layout/vList2"/>
    <dgm:cxn modelId="{44E255CF-4BB3-4534-BDBE-FF685869D3E0}" type="presParOf" srcId="{B322FDD7-624D-4E18-AE1A-A878FCB95805}" destId="{B92241EF-5CE3-468F-8840-DDAC1C0C0FCA}" srcOrd="7" destOrd="0" presId="urn:microsoft.com/office/officeart/2005/8/layout/vList2"/>
    <dgm:cxn modelId="{FA738E09-2FAB-4CFF-8A29-C9F43EA93759}" type="presParOf" srcId="{B322FDD7-624D-4E18-AE1A-A878FCB95805}" destId="{64FA9B8B-FB77-4C27-B1B8-75A42BE8718B}" srcOrd="8" destOrd="0" presId="urn:microsoft.com/office/officeart/2005/8/layout/vList2"/>
    <dgm:cxn modelId="{59865B65-EF46-47CD-A5CA-BDF3438E14F4}" type="presParOf" srcId="{B322FDD7-624D-4E18-AE1A-A878FCB95805}" destId="{97F335EB-0071-4AF8-81E0-2847EB286C77}" srcOrd="9" destOrd="0" presId="urn:microsoft.com/office/officeart/2005/8/layout/vList2"/>
    <dgm:cxn modelId="{123D602A-E8A1-43A6-963E-FF9FDCA93FF6}" type="presParOf" srcId="{B322FDD7-624D-4E18-AE1A-A878FCB95805}" destId="{AFD22122-B0CA-4FB6-B7DD-09A88A9DDE31}" srcOrd="10" destOrd="0" presId="urn:microsoft.com/office/officeart/2005/8/layout/vList2"/>
    <dgm:cxn modelId="{286CA081-0C9D-475B-92E0-5FF1FBD39CF1}" type="presParOf" srcId="{B322FDD7-624D-4E18-AE1A-A878FCB95805}" destId="{A300F4E6-33B1-428C-8D32-C160DD43F867}" srcOrd="11" destOrd="0" presId="urn:microsoft.com/office/officeart/2005/8/layout/vList2"/>
    <dgm:cxn modelId="{1A44C629-8F56-406E-B7E3-2F905FD54298}" type="presParOf" srcId="{B322FDD7-624D-4E18-AE1A-A878FCB95805}" destId="{F0657DD8-D070-4354-8471-96026230A933}" srcOrd="12" destOrd="0" presId="urn:microsoft.com/office/officeart/2005/8/layout/vList2"/>
    <dgm:cxn modelId="{1DC9BB95-FD08-4E41-BF13-27F6B5F2679C}" type="presParOf" srcId="{B322FDD7-624D-4E18-AE1A-A878FCB95805}" destId="{F1CDE723-0398-46BE-BA03-991C1C807FBF}" srcOrd="13" destOrd="0" presId="urn:microsoft.com/office/officeart/2005/8/layout/vList2"/>
    <dgm:cxn modelId="{8BFD7C2F-A024-438B-A75E-2FCEB93EB6D2}" type="presParOf" srcId="{B322FDD7-624D-4E18-AE1A-A878FCB95805}" destId="{8E1463F1-6DEF-4FD5-960F-6394ABA4C4FE}" srcOrd="14" destOrd="0" presId="urn:microsoft.com/office/officeart/2005/8/layout/vList2"/>
    <dgm:cxn modelId="{79A9D0D4-2111-4F62-8877-E6DE230BDBEB}" type="presParOf" srcId="{B322FDD7-624D-4E18-AE1A-A878FCB95805}" destId="{D4C8D809-12F1-4AD5-8FC6-794C2A6284FA}" srcOrd="15" destOrd="0" presId="urn:microsoft.com/office/officeart/2005/8/layout/vList2"/>
    <dgm:cxn modelId="{95F032BE-5AF5-49E5-B92D-5C64F54438EA}" type="presParOf" srcId="{B322FDD7-624D-4E18-AE1A-A878FCB95805}" destId="{F219043A-EE2B-4A54-9C9F-690ADA2E7E76}" srcOrd="16" destOrd="0" presId="urn:microsoft.com/office/officeart/2005/8/layout/vList2"/>
    <dgm:cxn modelId="{15C75F20-5FCF-4B8E-A6EF-54D43435E91B}" type="presParOf" srcId="{B322FDD7-624D-4E18-AE1A-A878FCB95805}" destId="{3DCBEF7A-4A44-4618-A7AD-186955057397}" srcOrd="17" destOrd="0" presId="urn:microsoft.com/office/officeart/2005/8/layout/vList2"/>
    <dgm:cxn modelId="{193FE807-7A2B-49EC-B6CF-72D2D4F019E8}" type="presParOf" srcId="{B322FDD7-624D-4E18-AE1A-A878FCB95805}" destId="{4FD15886-11B0-4C31-877C-E277456D18F7}" srcOrd="18" destOrd="0" presId="urn:microsoft.com/office/officeart/2005/8/layout/vList2"/>
    <dgm:cxn modelId="{C864CC3B-B547-4A15-8660-B0383661E0BA}" type="presParOf" srcId="{B322FDD7-624D-4E18-AE1A-A878FCB95805}" destId="{6B6FFB97-88F4-48E8-93A9-0CA0368B112F}" srcOrd="19" destOrd="0" presId="urn:microsoft.com/office/officeart/2005/8/layout/vList2"/>
    <dgm:cxn modelId="{D9565B04-01D8-48E7-BE6A-3048CF514296}" type="presParOf" srcId="{B322FDD7-624D-4E18-AE1A-A878FCB95805}" destId="{2AD96BD9-CE9A-4F85-A7ED-8880EEECBFA0}" srcOrd="20" destOrd="0" presId="urn:microsoft.com/office/officeart/2005/8/layout/vList2"/>
    <dgm:cxn modelId="{004C4679-DF61-4733-A7A1-F6115CD99E78}" type="presParOf" srcId="{B322FDD7-624D-4E18-AE1A-A878FCB95805}" destId="{45F3D725-5515-4AAA-A833-48EF86CD90B0}" srcOrd="21" destOrd="0" presId="urn:microsoft.com/office/officeart/2005/8/layout/vList2"/>
    <dgm:cxn modelId="{33A8CB59-B4D8-4276-A3AF-17ACC90D24E0}" type="presParOf" srcId="{B322FDD7-624D-4E18-AE1A-A878FCB95805}" destId="{1939A286-ACA9-4168-A820-D99AE60A5C66}" srcOrd="22" destOrd="0" presId="urn:microsoft.com/office/officeart/2005/8/layout/vList2"/>
    <dgm:cxn modelId="{C3E2360B-AD85-4837-95B9-D66FA52B8A79}" type="presParOf" srcId="{B322FDD7-624D-4E18-AE1A-A878FCB95805}" destId="{05F0D84B-EBCE-4C36-9A2E-9B22C6AE3B39}" srcOrd="23" destOrd="0" presId="urn:microsoft.com/office/officeart/2005/8/layout/vList2"/>
    <dgm:cxn modelId="{A63E9A08-B0C8-456F-851E-248DE291B730}" type="presParOf" srcId="{B322FDD7-624D-4E18-AE1A-A878FCB95805}" destId="{B39F23BC-64D4-4D83-9281-AAF2726EE6DA}" srcOrd="24" destOrd="0" presId="urn:microsoft.com/office/officeart/2005/8/layout/vList2"/>
    <dgm:cxn modelId="{3C80CCBE-874E-4CC5-A95B-E99BE9025227}" type="presParOf" srcId="{B322FDD7-624D-4E18-AE1A-A878FCB95805}" destId="{7D57A6FC-2FE8-4F37-9980-1CAFEDC92103}" srcOrd="25" destOrd="0" presId="urn:microsoft.com/office/officeart/2005/8/layout/vList2"/>
    <dgm:cxn modelId="{EA80FB0C-28CD-4BA7-B498-EAA1B00E2CFA}" type="presParOf" srcId="{B322FDD7-624D-4E18-AE1A-A878FCB95805}" destId="{C8965B7A-B9B8-4113-B88A-9705E33CBBF7}"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6498B49-FE25-4CBE-A260-DD36B474D39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5C2D78F-1EA0-4422-A9C7-5741C98A4E02}">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tr-TR" sz="2400" b="1" dirty="0" smtClean="0">
              <a:latin typeface="Book Antiqua" pitchFamily="18" charset="0"/>
            </a:rPr>
            <a:t>UNIT 6</a:t>
          </a:r>
          <a:r>
            <a:rPr lang="en-US" sz="2400" b="1" dirty="0" smtClean="0">
              <a:latin typeface="Book Antiqua" pitchFamily="18" charset="0"/>
            </a:rPr>
            <a:t> – Describing Teachers</a:t>
          </a:r>
          <a:endParaRPr lang="tr-TR" sz="2400" b="1" dirty="0">
            <a:latin typeface="Book Antiqua" pitchFamily="18" charset="0"/>
          </a:endParaRPr>
        </a:p>
      </dgm:t>
    </dgm:pt>
    <dgm:pt modelId="{553E4212-677C-4F83-8C3E-28157BFBA328}" type="parTrans" cxnId="{873A5BA3-2F3D-41B0-916A-65D01F4BE1D2}">
      <dgm:prSet/>
      <dgm:spPr/>
      <dgm:t>
        <a:bodyPr/>
        <a:lstStyle/>
        <a:p>
          <a:endParaRPr lang="en-US"/>
        </a:p>
      </dgm:t>
    </dgm:pt>
    <dgm:pt modelId="{F479BF45-1616-4318-AE45-567F89FF294F}" type="sibTrans" cxnId="{873A5BA3-2F3D-41B0-916A-65D01F4BE1D2}">
      <dgm:prSet/>
      <dgm:spPr/>
      <dgm:t>
        <a:bodyPr/>
        <a:lstStyle/>
        <a:p>
          <a:endParaRPr lang="en-US"/>
        </a:p>
      </dgm:t>
    </dgm:pt>
    <dgm:pt modelId="{5CB2104B-6C91-4272-8F1D-A7DD42389D7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A – What is a teacher?</a:t>
          </a:r>
          <a:endParaRPr lang="tr-TR" sz="1800" dirty="0">
            <a:latin typeface="Book Antiqua" pitchFamily="18" charset="0"/>
          </a:endParaRPr>
        </a:p>
      </dgm:t>
    </dgm:pt>
    <dgm:pt modelId="{C6D1FED9-3633-462B-87D5-1D8F88E9DEB5}" type="parTrans" cxnId="{206BB98A-D501-4357-B344-C7F66B8E7785}">
      <dgm:prSet/>
      <dgm:spPr/>
      <dgm:t>
        <a:bodyPr/>
        <a:lstStyle/>
        <a:p>
          <a:endParaRPr lang="en-US"/>
        </a:p>
      </dgm:t>
    </dgm:pt>
    <dgm:pt modelId="{2EB1488B-523C-40E9-A764-8D26002FCA9C}" type="sibTrans" cxnId="{206BB98A-D501-4357-B344-C7F66B8E7785}">
      <dgm:prSet/>
      <dgm:spPr/>
      <dgm:t>
        <a:bodyPr/>
        <a:lstStyle/>
        <a:p>
          <a:endParaRPr lang="en-US"/>
        </a:p>
      </dgm:t>
    </dgm:pt>
    <dgm:pt modelId="{39DE836E-98A6-49DB-B2E2-E2DB2B992332}">
      <dgm:prSet custT="1"/>
      <dgm:spPr/>
      <dgm:t>
        <a:bodyPr/>
        <a:lstStyle/>
        <a:p>
          <a:pPr rtl="0"/>
          <a:r>
            <a:rPr lang="en-US" sz="1800" dirty="0" smtClean="0">
              <a:latin typeface="Book Antiqua" pitchFamily="18" charset="0"/>
            </a:rPr>
            <a:t>Definitions of teachers/teaching:</a:t>
          </a:r>
          <a:endParaRPr lang="tr-TR" sz="1800" dirty="0">
            <a:latin typeface="Book Antiqua" pitchFamily="18" charset="0"/>
          </a:endParaRPr>
        </a:p>
      </dgm:t>
    </dgm:pt>
    <dgm:pt modelId="{135FE71E-1ABD-4544-8938-9534FB4BE3B6}" type="parTrans" cxnId="{97E8F831-F51E-4E6D-8F7C-D7B5F4D04B21}">
      <dgm:prSet/>
      <dgm:spPr/>
      <dgm:t>
        <a:bodyPr/>
        <a:lstStyle/>
        <a:p>
          <a:endParaRPr lang="en-US"/>
        </a:p>
      </dgm:t>
    </dgm:pt>
    <dgm:pt modelId="{6B441B8C-5AEA-42A0-B717-3C0752FDEB33}" type="sibTrans" cxnId="{97E8F831-F51E-4E6D-8F7C-D7B5F4D04B21}">
      <dgm:prSet/>
      <dgm:spPr/>
      <dgm:t>
        <a:bodyPr/>
        <a:lstStyle/>
        <a:p>
          <a:endParaRPr lang="en-US"/>
        </a:p>
      </dgm:t>
    </dgm:pt>
    <dgm:pt modelId="{3A8E452B-C466-4C28-A216-59EF11A79D45}">
      <dgm:prSet custT="1"/>
      <dgm:spPr/>
      <dgm:t>
        <a:bodyPr/>
        <a:lstStyle/>
        <a:p>
          <a:pPr rtl="0"/>
          <a:r>
            <a:rPr lang="en-US" sz="2400" b="1" dirty="0" smtClean="0">
              <a:latin typeface="Book Antiqua" pitchFamily="18" charset="0"/>
            </a:rPr>
            <a:t>actors</a:t>
          </a:r>
          <a:r>
            <a:rPr lang="en-US" sz="2400" dirty="0" smtClean="0">
              <a:latin typeface="Book Antiqua" pitchFamily="18" charset="0"/>
            </a:rPr>
            <a:t> </a:t>
          </a:r>
          <a:r>
            <a:rPr lang="en-US" sz="1800" dirty="0" smtClean="0">
              <a:latin typeface="Book Antiqua" pitchFamily="18" charset="0"/>
            </a:rPr>
            <a:t>– always on the stage</a:t>
          </a:r>
          <a:endParaRPr lang="tr-TR" sz="1800" dirty="0">
            <a:latin typeface="Book Antiqua" pitchFamily="18" charset="0"/>
          </a:endParaRPr>
        </a:p>
      </dgm:t>
    </dgm:pt>
    <dgm:pt modelId="{5DE49A31-7495-4033-A646-EB50AC2C9F94}" type="parTrans" cxnId="{962B863E-A7A0-40C1-98AC-7C6933C315ED}">
      <dgm:prSet/>
      <dgm:spPr/>
      <dgm:t>
        <a:bodyPr/>
        <a:lstStyle/>
        <a:p>
          <a:endParaRPr lang="en-US"/>
        </a:p>
      </dgm:t>
    </dgm:pt>
    <dgm:pt modelId="{5C21E020-FB91-46B4-9C93-7E5E7F400092}" type="sibTrans" cxnId="{962B863E-A7A0-40C1-98AC-7C6933C315ED}">
      <dgm:prSet/>
      <dgm:spPr/>
      <dgm:t>
        <a:bodyPr/>
        <a:lstStyle/>
        <a:p>
          <a:endParaRPr lang="en-US"/>
        </a:p>
      </dgm:t>
    </dgm:pt>
    <dgm:pt modelId="{1FCC99D9-6A3C-495D-83F7-69CF5C58C881}">
      <dgm:prSet custT="1"/>
      <dgm:spPr/>
      <dgm:t>
        <a:bodyPr/>
        <a:lstStyle/>
        <a:p>
          <a:pPr rtl="0"/>
          <a:r>
            <a:rPr lang="en-US" sz="2400" b="1" dirty="0" smtClean="0">
              <a:latin typeface="Book Antiqua" pitchFamily="18" charset="0"/>
            </a:rPr>
            <a:t>orchestral</a:t>
          </a:r>
          <a:r>
            <a:rPr lang="en-US" sz="2400" dirty="0" smtClean="0">
              <a:latin typeface="Book Antiqua" pitchFamily="18" charset="0"/>
            </a:rPr>
            <a:t> </a:t>
          </a:r>
          <a:r>
            <a:rPr lang="en-US" sz="1800" dirty="0" smtClean="0">
              <a:latin typeface="Book Antiqua" pitchFamily="18" charset="0"/>
            </a:rPr>
            <a:t>conductors – direct conversation and set the pace and the tone</a:t>
          </a:r>
          <a:endParaRPr lang="tr-TR" sz="1800" dirty="0">
            <a:latin typeface="Book Antiqua" pitchFamily="18" charset="0"/>
          </a:endParaRPr>
        </a:p>
      </dgm:t>
    </dgm:pt>
    <dgm:pt modelId="{D2B26368-1D65-4F0F-BC46-1ABDAC4C011F}" type="parTrans" cxnId="{2C72460F-5F82-44F4-8E35-DEEA31C33757}">
      <dgm:prSet/>
      <dgm:spPr/>
      <dgm:t>
        <a:bodyPr/>
        <a:lstStyle/>
        <a:p>
          <a:endParaRPr lang="en-US"/>
        </a:p>
      </dgm:t>
    </dgm:pt>
    <dgm:pt modelId="{ACB8FB26-ED4E-4E62-AD3D-4A470FE557F1}" type="sibTrans" cxnId="{2C72460F-5F82-44F4-8E35-DEEA31C33757}">
      <dgm:prSet/>
      <dgm:spPr/>
      <dgm:t>
        <a:bodyPr/>
        <a:lstStyle/>
        <a:p>
          <a:endParaRPr lang="en-US"/>
        </a:p>
      </dgm:t>
    </dgm:pt>
    <dgm:pt modelId="{76828FF4-EB38-4C6F-8DA8-A8AC5B5E24DA}">
      <dgm:prSet custT="1"/>
      <dgm:spPr/>
      <dgm:t>
        <a:bodyPr/>
        <a:lstStyle/>
        <a:p>
          <a:pPr rtl="0"/>
          <a:r>
            <a:rPr lang="en-US" sz="2400" b="1" dirty="0" smtClean="0">
              <a:latin typeface="Book Antiqua" pitchFamily="18" charset="0"/>
            </a:rPr>
            <a:t>gardeners</a:t>
          </a:r>
          <a:r>
            <a:rPr lang="en-US" sz="2400" dirty="0" smtClean="0">
              <a:latin typeface="Book Antiqua" pitchFamily="18" charset="0"/>
            </a:rPr>
            <a:t> </a:t>
          </a:r>
          <a:r>
            <a:rPr lang="en-US" sz="1800" dirty="0" smtClean="0">
              <a:latin typeface="Book Antiqua" pitchFamily="18" charset="0"/>
            </a:rPr>
            <a:t>– plant the seeds and then watch them grow</a:t>
          </a:r>
          <a:endParaRPr lang="en-US" sz="1800" dirty="0">
            <a:latin typeface="Book Antiqua" pitchFamily="18" charset="0"/>
          </a:endParaRPr>
        </a:p>
      </dgm:t>
    </dgm:pt>
    <dgm:pt modelId="{DCF275DD-712C-4667-A400-6C1CC322866D}" type="parTrans" cxnId="{383FF4EA-2D23-45DE-8581-3C08901907F9}">
      <dgm:prSet/>
      <dgm:spPr/>
      <dgm:t>
        <a:bodyPr/>
        <a:lstStyle/>
        <a:p>
          <a:endParaRPr lang="en-US"/>
        </a:p>
      </dgm:t>
    </dgm:pt>
    <dgm:pt modelId="{AE70BB34-37BD-43F4-A267-C239C12B847C}" type="sibTrans" cxnId="{383FF4EA-2D23-45DE-8581-3C08901907F9}">
      <dgm:prSet/>
      <dgm:spPr/>
      <dgm:t>
        <a:bodyPr/>
        <a:lstStyle/>
        <a:p>
          <a:endParaRPr lang="en-US"/>
        </a:p>
      </dgm:t>
    </dgm:pt>
    <dgm:pt modelId="{BE03EEBF-5B9B-4D8C-BA0D-FD9829EEB31C}">
      <dgm:prSet custT="1"/>
      <dgm:spPr/>
      <dgm:t>
        <a:bodyPr/>
        <a:lstStyle/>
        <a:p>
          <a:pPr rtl="0"/>
          <a:r>
            <a:rPr lang="en-US" sz="1800" dirty="0" smtClean="0">
              <a:latin typeface="Book Antiqua" pitchFamily="18" charset="0"/>
            </a:rPr>
            <a:t>“</a:t>
          </a:r>
          <a:r>
            <a:rPr lang="en-US" sz="1800" b="1" dirty="0" smtClean="0">
              <a:latin typeface="Book Antiqua" pitchFamily="18" charset="0"/>
            </a:rPr>
            <a:t>teaching</a:t>
          </a:r>
          <a:r>
            <a:rPr lang="en-US" sz="1800" dirty="0" smtClean="0">
              <a:latin typeface="Book Antiqua" pitchFamily="18" charset="0"/>
            </a:rPr>
            <a:t>” means to give (someone) knowledge or to instruct or train (someone)</a:t>
          </a:r>
          <a:endParaRPr lang="tr-TR" sz="1800" dirty="0">
            <a:latin typeface="Book Antiqua" pitchFamily="18" charset="0"/>
          </a:endParaRPr>
        </a:p>
      </dgm:t>
    </dgm:pt>
    <dgm:pt modelId="{5EF92633-B4AC-461D-861E-A7E489FC0634}" type="parTrans" cxnId="{C2DB7571-20D5-4046-ADE0-24BB36C67E8C}">
      <dgm:prSet/>
      <dgm:spPr/>
      <dgm:t>
        <a:bodyPr/>
        <a:lstStyle/>
        <a:p>
          <a:endParaRPr lang="en-US"/>
        </a:p>
      </dgm:t>
    </dgm:pt>
    <dgm:pt modelId="{89C5E890-D366-43B3-96BA-C6003270B77F}" type="sibTrans" cxnId="{C2DB7571-20D5-4046-ADE0-24BB36C67E8C}">
      <dgm:prSet/>
      <dgm:spPr/>
      <dgm:t>
        <a:bodyPr/>
        <a:lstStyle/>
        <a:p>
          <a:endParaRPr lang="en-US"/>
        </a:p>
      </dgm:t>
    </dgm:pt>
    <dgm:pt modelId="{43A30EF4-15B2-473D-9EB2-32BFD21E318C}">
      <dgm:prSet custT="1"/>
      <dgm:spPr/>
      <dgm:t>
        <a:bodyPr/>
        <a:lstStyle/>
        <a:p>
          <a:pPr rtl="0"/>
          <a:r>
            <a:rPr lang="en-US" sz="1800" dirty="0" smtClean="0">
              <a:latin typeface="Book Antiqua" pitchFamily="18" charset="0"/>
            </a:rPr>
            <a:t>“teaching” means to show somebody how to do </a:t>
          </a:r>
          <a:r>
            <a:rPr lang="en-US" sz="1800" dirty="0" err="1" smtClean="0">
              <a:latin typeface="Book Antiqua" pitchFamily="18" charset="0"/>
            </a:rPr>
            <a:t>somethg</a:t>
          </a:r>
          <a:r>
            <a:rPr lang="en-US" sz="1800" dirty="0" smtClean="0">
              <a:latin typeface="Book Antiqua" pitchFamily="18" charset="0"/>
            </a:rPr>
            <a:t> or to change somebody’s ideas    </a:t>
          </a:r>
          <a:endParaRPr lang="tr-TR" sz="1800" dirty="0">
            <a:latin typeface="Book Antiqua" pitchFamily="18" charset="0"/>
          </a:endParaRPr>
        </a:p>
      </dgm:t>
    </dgm:pt>
    <dgm:pt modelId="{32FBD0A2-FFEC-491C-8AC8-01B204FEFC80}" type="parTrans" cxnId="{903E655A-CA75-431F-ADC6-8000B4BA0E9A}">
      <dgm:prSet/>
      <dgm:spPr/>
      <dgm:t>
        <a:bodyPr/>
        <a:lstStyle/>
        <a:p>
          <a:endParaRPr lang="en-US"/>
        </a:p>
      </dgm:t>
    </dgm:pt>
    <dgm:pt modelId="{F355E93F-15F7-4610-85C7-CCA6653AEEF8}" type="sibTrans" cxnId="{903E655A-CA75-431F-ADC6-8000B4BA0E9A}">
      <dgm:prSet/>
      <dgm:spPr/>
      <dgm:t>
        <a:bodyPr/>
        <a:lstStyle/>
        <a:p>
          <a:endParaRPr lang="en-US"/>
        </a:p>
      </dgm:t>
    </dgm:pt>
    <dgm:pt modelId="{EEEC260D-0A93-4E39-8AE5-99F363A53AC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Learner-centered teaching</a:t>
          </a:r>
          <a:endParaRPr lang="tr-TR" sz="1800" dirty="0">
            <a:latin typeface="Book Antiqua" pitchFamily="18" charset="0"/>
          </a:endParaRPr>
        </a:p>
      </dgm:t>
    </dgm:pt>
    <dgm:pt modelId="{1E3A3522-FD96-4C28-8414-3145C08EA2A4}" type="parTrans" cxnId="{23594844-F8CD-4AB3-97FD-EF431386AE35}">
      <dgm:prSet/>
      <dgm:spPr/>
      <dgm:t>
        <a:bodyPr/>
        <a:lstStyle/>
        <a:p>
          <a:endParaRPr lang="en-US"/>
        </a:p>
      </dgm:t>
    </dgm:pt>
    <dgm:pt modelId="{F7873640-26FD-437D-B50B-16BEAC64F406}" type="sibTrans" cxnId="{23594844-F8CD-4AB3-97FD-EF431386AE35}">
      <dgm:prSet/>
      <dgm:spPr/>
      <dgm:t>
        <a:bodyPr/>
        <a:lstStyle/>
        <a:p>
          <a:endParaRPr lang="en-US"/>
        </a:p>
      </dgm:t>
    </dgm:pt>
    <dgm:pt modelId="{16362B23-D33D-4E6D-913C-B79F59F9C420}">
      <dgm:prSet custT="1"/>
      <dgm:spPr/>
      <dgm:t>
        <a:bodyPr/>
        <a:lstStyle/>
        <a:p>
          <a:pPr rtl="0"/>
          <a:r>
            <a:rPr lang="en-US" sz="1800" dirty="0" smtClean="0">
              <a:latin typeface="Book Antiqua" pitchFamily="18" charset="0"/>
            </a:rPr>
            <a:t>Makes the learner’s needs and experience central to the educational process. </a:t>
          </a:r>
          <a:endParaRPr lang="tr-TR" sz="1800" dirty="0">
            <a:latin typeface="Book Antiqua" pitchFamily="18" charset="0"/>
          </a:endParaRPr>
        </a:p>
      </dgm:t>
    </dgm:pt>
    <dgm:pt modelId="{948A25A7-9322-42B7-8093-58AFA9F3CEEF}" type="parTrans" cxnId="{B80A64A1-2002-43F5-8A53-10BFFBB0F78E}">
      <dgm:prSet/>
      <dgm:spPr/>
      <dgm:t>
        <a:bodyPr/>
        <a:lstStyle/>
        <a:p>
          <a:endParaRPr lang="en-US"/>
        </a:p>
      </dgm:t>
    </dgm:pt>
    <dgm:pt modelId="{E37E6EC0-603F-4E10-B9DD-9EA48D9ABA60}" type="sibTrans" cxnId="{B80A64A1-2002-43F5-8A53-10BFFBB0F78E}">
      <dgm:prSet/>
      <dgm:spPr/>
      <dgm:t>
        <a:bodyPr/>
        <a:lstStyle/>
        <a:p>
          <a:endParaRPr lang="en-US"/>
        </a:p>
      </dgm:t>
    </dgm:pt>
    <dgm:pt modelId="{CCA84B3C-7D72-4957-9110-799F69E323DA}">
      <dgm:prSet custT="1"/>
      <dgm:spPr/>
      <dgm:t>
        <a:bodyPr/>
        <a:lstStyle/>
        <a:p>
          <a:pPr rtl="0"/>
          <a:r>
            <a:rPr lang="en-US" sz="1800" dirty="0" smtClean="0">
              <a:latin typeface="Book Antiqua" pitchFamily="18" charset="0"/>
            </a:rPr>
            <a:t>Sts’ needs drive the syllabus and </a:t>
          </a:r>
          <a:r>
            <a:rPr lang="tr-TR" sz="1800" dirty="0" err="1" smtClean="0">
              <a:latin typeface="Book Antiqua" pitchFamily="18" charset="0"/>
            </a:rPr>
            <a:t>their</a:t>
          </a:r>
          <a:r>
            <a:rPr lang="tr-TR" sz="1800" dirty="0" smtClean="0">
              <a:latin typeface="Book Antiqua" pitchFamily="18" charset="0"/>
            </a:rPr>
            <a:t> </a:t>
          </a:r>
          <a:r>
            <a:rPr lang="en-US" sz="1800" dirty="0" smtClean="0">
              <a:latin typeface="Book Antiqua" pitchFamily="18" charset="0"/>
            </a:rPr>
            <a:t>experiences are at the heart of course. </a:t>
          </a:r>
          <a:endParaRPr lang="tr-TR" sz="1800" dirty="0">
            <a:latin typeface="Book Antiqua" pitchFamily="18" charset="0"/>
          </a:endParaRPr>
        </a:p>
      </dgm:t>
    </dgm:pt>
    <dgm:pt modelId="{4295394E-11E1-45C5-ADD6-50080F78443F}" type="parTrans" cxnId="{BC51A014-24A9-4786-AD55-7DD57AF055DA}">
      <dgm:prSet/>
      <dgm:spPr/>
      <dgm:t>
        <a:bodyPr/>
        <a:lstStyle/>
        <a:p>
          <a:endParaRPr lang="en-US"/>
        </a:p>
      </dgm:t>
    </dgm:pt>
    <dgm:pt modelId="{C1E89F78-D67E-4E24-A6FA-3AB5FF439F70}" type="sibTrans" cxnId="{BC51A014-24A9-4786-AD55-7DD57AF055DA}">
      <dgm:prSet/>
      <dgm:spPr/>
      <dgm:t>
        <a:bodyPr/>
        <a:lstStyle/>
        <a:p>
          <a:endParaRPr lang="en-US"/>
        </a:p>
      </dgm:t>
    </dgm:pt>
    <dgm:pt modelId="{0B965D3B-9F42-4AC8-ADC4-F34D61055D0E}">
      <dgm:prSet custT="1"/>
      <dgm:spPr/>
      <dgm:t>
        <a:bodyPr/>
        <a:lstStyle/>
        <a:p>
          <a:pPr rtl="0"/>
          <a:r>
            <a:rPr lang="tr-TR" sz="1800" dirty="0" smtClean="0">
              <a:latin typeface="Book Antiqua" pitchFamily="18" charset="0"/>
            </a:rPr>
            <a:t>M</a:t>
          </a:r>
          <a:r>
            <a:rPr lang="en-US" sz="1800" dirty="0" err="1" smtClean="0">
              <a:latin typeface="Book Antiqua" pitchFamily="18" charset="0"/>
            </a:rPr>
            <a:t>easure</a:t>
          </a:r>
          <a:r>
            <a:rPr lang="en-US" sz="1800" dirty="0" smtClean="0">
              <a:latin typeface="Book Antiqua" pitchFamily="18" charset="0"/>
            </a:rPr>
            <a:t> of a good lesson is </a:t>
          </a:r>
          <a:r>
            <a:rPr lang="en-US" sz="1800" dirty="0" err="1" smtClean="0">
              <a:latin typeface="Book Antiqua" pitchFamily="18" charset="0"/>
            </a:rPr>
            <a:t>st</a:t>
          </a:r>
          <a:r>
            <a:rPr lang="tr-TR" sz="1800" dirty="0" smtClean="0">
              <a:latin typeface="Book Antiqua" pitchFamily="18" charset="0"/>
            </a:rPr>
            <a:t>s</a:t>
          </a:r>
          <a:r>
            <a:rPr lang="en-US" sz="1800" dirty="0" smtClean="0">
              <a:latin typeface="Book Antiqua" pitchFamily="18" charset="0"/>
            </a:rPr>
            <a:t> activity taking place, not performance of </a:t>
          </a:r>
          <a:r>
            <a:rPr lang="tr-TR" sz="1800" dirty="0" err="1" smtClean="0">
              <a:latin typeface="Book Antiqua" pitchFamily="18" charset="0"/>
            </a:rPr>
            <a:t>Ts</a:t>
          </a:r>
          <a:r>
            <a:rPr lang="en-US" sz="1800" dirty="0" smtClean="0">
              <a:latin typeface="Book Antiqua" pitchFamily="18" charset="0"/>
            </a:rPr>
            <a:t>.   </a:t>
          </a:r>
          <a:endParaRPr lang="en-US" sz="1800" dirty="0">
            <a:latin typeface="Book Antiqua" pitchFamily="18" charset="0"/>
          </a:endParaRPr>
        </a:p>
      </dgm:t>
    </dgm:pt>
    <dgm:pt modelId="{F6AEF9A4-10A0-48E7-A8E7-A1DEE7F3AC84}" type="parTrans" cxnId="{403EA302-CEF5-4248-A197-C1E447E333F0}">
      <dgm:prSet/>
      <dgm:spPr/>
      <dgm:t>
        <a:bodyPr/>
        <a:lstStyle/>
        <a:p>
          <a:endParaRPr lang="en-US"/>
        </a:p>
      </dgm:t>
    </dgm:pt>
    <dgm:pt modelId="{492A8E66-795A-4F0F-AC6D-FC7EFE575A9C}" type="sibTrans" cxnId="{403EA302-CEF5-4248-A197-C1E447E333F0}">
      <dgm:prSet/>
      <dgm:spPr/>
      <dgm:t>
        <a:bodyPr/>
        <a:lstStyle/>
        <a:p>
          <a:endParaRPr lang="en-US"/>
        </a:p>
      </dgm:t>
    </dgm:pt>
    <dgm:pt modelId="{17036949-79BB-409C-A0A7-91219E759866}">
      <dgm:prSet custT="1"/>
      <dgm:spPr/>
      <dgm:t>
        <a:bodyPr/>
        <a:lstStyle/>
        <a:p>
          <a:pPr rtl="0"/>
          <a:r>
            <a:rPr lang="en-US" sz="1800" dirty="0" smtClean="0">
              <a:latin typeface="Book Antiqua" pitchFamily="18" charset="0"/>
            </a:rPr>
            <a:t>T</a:t>
          </a:r>
          <a:r>
            <a:rPr lang="tr-TR" sz="1800" dirty="0" smtClean="0">
              <a:latin typeface="Book Antiqua" pitchFamily="18" charset="0"/>
            </a:rPr>
            <a:t>s</a:t>
          </a:r>
          <a:r>
            <a:rPr lang="en-US" sz="1800" dirty="0" smtClean="0">
              <a:latin typeface="Book Antiqua" pitchFamily="18" charset="0"/>
            </a:rPr>
            <a:t> </a:t>
          </a:r>
          <a:r>
            <a:rPr lang="tr-TR" sz="1800" dirty="0" err="1" smtClean="0">
              <a:latin typeface="Book Antiqua" pitchFamily="18" charset="0"/>
            </a:rPr>
            <a:t>are</a:t>
          </a:r>
          <a:r>
            <a:rPr lang="tr-TR" sz="1800" dirty="0" smtClean="0">
              <a:latin typeface="Book Antiqua" pitchFamily="18" charset="0"/>
            </a:rPr>
            <a:t> </a:t>
          </a:r>
          <a:r>
            <a:rPr lang="en-US" sz="1800" dirty="0" smtClean="0">
              <a:latin typeface="Book Antiqua" pitchFamily="18" charset="0"/>
            </a:rPr>
            <a:t>no longer giver of knowledge, controller, and authority, </a:t>
          </a:r>
          <a:endParaRPr lang="tr-TR" sz="1800" dirty="0">
            <a:latin typeface="Book Antiqua" pitchFamily="18" charset="0"/>
          </a:endParaRPr>
        </a:p>
      </dgm:t>
    </dgm:pt>
    <dgm:pt modelId="{858FD012-83AC-42C7-B51F-76CA1D27E3E8}" type="parTrans" cxnId="{C9F61E13-03B2-475B-81C9-E75B5AA97A59}">
      <dgm:prSet/>
      <dgm:spPr/>
      <dgm:t>
        <a:bodyPr/>
        <a:lstStyle/>
        <a:p>
          <a:endParaRPr lang="en-US"/>
        </a:p>
      </dgm:t>
    </dgm:pt>
    <dgm:pt modelId="{9335EA0B-016C-4BF8-951F-EDA3D81AF6E7}" type="sibTrans" cxnId="{C9F61E13-03B2-475B-81C9-E75B5AA97A59}">
      <dgm:prSet/>
      <dgm:spPr/>
      <dgm:t>
        <a:bodyPr/>
        <a:lstStyle/>
        <a:p>
          <a:endParaRPr lang="en-US"/>
        </a:p>
      </dgm:t>
    </dgm:pt>
    <dgm:pt modelId="{DA1E323F-CCE2-4629-A801-16F6891C53B8}">
      <dgm:prSet custT="1"/>
      <dgm:spPr/>
      <dgm:t>
        <a:bodyPr/>
        <a:lstStyle/>
        <a:p>
          <a:pPr rtl="0"/>
          <a:r>
            <a:rPr lang="tr-TR" sz="1800" dirty="0" err="1" smtClean="0">
              <a:latin typeface="Book Antiqua" pitchFamily="18" charset="0"/>
            </a:rPr>
            <a:t>Ts</a:t>
          </a:r>
          <a:r>
            <a:rPr lang="tr-TR" sz="1800" dirty="0" smtClean="0">
              <a:latin typeface="Book Antiqua" pitchFamily="18" charset="0"/>
            </a:rPr>
            <a:t> </a:t>
          </a:r>
          <a:r>
            <a:rPr lang="tr-TR" sz="1800" dirty="0" err="1" smtClean="0">
              <a:latin typeface="Book Antiqua" pitchFamily="18" charset="0"/>
            </a:rPr>
            <a:t>are</a:t>
          </a:r>
          <a:r>
            <a:rPr lang="tr-TR" sz="1800" dirty="0" smtClean="0">
              <a:latin typeface="Book Antiqua" pitchFamily="18" charset="0"/>
            </a:rPr>
            <a:t> </a:t>
          </a:r>
          <a:r>
            <a:rPr lang="en-US" sz="1800" dirty="0" smtClean="0">
              <a:latin typeface="Book Antiqua" pitchFamily="18" charset="0"/>
            </a:rPr>
            <a:t>facilitator</a:t>
          </a:r>
          <a:r>
            <a:rPr lang="tr-TR" sz="1800" dirty="0" smtClean="0">
              <a:latin typeface="Book Antiqua" pitchFamily="18" charset="0"/>
            </a:rPr>
            <a:t>s</a:t>
          </a:r>
          <a:r>
            <a:rPr lang="en-US" sz="1800" dirty="0" smtClean="0">
              <a:latin typeface="Book Antiqua" pitchFamily="18" charset="0"/>
            </a:rPr>
            <a:t> and a resource</a:t>
          </a:r>
          <a:r>
            <a:rPr lang="tr-TR" sz="1800" dirty="0" smtClean="0">
              <a:latin typeface="Book Antiqua" pitchFamily="18" charset="0"/>
            </a:rPr>
            <a:t>s</a:t>
          </a:r>
          <a:r>
            <a:rPr lang="en-US" sz="1800" dirty="0" smtClean="0">
              <a:latin typeface="Book Antiqua" pitchFamily="18" charset="0"/>
            </a:rPr>
            <a:t> for the students to draw on</a:t>
          </a:r>
          <a:endParaRPr lang="en-US" sz="1800" dirty="0">
            <a:latin typeface="Book Antiqua" pitchFamily="18" charset="0"/>
          </a:endParaRPr>
        </a:p>
      </dgm:t>
    </dgm:pt>
    <dgm:pt modelId="{383D3818-DAF0-40FD-8F3E-9C021386F713}" type="parTrans" cxnId="{3BB08679-FF48-47A4-92BC-9F66B4947418}">
      <dgm:prSet/>
      <dgm:spPr/>
      <dgm:t>
        <a:bodyPr/>
        <a:lstStyle/>
        <a:p>
          <a:endParaRPr lang="en-US"/>
        </a:p>
      </dgm:t>
    </dgm:pt>
    <dgm:pt modelId="{BD5ABCBB-E092-40F6-BE9C-0F232A27853B}" type="sibTrans" cxnId="{3BB08679-FF48-47A4-92BC-9F66B4947418}">
      <dgm:prSet/>
      <dgm:spPr/>
      <dgm:t>
        <a:bodyPr/>
        <a:lstStyle/>
        <a:p>
          <a:endParaRPr lang="en-US"/>
        </a:p>
      </dgm:t>
    </dgm:pt>
    <dgm:pt modelId="{83484E3C-6118-4F2A-B84B-6890B36F537A}" type="pres">
      <dgm:prSet presAssocID="{16498B49-FE25-4CBE-A260-DD36B474D39E}" presName="linear" presStyleCnt="0">
        <dgm:presLayoutVars>
          <dgm:animLvl val="lvl"/>
          <dgm:resizeHandles val="exact"/>
        </dgm:presLayoutVars>
      </dgm:prSet>
      <dgm:spPr/>
      <dgm:t>
        <a:bodyPr/>
        <a:lstStyle/>
        <a:p>
          <a:endParaRPr lang="en-US"/>
        </a:p>
      </dgm:t>
    </dgm:pt>
    <dgm:pt modelId="{94813088-087D-4EDA-9334-F3D0BC589254}" type="pres">
      <dgm:prSet presAssocID="{35C2D78F-1EA0-4422-A9C7-5741C98A4E02}" presName="parentText" presStyleLbl="node1" presStyleIdx="0" presStyleCnt="14">
        <dgm:presLayoutVars>
          <dgm:chMax val="0"/>
          <dgm:bulletEnabled val="1"/>
        </dgm:presLayoutVars>
      </dgm:prSet>
      <dgm:spPr/>
      <dgm:t>
        <a:bodyPr/>
        <a:lstStyle/>
        <a:p>
          <a:endParaRPr lang="en-US"/>
        </a:p>
      </dgm:t>
    </dgm:pt>
    <dgm:pt modelId="{8B07B833-BE75-411F-860C-0AAD5004E9BD}" type="pres">
      <dgm:prSet presAssocID="{F479BF45-1616-4318-AE45-567F89FF294F}" presName="spacer" presStyleCnt="0"/>
      <dgm:spPr/>
    </dgm:pt>
    <dgm:pt modelId="{F4D18B16-36D6-4B9F-BDEF-B69E509D4D18}" type="pres">
      <dgm:prSet presAssocID="{5CB2104B-6C91-4272-8F1D-A7DD42389D70}" presName="parentText" presStyleLbl="node1" presStyleIdx="1" presStyleCnt="14">
        <dgm:presLayoutVars>
          <dgm:chMax val="0"/>
          <dgm:bulletEnabled val="1"/>
        </dgm:presLayoutVars>
      </dgm:prSet>
      <dgm:spPr/>
      <dgm:t>
        <a:bodyPr/>
        <a:lstStyle/>
        <a:p>
          <a:endParaRPr lang="en-US"/>
        </a:p>
      </dgm:t>
    </dgm:pt>
    <dgm:pt modelId="{E509E1E5-AF0A-472C-AF1D-3846F8B848A9}" type="pres">
      <dgm:prSet presAssocID="{2EB1488B-523C-40E9-A764-8D26002FCA9C}" presName="spacer" presStyleCnt="0"/>
      <dgm:spPr/>
    </dgm:pt>
    <dgm:pt modelId="{6D822922-62FE-4ECC-9A1F-08A9EF2DE403}" type="pres">
      <dgm:prSet presAssocID="{39DE836E-98A6-49DB-B2E2-E2DB2B992332}" presName="parentText" presStyleLbl="node1" presStyleIdx="2" presStyleCnt="14">
        <dgm:presLayoutVars>
          <dgm:chMax val="0"/>
          <dgm:bulletEnabled val="1"/>
        </dgm:presLayoutVars>
      </dgm:prSet>
      <dgm:spPr/>
      <dgm:t>
        <a:bodyPr/>
        <a:lstStyle/>
        <a:p>
          <a:endParaRPr lang="en-US"/>
        </a:p>
      </dgm:t>
    </dgm:pt>
    <dgm:pt modelId="{9987D376-7115-4AEF-8E9E-4343A63BB92B}" type="pres">
      <dgm:prSet presAssocID="{6B441B8C-5AEA-42A0-B717-3C0752FDEB33}" presName="spacer" presStyleCnt="0"/>
      <dgm:spPr/>
    </dgm:pt>
    <dgm:pt modelId="{D10D32E1-3C1E-4001-88A1-09D69B0BBD55}" type="pres">
      <dgm:prSet presAssocID="{3A8E452B-C466-4C28-A216-59EF11A79D45}" presName="parentText" presStyleLbl="node1" presStyleIdx="3" presStyleCnt="14">
        <dgm:presLayoutVars>
          <dgm:chMax val="0"/>
          <dgm:bulletEnabled val="1"/>
        </dgm:presLayoutVars>
      </dgm:prSet>
      <dgm:spPr/>
      <dgm:t>
        <a:bodyPr/>
        <a:lstStyle/>
        <a:p>
          <a:endParaRPr lang="en-US"/>
        </a:p>
      </dgm:t>
    </dgm:pt>
    <dgm:pt modelId="{00F77D31-ED5D-4DBC-91A5-0885DAFD519C}" type="pres">
      <dgm:prSet presAssocID="{5C21E020-FB91-46B4-9C93-7E5E7F400092}" presName="spacer" presStyleCnt="0"/>
      <dgm:spPr/>
    </dgm:pt>
    <dgm:pt modelId="{BC21C556-C4B2-4729-BB0A-925E63E4E130}" type="pres">
      <dgm:prSet presAssocID="{1FCC99D9-6A3C-495D-83F7-69CF5C58C881}" presName="parentText" presStyleLbl="node1" presStyleIdx="4" presStyleCnt="14">
        <dgm:presLayoutVars>
          <dgm:chMax val="0"/>
          <dgm:bulletEnabled val="1"/>
        </dgm:presLayoutVars>
      </dgm:prSet>
      <dgm:spPr/>
      <dgm:t>
        <a:bodyPr/>
        <a:lstStyle/>
        <a:p>
          <a:endParaRPr lang="en-US"/>
        </a:p>
      </dgm:t>
    </dgm:pt>
    <dgm:pt modelId="{15437BD8-A8F2-48DC-BD7D-8137BA1A5D14}" type="pres">
      <dgm:prSet presAssocID="{ACB8FB26-ED4E-4E62-AD3D-4A470FE557F1}" presName="spacer" presStyleCnt="0"/>
      <dgm:spPr/>
    </dgm:pt>
    <dgm:pt modelId="{41A2D7B0-FF6C-45D2-B2B2-2D4AD1120214}" type="pres">
      <dgm:prSet presAssocID="{76828FF4-EB38-4C6F-8DA8-A8AC5B5E24DA}" presName="parentText" presStyleLbl="node1" presStyleIdx="5" presStyleCnt="14">
        <dgm:presLayoutVars>
          <dgm:chMax val="0"/>
          <dgm:bulletEnabled val="1"/>
        </dgm:presLayoutVars>
      </dgm:prSet>
      <dgm:spPr/>
      <dgm:t>
        <a:bodyPr/>
        <a:lstStyle/>
        <a:p>
          <a:endParaRPr lang="en-US"/>
        </a:p>
      </dgm:t>
    </dgm:pt>
    <dgm:pt modelId="{D9139795-0CD2-4D0B-97F9-8791E1BE6CA6}" type="pres">
      <dgm:prSet presAssocID="{AE70BB34-37BD-43F4-A267-C239C12B847C}" presName="spacer" presStyleCnt="0"/>
      <dgm:spPr/>
    </dgm:pt>
    <dgm:pt modelId="{083807CD-1499-4B82-A297-25FB1C079DBD}" type="pres">
      <dgm:prSet presAssocID="{BE03EEBF-5B9B-4D8C-BA0D-FD9829EEB31C}" presName="parentText" presStyleLbl="node1" presStyleIdx="6" presStyleCnt="14">
        <dgm:presLayoutVars>
          <dgm:chMax val="0"/>
          <dgm:bulletEnabled val="1"/>
        </dgm:presLayoutVars>
      </dgm:prSet>
      <dgm:spPr/>
      <dgm:t>
        <a:bodyPr/>
        <a:lstStyle/>
        <a:p>
          <a:endParaRPr lang="en-US"/>
        </a:p>
      </dgm:t>
    </dgm:pt>
    <dgm:pt modelId="{EC95A38B-30E4-4712-A9BB-4069092EDF01}" type="pres">
      <dgm:prSet presAssocID="{89C5E890-D366-43B3-96BA-C6003270B77F}" presName="spacer" presStyleCnt="0"/>
      <dgm:spPr/>
    </dgm:pt>
    <dgm:pt modelId="{84F3F73F-F849-439C-8B38-A154224F6C2F}" type="pres">
      <dgm:prSet presAssocID="{43A30EF4-15B2-473D-9EB2-32BFD21E318C}" presName="parentText" presStyleLbl="node1" presStyleIdx="7" presStyleCnt="14">
        <dgm:presLayoutVars>
          <dgm:chMax val="0"/>
          <dgm:bulletEnabled val="1"/>
        </dgm:presLayoutVars>
      </dgm:prSet>
      <dgm:spPr/>
      <dgm:t>
        <a:bodyPr/>
        <a:lstStyle/>
        <a:p>
          <a:endParaRPr lang="en-US"/>
        </a:p>
      </dgm:t>
    </dgm:pt>
    <dgm:pt modelId="{EF953089-01B7-4EB3-854C-C171A296397F}" type="pres">
      <dgm:prSet presAssocID="{F355E93F-15F7-4610-85C7-CCA6653AEEF8}" presName="spacer" presStyleCnt="0"/>
      <dgm:spPr/>
    </dgm:pt>
    <dgm:pt modelId="{6A62EA32-5AB0-40CD-82C0-73842392906F}" type="pres">
      <dgm:prSet presAssocID="{EEEC260D-0A93-4E39-8AE5-99F363A53AC9}" presName="parentText" presStyleLbl="node1" presStyleIdx="8" presStyleCnt="14">
        <dgm:presLayoutVars>
          <dgm:chMax val="0"/>
          <dgm:bulletEnabled val="1"/>
        </dgm:presLayoutVars>
      </dgm:prSet>
      <dgm:spPr/>
      <dgm:t>
        <a:bodyPr/>
        <a:lstStyle/>
        <a:p>
          <a:endParaRPr lang="en-US"/>
        </a:p>
      </dgm:t>
    </dgm:pt>
    <dgm:pt modelId="{80EB998D-5593-415A-B297-FAF112F10452}" type="pres">
      <dgm:prSet presAssocID="{F7873640-26FD-437D-B50B-16BEAC64F406}" presName="spacer" presStyleCnt="0"/>
      <dgm:spPr/>
    </dgm:pt>
    <dgm:pt modelId="{A2ED8713-7E56-4312-81BD-AF78E06751CC}" type="pres">
      <dgm:prSet presAssocID="{16362B23-D33D-4E6D-913C-B79F59F9C420}" presName="parentText" presStyleLbl="node1" presStyleIdx="9" presStyleCnt="14">
        <dgm:presLayoutVars>
          <dgm:chMax val="0"/>
          <dgm:bulletEnabled val="1"/>
        </dgm:presLayoutVars>
      </dgm:prSet>
      <dgm:spPr/>
      <dgm:t>
        <a:bodyPr/>
        <a:lstStyle/>
        <a:p>
          <a:endParaRPr lang="en-US"/>
        </a:p>
      </dgm:t>
    </dgm:pt>
    <dgm:pt modelId="{CFC0AB30-5532-4FDE-A28A-90197A119691}" type="pres">
      <dgm:prSet presAssocID="{E37E6EC0-603F-4E10-B9DD-9EA48D9ABA60}" presName="spacer" presStyleCnt="0"/>
      <dgm:spPr/>
    </dgm:pt>
    <dgm:pt modelId="{B984E4F6-6B11-4ABB-83DC-E7BD5A94268D}" type="pres">
      <dgm:prSet presAssocID="{CCA84B3C-7D72-4957-9110-799F69E323DA}" presName="parentText" presStyleLbl="node1" presStyleIdx="10" presStyleCnt="14">
        <dgm:presLayoutVars>
          <dgm:chMax val="0"/>
          <dgm:bulletEnabled val="1"/>
        </dgm:presLayoutVars>
      </dgm:prSet>
      <dgm:spPr/>
      <dgm:t>
        <a:bodyPr/>
        <a:lstStyle/>
        <a:p>
          <a:endParaRPr lang="en-US"/>
        </a:p>
      </dgm:t>
    </dgm:pt>
    <dgm:pt modelId="{9B73794E-B097-4947-881E-15A24CF13B21}" type="pres">
      <dgm:prSet presAssocID="{C1E89F78-D67E-4E24-A6FA-3AB5FF439F70}" presName="spacer" presStyleCnt="0"/>
      <dgm:spPr/>
    </dgm:pt>
    <dgm:pt modelId="{A6228BF6-33B9-4FFE-8780-9206C9F69287}" type="pres">
      <dgm:prSet presAssocID="{0B965D3B-9F42-4AC8-ADC4-F34D61055D0E}" presName="parentText" presStyleLbl="node1" presStyleIdx="11" presStyleCnt="14">
        <dgm:presLayoutVars>
          <dgm:chMax val="0"/>
          <dgm:bulletEnabled val="1"/>
        </dgm:presLayoutVars>
      </dgm:prSet>
      <dgm:spPr/>
      <dgm:t>
        <a:bodyPr/>
        <a:lstStyle/>
        <a:p>
          <a:endParaRPr lang="en-US"/>
        </a:p>
      </dgm:t>
    </dgm:pt>
    <dgm:pt modelId="{C5C66456-8A52-499E-B1F1-211B64A9423D}" type="pres">
      <dgm:prSet presAssocID="{492A8E66-795A-4F0F-AC6D-FC7EFE575A9C}" presName="spacer" presStyleCnt="0"/>
      <dgm:spPr/>
    </dgm:pt>
    <dgm:pt modelId="{83E49C3F-69D0-4B5E-9343-75A609FB78F3}" type="pres">
      <dgm:prSet presAssocID="{17036949-79BB-409C-A0A7-91219E759866}" presName="parentText" presStyleLbl="node1" presStyleIdx="12" presStyleCnt="14">
        <dgm:presLayoutVars>
          <dgm:chMax val="0"/>
          <dgm:bulletEnabled val="1"/>
        </dgm:presLayoutVars>
      </dgm:prSet>
      <dgm:spPr/>
      <dgm:t>
        <a:bodyPr/>
        <a:lstStyle/>
        <a:p>
          <a:endParaRPr lang="en-US"/>
        </a:p>
      </dgm:t>
    </dgm:pt>
    <dgm:pt modelId="{9F42853A-7223-4FF2-83B4-E8447D1BD31D}" type="pres">
      <dgm:prSet presAssocID="{9335EA0B-016C-4BF8-951F-EDA3D81AF6E7}" presName="spacer" presStyleCnt="0"/>
      <dgm:spPr/>
    </dgm:pt>
    <dgm:pt modelId="{B608C058-EBA2-449D-8895-B793CFA683DE}" type="pres">
      <dgm:prSet presAssocID="{DA1E323F-CCE2-4629-A801-16F6891C53B8}" presName="parentText" presStyleLbl="node1" presStyleIdx="13" presStyleCnt="14">
        <dgm:presLayoutVars>
          <dgm:chMax val="0"/>
          <dgm:bulletEnabled val="1"/>
        </dgm:presLayoutVars>
      </dgm:prSet>
      <dgm:spPr/>
      <dgm:t>
        <a:bodyPr/>
        <a:lstStyle/>
        <a:p>
          <a:endParaRPr lang="en-US"/>
        </a:p>
      </dgm:t>
    </dgm:pt>
  </dgm:ptLst>
  <dgm:cxnLst>
    <dgm:cxn modelId="{502B2C06-A554-47BD-857F-96E441E05500}" type="presOf" srcId="{3A8E452B-C466-4C28-A216-59EF11A79D45}" destId="{D10D32E1-3C1E-4001-88A1-09D69B0BBD55}" srcOrd="0" destOrd="0" presId="urn:microsoft.com/office/officeart/2005/8/layout/vList2"/>
    <dgm:cxn modelId="{83B59F4C-CA26-4D8A-9BEA-C06566850A67}" type="presOf" srcId="{5CB2104B-6C91-4272-8F1D-A7DD42389D70}" destId="{F4D18B16-36D6-4B9F-BDEF-B69E509D4D18}" srcOrd="0" destOrd="0" presId="urn:microsoft.com/office/officeart/2005/8/layout/vList2"/>
    <dgm:cxn modelId="{383FF4EA-2D23-45DE-8581-3C08901907F9}" srcId="{16498B49-FE25-4CBE-A260-DD36B474D39E}" destId="{76828FF4-EB38-4C6F-8DA8-A8AC5B5E24DA}" srcOrd="5" destOrd="0" parTransId="{DCF275DD-712C-4667-A400-6C1CC322866D}" sibTransId="{AE70BB34-37BD-43F4-A267-C239C12B847C}"/>
    <dgm:cxn modelId="{88014CB0-5BD1-4B6E-AD0D-C0C033843238}" type="presOf" srcId="{39DE836E-98A6-49DB-B2E2-E2DB2B992332}" destId="{6D822922-62FE-4ECC-9A1F-08A9EF2DE403}" srcOrd="0" destOrd="0" presId="urn:microsoft.com/office/officeart/2005/8/layout/vList2"/>
    <dgm:cxn modelId="{FDDAA286-2045-4E48-97FA-C016FB96D558}" type="presOf" srcId="{35C2D78F-1EA0-4422-A9C7-5741C98A4E02}" destId="{94813088-087D-4EDA-9334-F3D0BC589254}" srcOrd="0" destOrd="0" presId="urn:microsoft.com/office/officeart/2005/8/layout/vList2"/>
    <dgm:cxn modelId="{BC51A014-24A9-4786-AD55-7DD57AF055DA}" srcId="{16498B49-FE25-4CBE-A260-DD36B474D39E}" destId="{CCA84B3C-7D72-4957-9110-799F69E323DA}" srcOrd="10" destOrd="0" parTransId="{4295394E-11E1-45C5-ADD6-50080F78443F}" sibTransId="{C1E89F78-D67E-4E24-A6FA-3AB5FF439F70}"/>
    <dgm:cxn modelId="{03F3B401-3B13-4958-B6D2-5D16BE0D862E}" type="presOf" srcId="{1FCC99D9-6A3C-495D-83F7-69CF5C58C881}" destId="{BC21C556-C4B2-4729-BB0A-925E63E4E130}" srcOrd="0" destOrd="0" presId="urn:microsoft.com/office/officeart/2005/8/layout/vList2"/>
    <dgm:cxn modelId="{05CD5D01-F377-4A7A-ABF2-288AB5B593EC}" type="presOf" srcId="{16498B49-FE25-4CBE-A260-DD36B474D39E}" destId="{83484E3C-6118-4F2A-B84B-6890B36F537A}" srcOrd="0" destOrd="0" presId="urn:microsoft.com/office/officeart/2005/8/layout/vList2"/>
    <dgm:cxn modelId="{97E8F831-F51E-4E6D-8F7C-D7B5F4D04B21}" srcId="{16498B49-FE25-4CBE-A260-DD36B474D39E}" destId="{39DE836E-98A6-49DB-B2E2-E2DB2B992332}" srcOrd="2" destOrd="0" parTransId="{135FE71E-1ABD-4544-8938-9534FB4BE3B6}" sibTransId="{6B441B8C-5AEA-42A0-B717-3C0752FDEB33}"/>
    <dgm:cxn modelId="{19E403A2-35A5-433C-8874-C9D2F07DDB28}" type="presOf" srcId="{DA1E323F-CCE2-4629-A801-16F6891C53B8}" destId="{B608C058-EBA2-449D-8895-B793CFA683DE}" srcOrd="0" destOrd="0" presId="urn:microsoft.com/office/officeart/2005/8/layout/vList2"/>
    <dgm:cxn modelId="{C2DB7571-20D5-4046-ADE0-24BB36C67E8C}" srcId="{16498B49-FE25-4CBE-A260-DD36B474D39E}" destId="{BE03EEBF-5B9B-4D8C-BA0D-FD9829EEB31C}" srcOrd="6" destOrd="0" parTransId="{5EF92633-B4AC-461D-861E-A7E489FC0634}" sibTransId="{89C5E890-D366-43B3-96BA-C6003270B77F}"/>
    <dgm:cxn modelId="{206BB98A-D501-4357-B344-C7F66B8E7785}" srcId="{16498B49-FE25-4CBE-A260-DD36B474D39E}" destId="{5CB2104B-6C91-4272-8F1D-A7DD42389D70}" srcOrd="1" destOrd="0" parTransId="{C6D1FED9-3633-462B-87D5-1D8F88E9DEB5}" sibTransId="{2EB1488B-523C-40E9-A764-8D26002FCA9C}"/>
    <dgm:cxn modelId="{827088AE-CF1C-4FEA-AAE7-5B7AC790F5CC}" type="presOf" srcId="{76828FF4-EB38-4C6F-8DA8-A8AC5B5E24DA}" destId="{41A2D7B0-FF6C-45D2-B2B2-2D4AD1120214}" srcOrd="0" destOrd="0" presId="urn:microsoft.com/office/officeart/2005/8/layout/vList2"/>
    <dgm:cxn modelId="{C9F61E13-03B2-475B-81C9-E75B5AA97A59}" srcId="{16498B49-FE25-4CBE-A260-DD36B474D39E}" destId="{17036949-79BB-409C-A0A7-91219E759866}" srcOrd="12" destOrd="0" parTransId="{858FD012-83AC-42C7-B51F-76CA1D27E3E8}" sibTransId="{9335EA0B-016C-4BF8-951F-EDA3D81AF6E7}"/>
    <dgm:cxn modelId="{903E655A-CA75-431F-ADC6-8000B4BA0E9A}" srcId="{16498B49-FE25-4CBE-A260-DD36B474D39E}" destId="{43A30EF4-15B2-473D-9EB2-32BFD21E318C}" srcOrd="7" destOrd="0" parTransId="{32FBD0A2-FFEC-491C-8AC8-01B204FEFC80}" sibTransId="{F355E93F-15F7-4610-85C7-CCA6653AEEF8}"/>
    <dgm:cxn modelId="{7BAA6058-234F-4E84-BC0F-85FBCF21A39C}" type="presOf" srcId="{BE03EEBF-5B9B-4D8C-BA0D-FD9829EEB31C}" destId="{083807CD-1499-4B82-A297-25FB1C079DBD}" srcOrd="0" destOrd="0" presId="urn:microsoft.com/office/officeart/2005/8/layout/vList2"/>
    <dgm:cxn modelId="{37E8E554-5F71-46B5-83E3-34FE7990B40E}" type="presOf" srcId="{17036949-79BB-409C-A0A7-91219E759866}" destId="{83E49C3F-69D0-4B5E-9343-75A609FB78F3}" srcOrd="0" destOrd="0" presId="urn:microsoft.com/office/officeart/2005/8/layout/vList2"/>
    <dgm:cxn modelId="{C662E666-7280-4C24-AC76-1EC87997D60B}" type="presOf" srcId="{CCA84B3C-7D72-4957-9110-799F69E323DA}" destId="{B984E4F6-6B11-4ABB-83DC-E7BD5A94268D}" srcOrd="0" destOrd="0" presId="urn:microsoft.com/office/officeart/2005/8/layout/vList2"/>
    <dgm:cxn modelId="{B80A64A1-2002-43F5-8A53-10BFFBB0F78E}" srcId="{16498B49-FE25-4CBE-A260-DD36B474D39E}" destId="{16362B23-D33D-4E6D-913C-B79F59F9C420}" srcOrd="9" destOrd="0" parTransId="{948A25A7-9322-42B7-8093-58AFA9F3CEEF}" sibTransId="{E37E6EC0-603F-4E10-B9DD-9EA48D9ABA60}"/>
    <dgm:cxn modelId="{403EA302-CEF5-4248-A197-C1E447E333F0}" srcId="{16498B49-FE25-4CBE-A260-DD36B474D39E}" destId="{0B965D3B-9F42-4AC8-ADC4-F34D61055D0E}" srcOrd="11" destOrd="0" parTransId="{F6AEF9A4-10A0-48E7-A8E7-A1DEE7F3AC84}" sibTransId="{492A8E66-795A-4F0F-AC6D-FC7EFE575A9C}"/>
    <dgm:cxn modelId="{60633C07-2CFE-4063-8001-2EA76BEDBF73}" type="presOf" srcId="{EEEC260D-0A93-4E39-8AE5-99F363A53AC9}" destId="{6A62EA32-5AB0-40CD-82C0-73842392906F}" srcOrd="0" destOrd="0" presId="urn:microsoft.com/office/officeart/2005/8/layout/vList2"/>
    <dgm:cxn modelId="{4E38475F-ABE8-4054-83B2-24AEA1D5B6F2}" type="presOf" srcId="{43A30EF4-15B2-473D-9EB2-32BFD21E318C}" destId="{84F3F73F-F849-439C-8B38-A154224F6C2F}" srcOrd="0" destOrd="0" presId="urn:microsoft.com/office/officeart/2005/8/layout/vList2"/>
    <dgm:cxn modelId="{491E8EE3-32E9-4FE6-96FD-5D6602D49D93}" type="presOf" srcId="{0B965D3B-9F42-4AC8-ADC4-F34D61055D0E}" destId="{A6228BF6-33B9-4FFE-8780-9206C9F69287}" srcOrd="0" destOrd="0" presId="urn:microsoft.com/office/officeart/2005/8/layout/vList2"/>
    <dgm:cxn modelId="{3BB08679-FF48-47A4-92BC-9F66B4947418}" srcId="{16498B49-FE25-4CBE-A260-DD36B474D39E}" destId="{DA1E323F-CCE2-4629-A801-16F6891C53B8}" srcOrd="13" destOrd="0" parTransId="{383D3818-DAF0-40FD-8F3E-9C021386F713}" sibTransId="{BD5ABCBB-E092-40F6-BE9C-0F232A27853B}"/>
    <dgm:cxn modelId="{23594844-F8CD-4AB3-97FD-EF431386AE35}" srcId="{16498B49-FE25-4CBE-A260-DD36B474D39E}" destId="{EEEC260D-0A93-4E39-8AE5-99F363A53AC9}" srcOrd="8" destOrd="0" parTransId="{1E3A3522-FD96-4C28-8414-3145C08EA2A4}" sibTransId="{F7873640-26FD-437D-B50B-16BEAC64F406}"/>
    <dgm:cxn modelId="{AD67D523-1564-4B19-86DF-39D86C28D703}" type="presOf" srcId="{16362B23-D33D-4E6D-913C-B79F59F9C420}" destId="{A2ED8713-7E56-4312-81BD-AF78E06751CC}" srcOrd="0" destOrd="0" presId="urn:microsoft.com/office/officeart/2005/8/layout/vList2"/>
    <dgm:cxn modelId="{873A5BA3-2F3D-41B0-916A-65D01F4BE1D2}" srcId="{16498B49-FE25-4CBE-A260-DD36B474D39E}" destId="{35C2D78F-1EA0-4422-A9C7-5741C98A4E02}" srcOrd="0" destOrd="0" parTransId="{553E4212-677C-4F83-8C3E-28157BFBA328}" sibTransId="{F479BF45-1616-4318-AE45-567F89FF294F}"/>
    <dgm:cxn modelId="{2C72460F-5F82-44F4-8E35-DEEA31C33757}" srcId="{16498B49-FE25-4CBE-A260-DD36B474D39E}" destId="{1FCC99D9-6A3C-495D-83F7-69CF5C58C881}" srcOrd="4" destOrd="0" parTransId="{D2B26368-1D65-4F0F-BC46-1ABDAC4C011F}" sibTransId="{ACB8FB26-ED4E-4E62-AD3D-4A470FE557F1}"/>
    <dgm:cxn modelId="{962B863E-A7A0-40C1-98AC-7C6933C315ED}" srcId="{16498B49-FE25-4CBE-A260-DD36B474D39E}" destId="{3A8E452B-C466-4C28-A216-59EF11A79D45}" srcOrd="3" destOrd="0" parTransId="{5DE49A31-7495-4033-A646-EB50AC2C9F94}" sibTransId="{5C21E020-FB91-46B4-9C93-7E5E7F400092}"/>
    <dgm:cxn modelId="{FDA034A4-BD7C-4EC0-983F-7BB46DE7668C}" type="presParOf" srcId="{83484E3C-6118-4F2A-B84B-6890B36F537A}" destId="{94813088-087D-4EDA-9334-F3D0BC589254}" srcOrd="0" destOrd="0" presId="urn:microsoft.com/office/officeart/2005/8/layout/vList2"/>
    <dgm:cxn modelId="{AEC1AACE-6F98-4E21-B0D1-F7408158F988}" type="presParOf" srcId="{83484E3C-6118-4F2A-B84B-6890B36F537A}" destId="{8B07B833-BE75-411F-860C-0AAD5004E9BD}" srcOrd="1" destOrd="0" presId="urn:microsoft.com/office/officeart/2005/8/layout/vList2"/>
    <dgm:cxn modelId="{E3BD5409-68CA-4AC9-8218-929DE15C037C}" type="presParOf" srcId="{83484E3C-6118-4F2A-B84B-6890B36F537A}" destId="{F4D18B16-36D6-4B9F-BDEF-B69E509D4D18}" srcOrd="2" destOrd="0" presId="urn:microsoft.com/office/officeart/2005/8/layout/vList2"/>
    <dgm:cxn modelId="{D7652D0C-C661-44B4-AF0B-1D827497928B}" type="presParOf" srcId="{83484E3C-6118-4F2A-B84B-6890B36F537A}" destId="{E509E1E5-AF0A-472C-AF1D-3846F8B848A9}" srcOrd="3" destOrd="0" presId="urn:microsoft.com/office/officeart/2005/8/layout/vList2"/>
    <dgm:cxn modelId="{575ECE34-8F64-44F3-BED8-BF32E5A81BCA}" type="presParOf" srcId="{83484E3C-6118-4F2A-B84B-6890B36F537A}" destId="{6D822922-62FE-4ECC-9A1F-08A9EF2DE403}" srcOrd="4" destOrd="0" presId="urn:microsoft.com/office/officeart/2005/8/layout/vList2"/>
    <dgm:cxn modelId="{14B20564-2121-4A3B-AA1C-C99BA221F1D4}" type="presParOf" srcId="{83484E3C-6118-4F2A-B84B-6890B36F537A}" destId="{9987D376-7115-4AEF-8E9E-4343A63BB92B}" srcOrd="5" destOrd="0" presId="urn:microsoft.com/office/officeart/2005/8/layout/vList2"/>
    <dgm:cxn modelId="{8C12D61B-B2B9-4CDB-A6A8-D3C0E5741F85}" type="presParOf" srcId="{83484E3C-6118-4F2A-B84B-6890B36F537A}" destId="{D10D32E1-3C1E-4001-88A1-09D69B0BBD55}" srcOrd="6" destOrd="0" presId="urn:microsoft.com/office/officeart/2005/8/layout/vList2"/>
    <dgm:cxn modelId="{2B2C7DE0-F87C-4FFC-BD6D-ABBF9EA07C43}" type="presParOf" srcId="{83484E3C-6118-4F2A-B84B-6890B36F537A}" destId="{00F77D31-ED5D-4DBC-91A5-0885DAFD519C}" srcOrd="7" destOrd="0" presId="urn:microsoft.com/office/officeart/2005/8/layout/vList2"/>
    <dgm:cxn modelId="{8BE71F2D-1344-43E2-AB91-90DE7C4759B1}" type="presParOf" srcId="{83484E3C-6118-4F2A-B84B-6890B36F537A}" destId="{BC21C556-C4B2-4729-BB0A-925E63E4E130}" srcOrd="8" destOrd="0" presId="urn:microsoft.com/office/officeart/2005/8/layout/vList2"/>
    <dgm:cxn modelId="{5BED3182-952B-4AB0-B97A-442B20E20238}" type="presParOf" srcId="{83484E3C-6118-4F2A-B84B-6890B36F537A}" destId="{15437BD8-A8F2-48DC-BD7D-8137BA1A5D14}" srcOrd="9" destOrd="0" presId="urn:microsoft.com/office/officeart/2005/8/layout/vList2"/>
    <dgm:cxn modelId="{D0842F01-5075-48D8-9CF4-7D62B65AC137}" type="presParOf" srcId="{83484E3C-6118-4F2A-B84B-6890B36F537A}" destId="{41A2D7B0-FF6C-45D2-B2B2-2D4AD1120214}" srcOrd="10" destOrd="0" presId="urn:microsoft.com/office/officeart/2005/8/layout/vList2"/>
    <dgm:cxn modelId="{A4836ACB-24E6-47D5-ABD6-92826ECA58E9}" type="presParOf" srcId="{83484E3C-6118-4F2A-B84B-6890B36F537A}" destId="{D9139795-0CD2-4D0B-97F9-8791E1BE6CA6}" srcOrd="11" destOrd="0" presId="urn:microsoft.com/office/officeart/2005/8/layout/vList2"/>
    <dgm:cxn modelId="{0C0F5D57-CA3B-4B54-85F4-59C3DC69C2B4}" type="presParOf" srcId="{83484E3C-6118-4F2A-B84B-6890B36F537A}" destId="{083807CD-1499-4B82-A297-25FB1C079DBD}" srcOrd="12" destOrd="0" presId="urn:microsoft.com/office/officeart/2005/8/layout/vList2"/>
    <dgm:cxn modelId="{273B86C6-EEBC-44CF-A549-07C6C621D8DB}" type="presParOf" srcId="{83484E3C-6118-4F2A-B84B-6890B36F537A}" destId="{EC95A38B-30E4-4712-A9BB-4069092EDF01}" srcOrd="13" destOrd="0" presId="urn:microsoft.com/office/officeart/2005/8/layout/vList2"/>
    <dgm:cxn modelId="{7BA2179C-5606-401E-B51C-B5D6C721BE53}" type="presParOf" srcId="{83484E3C-6118-4F2A-B84B-6890B36F537A}" destId="{84F3F73F-F849-439C-8B38-A154224F6C2F}" srcOrd="14" destOrd="0" presId="urn:microsoft.com/office/officeart/2005/8/layout/vList2"/>
    <dgm:cxn modelId="{D2461288-FAED-4CD0-AA51-BCB7F20AE28D}" type="presParOf" srcId="{83484E3C-6118-4F2A-B84B-6890B36F537A}" destId="{EF953089-01B7-4EB3-854C-C171A296397F}" srcOrd="15" destOrd="0" presId="urn:microsoft.com/office/officeart/2005/8/layout/vList2"/>
    <dgm:cxn modelId="{91E45F9A-E62B-4E8C-B14A-3B923DDBD12B}" type="presParOf" srcId="{83484E3C-6118-4F2A-B84B-6890B36F537A}" destId="{6A62EA32-5AB0-40CD-82C0-73842392906F}" srcOrd="16" destOrd="0" presId="urn:microsoft.com/office/officeart/2005/8/layout/vList2"/>
    <dgm:cxn modelId="{86686F44-A438-42C5-B5D8-C06434F75B86}" type="presParOf" srcId="{83484E3C-6118-4F2A-B84B-6890B36F537A}" destId="{80EB998D-5593-415A-B297-FAF112F10452}" srcOrd="17" destOrd="0" presId="urn:microsoft.com/office/officeart/2005/8/layout/vList2"/>
    <dgm:cxn modelId="{620924FC-6834-4E38-A0F6-B69AFE448D00}" type="presParOf" srcId="{83484E3C-6118-4F2A-B84B-6890B36F537A}" destId="{A2ED8713-7E56-4312-81BD-AF78E06751CC}" srcOrd="18" destOrd="0" presId="urn:microsoft.com/office/officeart/2005/8/layout/vList2"/>
    <dgm:cxn modelId="{A2BFC47F-7615-47E8-A2E8-7BC68231CC9B}" type="presParOf" srcId="{83484E3C-6118-4F2A-B84B-6890B36F537A}" destId="{CFC0AB30-5532-4FDE-A28A-90197A119691}" srcOrd="19" destOrd="0" presId="urn:microsoft.com/office/officeart/2005/8/layout/vList2"/>
    <dgm:cxn modelId="{87773490-7B91-4292-94FC-6DF4B9F62A2B}" type="presParOf" srcId="{83484E3C-6118-4F2A-B84B-6890B36F537A}" destId="{B984E4F6-6B11-4ABB-83DC-E7BD5A94268D}" srcOrd="20" destOrd="0" presId="urn:microsoft.com/office/officeart/2005/8/layout/vList2"/>
    <dgm:cxn modelId="{030897D8-E93D-4FF4-B002-622F3DFC4EE2}" type="presParOf" srcId="{83484E3C-6118-4F2A-B84B-6890B36F537A}" destId="{9B73794E-B097-4947-881E-15A24CF13B21}" srcOrd="21" destOrd="0" presId="urn:microsoft.com/office/officeart/2005/8/layout/vList2"/>
    <dgm:cxn modelId="{2F91D387-5214-4EAD-8E38-3B91D38CF5E7}" type="presParOf" srcId="{83484E3C-6118-4F2A-B84B-6890B36F537A}" destId="{A6228BF6-33B9-4FFE-8780-9206C9F69287}" srcOrd="22" destOrd="0" presId="urn:microsoft.com/office/officeart/2005/8/layout/vList2"/>
    <dgm:cxn modelId="{F039FF0F-DE47-4FBD-A208-9ABAF0268872}" type="presParOf" srcId="{83484E3C-6118-4F2A-B84B-6890B36F537A}" destId="{C5C66456-8A52-499E-B1F1-211B64A9423D}" srcOrd="23" destOrd="0" presId="urn:microsoft.com/office/officeart/2005/8/layout/vList2"/>
    <dgm:cxn modelId="{29FD1C45-FC62-4E24-8F4A-5A4BA2B91F46}" type="presParOf" srcId="{83484E3C-6118-4F2A-B84B-6890B36F537A}" destId="{83E49C3F-69D0-4B5E-9343-75A609FB78F3}" srcOrd="24" destOrd="0" presId="urn:microsoft.com/office/officeart/2005/8/layout/vList2"/>
    <dgm:cxn modelId="{A5B880DF-FAEA-4B60-9E84-64D9C08DF913}" type="presParOf" srcId="{83484E3C-6118-4F2A-B84B-6890B36F537A}" destId="{9F42853A-7223-4FF2-83B4-E8447D1BD31D}" srcOrd="25" destOrd="0" presId="urn:microsoft.com/office/officeart/2005/8/layout/vList2"/>
    <dgm:cxn modelId="{8B7A20B6-9A52-48C9-966C-F222A0B2A6C3}" type="presParOf" srcId="{83484E3C-6118-4F2A-B84B-6890B36F537A}" destId="{B608C058-EBA2-449D-8895-B793CFA683DE}"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08EB71B-15CC-4D86-AADE-1CD3D2752CB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C83868D-EB51-4FCB-B77D-D337FCDF6098}">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B - The roles of a teacher:</a:t>
          </a:r>
          <a:endParaRPr lang="tr-TR" sz="2000" dirty="0">
            <a:latin typeface="Book Antiqua" pitchFamily="18" charset="0"/>
          </a:endParaRPr>
        </a:p>
      </dgm:t>
    </dgm:pt>
    <dgm:pt modelId="{3C4FA99B-E2AD-42D8-BE54-A61F3BC872C5}" type="parTrans" cxnId="{5DB8DAA8-75B3-43A0-926E-D864ED724ED7}">
      <dgm:prSet/>
      <dgm:spPr/>
      <dgm:t>
        <a:bodyPr/>
        <a:lstStyle/>
        <a:p>
          <a:endParaRPr lang="en-US"/>
        </a:p>
      </dgm:t>
    </dgm:pt>
    <dgm:pt modelId="{47F2E77A-B719-44D7-AFA6-1A9B369E0B3A}" type="sibTrans" cxnId="{5DB8DAA8-75B3-43A0-926E-D864ED724ED7}">
      <dgm:prSet/>
      <dgm:spPr/>
      <dgm:t>
        <a:bodyPr/>
        <a:lstStyle/>
        <a:p>
          <a:endParaRPr lang="en-US"/>
        </a:p>
      </dgm:t>
    </dgm:pt>
    <dgm:pt modelId="{9409020D-3930-4B75-97BD-0FE606F01F0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Controller</a:t>
          </a:r>
          <a:endParaRPr lang="tr-TR" sz="2000" dirty="0">
            <a:latin typeface="Book Antiqua" pitchFamily="18" charset="0"/>
          </a:endParaRPr>
        </a:p>
      </dgm:t>
    </dgm:pt>
    <dgm:pt modelId="{479F0E7C-3A13-4A5B-B834-04627AAAF221}" type="parTrans" cxnId="{3FDA2691-5E14-4B15-A522-8DA204B274F0}">
      <dgm:prSet/>
      <dgm:spPr/>
      <dgm:t>
        <a:bodyPr/>
        <a:lstStyle/>
        <a:p>
          <a:endParaRPr lang="en-US"/>
        </a:p>
      </dgm:t>
    </dgm:pt>
    <dgm:pt modelId="{887B10F8-1FD5-4B21-8C3B-F925DC370D08}" type="sibTrans" cxnId="{3FDA2691-5E14-4B15-A522-8DA204B274F0}">
      <dgm:prSet/>
      <dgm:spPr/>
      <dgm:t>
        <a:bodyPr/>
        <a:lstStyle/>
        <a:p>
          <a:endParaRPr lang="en-US"/>
        </a:p>
      </dgm:t>
    </dgm:pt>
    <dgm:pt modelId="{246B4F26-CD3A-4D2C-9302-540D75DC99FC}">
      <dgm:prSet custT="1"/>
      <dgm:spPr/>
      <dgm:t>
        <a:bodyPr/>
        <a:lstStyle/>
        <a:p>
          <a:pPr rtl="0"/>
          <a:r>
            <a:rPr lang="tr-TR" sz="2000" dirty="0" err="1" smtClean="0">
              <a:latin typeface="Book Antiqua" pitchFamily="18" charset="0"/>
            </a:rPr>
            <a:t>In</a:t>
          </a:r>
          <a:r>
            <a:rPr lang="tr-TR" sz="2000" dirty="0" smtClean="0">
              <a:latin typeface="Book Antiqua" pitchFamily="18" charset="0"/>
            </a:rPr>
            <a:t> </a:t>
          </a:r>
          <a:r>
            <a:rPr lang="tr-TR" sz="2000" dirty="0" err="1" smtClean="0">
              <a:latin typeface="Book Antiqua" pitchFamily="18" charset="0"/>
            </a:rPr>
            <a:t>charge</a:t>
          </a:r>
          <a:r>
            <a:rPr lang="tr-TR" sz="2000" dirty="0" smtClean="0">
              <a:latin typeface="Book Antiqua" pitchFamily="18" charset="0"/>
            </a:rPr>
            <a:t> of </a:t>
          </a:r>
          <a:r>
            <a:rPr lang="tr-TR" sz="2000" dirty="0" err="1" smtClean="0">
              <a:latin typeface="Book Antiqua" pitchFamily="18" charset="0"/>
            </a:rPr>
            <a:t>activities</a:t>
          </a:r>
          <a:r>
            <a:rPr lang="tr-TR" sz="2000" dirty="0" smtClean="0">
              <a:latin typeface="Book Antiqua" pitchFamily="18" charset="0"/>
            </a:rPr>
            <a:t> </a:t>
          </a:r>
          <a:r>
            <a:rPr lang="tr-TR" sz="2000" dirty="0" err="1" smtClean="0">
              <a:latin typeface="Book Antiqua" pitchFamily="18" charset="0"/>
            </a:rPr>
            <a:t>and</a:t>
          </a:r>
          <a:r>
            <a:rPr lang="tr-TR" sz="2000" dirty="0" smtClean="0">
              <a:latin typeface="Book Antiqua" pitchFamily="18" charset="0"/>
            </a:rPr>
            <a:t> </a:t>
          </a:r>
          <a:r>
            <a:rPr lang="tr-TR" sz="2000" dirty="0" err="1" smtClean="0">
              <a:latin typeface="Book Antiqua" pitchFamily="18" charset="0"/>
            </a:rPr>
            <a:t>leading</a:t>
          </a:r>
          <a:r>
            <a:rPr lang="tr-TR" sz="2000" dirty="0" smtClean="0">
              <a:latin typeface="Book Antiqua" pitchFamily="18" charset="0"/>
            </a:rPr>
            <a:t> </a:t>
          </a:r>
          <a:r>
            <a:rPr lang="tr-TR" sz="2000" dirty="0" err="1" smtClean="0">
              <a:latin typeface="Book Antiqua" pitchFamily="18" charset="0"/>
            </a:rPr>
            <a:t>from</a:t>
          </a:r>
          <a:r>
            <a:rPr lang="tr-TR" sz="2000" dirty="0" smtClean="0">
              <a:latin typeface="Book Antiqua" pitchFamily="18" charset="0"/>
            </a:rPr>
            <a:t> </a:t>
          </a:r>
          <a:r>
            <a:rPr lang="tr-TR" sz="2000" dirty="0" err="1" smtClean="0">
              <a:latin typeface="Book Antiqua" pitchFamily="18" charset="0"/>
            </a:rPr>
            <a:t>the</a:t>
          </a:r>
          <a:r>
            <a:rPr lang="tr-TR" sz="2000" dirty="0" smtClean="0">
              <a:latin typeface="Book Antiqua" pitchFamily="18" charset="0"/>
            </a:rPr>
            <a:t> </a:t>
          </a:r>
          <a:r>
            <a:rPr lang="tr-TR" sz="2000" dirty="0" err="1" smtClean="0">
              <a:latin typeface="Book Antiqua" pitchFamily="18" charset="0"/>
            </a:rPr>
            <a:t>front</a:t>
          </a:r>
          <a:r>
            <a:rPr lang="tr-TR" sz="2000" dirty="0" smtClean="0">
              <a:latin typeface="Book Antiqua" pitchFamily="18" charset="0"/>
            </a:rPr>
            <a:t>. </a:t>
          </a:r>
          <a:r>
            <a:rPr lang="tr-TR" sz="2000" dirty="0" err="1" smtClean="0">
              <a:latin typeface="Book Antiqua" pitchFamily="18" charset="0"/>
            </a:rPr>
            <a:t>Take</a:t>
          </a:r>
          <a:r>
            <a:rPr lang="tr-TR" sz="2000" dirty="0" smtClean="0">
              <a:latin typeface="Book Antiqua" pitchFamily="18" charset="0"/>
            </a:rPr>
            <a:t> </a:t>
          </a:r>
          <a:r>
            <a:rPr lang="tr-TR" sz="2000" dirty="0" err="1" smtClean="0">
              <a:latin typeface="Book Antiqua" pitchFamily="18" charset="0"/>
            </a:rPr>
            <a:t>registers</a:t>
          </a:r>
          <a:r>
            <a:rPr lang="tr-TR" sz="2000" dirty="0" smtClean="0">
              <a:latin typeface="Book Antiqua" pitchFamily="18" charset="0"/>
            </a:rPr>
            <a:t>, </a:t>
          </a:r>
          <a:r>
            <a:rPr lang="tr-TR" sz="2000" dirty="0" err="1" smtClean="0">
              <a:latin typeface="Book Antiqua" pitchFamily="18" charset="0"/>
            </a:rPr>
            <a:t>tell</a:t>
          </a:r>
          <a:r>
            <a:rPr lang="tr-TR" sz="2000" dirty="0" smtClean="0">
              <a:latin typeface="Book Antiqua" pitchFamily="18" charset="0"/>
            </a:rPr>
            <a:t> </a:t>
          </a:r>
          <a:r>
            <a:rPr lang="tr-TR" sz="2000" dirty="0" err="1" smtClean="0">
              <a:latin typeface="Book Antiqua" pitchFamily="18" charset="0"/>
            </a:rPr>
            <a:t>sts</a:t>
          </a:r>
          <a:r>
            <a:rPr lang="tr-TR" sz="2000" dirty="0" smtClean="0">
              <a:latin typeface="Book Antiqua" pitchFamily="18" charset="0"/>
            </a:rPr>
            <a:t> </a:t>
          </a:r>
          <a:r>
            <a:rPr lang="tr-TR" sz="2000" dirty="0" err="1" smtClean="0">
              <a:latin typeface="Book Antiqua" pitchFamily="18" charset="0"/>
            </a:rPr>
            <a:t>things</a:t>
          </a:r>
          <a:endParaRPr lang="en-US" sz="2000" dirty="0">
            <a:latin typeface="Book Antiqua" pitchFamily="18" charset="0"/>
          </a:endParaRPr>
        </a:p>
      </dgm:t>
    </dgm:pt>
    <dgm:pt modelId="{601FE818-CA46-46D3-9267-B1C6F91344C2}" type="parTrans" cxnId="{37FEF451-6805-4C08-828B-6184003926AB}">
      <dgm:prSet/>
      <dgm:spPr/>
      <dgm:t>
        <a:bodyPr/>
        <a:lstStyle/>
        <a:p>
          <a:endParaRPr lang="en-US"/>
        </a:p>
      </dgm:t>
    </dgm:pt>
    <dgm:pt modelId="{1B5DFC41-3A94-4556-AF7A-6EBE6B1002D8}" type="sibTrans" cxnId="{37FEF451-6805-4C08-828B-6184003926AB}">
      <dgm:prSet/>
      <dgm:spPr/>
      <dgm:t>
        <a:bodyPr/>
        <a:lstStyle/>
        <a:p>
          <a:endParaRPr lang="en-US"/>
        </a:p>
      </dgm:t>
    </dgm:pt>
    <dgm:pt modelId="{53659151-E635-4D2D-9E92-BBB8489F30D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Organizer</a:t>
          </a:r>
          <a:endParaRPr lang="tr-TR" sz="2000" dirty="0">
            <a:latin typeface="Book Antiqua" pitchFamily="18" charset="0"/>
          </a:endParaRPr>
        </a:p>
      </dgm:t>
    </dgm:pt>
    <dgm:pt modelId="{9D9675C7-8371-473B-B6DF-62BD9DF9C6B8}" type="parTrans" cxnId="{0E1E8A2F-850D-46B7-98D2-E3ABB456A003}">
      <dgm:prSet/>
      <dgm:spPr/>
      <dgm:t>
        <a:bodyPr/>
        <a:lstStyle/>
        <a:p>
          <a:endParaRPr lang="en-US"/>
        </a:p>
      </dgm:t>
    </dgm:pt>
    <dgm:pt modelId="{0EB1627F-D7CA-4812-82FD-F48EC19610DC}" type="sibTrans" cxnId="{0E1E8A2F-850D-46B7-98D2-E3ABB456A003}">
      <dgm:prSet/>
      <dgm:spPr/>
      <dgm:t>
        <a:bodyPr/>
        <a:lstStyle/>
        <a:p>
          <a:endParaRPr lang="en-US"/>
        </a:p>
      </dgm:t>
    </dgm:pt>
    <dgm:pt modelId="{7F6FE6FC-E2A3-4592-A9E7-ED1CBFD80798}">
      <dgm:prSet custT="1"/>
      <dgm:spPr/>
      <dgm:t>
        <a:bodyPr/>
        <a:lstStyle/>
        <a:p>
          <a:pPr rtl="0"/>
          <a:r>
            <a:rPr lang="en-US" sz="2000" noProof="0" dirty="0" smtClean="0">
              <a:latin typeface="Book Antiqua" pitchFamily="18" charset="0"/>
            </a:rPr>
            <a:t>Organize activities, motivate </a:t>
          </a:r>
          <a:r>
            <a:rPr lang="en-US" sz="2000" noProof="0" dirty="0" err="1" smtClean="0">
              <a:latin typeface="Book Antiqua" pitchFamily="18" charset="0"/>
            </a:rPr>
            <a:t>sts</a:t>
          </a:r>
          <a:r>
            <a:rPr lang="en-US" sz="2000" noProof="0" dirty="0" smtClean="0">
              <a:latin typeface="Book Antiqua" pitchFamily="18" charset="0"/>
            </a:rPr>
            <a:t>, make things clear</a:t>
          </a:r>
          <a:endParaRPr lang="en-US" sz="2000" noProof="0" dirty="0">
            <a:latin typeface="Book Antiqua" pitchFamily="18" charset="0"/>
          </a:endParaRPr>
        </a:p>
      </dgm:t>
    </dgm:pt>
    <dgm:pt modelId="{C182CE73-B3E2-4D19-BA79-C6A474C2BB9F}" type="parTrans" cxnId="{61EE7028-3DCE-4233-A121-27BE5337DD9C}">
      <dgm:prSet/>
      <dgm:spPr/>
      <dgm:t>
        <a:bodyPr/>
        <a:lstStyle/>
        <a:p>
          <a:endParaRPr lang="en-US"/>
        </a:p>
      </dgm:t>
    </dgm:pt>
    <dgm:pt modelId="{4EB96903-F282-4C1E-BE3D-6A5FCBE79B79}" type="sibTrans" cxnId="{61EE7028-3DCE-4233-A121-27BE5337DD9C}">
      <dgm:prSet/>
      <dgm:spPr/>
      <dgm:t>
        <a:bodyPr/>
        <a:lstStyle/>
        <a:p>
          <a:endParaRPr lang="en-US"/>
        </a:p>
      </dgm:t>
    </dgm:pt>
    <dgm:pt modelId="{507177FC-31A3-4134-ACFB-2AA3EC1DED2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Prompter</a:t>
          </a:r>
          <a:endParaRPr lang="tr-TR" sz="2000" dirty="0">
            <a:latin typeface="Book Antiqua" pitchFamily="18" charset="0"/>
          </a:endParaRPr>
        </a:p>
      </dgm:t>
    </dgm:pt>
    <dgm:pt modelId="{782F9C86-C34A-4481-B3A9-23CF2420EE8B}" type="parTrans" cxnId="{03BDD758-3F9B-4C94-AB4D-F0F9CB6C277C}">
      <dgm:prSet/>
      <dgm:spPr/>
      <dgm:t>
        <a:bodyPr/>
        <a:lstStyle/>
        <a:p>
          <a:endParaRPr lang="en-US"/>
        </a:p>
      </dgm:t>
    </dgm:pt>
    <dgm:pt modelId="{36ED996B-5666-4239-8BE2-EBC62EC56E87}" type="sibTrans" cxnId="{03BDD758-3F9B-4C94-AB4D-F0F9CB6C277C}">
      <dgm:prSet/>
      <dgm:spPr/>
      <dgm:t>
        <a:bodyPr/>
        <a:lstStyle/>
        <a:p>
          <a:endParaRPr lang="en-US"/>
        </a:p>
      </dgm:t>
    </dgm:pt>
    <dgm:pt modelId="{B27FB982-5EE2-4D5A-B724-D7CB0308D728}">
      <dgm:prSet custT="1"/>
      <dgm:spPr/>
      <dgm:t>
        <a:bodyPr/>
        <a:lstStyle/>
        <a:p>
          <a:pPr rtl="0"/>
          <a:r>
            <a:rPr lang="tr-TR" sz="2000" dirty="0" err="1" smtClean="0">
              <a:latin typeface="Book Antiqua" pitchFamily="18" charset="0"/>
            </a:rPr>
            <a:t>Encourage</a:t>
          </a:r>
          <a:r>
            <a:rPr lang="tr-TR" sz="2000" dirty="0" smtClean="0">
              <a:latin typeface="Book Antiqua" pitchFamily="18" charset="0"/>
            </a:rPr>
            <a:t> </a:t>
          </a:r>
          <a:r>
            <a:rPr lang="tr-TR" sz="2000" dirty="0" err="1" smtClean="0">
              <a:latin typeface="Book Antiqua" pitchFamily="18" charset="0"/>
            </a:rPr>
            <a:t>sts</a:t>
          </a:r>
          <a:r>
            <a:rPr lang="tr-TR" sz="2000" dirty="0" smtClean="0">
              <a:latin typeface="Book Antiqua" pitchFamily="18" charset="0"/>
            </a:rPr>
            <a:t> </a:t>
          </a:r>
          <a:r>
            <a:rPr lang="tr-TR" sz="2000" dirty="0" err="1" smtClean="0">
              <a:latin typeface="Book Antiqua" pitchFamily="18" charset="0"/>
            </a:rPr>
            <a:t>to</a:t>
          </a:r>
          <a:r>
            <a:rPr lang="tr-TR" sz="2000" dirty="0" smtClean="0">
              <a:latin typeface="Book Antiqua" pitchFamily="18" charset="0"/>
            </a:rPr>
            <a:t> </a:t>
          </a:r>
          <a:r>
            <a:rPr lang="tr-TR" sz="2000" dirty="0" err="1" smtClean="0">
              <a:latin typeface="Book Antiqua" pitchFamily="18" charset="0"/>
            </a:rPr>
            <a:t>think</a:t>
          </a:r>
          <a:r>
            <a:rPr lang="tr-TR" sz="2000" dirty="0" smtClean="0">
              <a:latin typeface="Book Antiqua" pitchFamily="18" charset="0"/>
            </a:rPr>
            <a:t> </a:t>
          </a:r>
          <a:r>
            <a:rPr lang="tr-TR" sz="2000" dirty="0" err="1" smtClean="0">
              <a:latin typeface="Book Antiqua" pitchFamily="18" charset="0"/>
            </a:rPr>
            <a:t>creatively</a:t>
          </a:r>
          <a:r>
            <a:rPr lang="tr-TR" sz="2000" dirty="0" smtClean="0">
              <a:latin typeface="Book Antiqua" pitchFamily="18" charset="0"/>
            </a:rPr>
            <a:t>, </a:t>
          </a:r>
          <a:r>
            <a:rPr lang="tr-TR" sz="2000" dirty="0" err="1" smtClean="0">
              <a:latin typeface="Book Antiqua" pitchFamily="18" charset="0"/>
            </a:rPr>
            <a:t>push</a:t>
          </a:r>
          <a:r>
            <a:rPr lang="tr-TR" sz="2000" dirty="0" smtClean="0">
              <a:latin typeface="Book Antiqua" pitchFamily="18" charset="0"/>
            </a:rPr>
            <a:t> </a:t>
          </a:r>
          <a:r>
            <a:rPr lang="tr-TR" sz="2000" dirty="0" err="1" smtClean="0">
              <a:latin typeface="Book Antiqua" pitchFamily="18" charset="0"/>
            </a:rPr>
            <a:t>sts</a:t>
          </a:r>
          <a:r>
            <a:rPr lang="tr-TR" sz="2000" dirty="0" smtClean="0">
              <a:latin typeface="Book Antiqua" pitchFamily="18" charset="0"/>
            </a:rPr>
            <a:t> in </a:t>
          </a:r>
          <a:r>
            <a:rPr lang="tr-TR" sz="2000" dirty="0" err="1" smtClean="0">
              <a:latin typeface="Book Antiqua" pitchFamily="18" charset="0"/>
            </a:rPr>
            <a:t>supportive</a:t>
          </a:r>
          <a:r>
            <a:rPr lang="tr-TR" sz="2000" dirty="0" smtClean="0">
              <a:latin typeface="Book Antiqua" pitchFamily="18" charset="0"/>
            </a:rPr>
            <a:t> </a:t>
          </a:r>
          <a:r>
            <a:rPr lang="tr-TR" sz="2000" dirty="0" err="1" smtClean="0">
              <a:latin typeface="Book Antiqua" pitchFamily="18" charset="0"/>
            </a:rPr>
            <a:t>way</a:t>
          </a:r>
          <a:endParaRPr lang="en-US" sz="2000" dirty="0">
            <a:latin typeface="Book Antiqua" pitchFamily="18" charset="0"/>
          </a:endParaRPr>
        </a:p>
      </dgm:t>
    </dgm:pt>
    <dgm:pt modelId="{7FC570C7-36D5-41C5-804C-16A5F59907DE}" type="parTrans" cxnId="{6596824F-DD82-4C67-AFCF-843B1F5BC8EE}">
      <dgm:prSet/>
      <dgm:spPr/>
      <dgm:t>
        <a:bodyPr/>
        <a:lstStyle/>
        <a:p>
          <a:endParaRPr lang="en-US"/>
        </a:p>
      </dgm:t>
    </dgm:pt>
    <dgm:pt modelId="{59BF23E6-3F8B-421A-9007-7A55E0BB1930}" type="sibTrans" cxnId="{6596824F-DD82-4C67-AFCF-843B1F5BC8EE}">
      <dgm:prSet/>
      <dgm:spPr/>
      <dgm:t>
        <a:bodyPr/>
        <a:lstStyle/>
        <a:p>
          <a:endParaRPr lang="en-US"/>
        </a:p>
      </dgm:t>
    </dgm:pt>
    <dgm:pt modelId="{B1A2803F-0688-4CED-928D-8C79B6F643B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Participant</a:t>
          </a:r>
          <a:endParaRPr lang="tr-TR" sz="2000" dirty="0">
            <a:latin typeface="Book Antiqua" pitchFamily="18" charset="0"/>
          </a:endParaRPr>
        </a:p>
      </dgm:t>
    </dgm:pt>
    <dgm:pt modelId="{61C60257-B62E-459E-88D3-EE1A35AEEDFC}" type="parTrans" cxnId="{F622ADE3-8E7A-4760-B36D-65C25379735C}">
      <dgm:prSet/>
      <dgm:spPr/>
      <dgm:t>
        <a:bodyPr/>
        <a:lstStyle/>
        <a:p>
          <a:endParaRPr lang="en-US"/>
        </a:p>
      </dgm:t>
    </dgm:pt>
    <dgm:pt modelId="{8AF66B1E-C6D5-4C71-9A37-7E398C6FB23B}" type="sibTrans" cxnId="{F622ADE3-8E7A-4760-B36D-65C25379735C}">
      <dgm:prSet/>
      <dgm:spPr/>
      <dgm:t>
        <a:bodyPr/>
        <a:lstStyle/>
        <a:p>
          <a:endParaRPr lang="en-US"/>
        </a:p>
      </dgm:t>
    </dgm:pt>
    <dgm:pt modelId="{95B65980-4B0F-4B83-8FC0-C62905D7B949}">
      <dgm:prSet custT="1"/>
      <dgm:spPr/>
      <dgm:t>
        <a:bodyPr/>
        <a:lstStyle/>
        <a:p>
          <a:pPr rtl="0"/>
          <a:r>
            <a:rPr lang="tr-TR" sz="2000" dirty="0" err="1" smtClean="0">
              <a:latin typeface="Book Antiqua" pitchFamily="18" charset="0"/>
            </a:rPr>
            <a:t>Join</a:t>
          </a:r>
          <a:r>
            <a:rPr lang="tr-TR" sz="2000" dirty="0" smtClean="0">
              <a:latin typeface="Book Antiqua" pitchFamily="18" charset="0"/>
            </a:rPr>
            <a:t> in </a:t>
          </a:r>
          <a:r>
            <a:rPr lang="tr-TR" sz="2000" dirty="0" err="1" smtClean="0">
              <a:latin typeface="Book Antiqua" pitchFamily="18" charset="0"/>
            </a:rPr>
            <a:t>activities</a:t>
          </a:r>
          <a:endParaRPr lang="en-US" sz="2000" dirty="0">
            <a:latin typeface="Book Antiqua" pitchFamily="18" charset="0"/>
          </a:endParaRPr>
        </a:p>
      </dgm:t>
    </dgm:pt>
    <dgm:pt modelId="{91218C4E-E8BE-4302-BBFB-949F28F4BBDD}" type="parTrans" cxnId="{9D762148-9401-4803-BFE2-17B5621835F6}">
      <dgm:prSet/>
      <dgm:spPr/>
      <dgm:t>
        <a:bodyPr/>
        <a:lstStyle/>
        <a:p>
          <a:endParaRPr lang="en-US"/>
        </a:p>
      </dgm:t>
    </dgm:pt>
    <dgm:pt modelId="{FBF2B558-142E-4948-994E-2DCA37C3F87B}" type="sibTrans" cxnId="{9D762148-9401-4803-BFE2-17B5621835F6}">
      <dgm:prSet/>
      <dgm:spPr/>
      <dgm:t>
        <a:bodyPr/>
        <a:lstStyle/>
        <a:p>
          <a:endParaRPr lang="en-US"/>
        </a:p>
      </dgm:t>
    </dgm:pt>
    <dgm:pt modelId="{B2039676-D0FA-4832-BFFB-1309F9C009A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Resource</a:t>
          </a:r>
          <a:endParaRPr lang="tr-TR" sz="2000" dirty="0">
            <a:latin typeface="Book Antiqua" pitchFamily="18" charset="0"/>
          </a:endParaRPr>
        </a:p>
      </dgm:t>
    </dgm:pt>
    <dgm:pt modelId="{37DD9DD2-48F0-4D25-B7E0-F6F96B239C98}" type="parTrans" cxnId="{F488A820-E809-4FBD-B0DF-D7DFF2A10CCD}">
      <dgm:prSet/>
      <dgm:spPr/>
      <dgm:t>
        <a:bodyPr/>
        <a:lstStyle/>
        <a:p>
          <a:endParaRPr lang="en-US"/>
        </a:p>
      </dgm:t>
    </dgm:pt>
    <dgm:pt modelId="{7B1C3330-843D-4E55-A223-C61EF7E9B69C}" type="sibTrans" cxnId="{F488A820-E809-4FBD-B0DF-D7DFF2A10CCD}">
      <dgm:prSet/>
      <dgm:spPr/>
      <dgm:t>
        <a:bodyPr/>
        <a:lstStyle/>
        <a:p>
          <a:endParaRPr lang="en-US"/>
        </a:p>
      </dgm:t>
    </dgm:pt>
    <dgm:pt modelId="{75978B6F-00F8-4349-961F-6A589FDB3865}">
      <dgm:prSet custT="1"/>
      <dgm:spPr/>
      <dgm:t>
        <a:bodyPr/>
        <a:lstStyle/>
        <a:p>
          <a:pPr rtl="0"/>
          <a:r>
            <a:rPr lang="tr-TR" sz="2000" dirty="0" err="1" smtClean="0">
              <a:latin typeface="Book Antiqua" pitchFamily="18" charset="0"/>
            </a:rPr>
            <a:t>Offer</a:t>
          </a:r>
          <a:r>
            <a:rPr lang="tr-TR" sz="2000" dirty="0" smtClean="0">
              <a:latin typeface="Book Antiqua" pitchFamily="18" charset="0"/>
            </a:rPr>
            <a:t> </a:t>
          </a:r>
          <a:r>
            <a:rPr lang="tr-TR" sz="2000" dirty="0" err="1" smtClean="0">
              <a:latin typeface="Book Antiqua" pitchFamily="18" charset="0"/>
            </a:rPr>
            <a:t>guidance</a:t>
          </a:r>
          <a:r>
            <a:rPr lang="tr-TR" sz="2000" dirty="0" smtClean="0">
              <a:latin typeface="Book Antiqua" pitchFamily="18" charset="0"/>
            </a:rPr>
            <a:t>, </a:t>
          </a:r>
          <a:r>
            <a:rPr lang="tr-TR" sz="2000" dirty="0" err="1" smtClean="0">
              <a:latin typeface="Book Antiqua" pitchFamily="18" charset="0"/>
            </a:rPr>
            <a:t>encourage</a:t>
          </a:r>
          <a:r>
            <a:rPr lang="tr-TR" sz="2000" dirty="0" smtClean="0">
              <a:latin typeface="Book Antiqua" pitchFamily="18" charset="0"/>
            </a:rPr>
            <a:t> </a:t>
          </a:r>
          <a:r>
            <a:rPr lang="tr-TR" sz="2000" dirty="0" err="1" smtClean="0">
              <a:latin typeface="Book Antiqua" pitchFamily="18" charset="0"/>
            </a:rPr>
            <a:t>sts</a:t>
          </a:r>
          <a:r>
            <a:rPr lang="tr-TR" sz="2000" dirty="0" smtClean="0">
              <a:latin typeface="Book Antiqua" pitchFamily="18" charset="0"/>
            </a:rPr>
            <a:t> </a:t>
          </a:r>
          <a:r>
            <a:rPr lang="tr-TR" sz="2000" dirty="0" err="1" smtClean="0">
              <a:latin typeface="Book Antiqua" pitchFamily="18" charset="0"/>
            </a:rPr>
            <a:t>to</a:t>
          </a:r>
          <a:r>
            <a:rPr lang="tr-TR" sz="2000" dirty="0" smtClean="0">
              <a:latin typeface="Book Antiqua" pitchFamily="18" charset="0"/>
            </a:rPr>
            <a:t> </a:t>
          </a:r>
          <a:r>
            <a:rPr lang="tr-TR" sz="2000" dirty="0" err="1" smtClean="0">
              <a:latin typeface="Book Antiqua" pitchFamily="18" charset="0"/>
            </a:rPr>
            <a:t>use</a:t>
          </a:r>
          <a:r>
            <a:rPr lang="tr-TR" sz="2000" dirty="0" smtClean="0">
              <a:latin typeface="Book Antiqua" pitchFamily="18" charset="0"/>
            </a:rPr>
            <a:t> </a:t>
          </a:r>
          <a:r>
            <a:rPr lang="tr-TR" sz="2000" dirty="0" err="1" smtClean="0">
              <a:latin typeface="Book Antiqua" pitchFamily="18" charset="0"/>
            </a:rPr>
            <a:t>resource</a:t>
          </a:r>
          <a:r>
            <a:rPr lang="tr-TR" sz="2000" dirty="0" smtClean="0">
              <a:latin typeface="Book Antiqua" pitchFamily="18" charset="0"/>
            </a:rPr>
            <a:t> </a:t>
          </a:r>
          <a:r>
            <a:rPr lang="tr-TR" sz="2000" dirty="0" err="1" smtClean="0">
              <a:latin typeface="Book Antiqua" pitchFamily="18" charset="0"/>
            </a:rPr>
            <a:t>material</a:t>
          </a:r>
          <a:endParaRPr lang="en-US" sz="2000" dirty="0">
            <a:latin typeface="Book Antiqua" pitchFamily="18" charset="0"/>
          </a:endParaRPr>
        </a:p>
      </dgm:t>
    </dgm:pt>
    <dgm:pt modelId="{9192237C-9ED4-4DDD-A283-DC5693FB0696}" type="parTrans" cxnId="{F2554445-9B48-44BB-8DA1-3AD38EB6242C}">
      <dgm:prSet/>
      <dgm:spPr/>
      <dgm:t>
        <a:bodyPr/>
        <a:lstStyle/>
        <a:p>
          <a:endParaRPr lang="en-US"/>
        </a:p>
      </dgm:t>
    </dgm:pt>
    <dgm:pt modelId="{B383109C-7BDE-495A-B74A-69A95D0E940E}" type="sibTrans" cxnId="{F2554445-9B48-44BB-8DA1-3AD38EB6242C}">
      <dgm:prSet/>
      <dgm:spPr/>
      <dgm:t>
        <a:bodyPr/>
        <a:lstStyle/>
        <a:p>
          <a:endParaRPr lang="en-US"/>
        </a:p>
      </dgm:t>
    </dgm:pt>
    <dgm:pt modelId="{0A102C5B-E03C-4FC8-B959-B8F79897DCF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Tutor</a:t>
          </a:r>
          <a:endParaRPr lang="tr-TR" sz="2000" dirty="0">
            <a:latin typeface="Book Antiqua" pitchFamily="18" charset="0"/>
          </a:endParaRPr>
        </a:p>
      </dgm:t>
    </dgm:pt>
    <dgm:pt modelId="{5CF8EF1D-368C-47E4-A2AA-D6DF9E245F55}" type="parTrans" cxnId="{42FE8F86-137F-44F9-8016-A6BE60355426}">
      <dgm:prSet/>
      <dgm:spPr/>
      <dgm:t>
        <a:bodyPr/>
        <a:lstStyle/>
        <a:p>
          <a:endParaRPr lang="en-US"/>
        </a:p>
      </dgm:t>
    </dgm:pt>
    <dgm:pt modelId="{955E5E7C-E4C9-4C10-A651-2397F7DEB537}" type="sibTrans" cxnId="{42FE8F86-137F-44F9-8016-A6BE60355426}">
      <dgm:prSet/>
      <dgm:spPr/>
      <dgm:t>
        <a:bodyPr/>
        <a:lstStyle/>
        <a:p>
          <a:endParaRPr lang="en-US"/>
        </a:p>
      </dgm:t>
    </dgm:pt>
    <dgm:pt modelId="{A38FE59E-17B2-4992-8241-AD7F50993B7E}">
      <dgm:prSet custT="1"/>
      <dgm:spPr/>
      <dgm:t>
        <a:bodyPr/>
        <a:lstStyle/>
        <a:p>
          <a:pPr rtl="0"/>
          <a:r>
            <a:rPr lang="en-US" sz="2000" noProof="0" dirty="0" err="1" smtClean="0">
              <a:latin typeface="Book Antiqua" pitchFamily="18" charset="0"/>
            </a:rPr>
            <a:t>Prompter+resource</a:t>
          </a:r>
          <a:r>
            <a:rPr lang="tr-TR" sz="2000" dirty="0" smtClean="0">
              <a:latin typeface="Book Antiqua" pitchFamily="18" charset="0"/>
            </a:rPr>
            <a:t>, </a:t>
          </a:r>
          <a:r>
            <a:rPr lang="tr-TR" sz="2000" dirty="0" err="1" smtClean="0">
              <a:latin typeface="Book Antiqua" pitchFamily="18" charset="0"/>
            </a:rPr>
            <a:t>pointing</a:t>
          </a:r>
          <a:r>
            <a:rPr lang="tr-TR" sz="2000" dirty="0" smtClean="0">
              <a:latin typeface="Book Antiqua" pitchFamily="18" charset="0"/>
            </a:rPr>
            <a:t> </a:t>
          </a:r>
          <a:r>
            <a:rPr lang="tr-TR" sz="2000" dirty="0" err="1" smtClean="0">
              <a:latin typeface="Book Antiqua" pitchFamily="18" charset="0"/>
            </a:rPr>
            <a:t>sts</a:t>
          </a:r>
          <a:r>
            <a:rPr lang="tr-TR" sz="2000" dirty="0" smtClean="0">
              <a:latin typeface="Book Antiqua" pitchFamily="18" charset="0"/>
            </a:rPr>
            <a:t> in </a:t>
          </a:r>
          <a:r>
            <a:rPr lang="tr-TR" sz="2000" dirty="0" err="1" smtClean="0">
              <a:latin typeface="Book Antiqua" pitchFamily="18" charset="0"/>
            </a:rPr>
            <a:t>directions</a:t>
          </a:r>
          <a:endParaRPr lang="en-US" sz="2000" dirty="0">
            <a:latin typeface="Book Antiqua" pitchFamily="18" charset="0"/>
          </a:endParaRPr>
        </a:p>
      </dgm:t>
    </dgm:pt>
    <dgm:pt modelId="{7C032AA5-01A1-4036-A25B-BEE8C173F93F}" type="parTrans" cxnId="{54DA4286-96A1-4890-8DFB-B87F2BF8E758}">
      <dgm:prSet/>
      <dgm:spPr/>
      <dgm:t>
        <a:bodyPr/>
        <a:lstStyle/>
        <a:p>
          <a:endParaRPr lang="en-US"/>
        </a:p>
      </dgm:t>
    </dgm:pt>
    <dgm:pt modelId="{E54F5267-675C-4E1E-BE84-53DF859A612B}" type="sibTrans" cxnId="{54DA4286-96A1-4890-8DFB-B87F2BF8E758}">
      <dgm:prSet/>
      <dgm:spPr/>
      <dgm:t>
        <a:bodyPr/>
        <a:lstStyle/>
        <a:p>
          <a:endParaRPr lang="en-US"/>
        </a:p>
      </dgm:t>
    </dgm:pt>
    <dgm:pt modelId="{76EAB96B-802B-458C-BAE1-FD01457941B3}">
      <dgm:prSet custT="1"/>
      <dgm:spPr/>
      <dgm:t>
        <a:bodyPr/>
        <a:lstStyle/>
        <a:p>
          <a:pPr rtl="0"/>
          <a:r>
            <a:rPr lang="en-US" sz="1800" noProof="0" dirty="0" smtClean="0">
              <a:latin typeface="Book Antiqua" pitchFamily="18" charset="0"/>
            </a:rPr>
            <a:t>1.  </a:t>
          </a:r>
          <a:r>
            <a:rPr lang="en-US" sz="2400" b="1" noProof="0" dirty="0" smtClean="0">
              <a:latin typeface="Book Antiqua" pitchFamily="18" charset="0"/>
            </a:rPr>
            <a:t>engage</a:t>
          </a:r>
          <a:r>
            <a:rPr lang="en-US" sz="1800" noProof="0" dirty="0" smtClean="0">
              <a:latin typeface="Book Antiqua" pitchFamily="18" charset="0"/>
            </a:rPr>
            <a:t>:  </a:t>
          </a:r>
          <a:r>
            <a:rPr lang="en-US" sz="1800" noProof="0" dirty="0" err="1" smtClean="0">
              <a:latin typeface="Book Antiqua" pitchFamily="18" charset="0"/>
            </a:rPr>
            <a:t>ts</a:t>
          </a:r>
          <a:r>
            <a:rPr lang="en-US" sz="1800" noProof="0" dirty="0" smtClean="0">
              <a:latin typeface="Book Antiqua" pitchFamily="18" charset="0"/>
            </a:rPr>
            <a:t> get </a:t>
          </a:r>
          <a:r>
            <a:rPr lang="en-US" sz="1800" noProof="0" dirty="0" err="1" smtClean="0">
              <a:latin typeface="Book Antiqua" pitchFamily="18" charset="0"/>
            </a:rPr>
            <a:t>sts</a:t>
          </a:r>
          <a:r>
            <a:rPr lang="en-US" sz="1800" noProof="0" dirty="0" smtClean="0">
              <a:latin typeface="Book Antiqua" pitchFamily="18" charset="0"/>
            </a:rPr>
            <a:t> both cognitively and affectively involved, engaged and ready. </a:t>
          </a:r>
          <a:endParaRPr lang="en-US" sz="1800" noProof="0" dirty="0">
            <a:latin typeface="Book Antiqua" pitchFamily="18" charset="0"/>
          </a:endParaRPr>
        </a:p>
      </dgm:t>
    </dgm:pt>
    <dgm:pt modelId="{82DD0D5A-8C01-4BB8-8A2B-42A1D4052E63}" type="parTrans" cxnId="{3FE9D6CD-EA11-46E6-8855-5D637ECD9435}">
      <dgm:prSet/>
      <dgm:spPr/>
      <dgm:t>
        <a:bodyPr/>
        <a:lstStyle/>
        <a:p>
          <a:endParaRPr lang="en-US"/>
        </a:p>
      </dgm:t>
    </dgm:pt>
    <dgm:pt modelId="{787E5588-7072-4C4E-B9C9-B8ACE4F039E4}" type="sibTrans" cxnId="{3FE9D6CD-EA11-46E6-8855-5D637ECD9435}">
      <dgm:prSet/>
      <dgm:spPr/>
      <dgm:t>
        <a:bodyPr/>
        <a:lstStyle/>
        <a:p>
          <a:endParaRPr lang="en-US"/>
        </a:p>
      </dgm:t>
    </dgm:pt>
    <dgm:pt modelId="{929A7F6A-3A6B-4E03-9C43-4A121B4B368A}">
      <dgm:prSet custT="1"/>
      <dgm:spPr/>
      <dgm:t>
        <a:bodyPr/>
        <a:lstStyle/>
        <a:p>
          <a:pPr rtl="0"/>
          <a:r>
            <a:rPr lang="en-US" sz="1800" noProof="0" dirty="0" smtClean="0">
              <a:latin typeface="Book Antiqua" pitchFamily="18" charset="0"/>
            </a:rPr>
            <a:t>2. </a:t>
          </a:r>
          <a:r>
            <a:rPr lang="en-US" sz="2000" b="1" noProof="0" dirty="0" smtClean="0">
              <a:latin typeface="Book Antiqua" pitchFamily="18" charset="0"/>
            </a:rPr>
            <a:t>Instruct</a:t>
          </a:r>
          <a:r>
            <a:rPr lang="en-US" sz="2000" noProof="0" dirty="0" smtClean="0">
              <a:latin typeface="Book Antiqua" pitchFamily="18" charset="0"/>
            </a:rPr>
            <a:t> </a:t>
          </a:r>
          <a:r>
            <a:rPr lang="en-US" sz="1800" noProof="0" dirty="0" smtClean="0">
              <a:latin typeface="Book Antiqua" pitchFamily="18" charset="0"/>
            </a:rPr>
            <a:t>(demonstrate) Ts give necessary instruction </a:t>
          </a:r>
          <a:r>
            <a:rPr lang="en-US" sz="1800" noProof="0" dirty="0" err="1" smtClean="0">
              <a:latin typeface="Book Antiqua" pitchFamily="18" charset="0"/>
            </a:rPr>
            <a:t>sayin</a:t>
          </a:r>
          <a:r>
            <a:rPr lang="en-US" sz="1800" noProof="0" dirty="0" smtClean="0">
              <a:latin typeface="Book Antiqua" pitchFamily="18" charset="0"/>
            </a:rPr>
            <a:t> what should be done first</a:t>
          </a:r>
          <a:endParaRPr lang="en-US" sz="1800" noProof="0" dirty="0">
            <a:latin typeface="Book Antiqua" pitchFamily="18" charset="0"/>
          </a:endParaRPr>
        </a:p>
      </dgm:t>
    </dgm:pt>
    <dgm:pt modelId="{AA12804C-A68F-420B-A190-DB2D9A0BCC5A}" type="parTrans" cxnId="{93B468C3-5062-4D61-9560-F8FA5F18FFCA}">
      <dgm:prSet/>
      <dgm:spPr/>
      <dgm:t>
        <a:bodyPr/>
        <a:lstStyle/>
        <a:p>
          <a:endParaRPr lang="en-US"/>
        </a:p>
      </dgm:t>
    </dgm:pt>
    <dgm:pt modelId="{3CCCD803-0376-4AAA-9DC2-69AA0C97BCE2}" type="sibTrans" cxnId="{93B468C3-5062-4D61-9560-F8FA5F18FFCA}">
      <dgm:prSet/>
      <dgm:spPr/>
      <dgm:t>
        <a:bodyPr/>
        <a:lstStyle/>
        <a:p>
          <a:endParaRPr lang="en-US"/>
        </a:p>
      </dgm:t>
    </dgm:pt>
    <dgm:pt modelId="{AEA3228B-E0C9-47BA-840D-8E1D8DE68698}">
      <dgm:prSet custT="1"/>
      <dgm:spPr/>
      <dgm:t>
        <a:bodyPr/>
        <a:lstStyle/>
        <a:p>
          <a:pPr rtl="0"/>
          <a:r>
            <a:rPr lang="en-US" sz="1800" noProof="0" dirty="0" smtClean="0">
              <a:latin typeface="Book Antiqua" pitchFamily="18" charset="0"/>
            </a:rPr>
            <a:t>3.  </a:t>
          </a:r>
          <a:r>
            <a:rPr lang="en-US" sz="2400" b="1" noProof="0" dirty="0" smtClean="0">
              <a:latin typeface="Book Antiqua" pitchFamily="18" charset="0"/>
            </a:rPr>
            <a:t>Initiate</a:t>
          </a:r>
          <a:r>
            <a:rPr lang="en-US" sz="1800" noProof="0" dirty="0" smtClean="0">
              <a:latin typeface="Book Antiqua" pitchFamily="18" charset="0"/>
            </a:rPr>
            <a:t>: </a:t>
          </a:r>
          <a:r>
            <a:rPr lang="en-US" sz="1800" noProof="0" dirty="0" err="1" smtClean="0">
              <a:latin typeface="Book Antiqua" pitchFamily="18" charset="0"/>
            </a:rPr>
            <a:t>ts</a:t>
          </a:r>
          <a:r>
            <a:rPr lang="en-US" sz="1800" noProof="0" dirty="0" smtClean="0">
              <a:latin typeface="Book Antiqua" pitchFamily="18" charset="0"/>
            </a:rPr>
            <a:t> initiate the activity  and say how much time the </a:t>
          </a:r>
          <a:r>
            <a:rPr lang="en-US" sz="1800" noProof="0" dirty="0" err="1" smtClean="0">
              <a:latin typeface="Book Antiqua" pitchFamily="18" charset="0"/>
            </a:rPr>
            <a:t>sts</a:t>
          </a:r>
          <a:r>
            <a:rPr lang="en-US" sz="1800" noProof="0" dirty="0" smtClean="0">
              <a:latin typeface="Book Antiqua" pitchFamily="18" charset="0"/>
            </a:rPr>
            <a:t> have</a:t>
          </a:r>
          <a:endParaRPr lang="en-US" sz="1800" noProof="0" dirty="0">
            <a:latin typeface="Book Antiqua" pitchFamily="18" charset="0"/>
          </a:endParaRPr>
        </a:p>
      </dgm:t>
    </dgm:pt>
    <dgm:pt modelId="{04287DB8-C80F-4061-8F45-FB7D8D08B236}" type="parTrans" cxnId="{B33316E4-CB48-4840-AE0E-A371923EFA4B}">
      <dgm:prSet/>
      <dgm:spPr/>
      <dgm:t>
        <a:bodyPr/>
        <a:lstStyle/>
        <a:p>
          <a:endParaRPr lang="en-US"/>
        </a:p>
      </dgm:t>
    </dgm:pt>
    <dgm:pt modelId="{46644874-9238-44DF-99AA-A22589CB0E7E}" type="sibTrans" cxnId="{B33316E4-CB48-4840-AE0E-A371923EFA4B}">
      <dgm:prSet/>
      <dgm:spPr/>
      <dgm:t>
        <a:bodyPr/>
        <a:lstStyle/>
        <a:p>
          <a:endParaRPr lang="en-US"/>
        </a:p>
      </dgm:t>
    </dgm:pt>
    <dgm:pt modelId="{DE0F74F4-73CB-46E6-8242-E3D1E8BE1EBD}">
      <dgm:prSet custT="1"/>
      <dgm:spPr/>
      <dgm:t>
        <a:bodyPr/>
        <a:lstStyle/>
        <a:p>
          <a:pPr rtl="0"/>
          <a:r>
            <a:rPr lang="en-US" sz="2000" b="1" noProof="0" dirty="0" smtClean="0">
              <a:latin typeface="Book Antiqua" pitchFamily="18" charset="0"/>
            </a:rPr>
            <a:t>4. </a:t>
          </a:r>
          <a:r>
            <a:rPr lang="en-US" sz="2400" b="1" noProof="0" dirty="0" smtClean="0">
              <a:latin typeface="Book Antiqua" pitchFamily="18" charset="0"/>
            </a:rPr>
            <a:t>feedback</a:t>
          </a:r>
          <a:r>
            <a:rPr lang="en-US" sz="2000" b="1" noProof="0" dirty="0" smtClean="0">
              <a:latin typeface="Book Antiqua" pitchFamily="18" charset="0"/>
            </a:rPr>
            <a:t>: </a:t>
          </a:r>
          <a:r>
            <a:rPr lang="tr-TR" sz="2000" b="1" noProof="0" dirty="0" smtClean="0">
              <a:latin typeface="Book Antiqua" pitchFamily="18" charset="0"/>
            </a:rPr>
            <a:t>	</a:t>
          </a:r>
          <a:r>
            <a:rPr lang="en-US" sz="2000" b="1" noProof="0" dirty="0" smtClean="0">
              <a:latin typeface="Book Antiqua" pitchFamily="18" charset="0"/>
            </a:rPr>
            <a:t>content </a:t>
          </a:r>
          <a:r>
            <a:rPr lang="en-US" sz="2000" b="1" noProof="0" dirty="0" err="1" smtClean="0">
              <a:latin typeface="Book Antiqua" pitchFamily="18" charset="0"/>
            </a:rPr>
            <a:t>feedbac</a:t>
          </a:r>
          <a:r>
            <a:rPr lang="tr-TR" sz="2000" b="1" noProof="0" dirty="0" smtClean="0">
              <a:latin typeface="Book Antiqua" pitchFamily="18" charset="0"/>
            </a:rPr>
            <a:t>k:</a:t>
          </a:r>
          <a:r>
            <a:rPr lang="en-US" sz="2000" b="1" noProof="0" dirty="0" smtClean="0">
              <a:latin typeface="Book Antiqua" pitchFamily="18" charset="0"/>
            </a:rPr>
            <a:t> </a:t>
          </a:r>
          <a:r>
            <a:rPr lang="en-US" sz="1800" b="1" noProof="0" dirty="0" smtClean="0">
              <a:latin typeface="Book Antiqua" pitchFamily="18" charset="0"/>
            </a:rPr>
            <a:t>roles of participant</a:t>
          </a:r>
          <a:r>
            <a:rPr lang="tr-TR" sz="1800" b="1" noProof="0" dirty="0" smtClean="0">
              <a:latin typeface="Book Antiqua" pitchFamily="18" charset="0"/>
            </a:rPr>
            <a:t> </a:t>
          </a:r>
          <a:r>
            <a:rPr lang="tr-TR" sz="1800" b="1" noProof="0" dirty="0" err="1" smtClean="0">
              <a:latin typeface="Book Antiqua" pitchFamily="18" charset="0"/>
            </a:rPr>
            <a:t>and</a:t>
          </a:r>
          <a:r>
            <a:rPr lang="tr-TR" sz="1800" b="1" noProof="0" dirty="0" smtClean="0">
              <a:latin typeface="Book Antiqua" pitchFamily="18" charset="0"/>
            </a:rPr>
            <a:t> </a:t>
          </a:r>
          <a:r>
            <a:rPr lang="tr-TR" sz="1800" b="1" noProof="0" dirty="0" err="1" smtClean="0">
              <a:latin typeface="Book Antiqua" pitchFamily="18" charset="0"/>
            </a:rPr>
            <a:t>tutor</a:t>
          </a:r>
          <a:r>
            <a:rPr lang="tr-TR" sz="1800" b="1" noProof="0" dirty="0" smtClean="0">
              <a:latin typeface="Book Antiqua" pitchFamily="18" charset="0"/>
            </a:rPr>
            <a:t>                                                                                  </a:t>
          </a:r>
          <a:r>
            <a:rPr lang="tr-TR" sz="2000" b="1" noProof="0" dirty="0" smtClean="0">
              <a:latin typeface="Book Antiqua" pitchFamily="18" charset="0"/>
            </a:rPr>
            <a:t>		</a:t>
          </a:r>
          <a:r>
            <a:rPr lang="en-US" sz="2000" b="1" noProof="0" dirty="0" smtClean="0">
              <a:latin typeface="Book Antiqua" pitchFamily="18" charset="0"/>
            </a:rPr>
            <a:t>form and use feedback: </a:t>
          </a:r>
          <a:r>
            <a:rPr lang="en-US" sz="1800" b="1" noProof="0" dirty="0" smtClean="0">
              <a:latin typeface="Book Antiqua" pitchFamily="18" charset="0"/>
            </a:rPr>
            <a:t>concerns with </a:t>
          </a:r>
          <a:r>
            <a:rPr lang="en-US" sz="1800" b="1" noProof="0" dirty="0" err="1" smtClean="0">
              <a:latin typeface="Book Antiqua" pitchFamily="18" charset="0"/>
            </a:rPr>
            <a:t>ts</a:t>
          </a:r>
          <a:r>
            <a:rPr lang="en-US" sz="1800" b="1" noProof="0" dirty="0" smtClean="0">
              <a:latin typeface="Book Antiqua" pitchFamily="18" charset="0"/>
            </a:rPr>
            <a:t> role as assessors</a:t>
          </a:r>
          <a:endParaRPr lang="en-US" sz="2000" b="1" noProof="0" dirty="0">
            <a:latin typeface="Book Antiqua" pitchFamily="18" charset="0"/>
          </a:endParaRPr>
        </a:p>
      </dgm:t>
    </dgm:pt>
    <dgm:pt modelId="{E1E8CE1D-E532-4D28-9245-075069BAC156}" type="parTrans" cxnId="{B4112EF3-1731-4F0E-8662-43D94816A87F}">
      <dgm:prSet/>
      <dgm:spPr/>
      <dgm:t>
        <a:bodyPr/>
        <a:lstStyle/>
        <a:p>
          <a:endParaRPr lang="en-US"/>
        </a:p>
      </dgm:t>
    </dgm:pt>
    <dgm:pt modelId="{43F4B1E8-5FE0-4E32-9FE0-E84DAAE99A89}" type="sibTrans" cxnId="{B4112EF3-1731-4F0E-8662-43D94816A87F}">
      <dgm:prSet/>
      <dgm:spPr/>
      <dgm:t>
        <a:bodyPr/>
        <a:lstStyle/>
        <a:p>
          <a:endParaRPr lang="en-US"/>
        </a:p>
      </dgm:t>
    </dgm:pt>
    <dgm:pt modelId="{7019F51B-F87F-4197-B2E7-F59112CA2520}" type="pres">
      <dgm:prSet presAssocID="{308EB71B-15CC-4D86-AADE-1CD3D2752CBF}" presName="linear" presStyleCnt="0">
        <dgm:presLayoutVars>
          <dgm:animLvl val="lvl"/>
          <dgm:resizeHandles val="exact"/>
        </dgm:presLayoutVars>
      </dgm:prSet>
      <dgm:spPr/>
      <dgm:t>
        <a:bodyPr/>
        <a:lstStyle/>
        <a:p>
          <a:endParaRPr lang="en-US"/>
        </a:p>
      </dgm:t>
    </dgm:pt>
    <dgm:pt modelId="{FBC28FC0-79DA-409F-B0A1-5929DDB677BF}" type="pres">
      <dgm:prSet presAssocID="{AC83868D-EB51-4FCB-B77D-D337FCDF6098}" presName="parentText" presStyleLbl="node1" presStyleIdx="0" presStyleCnt="17">
        <dgm:presLayoutVars>
          <dgm:chMax val="0"/>
          <dgm:bulletEnabled val="1"/>
        </dgm:presLayoutVars>
      </dgm:prSet>
      <dgm:spPr/>
      <dgm:t>
        <a:bodyPr/>
        <a:lstStyle/>
        <a:p>
          <a:endParaRPr lang="en-US"/>
        </a:p>
      </dgm:t>
    </dgm:pt>
    <dgm:pt modelId="{1ED023D2-1364-4285-9572-9DC50672A4C1}" type="pres">
      <dgm:prSet presAssocID="{47F2E77A-B719-44D7-AFA6-1A9B369E0B3A}" presName="spacer" presStyleCnt="0"/>
      <dgm:spPr/>
    </dgm:pt>
    <dgm:pt modelId="{7516EA9F-F6E6-4705-BECF-E2338B69A3E9}" type="pres">
      <dgm:prSet presAssocID="{9409020D-3930-4B75-97BD-0FE606F01F09}" presName="parentText" presStyleLbl="node1" presStyleIdx="1" presStyleCnt="17">
        <dgm:presLayoutVars>
          <dgm:chMax val="0"/>
          <dgm:bulletEnabled val="1"/>
        </dgm:presLayoutVars>
      </dgm:prSet>
      <dgm:spPr/>
      <dgm:t>
        <a:bodyPr/>
        <a:lstStyle/>
        <a:p>
          <a:endParaRPr lang="en-US"/>
        </a:p>
      </dgm:t>
    </dgm:pt>
    <dgm:pt modelId="{DDC95090-D63B-4A73-86E3-299734505CAC}" type="pres">
      <dgm:prSet presAssocID="{887B10F8-1FD5-4B21-8C3B-F925DC370D08}" presName="spacer" presStyleCnt="0"/>
      <dgm:spPr/>
    </dgm:pt>
    <dgm:pt modelId="{A2FEE015-0909-4D3A-8453-4E6B5CE370C2}" type="pres">
      <dgm:prSet presAssocID="{246B4F26-CD3A-4D2C-9302-540D75DC99FC}" presName="parentText" presStyleLbl="node1" presStyleIdx="2" presStyleCnt="17">
        <dgm:presLayoutVars>
          <dgm:chMax val="0"/>
          <dgm:bulletEnabled val="1"/>
        </dgm:presLayoutVars>
      </dgm:prSet>
      <dgm:spPr/>
      <dgm:t>
        <a:bodyPr/>
        <a:lstStyle/>
        <a:p>
          <a:endParaRPr lang="en-US"/>
        </a:p>
      </dgm:t>
    </dgm:pt>
    <dgm:pt modelId="{0D0777A9-4A7F-4200-8D5B-861171DC0486}" type="pres">
      <dgm:prSet presAssocID="{1B5DFC41-3A94-4556-AF7A-6EBE6B1002D8}" presName="spacer" presStyleCnt="0"/>
      <dgm:spPr/>
    </dgm:pt>
    <dgm:pt modelId="{BDABEBFC-7E10-493A-8772-A0CA81D105E6}" type="pres">
      <dgm:prSet presAssocID="{53659151-E635-4D2D-9E92-BBB8489F30D2}" presName="parentText" presStyleLbl="node1" presStyleIdx="3" presStyleCnt="17">
        <dgm:presLayoutVars>
          <dgm:chMax val="0"/>
          <dgm:bulletEnabled val="1"/>
        </dgm:presLayoutVars>
      </dgm:prSet>
      <dgm:spPr/>
      <dgm:t>
        <a:bodyPr/>
        <a:lstStyle/>
        <a:p>
          <a:endParaRPr lang="en-US"/>
        </a:p>
      </dgm:t>
    </dgm:pt>
    <dgm:pt modelId="{461A695D-B083-46A7-9D24-EE851DB960F1}" type="pres">
      <dgm:prSet presAssocID="{0EB1627F-D7CA-4812-82FD-F48EC19610DC}" presName="spacer" presStyleCnt="0"/>
      <dgm:spPr/>
    </dgm:pt>
    <dgm:pt modelId="{EFA7E95F-18EB-4FF9-9AE4-1F15723126B5}" type="pres">
      <dgm:prSet presAssocID="{7F6FE6FC-E2A3-4592-A9E7-ED1CBFD80798}" presName="parentText" presStyleLbl="node1" presStyleIdx="4" presStyleCnt="17">
        <dgm:presLayoutVars>
          <dgm:chMax val="0"/>
          <dgm:bulletEnabled val="1"/>
        </dgm:presLayoutVars>
      </dgm:prSet>
      <dgm:spPr/>
      <dgm:t>
        <a:bodyPr/>
        <a:lstStyle/>
        <a:p>
          <a:endParaRPr lang="en-US"/>
        </a:p>
      </dgm:t>
    </dgm:pt>
    <dgm:pt modelId="{1F81BBA6-4448-4F7D-AFA6-236AFEE009EB}" type="pres">
      <dgm:prSet presAssocID="{4EB96903-F282-4C1E-BE3D-6A5FCBE79B79}" presName="spacer" presStyleCnt="0"/>
      <dgm:spPr/>
    </dgm:pt>
    <dgm:pt modelId="{9D070A56-8597-4DB4-9496-A22D573C278E}" type="pres">
      <dgm:prSet presAssocID="{76EAB96B-802B-458C-BAE1-FD01457941B3}" presName="parentText" presStyleLbl="node1" presStyleIdx="5" presStyleCnt="17">
        <dgm:presLayoutVars>
          <dgm:chMax val="0"/>
          <dgm:bulletEnabled val="1"/>
        </dgm:presLayoutVars>
      </dgm:prSet>
      <dgm:spPr/>
      <dgm:t>
        <a:bodyPr/>
        <a:lstStyle/>
        <a:p>
          <a:endParaRPr lang="en-US"/>
        </a:p>
      </dgm:t>
    </dgm:pt>
    <dgm:pt modelId="{45127663-9A95-4C69-A1F6-4694AE987CDC}" type="pres">
      <dgm:prSet presAssocID="{787E5588-7072-4C4E-B9C9-B8ACE4F039E4}" presName="spacer" presStyleCnt="0"/>
      <dgm:spPr/>
    </dgm:pt>
    <dgm:pt modelId="{5FF0C9AB-496A-4811-9587-5E9DAFC82156}" type="pres">
      <dgm:prSet presAssocID="{929A7F6A-3A6B-4E03-9C43-4A121B4B368A}" presName="parentText" presStyleLbl="node1" presStyleIdx="6" presStyleCnt="17">
        <dgm:presLayoutVars>
          <dgm:chMax val="0"/>
          <dgm:bulletEnabled val="1"/>
        </dgm:presLayoutVars>
      </dgm:prSet>
      <dgm:spPr/>
      <dgm:t>
        <a:bodyPr/>
        <a:lstStyle/>
        <a:p>
          <a:endParaRPr lang="en-US"/>
        </a:p>
      </dgm:t>
    </dgm:pt>
    <dgm:pt modelId="{8E63C26A-FDAA-429B-B533-DA0B6BCDABD7}" type="pres">
      <dgm:prSet presAssocID="{3CCCD803-0376-4AAA-9DC2-69AA0C97BCE2}" presName="spacer" presStyleCnt="0"/>
      <dgm:spPr/>
    </dgm:pt>
    <dgm:pt modelId="{9F03E0A1-312D-4D07-95D8-2851D3C99FEA}" type="pres">
      <dgm:prSet presAssocID="{AEA3228B-E0C9-47BA-840D-8E1D8DE68698}" presName="parentText" presStyleLbl="node1" presStyleIdx="7" presStyleCnt="17">
        <dgm:presLayoutVars>
          <dgm:chMax val="0"/>
          <dgm:bulletEnabled val="1"/>
        </dgm:presLayoutVars>
      </dgm:prSet>
      <dgm:spPr/>
      <dgm:t>
        <a:bodyPr/>
        <a:lstStyle/>
        <a:p>
          <a:endParaRPr lang="en-US"/>
        </a:p>
      </dgm:t>
    </dgm:pt>
    <dgm:pt modelId="{EDB37DC2-CB8B-4F49-9E7E-9565E1AD4699}" type="pres">
      <dgm:prSet presAssocID="{46644874-9238-44DF-99AA-A22589CB0E7E}" presName="spacer" presStyleCnt="0"/>
      <dgm:spPr/>
    </dgm:pt>
    <dgm:pt modelId="{C7E5BEF9-BB6F-4270-99BF-4FE807DF1829}" type="pres">
      <dgm:prSet presAssocID="{DE0F74F4-73CB-46E6-8242-E3D1E8BE1EBD}" presName="parentText" presStyleLbl="node1" presStyleIdx="8" presStyleCnt="17" custScaleY="136206">
        <dgm:presLayoutVars>
          <dgm:chMax val="0"/>
          <dgm:bulletEnabled val="1"/>
        </dgm:presLayoutVars>
      </dgm:prSet>
      <dgm:spPr/>
      <dgm:t>
        <a:bodyPr/>
        <a:lstStyle/>
        <a:p>
          <a:endParaRPr lang="en-US"/>
        </a:p>
      </dgm:t>
    </dgm:pt>
    <dgm:pt modelId="{A6D62445-1644-4C88-BB5E-03BE720E01C6}" type="pres">
      <dgm:prSet presAssocID="{43F4B1E8-5FE0-4E32-9FE0-E84DAAE99A89}" presName="spacer" presStyleCnt="0"/>
      <dgm:spPr/>
    </dgm:pt>
    <dgm:pt modelId="{4D5DCEDE-9306-44C1-9B3D-C3634A0FAF63}" type="pres">
      <dgm:prSet presAssocID="{507177FC-31A3-4134-ACFB-2AA3EC1DED25}" presName="parentText" presStyleLbl="node1" presStyleIdx="9" presStyleCnt="17" custScaleY="104909">
        <dgm:presLayoutVars>
          <dgm:chMax val="0"/>
          <dgm:bulletEnabled val="1"/>
        </dgm:presLayoutVars>
      </dgm:prSet>
      <dgm:spPr/>
      <dgm:t>
        <a:bodyPr/>
        <a:lstStyle/>
        <a:p>
          <a:endParaRPr lang="en-US"/>
        </a:p>
      </dgm:t>
    </dgm:pt>
    <dgm:pt modelId="{DF40F75B-2B28-4FC9-9955-89E10959522A}" type="pres">
      <dgm:prSet presAssocID="{36ED996B-5666-4239-8BE2-EBC62EC56E87}" presName="spacer" presStyleCnt="0"/>
      <dgm:spPr/>
    </dgm:pt>
    <dgm:pt modelId="{EC66DB58-3296-4594-988C-09A15CA8E9C7}" type="pres">
      <dgm:prSet presAssocID="{B27FB982-5EE2-4D5A-B724-D7CB0308D728}" presName="parentText" presStyleLbl="node1" presStyleIdx="10" presStyleCnt="17">
        <dgm:presLayoutVars>
          <dgm:chMax val="0"/>
          <dgm:bulletEnabled val="1"/>
        </dgm:presLayoutVars>
      </dgm:prSet>
      <dgm:spPr/>
      <dgm:t>
        <a:bodyPr/>
        <a:lstStyle/>
        <a:p>
          <a:endParaRPr lang="en-US"/>
        </a:p>
      </dgm:t>
    </dgm:pt>
    <dgm:pt modelId="{4F96D159-5FCA-4F4F-9842-7CED45C80954}" type="pres">
      <dgm:prSet presAssocID="{59BF23E6-3F8B-421A-9007-7A55E0BB1930}" presName="spacer" presStyleCnt="0"/>
      <dgm:spPr/>
    </dgm:pt>
    <dgm:pt modelId="{4602BC55-DED5-4B47-99A8-92DB2B4E2906}" type="pres">
      <dgm:prSet presAssocID="{B1A2803F-0688-4CED-928D-8C79B6F643B0}" presName="parentText" presStyleLbl="node1" presStyleIdx="11" presStyleCnt="17" custScaleY="80115">
        <dgm:presLayoutVars>
          <dgm:chMax val="0"/>
          <dgm:bulletEnabled val="1"/>
        </dgm:presLayoutVars>
      </dgm:prSet>
      <dgm:spPr/>
      <dgm:t>
        <a:bodyPr/>
        <a:lstStyle/>
        <a:p>
          <a:endParaRPr lang="en-US"/>
        </a:p>
      </dgm:t>
    </dgm:pt>
    <dgm:pt modelId="{241F8419-0C79-4E35-9876-314A01A14417}" type="pres">
      <dgm:prSet presAssocID="{8AF66B1E-C6D5-4C71-9A37-7E398C6FB23B}" presName="spacer" presStyleCnt="0"/>
      <dgm:spPr/>
    </dgm:pt>
    <dgm:pt modelId="{BED38A5C-14E4-4B83-A88F-2CB68269A36B}" type="pres">
      <dgm:prSet presAssocID="{95B65980-4B0F-4B83-8FC0-C62905D7B949}" presName="parentText" presStyleLbl="node1" presStyleIdx="12" presStyleCnt="17">
        <dgm:presLayoutVars>
          <dgm:chMax val="0"/>
          <dgm:bulletEnabled val="1"/>
        </dgm:presLayoutVars>
      </dgm:prSet>
      <dgm:spPr/>
      <dgm:t>
        <a:bodyPr/>
        <a:lstStyle/>
        <a:p>
          <a:endParaRPr lang="en-US"/>
        </a:p>
      </dgm:t>
    </dgm:pt>
    <dgm:pt modelId="{2721368A-F156-483D-BDAB-1498DF190C94}" type="pres">
      <dgm:prSet presAssocID="{FBF2B558-142E-4948-994E-2DCA37C3F87B}" presName="spacer" presStyleCnt="0"/>
      <dgm:spPr/>
    </dgm:pt>
    <dgm:pt modelId="{02C8B823-AF75-4F1B-95A8-AEB89B802172}" type="pres">
      <dgm:prSet presAssocID="{B2039676-D0FA-4832-BFFB-1309F9C009A0}" presName="parentText" presStyleLbl="node1" presStyleIdx="13" presStyleCnt="17" custScaleY="76921">
        <dgm:presLayoutVars>
          <dgm:chMax val="0"/>
          <dgm:bulletEnabled val="1"/>
        </dgm:presLayoutVars>
      </dgm:prSet>
      <dgm:spPr/>
      <dgm:t>
        <a:bodyPr/>
        <a:lstStyle/>
        <a:p>
          <a:endParaRPr lang="en-US"/>
        </a:p>
      </dgm:t>
    </dgm:pt>
    <dgm:pt modelId="{B254D1C3-CE6F-4D29-AB6E-01982BE4178D}" type="pres">
      <dgm:prSet presAssocID="{7B1C3330-843D-4E55-A223-C61EF7E9B69C}" presName="spacer" presStyleCnt="0"/>
      <dgm:spPr/>
    </dgm:pt>
    <dgm:pt modelId="{D1F04B0A-D373-45A0-A492-2DBB0C8C9BAA}" type="pres">
      <dgm:prSet presAssocID="{75978B6F-00F8-4349-961F-6A589FDB3865}" presName="parentText" presStyleLbl="node1" presStyleIdx="14" presStyleCnt="17">
        <dgm:presLayoutVars>
          <dgm:chMax val="0"/>
          <dgm:bulletEnabled val="1"/>
        </dgm:presLayoutVars>
      </dgm:prSet>
      <dgm:spPr/>
      <dgm:t>
        <a:bodyPr/>
        <a:lstStyle/>
        <a:p>
          <a:endParaRPr lang="en-US"/>
        </a:p>
      </dgm:t>
    </dgm:pt>
    <dgm:pt modelId="{4623FD7F-8517-4E31-B19D-2BE3E31B114D}" type="pres">
      <dgm:prSet presAssocID="{B383109C-7BDE-495A-B74A-69A95D0E940E}" presName="spacer" presStyleCnt="0"/>
      <dgm:spPr/>
    </dgm:pt>
    <dgm:pt modelId="{991B7775-7524-4BA0-B763-8658A71D8C16}" type="pres">
      <dgm:prSet presAssocID="{0A102C5B-E03C-4FC8-B959-B8F79897DCF6}" presName="parentText" presStyleLbl="node1" presStyleIdx="15" presStyleCnt="17" custScaleY="72724">
        <dgm:presLayoutVars>
          <dgm:chMax val="0"/>
          <dgm:bulletEnabled val="1"/>
        </dgm:presLayoutVars>
      </dgm:prSet>
      <dgm:spPr/>
      <dgm:t>
        <a:bodyPr/>
        <a:lstStyle/>
        <a:p>
          <a:endParaRPr lang="en-US"/>
        </a:p>
      </dgm:t>
    </dgm:pt>
    <dgm:pt modelId="{32571248-13FE-49D6-8640-D3B2EE496620}" type="pres">
      <dgm:prSet presAssocID="{955E5E7C-E4C9-4C10-A651-2397F7DEB537}" presName="spacer" presStyleCnt="0"/>
      <dgm:spPr/>
    </dgm:pt>
    <dgm:pt modelId="{FDF04F46-B629-42F6-B340-D8B785280C74}" type="pres">
      <dgm:prSet presAssocID="{A38FE59E-17B2-4992-8241-AD7F50993B7E}" presName="parentText" presStyleLbl="node1" presStyleIdx="16" presStyleCnt="17">
        <dgm:presLayoutVars>
          <dgm:chMax val="0"/>
          <dgm:bulletEnabled val="1"/>
        </dgm:presLayoutVars>
      </dgm:prSet>
      <dgm:spPr/>
      <dgm:t>
        <a:bodyPr/>
        <a:lstStyle/>
        <a:p>
          <a:endParaRPr lang="en-US"/>
        </a:p>
      </dgm:t>
    </dgm:pt>
  </dgm:ptLst>
  <dgm:cxnLst>
    <dgm:cxn modelId="{F488A820-E809-4FBD-B0DF-D7DFF2A10CCD}" srcId="{308EB71B-15CC-4D86-AADE-1CD3D2752CBF}" destId="{B2039676-D0FA-4832-BFFB-1309F9C009A0}" srcOrd="13" destOrd="0" parTransId="{37DD9DD2-48F0-4D25-B7E0-F6F96B239C98}" sibTransId="{7B1C3330-843D-4E55-A223-C61EF7E9B69C}"/>
    <dgm:cxn modelId="{42FE8F86-137F-44F9-8016-A6BE60355426}" srcId="{308EB71B-15CC-4D86-AADE-1CD3D2752CBF}" destId="{0A102C5B-E03C-4FC8-B959-B8F79897DCF6}" srcOrd="15" destOrd="0" parTransId="{5CF8EF1D-368C-47E4-A2AA-D6DF9E245F55}" sibTransId="{955E5E7C-E4C9-4C10-A651-2397F7DEB537}"/>
    <dgm:cxn modelId="{746724BB-3C6C-4301-A896-B8D1F7A9DF1A}" type="presOf" srcId="{AC83868D-EB51-4FCB-B77D-D337FCDF6098}" destId="{FBC28FC0-79DA-409F-B0A1-5929DDB677BF}" srcOrd="0" destOrd="0" presId="urn:microsoft.com/office/officeart/2005/8/layout/vList2"/>
    <dgm:cxn modelId="{BB8061F1-00F9-4900-A728-6BB5205987E6}" type="presOf" srcId="{76EAB96B-802B-458C-BAE1-FD01457941B3}" destId="{9D070A56-8597-4DB4-9496-A22D573C278E}" srcOrd="0" destOrd="0" presId="urn:microsoft.com/office/officeart/2005/8/layout/vList2"/>
    <dgm:cxn modelId="{F59FEEDC-E618-4932-930C-FBA4248D2A0E}" type="presOf" srcId="{53659151-E635-4D2D-9E92-BBB8489F30D2}" destId="{BDABEBFC-7E10-493A-8772-A0CA81D105E6}" srcOrd="0" destOrd="0" presId="urn:microsoft.com/office/officeart/2005/8/layout/vList2"/>
    <dgm:cxn modelId="{8E2F87F6-F2DD-470B-BD52-209F6816D0E2}" type="presOf" srcId="{7F6FE6FC-E2A3-4592-A9E7-ED1CBFD80798}" destId="{EFA7E95F-18EB-4FF9-9AE4-1F15723126B5}" srcOrd="0" destOrd="0" presId="urn:microsoft.com/office/officeart/2005/8/layout/vList2"/>
    <dgm:cxn modelId="{9D762148-9401-4803-BFE2-17B5621835F6}" srcId="{308EB71B-15CC-4D86-AADE-1CD3D2752CBF}" destId="{95B65980-4B0F-4B83-8FC0-C62905D7B949}" srcOrd="12" destOrd="0" parTransId="{91218C4E-E8BE-4302-BBFB-949F28F4BBDD}" sibTransId="{FBF2B558-142E-4948-994E-2DCA37C3F87B}"/>
    <dgm:cxn modelId="{F622ADE3-8E7A-4760-B36D-65C25379735C}" srcId="{308EB71B-15CC-4D86-AADE-1CD3D2752CBF}" destId="{B1A2803F-0688-4CED-928D-8C79B6F643B0}" srcOrd="11" destOrd="0" parTransId="{61C60257-B62E-459E-88D3-EE1A35AEEDFC}" sibTransId="{8AF66B1E-C6D5-4C71-9A37-7E398C6FB23B}"/>
    <dgm:cxn modelId="{C8897B09-E768-4CDA-B154-9F1DF239C555}" type="presOf" srcId="{507177FC-31A3-4134-ACFB-2AA3EC1DED25}" destId="{4D5DCEDE-9306-44C1-9B3D-C3634A0FAF63}" srcOrd="0" destOrd="0" presId="urn:microsoft.com/office/officeart/2005/8/layout/vList2"/>
    <dgm:cxn modelId="{D0ADB9A7-7C3F-4ABC-95D1-B36DFEB8F59A}" type="presOf" srcId="{B27FB982-5EE2-4D5A-B724-D7CB0308D728}" destId="{EC66DB58-3296-4594-988C-09A15CA8E9C7}" srcOrd="0" destOrd="0" presId="urn:microsoft.com/office/officeart/2005/8/layout/vList2"/>
    <dgm:cxn modelId="{255F2CAD-0414-4FC5-9EDC-6F856CA6FFC8}" type="presOf" srcId="{DE0F74F4-73CB-46E6-8242-E3D1E8BE1EBD}" destId="{C7E5BEF9-BB6F-4270-99BF-4FE807DF1829}" srcOrd="0" destOrd="0" presId="urn:microsoft.com/office/officeart/2005/8/layout/vList2"/>
    <dgm:cxn modelId="{0E1E8A2F-850D-46B7-98D2-E3ABB456A003}" srcId="{308EB71B-15CC-4D86-AADE-1CD3D2752CBF}" destId="{53659151-E635-4D2D-9E92-BBB8489F30D2}" srcOrd="3" destOrd="0" parTransId="{9D9675C7-8371-473B-B6DF-62BD9DF9C6B8}" sibTransId="{0EB1627F-D7CA-4812-82FD-F48EC19610DC}"/>
    <dgm:cxn modelId="{B33316E4-CB48-4840-AE0E-A371923EFA4B}" srcId="{308EB71B-15CC-4D86-AADE-1CD3D2752CBF}" destId="{AEA3228B-E0C9-47BA-840D-8E1D8DE68698}" srcOrd="7" destOrd="0" parTransId="{04287DB8-C80F-4061-8F45-FB7D8D08B236}" sibTransId="{46644874-9238-44DF-99AA-A22589CB0E7E}"/>
    <dgm:cxn modelId="{6434EA1C-C377-45D7-B6BF-D4A316D086E0}" type="presOf" srcId="{AEA3228B-E0C9-47BA-840D-8E1D8DE68698}" destId="{9F03E0A1-312D-4D07-95D8-2851D3C99FEA}" srcOrd="0" destOrd="0" presId="urn:microsoft.com/office/officeart/2005/8/layout/vList2"/>
    <dgm:cxn modelId="{F7D61431-8910-4675-94FF-2A6CFE84F52D}" type="presOf" srcId="{B1A2803F-0688-4CED-928D-8C79B6F643B0}" destId="{4602BC55-DED5-4B47-99A8-92DB2B4E2906}" srcOrd="0" destOrd="0" presId="urn:microsoft.com/office/officeart/2005/8/layout/vList2"/>
    <dgm:cxn modelId="{85198684-DDDC-49DC-A594-E562771B36EB}" type="presOf" srcId="{929A7F6A-3A6B-4E03-9C43-4A121B4B368A}" destId="{5FF0C9AB-496A-4811-9587-5E9DAFC82156}" srcOrd="0" destOrd="0" presId="urn:microsoft.com/office/officeart/2005/8/layout/vList2"/>
    <dgm:cxn modelId="{3FE9D6CD-EA11-46E6-8855-5D637ECD9435}" srcId="{308EB71B-15CC-4D86-AADE-1CD3D2752CBF}" destId="{76EAB96B-802B-458C-BAE1-FD01457941B3}" srcOrd="5" destOrd="0" parTransId="{82DD0D5A-8C01-4BB8-8A2B-42A1D4052E63}" sibTransId="{787E5588-7072-4C4E-B9C9-B8ACE4F039E4}"/>
    <dgm:cxn modelId="{9C601A69-8684-48A1-8381-70BEFAD3AE59}" type="presOf" srcId="{246B4F26-CD3A-4D2C-9302-540D75DC99FC}" destId="{A2FEE015-0909-4D3A-8453-4E6B5CE370C2}" srcOrd="0" destOrd="0" presId="urn:microsoft.com/office/officeart/2005/8/layout/vList2"/>
    <dgm:cxn modelId="{5FE55E22-D8CD-437A-AFBC-3BFDCA4A6557}" type="presOf" srcId="{A38FE59E-17B2-4992-8241-AD7F50993B7E}" destId="{FDF04F46-B629-42F6-B340-D8B785280C74}" srcOrd="0" destOrd="0" presId="urn:microsoft.com/office/officeart/2005/8/layout/vList2"/>
    <dgm:cxn modelId="{37FEF451-6805-4C08-828B-6184003926AB}" srcId="{308EB71B-15CC-4D86-AADE-1CD3D2752CBF}" destId="{246B4F26-CD3A-4D2C-9302-540D75DC99FC}" srcOrd="2" destOrd="0" parTransId="{601FE818-CA46-46D3-9267-B1C6F91344C2}" sibTransId="{1B5DFC41-3A94-4556-AF7A-6EBE6B1002D8}"/>
    <dgm:cxn modelId="{A194AA4F-FC66-4D3F-8980-30E751A76D61}" type="presOf" srcId="{75978B6F-00F8-4349-961F-6A589FDB3865}" destId="{D1F04B0A-D373-45A0-A492-2DBB0C8C9BAA}" srcOrd="0" destOrd="0" presId="urn:microsoft.com/office/officeart/2005/8/layout/vList2"/>
    <dgm:cxn modelId="{D431283C-DF91-4AE3-9605-2065EA9C8372}" type="presOf" srcId="{0A102C5B-E03C-4FC8-B959-B8F79897DCF6}" destId="{991B7775-7524-4BA0-B763-8658A71D8C16}" srcOrd="0" destOrd="0" presId="urn:microsoft.com/office/officeart/2005/8/layout/vList2"/>
    <dgm:cxn modelId="{F2554445-9B48-44BB-8DA1-3AD38EB6242C}" srcId="{308EB71B-15CC-4D86-AADE-1CD3D2752CBF}" destId="{75978B6F-00F8-4349-961F-6A589FDB3865}" srcOrd="14" destOrd="0" parTransId="{9192237C-9ED4-4DDD-A283-DC5693FB0696}" sibTransId="{B383109C-7BDE-495A-B74A-69A95D0E940E}"/>
    <dgm:cxn modelId="{C5EB012D-E691-4133-A9CE-B37CD4741925}" type="presOf" srcId="{308EB71B-15CC-4D86-AADE-1CD3D2752CBF}" destId="{7019F51B-F87F-4197-B2E7-F59112CA2520}" srcOrd="0" destOrd="0" presId="urn:microsoft.com/office/officeart/2005/8/layout/vList2"/>
    <dgm:cxn modelId="{6596824F-DD82-4C67-AFCF-843B1F5BC8EE}" srcId="{308EB71B-15CC-4D86-AADE-1CD3D2752CBF}" destId="{B27FB982-5EE2-4D5A-B724-D7CB0308D728}" srcOrd="10" destOrd="0" parTransId="{7FC570C7-36D5-41C5-804C-16A5F59907DE}" sibTransId="{59BF23E6-3F8B-421A-9007-7A55E0BB1930}"/>
    <dgm:cxn modelId="{61EE7028-3DCE-4233-A121-27BE5337DD9C}" srcId="{308EB71B-15CC-4D86-AADE-1CD3D2752CBF}" destId="{7F6FE6FC-E2A3-4592-A9E7-ED1CBFD80798}" srcOrd="4" destOrd="0" parTransId="{C182CE73-B3E2-4D19-BA79-C6A474C2BB9F}" sibTransId="{4EB96903-F282-4C1E-BE3D-6A5FCBE79B79}"/>
    <dgm:cxn modelId="{1BD9B9C8-F805-43C9-8D34-5A3420E62953}" type="presOf" srcId="{95B65980-4B0F-4B83-8FC0-C62905D7B949}" destId="{BED38A5C-14E4-4B83-A88F-2CB68269A36B}" srcOrd="0" destOrd="0" presId="urn:microsoft.com/office/officeart/2005/8/layout/vList2"/>
    <dgm:cxn modelId="{54DA4286-96A1-4890-8DFB-B87F2BF8E758}" srcId="{308EB71B-15CC-4D86-AADE-1CD3D2752CBF}" destId="{A38FE59E-17B2-4992-8241-AD7F50993B7E}" srcOrd="16" destOrd="0" parTransId="{7C032AA5-01A1-4036-A25B-BEE8C173F93F}" sibTransId="{E54F5267-675C-4E1E-BE84-53DF859A612B}"/>
    <dgm:cxn modelId="{2A62B776-A870-4D80-BD64-CD60609DEB42}" type="presOf" srcId="{B2039676-D0FA-4832-BFFB-1309F9C009A0}" destId="{02C8B823-AF75-4F1B-95A8-AEB89B802172}" srcOrd="0" destOrd="0" presId="urn:microsoft.com/office/officeart/2005/8/layout/vList2"/>
    <dgm:cxn modelId="{5DB8DAA8-75B3-43A0-926E-D864ED724ED7}" srcId="{308EB71B-15CC-4D86-AADE-1CD3D2752CBF}" destId="{AC83868D-EB51-4FCB-B77D-D337FCDF6098}" srcOrd="0" destOrd="0" parTransId="{3C4FA99B-E2AD-42D8-BE54-A61F3BC872C5}" sibTransId="{47F2E77A-B719-44D7-AFA6-1A9B369E0B3A}"/>
    <dgm:cxn modelId="{B4112EF3-1731-4F0E-8662-43D94816A87F}" srcId="{308EB71B-15CC-4D86-AADE-1CD3D2752CBF}" destId="{DE0F74F4-73CB-46E6-8242-E3D1E8BE1EBD}" srcOrd="8" destOrd="0" parTransId="{E1E8CE1D-E532-4D28-9245-075069BAC156}" sibTransId="{43F4B1E8-5FE0-4E32-9FE0-E84DAAE99A89}"/>
    <dgm:cxn modelId="{11CFB3ED-764B-4EF3-AA0C-0187DC6C808C}" type="presOf" srcId="{9409020D-3930-4B75-97BD-0FE606F01F09}" destId="{7516EA9F-F6E6-4705-BECF-E2338B69A3E9}" srcOrd="0" destOrd="0" presId="urn:microsoft.com/office/officeart/2005/8/layout/vList2"/>
    <dgm:cxn modelId="{03BDD758-3F9B-4C94-AB4D-F0F9CB6C277C}" srcId="{308EB71B-15CC-4D86-AADE-1CD3D2752CBF}" destId="{507177FC-31A3-4134-ACFB-2AA3EC1DED25}" srcOrd="9" destOrd="0" parTransId="{782F9C86-C34A-4481-B3A9-23CF2420EE8B}" sibTransId="{36ED996B-5666-4239-8BE2-EBC62EC56E87}"/>
    <dgm:cxn modelId="{93B468C3-5062-4D61-9560-F8FA5F18FFCA}" srcId="{308EB71B-15CC-4D86-AADE-1CD3D2752CBF}" destId="{929A7F6A-3A6B-4E03-9C43-4A121B4B368A}" srcOrd="6" destOrd="0" parTransId="{AA12804C-A68F-420B-A190-DB2D9A0BCC5A}" sibTransId="{3CCCD803-0376-4AAA-9DC2-69AA0C97BCE2}"/>
    <dgm:cxn modelId="{3FDA2691-5E14-4B15-A522-8DA204B274F0}" srcId="{308EB71B-15CC-4D86-AADE-1CD3D2752CBF}" destId="{9409020D-3930-4B75-97BD-0FE606F01F09}" srcOrd="1" destOrd="0" parTransId="{479F0E7C-3A13-4A5B-B834-04627AAAF221}" sibTransId="{887B10F8-1FD5-4B21-8C3B-F925DC370D08}"/>
    <dgm:cxn modelId="{A4535384-5F68-46A1-9F22-99256E5C205C}" type="presParOf" srcId="{7019F51B-F87F-4197-B2E7-F59112CA2520}" destId="{FBC28FC0-79DA-409F-B0A1-5929DDB677BF}" srcOrd="0" destOrd="0" presId="urn:microsoft.com/office/officeart/2005/8/layout/vList2"/>
    <dgm:cxn modelId="{7DA6C4A8-2347-4471-A9A0-94A015F71393}" type="presParOf" srcId="{7019F51B-F87F-4197-B2E7-F59112CA2520}" destId="{1ED023D2-1364-4285-9572-9DC50672A4C1}" srcOrd="1" destOrd="0" presId="urn:microsoft.com/office/officeart/2005/8/layout/vList2"/>
    <dgm:cxn modelId="{552EFF15-368C-491B-B4F4-9BD0F8B99D3D}" type="presParOf" srcId="{7019F51B-F87F-4197-B2E7-F59112CA2520}" destId="{7516EA9F-F6E6-4705-BECF-E2338B69A3E9}" srcOrd="2" destOrd="0" presId="urn:microsoft.com/office/officeart/2005/8/layout/vList2"/>
    <dgm:cxn modelId="{85111D89-7350-4995-934D-92BD6A19E513}" type="presParOf" srcId="{7019F51B-F87F-4197-B2E7-F59112CA2520}" destId="{DDC95090-D63B-4A73-86E3-299734505CAC}" srcOrd="3" destOrd="0" presId="urn:microsoft.com/office/officeart/2005/8/layout/vList2"/>
    <dgm:cxn modelId="{3926BDB7-4406-4205-B38B-A516E37AA357}" type="presParOf" srcId="{7019F51B-F87F-4197-B2E7-F59112CA2520}" destId="{A2FEE015-0909-4D3A-8453-4E6B5CE370C2}" srcOrd="4" destOrd="0" presId="urn:microsoft.com/office/officeart/2005/8/layout/vList2"/>
    <dgm:cxn modelId="{56C7DCE7-49A1-45ED-B891-3BC01DAE8EFA}" type="presParOf" srcId="{7019F51B-F87F-4197-B2E7-F59112CA2520}" destId="{0D0777A9-4A7F-4200-8D5B-861171DC0486}" srcOrd="5" destOrd="0" presId="urn:microsoft.com/office/officeart/2005/8/layout/vList2"/>
    <dgm:cxn modelId="{CEDEC11F-20B6-4BA3-BAC8-4CDE77E6D660}" type="presParOf" srcId="{7019F51B-F87F-4197-B2E7-F59112CA2520}" destId="{BDABEBFC-7E10-493A-8772-A0CA81D105E6}" srcOrd="6" destOrd="0" presId="urn:microsoft.com/office/officeart/2005/8/layout/vList2"/>
    <dgm:cxn modelId="{1153B839-89CA-4F66-ADFB-0DB3FDE15FC9}" type="presParOf" srcId="{7019F51B-F87F-4197-B2E7-F59112CA2520}" destId="{461A695D-B083-46A7-9D24-EE851DB960F1}" srcOrd="7" destOrd="0" presId="urn:microsoft.com/office/officeart/2005/8/layout/vList2"/>
    <dgm:cxn modelId="{AE29B464-BA89-4044-9F26-609C835B8324}" type="presParOf" srcId="{7019F51B-F87F-4197-B2E7-F59112CA2520}" destId="{EFA7E95F-18EB-4FF9-9AE4-1F15723126B5}" srcOrd="8" destOrd="0" presId="urn:microsoft.com/office/officeart/2005/8/layout/vList2"/>
    <dgm:cxn modelId="{2BD1E301-7B93-44A6-8E63-4BC97A2C4BE0}" type="presParOf" srcId="{7019F51B-F87F-4197-B2E7-F59112CA2520}" destId="{1F81BBA6-4448-4F7D-AFA6-236AFEE009EB}" srcOrd="9" destOrd="0" presId="urn:microsoft.com/office/officeart/2005/8/layout/vList2"/>
    <dgm:cxn modelId="{041EDDDA-0E64-4C5C-AA6B-3BFDBC08FB9D}" type="presParOf" srcId="{7019F51B-F87F-4197-B2E7-F59112CA2520}" destId="{9D070A56-8597-4DB4-9496-A22D573C278E}" srcOrd="10" destOrd="0" presId="urn:microsoft.com/office/officeart/2005/8/layout/vList2"/>
    <dgm:cxn modelId="{CC5A3379-4CA0-4DC6-883B-304D81BFFDFE}" type="presParOf" srcId="{7019F51B-F87F-4197-B2E7-F59112CA2520}" destId="{45127663-9A95-4C69-A1F6-4694AE987CDC}" srcOrd="11" destOrd="0" presId="urn:microsoft.com/office/officeart/2005/8/layout/vList2"/>
    <dgm:cxn modelId="{0DE994B6-28C9-4BC5-A105-5CC877CC8FCB}" type="presParOf" srcId="{7019F51B-F87F-4197-B2E7-F59112CA2520}" destId="{5FF0C9AB-496A-4811-9587-5E9DAFC82156}" srcOrd="12" destOrd="0" presId="urn:microsoft.com/office/officeart/2005/8/layout/vList2"/>
    <dgm:cxn modelId="{7D9328EF-594C-4673-BBC7-604CA0FD91B8}" type="presParOf" srcId="{7019F51B-F87F-4197-B2E7-F59112CA2520}" destId="{8E63C26A-FDAA-429B-B533-DA0B6BCDABD7}" srcOrd="13" destOrd="0" presId="urn:microsoft.com/office/officeart/2005/8/layout/vList2"/>
    <dgm:cxn modelId="{543929BF-9B92-4D60-9E8B-E8B8235794DD}" type="presParOf" srcId="{7019F51B-F87F-4197-B2E7-F59112CA2520}" destId="{9F03E0A1-312D-4D07-95D8-2851D3C99FEA}" srcOrd="14" destOrd="0" presId="urn:microsoft.com/office/officeart/2005/8/layout/vList2"/>
    <dgm:cxn modelId="{F32DAFBE-21E8-408D-8A65-BB0D6AFE7127}" type="presParOf" srcId="{7019F51B-F87F-4197-B2E7-F59112CA2520}" destId="{EDB37DC2-CB8B-4F49-9E7E-9565E1AD4699}" srcOrd="15" destOrd="0" presId="urn:microsoft.com/office/officeart/2005/8/layout/vList2"/>
    <dgm:cxn modelId="{ED15A7C0-EE5E-4D6D-AD40-834B41C9AA0D}" type="presParOf" srcId="{7019F51B-F87F-4197-B2E7-F59112CA2520}" destId="{C7E5BEF9-BB6F-4270-99BF-4FE807DF1829}" srcOrd="16" destOrd="0" presId="urn:microsoft.com/office/officeart/2005/8/layout/vList2"/>
    <dgm:cxn modelId="{42B0301E-BF5F-491A-907C-78466848ECE3}" type="presParOf" srcId="{7019F51B-F87F-4197-B2E7-F59112CA2520}" destId="{A6D62445-1644-4C88-BB5E-03BE720E01C6}" srcOrd="17" destOrd="0" presId="urn:microsoft.com/office/officeart/2005/8/layout/vList2"/>
    <dgm:cxn modelId="{C6A79EA9-B101-4A5E-BF1D-F51B57A5816B}" type="presParOf" srcId="{7019F51B-F87F-4197-B2E7-F59112CA2520}" destId="{4D5DCEDE-9306-44C1-9B3D-C3634A0FAF63}" srcOrd="18" destOrd="0" presId="urn:microsoft.com/office/officeart/2005/8/layout/vList2"/>
    <dgm:cxn modelId="{21D5BEE8-F272-4DAE-B387-83CDEBAF360D}" type="presParOf" srcId="{7019F51B-F87F-4197-B2E7-F59112CA2520}" destId="{DF40F75B-2B28-4FC9-9955-89E10959522A}" srcOrd="19" destOrd="0" presId="urn:microsoft.com/office/officeart/2005/8/layout/vList2"/>
    <dgm:cxn modelId="{EF4E0FF4-43B4-49E8-9E3B-6402F8766B1E}" type="presParOf" srcId="{7019F51B-F87F-4197-B2E7-F59112CA2520}" destId="{EC66DB58-3296-4594-988C-09A15CA8E9C7}" srcOrd="20" destOrd="0" presId="urn:microsoft.com/office/officeart/2005/8/layout/vList2"/>
    <dgm:cxn modelId="{23369536-EE0B-474B-ABD0-5AC4181FDEBE}" type="presParOf" srcId="{7019F51B-F87F-4197-B2E7-F59112CA2520}" destId="{4F96D159-5FCA-4F4F-9842-7CED45C80954}" srcOrd="21" destOrd="0" presId="urn:microsoft.com/office/officeart/2005/8/layout/vList2"/>
    <dgm:cxn modelId="{3F036A8A-222B-408A-84BE-B779894AE337}" type="presParOf" srcId="{7019F51B-F87F-4197-B2E7-F59112CA2520}" destId="{4602BC55-DED5-4B47-99A8-92DB2B4E2906}" srcOrd="22" destOrd="0" presId="urn:microsoft.com/office/officeart/2005/8/layout/vList2"/>
    <dgm:cxn modelId="{84A672FB-629E-4137-9322-1C8488BC5599}" type="presParOf" srcId="{7019F51B-F87F-4197-B2E7-F59112CA2520}" destId="{241F8419-0C79-4E35-9876-314A01A14417}" srcOrd="23" destOrd="0" presId="urn:microsoft.com/office/officeart/2005/8/layout/vList2"/>
    <dgm:cxn modelId="{EAC200E0-A36B-43A4-84DD-924A32329E6C}" type="presParOf" srcId="{7019F51B-F87F-4197-B2E7-F59112CA2520}" destId="{BED38A5C-14E4-4B83-A88F-2CB68269A36B}" srcOrd="24" destOrd="0" presId="urn:microsoft.com/office/officeart/2005/8/layout/vList2"/>
    <dgm:cxn modelId="{2D519F8F-CF23-4F23-9E16-C970072EEBEB}" type="presParOf" srcId="{7019F51B-F87F-4197-B2E7-F59112CA2520}" destId="{2721368A-F156-483D-BDAB-1498DF190C94}" srcOrd="25" destOrd="0" presId="urn:microsoft.com/office/officeart/2005/8/layout/vList2"/>
    <dgm:cxn modelId="{A6F2E8C6-B82D-47A7-B748-C3683FC50970}" type="presParOf" srcId="{7019F51B-F87F-4197-B2E7-F59112CA2520}" destId="{02C8B823-AF75-4F1B-95A8-AEB89B802172}" srcOrd="26" destOrd="0" presId="urn:microsoft.com/office/officeart/2005/8/layout/vList2"/>
    <dgm:cxn modelId="{6966F743-6AAB-4549-AF7C-5C33D005E210}" type="presParOf" srcId="{7019F51B-F87F-4197-B2E7-F59112CA2520}" destId="{B254D1C3-CE6F-4D29-AB6E-01982BE4178D}" srcOrd="27" destOrd="0" presId="urn:microsoft.com/office/officeart/2005/8/layout/vList2"/>
    <dgm:cxn modelId="{5E162CE0-69D2-4D63-B4F0-AF258A0A4A0D}" type="presParOf" srcId="{7019F51B-F87F-4197-B2E7-F59112CA2520}" destId="{D1F04B0A-D373-45A0-A492-2DBB0C8C9BAA}" srcOrd="28" destOrd="0" presId="urn:microsoft.com/office/officeart/2005/8/layout/vList2"/>
    <dgm:cxn modelId="{05702120-5172-4C19-8389-AE125A1AB0D2}" type="presParOf" srcId="{7019F51B-F87F-4197-B2E7-F59112CA2520}" destId="{4623FD7F-8517-4E31-B19D-2BE3E31B114D}" srcOrd="29" destOrd="0" presId="urn:microsoft.com/office/officeart/2005/8/layout/vList2"/>
    <dgm:cxn modelId="{0386C86F-A4EB-4E45-8A13-BA242D379BFE}" type="presParOf" srcId="{7019F51B-F87F-4197-B2E7-F59112CA2520}" destId="{991B7775-7524-4BA0-B763-8658A71D8C16}" srcOrd="30" destOrd="0" presId="urn:microsoft.com/office/officeart/2005/8/layout/vList2"/>
    <dgm:cxn modelId="{9FCB5D75-AFEA-452A-8ECA-2160143F859B}" type="presParOf" srcId="{7019F51B-F87F-4197-B2E7-F59112CA2520}" destId="{32571248-13FE-49D6-8640-D3B2EE496620}" srcOrd="31" destOrd="0" presId="urn:microsoft.com/office/officeart/2005/8/layout/vList2"/>
    <dgm:cxn modelId="{599166C9-F614-45C9-BC41-CE0D4002521E}" type="presParOf" srcId="{7019F51B-F87F-4197-B2E7-F59112CA2520}" destId="{FDF04F46-B629-42F6-B340-D8B785280C74}" srcOrd="3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DC0BFC2-C3E9-4EC7-9AB4-C2BD16B46B9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FA33019-73E2-4362-9C13-8A69F3CF3AA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dirty="0" smtClean="0">
              <a:latin typeface="Book Antiqua" pitchFamily="18" charset="0"/>
            </a:rPr>
            <a:t>Rapport</a:t>
          </a:r>
          <a:endParaRPr lang="tr-TR" sz="1800" dirty="0">
            <a:latin typeface="Book Antiqua" pitchFamily="18" charset="0"/>
          </a:endParaRPr>
        </a:p>
      </dgm:t>
    </dgm:pt>
    <dgm:pt modelId="{F1C9BAC4-17A9-48AC-99BF-A27879A370C2}" type="parTrans" cxnId="{C95FFA42-4769-4CA8-90ED-23EA434E3683}">
      <dgm:prSet/>
      <dgm:spPr/>
      <dgm:t>
        <a:bodyPr/>
        <a:lstStyle/>
        <a:p>
          <a:endParaRPr lang="en-US"/>
        </a:p>
      </dgm:t>
    </dgm:pt>
    <dgm:pt modelId="{0AF63215-03FC-4E06-8524-977AF411F5D0}" type="sibTrans" cxnId="{C95FFA42-4769-4CA8-90ED-23EA434E3683}">
      <dgm:prSet/>
      <dgm:spPr/>
      <dgm:t>
        <a:bodyPr/>
        <a:lstStyle/>
        <a:p>
          <a:endParaRPr lang="en-US"/>
        </a:p>
      </dgm:t>
    </dgm:pt>
    <dgm:pt modelId="{AE04D036-CD76-45FE-9F05-DB0F425911A5}">
      <dgm:prSet custT="1"/>
      <dgm:spPr/>
      <dgm:t>
        <a:bodyPr/>
        <a:lstStyle/>
        <a:p>
          <a:pPr rtl="0"/>
          <a:r>
            <a:rPr lang="tr-TR" sz="1800" dirty="0" err="1" smtClean="0">
              <a:latin typeface="Book Antiqua" pitchFamily="18" charset="0"/>
            </a:rPr>
            <a:t>Positive</a:t>
          </a:r>
          <a:r>
            <a:rPr lang="tr-TR" sz="1800" dirty="0" smtClean="0">
              <a:latin typeface="Book Antiqua" pitchFamily="18" charset="0"/>
            </a:rPr>
            <a:t>, </a:t>
          </a:r>
          <a:r>
            <a:rPr lang="tr-TR" sz="1800" dirty="0" err="1" smtClean="0">
              <a:latin typeface="Book Antiqua" pitchFamily="18" charset="0"/>
            </a:rPr>
            <a:t>enjoyable</a:t>
          </a:r>
          <a:r>
            <a:rPr lang="tr-TR" sz="1800" dirty="0" smtClean="0">
              <a:latin typeface="Book Antiqua" pitchFamily="18" charset="0"/>
            </a:rPr>
            <a:t> </a:t>
          </a:r>
          <a:r>
            <a:rPr lang="tr-TR" sz="1800" dirty="0" err="1" smtClean="0">
              <a:latin typeface="Book Antiqua" pitchFamily="18" charset="0"/>
            </a:rPr>
            <a:t>and</a:t>
          </a:r>
          <a:r>
            <a:rPr lang="tr-TR" sz="1800" dirty="0" smtClean="0">
              <a:latin typeface="Book Antiqua" pitchFamily="18" charset="0"/>
            </a:rPr>
            <a:t> </a:t>
          </a:r>
          <a:r>
            <a:rPr lang="tr-TR" sz="1800" dirty="0" err="1" smtClean="0">
              <a:latin typeface="Book Antiqua" pitchFamily="18" charset="0"/>
            </a:rPr>
            <a:t>respectful</a:t>
          </a:r>
          <a:r>
            <a:rPr lang="tr-TR" sz="1800" dirty="0" smtClean="0">
              <a:latin typeface="Book Antiqua" pitchFamily="18" charset="0"/>
            </a:rPr>
            <a:t> r</a:t>
          </a:r>
          <a:r>
            <a:rPr lang="en-US" sz="1800" dirty="0" err="1" smtClean="0">
              <a:latin typeface="Book Antiqua" pitchFamily="18" charset="0"/>
            </a:rPr>
            <a:t>elationship</a:t>
          </a:r>
          <a:r>
            <a:rPr lang="en-US" sz="1800" dirty="0" smtClean="0">
              <a:latin typeface="Book Antiqua" pitchFamily="18" charset="0"/>
            </a:rPr>
            <a:t> between Sts and Ts </a:t>
          </a:r>
          <a:r>
            <a:rPr lang="en-US" sz="1800" dirty="0" err="1" smtClean="0">
              <a:latin typeface="Book Antiqua" pitchFamily="18" charset="0"/>
            </a:rPr>
            <a:t>ot</a:t>
          </a:r>
          <a:r>
            <a:rPr lang="en-US" sz="1800" dirty="0" smtClean="0">
              <a:latin typeface="Book Antiqua" pitchFamily="18" charset="0"/>
            </a:rPr>
            <a:t> </a:t>
          </a:r>
          <a:r>
            <a:rPr lang="en-US" sz="1800" dirty="0" err="1" smtClean="0">
              <a:latin typeface="Book Antiqua" pitchFamily="18" charset="0"/>
            </a:rPr>
            <a:t>viceversa</a:t>
          </a:r>
          <a:endParaRPr lang="en-US" sz="1800" dirty="0">
            <a:latin typeface="Book Antiqua" pitchFamily="18" charset="0"/>
          </a:endParaRPr>
        </a:p>
      </dgm:t>
    </dgm:pt>
    <dgm:pt modelId="{F3DC687C-6048-4D98-8A2F-F202B9BD19BE}" type="parTrans" cxnId="{2D82E948-D202-4D41-966E-F9039F3184C5}">
      <dgm:prSet/>
      <dgm:spPr/>
      <dgm:t>
        <a:bodyPr/>
        <a:lstStyle/>
        <a:p>
          <a:endParaRPr lang="en-US"/>
        </a:p>
      </dgm:t>
    </dgm:pt>
    <dgm:pt modelId="{E48D9ADB-FD77-4502-BDCB-AA1B57B8BB5F}" type="sibTrans" cxnId="{2D82E948-D202-4D41-966E-F9039F3184C5}">
      <dgm:prSet/>
      <dgm:spPr/>
      <dgm:t>
        <a:bodyPr/>
        <a:lstStyle/>
        <a:p>
          <a:endParaRPr lang="en-US"/>
        </a:p>
      </dgm:t>
    </dgm:pt>
    <dgm:pt modelId="{CC08BD9B-3CA2-48CF-96DA-20EF3047BA3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How to create rapport?</a:t>
          </a:r>
          <a:endParaRPr lang="tr-TR" sz="1800" dirty="0">
            <a:latin typeface="Book Antiqua" pitchFamily="18" charset="0"/>
          </a:endParaRPr>
        </a:p>
      </dgm:t>
    </dgm:pt>
    <dgm:pt modelId="{BE0BA866-B264-4778-96E9-1EA4F02700D2}" type="parTrans" cxnId="{CBA00724-CE10-4664-B775-310FEF96526D}">
      <dgm:prSet/>
      <dgm:spPr/>
      <dgm:t>
        <a:bodyPr/>
        <a:lstStyle/>
        <a:p>
          <a:endParaRPr lang="en-US"/>
        </a:p>
      </dgm:t>
    </dgm:pt>
    <dgm:pt modelId="{326DF0DE-D0B1-4650-BC0D-3AEA21F30411}" type="sibTrans" cxnId="{CBA00724-CE10-4664-B775-310FEF96526D}">
      <dgm:prSet/>
      <dgm:spPr/>
      <dgm:t>
        <a:bodyPr/>
        <a:lstStyle/>
        <a:p>
          <a:endParaRPr lang="en-US"/>
        </a:p>
      </dgm:t>
    </dgm:pt>
    <dgm:pt modelId="{B9A3F439-F91C-4527-A942-7587CC673C7D}">
      <dgm:prSet custT="1"/>
      <dgm:spPr/>
      <dgm:t>
        <a:bodyPr/>
        <a:lstStyle/>
        <a:p>
          <a:pPr rtl="0"/>
          <a:r>
            <a:rPr lang="en-US" sz="2400" b="1" dirty="0" smtClean="0">
              <a:latin typeface="Book Antiqua" pitchFamily="18" charset="0"/>
            </a:rPr>
            <a:t>Recognizing Sts</a:t>
          </a:r>
          <a:r>
            <a:rPr lang="en-US" sz="1800" dirty="0" smtClean="0">
              <a:latin typeface="Book Antiqua" pitchFamily="18" charset="0"/>
            </a:rPr>
            <a:t>: Ts should know Sts’ names, characters, </a:t>
          </a:r>
          <a:r>
            <a:rPr lang="en-US" sz="1800" dirty="0" err="1" smtClean="0">
              <a:latin typeface="Book Antiqua" pitchFamily="18" charset="0"/>
            </a:rPr>
            <a:t>weekness</a:t>
          </a:r>
          <a:r>
            <a:rPr lang="en-US" sz="1800" dirty="0" smtClean="0">
              <a:latin typeface="Book Antiqua" pitchFamily="18" charset="0"/>
            </a:rPr>
            <a:t>, interests</a:t>
          </a:r>
          <a:endParaRPr lang="tr-TR" sz="1800" dirty="0">
            <a:latin typeface="Book Antiqua" pitchFamily="18" charset="0"/>
          </a:endParaRPr>
        </a:p>
      </dgm:t>
    </dgm:pt>
    <dgm:pt modelId="{F57CE527-C981-4C20-A228-85C96BBCEA8B}" type="parTrans" cxnId="{9FBA0030-1CA8-4623-B8AE-74494FBA4537}">
      <dgm:prSet/>
      <dgm:spPr/>
      <dgm:t>
        <a:bodyPr/>
        <a:lstStyle/>
        <a:p>
          <a:endParaRPr lang="en-US"/>
        </a:p>
      </dgm:t>
    </dgm:pt>
    <dgm:pt modelId="{659D9C92-A5EB-4E60-9748-0CEC3E5D4543}" type="sibTrans" cxnId="{9FBA0030-1CA8-4623-B8AE-74494FBA4537}">
      <dgm:prSet/>
      <dgm:spPr/>
      <dgm:t>
        <a:bodyPr/>
        <a:lstStyle/>
        <a:p>
          <a:endParaRPr lang="en-US"/>
        </a:p>
      </dgm:t>
    </dgm:pt>
    <dgm:pt modelId="{D8D19D72-7931-4F88-85FA-5E9B9FE589E8}">
      <dgm:prSet custT="1"/>
      <dgm:spPr/>
      <dgm:t>
        <a:bodyPr/>
        <a:lstStyle/>
        <a:p>
          <a:pPr rtl="0"/>
          <a:r>
            <a:rPr lang="en-US" sz="2400" b="1" dirty="0" smtClean="0">
              <a:latin typeface="Book Antiqua" pitchFamily="18" charset="0"/>
            </a:rPr>
            <a:t>Listening to Sts</a:t>
          </a:r>
          <a:r>
            <a:rPr lang="en-US" sz="1800" dirty="0" smtClean="0">
              <a:latin typeface="Book Antiqua" pitchFamily="18" charset="0"/>
            </a:rPr>
            <a:t>: Ts </a:t>
          </a:r>
          <a:r>
            <a:rPr lang="en-US" sz="1800" dirty="0" err="1" smtClean="0">
              <a:latin typeface="Book Antiqua" pitchFamily="18" charset="0"/>
            </a:rPr>
            <a:t>shoul</a:t>
          </a:r>
          <a:r>
            <a:rPr lang="en-US" sz="1800" dirty="0" smtClean="0">
              <a:latin typeface="Book Antiqua" pitchFamily="18" charset="0"/>
            </a:rPr>
            <a:t> listen individual </a:t>
          </a:r>
          <a:r>
            <a:rPr lang="en-US" sz="1800" dirty="0" err="1" smtClean="0">
              <a:latin typeface="Book Antiqua" pitchFamily="18" charset="0"/>
            </a:rPr>
            <a:t>sts’</a:t>
          </a:r>
          <a:r>
            <a:rPr lang="en-US" sz="1800" dirty="0" smtClean="0">
              <a:latin typeface="Book Antiqua" pitchFamily="18" charset="0"/>
            </a:rPr>
            <a:t> opinions and concerns</a:t>
          </a:r>
          <a:endParaRPr lang="tr-TR" sz="1800" dirty="0">
            <a:latin typeface="Book Antiqua" pitchFamily="18" charset="0"/>
          </a:endParaRPr>
        </a:p>
      </dgm:t>
    </dgm:pt>
    <dgm:pt modelId="{DCB55DFB-5DFF-46A5-92E8-2E67D18A4754}" type="parTrans" cxnId="{6B7AA308-9049-4773-A61F-CD00B92B58EE}">
      <dgm:prSet/>
      <dgm:spPr/>
      <dgm:t>
        <a:bodyPr/>
        <a:lstStyle/>
        <a:p>
          <a:endParaRPr lang="en-US"/>
        </a:p>
      </dgm:t>
    </dgm:pt>
    <dgm:pt modelId="{D00600C7-89F2-4684-87B3-49236D50E59A}" type="sibTrans" cxnId="{6B7AA308-9049-4773-A61F-CD00B92B58EE}">
      <dgm:prSet/>
      <dgm:spPr/>
      <dgm:t>
        <a:bodyPr/>
        <a:lstStyle/>
        <a:p>
          <a:endParaRPr lang="en-US"/>
        </a:p>
      </dgm:t>
    </dgm:pt>
    <dgm:pt modelId="{4660DD92-7C50-4FCE-94A8-8D19A8045E17}">
      <dgm:prSet custT="1"/>
      <dgm:spPr/>
      <dgm:t>
        <a:bodyPr/>
        <a:lstStyle/>
        <a:p>
          <a:pPr rtl="0"/>
          <a:r>
            <a:rPr lang="en-US" sz="2400" b="1" dirty="0" smtClean="0">
              <a:latin typeface="Book Antiqua" pitchFamily="18" charset="0"/>
            </a:rPr>
            <a:t>Respecting Sts</a:t>
          </a:r>
          <a:r>
            <a:rPr lang="en-US" sz="1800" dirty="0" smtClean="0">
              <a:latin typeface="Book Antiqua" pitchFamily="18" charset="0"/>
            </a:rPr>
            <a:t>: Ts should correct or </a:t>
          </a:r>
          <a:r>
            <a:rPr lang="en-US" sz="1800" dirty="0" err="1" smtClean="0">
              <a:latin typeface="Book Antiqua" pitchFamily="18" charset="0"/>
            </a:rPr>
            <a:t>critisize</a:t>
          </a:r>
          <a:r>
            <a:rPr lang="en-US" sz="1800" dirty="0" smtClean="0">
              <a:latin typeface="Book Antiqua" pitchFamily="18" charset="0"/>
            </a:rPr>
            <a:t> any mistake constructively</a:t>
          </a:r>
          <a:endParaRPr lang="tr-TR" sz="1800" dirty="0">
            <a:latin typeface="Book Antiqua" pitchFamily="18" charset="0"/>
          </a:endParaRPr>
        </a:p>
      </dgm:t>
    </dgm:pt>
    <dgm:pt modelId="{D4181C26-17DC-43C4-A849-FE1AE673243B}" type="parTrans" cxnId="{043B6D7B-4C45-4319-B2AF-C6D19B36151F}">
      <dgm:prSet/>
      <dgm:spPr/>
      <dgm:t>
        <a:bodyPr/>
        <a:lstStyle/>
        <a:p>
          <a:endParaRPr lang="en-US"/>
        </a:p>
      </dgm:t>
    </dgm:pt>
    <dgm:pt modelId="{B6059965-29D3-487F-B930-198AA51B75A5}" type="sibTrans" cxnId="{043B6D7B-4C45-4319-B2AF-C6D19B36151F}">
      <dgm:prSet/>
      <dgm:spPr/>
      <dgm:t>
        <a:bodyPr/>
        <a:lstStyle/>
        <a:p>
          <a:endParaRPr lang="en-US"/>
        </a:p>
      </dgm:t>
    </dgm:pt>
    <dgm:pt modelId="{014D5684-AB2A-4604-9532-168EF0DA3045}">
      <dgm:prSet custT="1"/>
      <dgm:spPr/>
      <dgm:t>
        <a:bodyPr/>
        <a:lstStyle/>
        <a:p>
          <a:pPr rtl="0"/>
          <a:r>
            <a:rPr lang="en-US" sz="2400" b="1" dirty="0" smtClean="0">
              <a:latin typeface="Book Antiqua" pitchFamily="18" charset="0"/>
            </a:rPr>
            <a:t>Being even-handed</a:t>
          </a:r>
          <a:r>
            <a:rPr lang="en-US" sz="1800" dirty="0" smtClean="0">
              <a:latin typeface="Book Antiqua" pitchFamily="18" charset="0"/>
            </a:rPr>
            <a:t>: Ts should behave equally  and aware of </a:t>
          </a:r>
          <a:r>
            <a:rPr lang="en-US" sz="1800" dirty="0" err="1" smtClean="0">
              <a:latin typeface="Book Antiqua" pitchFamily="18" charset="0"/>
            </a:rPr>
            <a:t>sts’</a:t>
          </a:r>
          <a:r>
            <a:rPr lang="en-US" sz="1800" dirty="0" smtClean="0">
              <a:latin typeface="Book Antiqua" pitchFamily="18" charset="0"/>
            </a:rPr>
            <a:t> ID</a:t>
          </a:r>
          <a:endParaRPr lang="tr-TR" sz="1800" dirty="0">
            <a:latin typeface="Book Antiqua" pitchFamily="18" charset="0"/>
          </a:endParaRPr>
        </a:p>
      </dgm:t>
    </dgm:pt>
    <dgm:pt modelId="{415AD5BD-DE42-4623-9CA0-0AFC87E885EE}" type="parTrans" cxnId="{EE87904A-E5DC-4839-8CC6-3920D9612637}">
      <dgm:prSet/>
      <dgm:spPr/>
      <dgm:t>
        <a:bodyPr/>
        <a:lstStyle/>
        <a:p>
          <a:endParaRPr lang="en-US"/>
        </a:p>
      </dgm:t>
    </dgm:pt>
    <dgm:pt modelId="{BF3DC78D-A28E-4868-BE16-C6021D95916D}" type="sibTrans" cxnId="{EE87904A-E5DC-4839-8CC6-3920D9612637}">
      <dgm:prSet/>
      <dgm:spPr/>
      <dgm:t>
        <a:bodyPr/>
        <a:lstStyle/>
        <a:p>
          <a:endParaRPr lang="en-US"/>
        </a:p>
      </dgm:t>
    </dgm:pt>
    <dgm:pt modelId="{D81589BD-AAE9-45E9-A386-BC7726AABFEF}">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400" b="1" dirty="0" smtClean="0">
              <a:latin typeface="Book Antiqua" pitchFamily="18" charset="0"/>
            </a:rPr>
            <a:t>D - The teacher as teaching aid</a:t>
          </a:r>
          <a:endParaRPr lang="tr-TR" sz="2400" b="1" dirty="0">
            <a:latin typeface="Book Antiqua" pitchFamily="18" charset="0"/>
          </a:endParaRPr>
        </a:p>
      </dgm:t>
    </dgm:pt>
    <dgm:pt modelId="{3ACF3CAB-F194-4141-83E4-AB9865700FBA}" type="parTrans" cxnId="{BDE00221-97EE-4DC6-8378-55C98E3BF306}">
      <dgm:prSet/>
      <dgm:spPr/>
      <dgm:t>
        <a:bodyPr/>
        <a:lstStyle/>
        <a:p>
          <a:endParaRPr lang="en-US"/>
        </a:p>
      </dgm:t>
    </dgm:pt>
    <dgm:pt modelId="{F3F95CED-53E7-4F70-9BF6-82F4FC7B77B4}" type="sibTrans" cxnId="{BDE00221-97EE-4DC6-8378-55C98E3BF306}">
      <dgm:prSet/>
      <dgm:spPr/>
      <dgm:t>
        <a:bodyPr/>
        <a:lstStyle/>
        <a:p>
          <a:endParaRPr lang="en-US"/>
        </a:p>
      </dgm:t>
    </dgm:pt>
    <dgm:pt modelId="{CEBBEC3D-58C3-404C-8F0D-82F0A067E9E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Mime and gesture</a:t>
          </a:r>
          <a:endParaRPr lang="tr-TR" sz="1800" dirty="0">
            <a:latin typeface="Book Antiqua" pitchFamily="18" charset="0"/>
          </a:endParaRPr>
        </a:p>
      </dgm:t>
    </dgm:pt>
    <dgm:pt modelId="{E68CA34D-2F2E-49F2-BA45-19512CC5B7C4}" type="parTrans" cxnId="{4889E182-2BB2-45A3-8077-96692892778C}">
      <dgm:prSet/>
      <dgm:spPr/>
      <dgm:t>
        <a:bodyPr/>
        <a:lstStyle/>
        <a:p>
          <a:endParaRPr lang="en-US"/>
        </a:p>
      </dgm:t>
    </dgm:pt>
    <dgm:pt modelId="{3002FE4A-8DF6-4C1F-8C9C-CE5B22696C1F}" type="sibTrans" cxnId="{4889E182-2BB2-45A3-8077-96692892778C}">
      <dgm:prSet/>
      <dgm:spPr/>
      <dgm:t>
        <a:bodyPr/>
        <a:lstStyle/>
        <a:p>
          <a:endParaRPr lang="en-US"/>
        </a:p>
      </dgm:t>
    </dgm:pt>
    <dgm:pt modelId="{784BA957-5A9C-4C55-8322-36BADAAE157A}">
      <dgm:prSet custT="1"/>
      <dgm:spPr/>
      <dgm:t>
        <a:bodyPr/>
        <a:lstStyle/>
        <a:p>
          <a:pPr rtl="0"/>
          <a:r>
            <a:rPr lang="en-US" sz="1800" dirty="0" smtClean="0">
              <a:latin typeface="Book Antiqua" pitchFamily="18" charset="0"/>
            </a:rPr>
            <a:t>To convey, express and demonstrate meaning </a:t>
          </a:r>
          <a:endParaRPr lang="tr-TR" sz="1800" dirty="0">
            <a:latin typeface="Book Antiqua" pitchFamily="18" charset="0"/>
          </a:endParaRPr>
        </a:p>
      </dgm:t>
    </dgm:pt>
    <dgm:pt modelId="{710577F3-2D52-4A8A-9AC7-77374D3D0C39}" type="parTrans" cxnId="{6E39CBC8-2FB0-423B-B624-D7A5E2D044D2}">
      <dgm:prSet/>
      <dgm:spPr/>
      <dgm:t>
        <a:bodyPr/>
        <a:lstStyle/>
        <a:p>
          <a:endParaRPr lang="en-US"/>
        </a:p>
      </dgm:t>
    </dgm:pt>
    <dgm:pt modelId="{92E85C9F-E720-4936-9512-C24D0CAF9835}" type="sibTrans" cxnId="{6E39CBC8-2FB0-423B-B624-D7A5E2D044D2}">
      <dgm:prSet/>
      <dgm:spPr/>
      <dgm:t>
        <a:bodyPr/>
        <a:lstStyle/>
        <a:p>
          <a:endParaRPr lang="en-US"/>
        </a:p>
      </dgm:t>
    </dgm:pt>
    <dgm:pt modelId="{DECDAE2A-3D2D-4C14-A34A-1FC4C77E2E5E}">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Language model </a:t>
          </a:r>
          <a:endParaRPr lang="tr-TR" sz="1800" dirty="0">
            <a:latin typeface="Book Antiqua" pitchFamily="18" charset="0"/>
          </a:endParaRPr>
        </a:p>
      </dgm:t>
    </dgm:pt>
    <dgm:pt modelId="{E0CBEC09-60A6-4114-BEBA-53181252375D}" type="parTrans" cxnId="{FD87B2D0-5016-4E4A-B08D-610556031D08}">
      <dgm:prSet/>
      <dgm:spPr/>
      <dgm:t>
        <a:bodyPr/>
        <a:lstStyle/>
        <a:p>
          <a:endParaRPr lang="en-US"/>
        </a:p>
      </dgm:t>
    </dgm:pt>
    <dgm:pt modelId="{44BD5F52-38E3-4451-B8A8-23419F97C004}" type="sibTrans" cxnId="{FD87B2D0-5016-4E4A-B08D-610556031D08}">
      <dgm:prSet/>
      <dgm:spPr/>
      <dgm:t>
        <a:bodyPr/>
        <a:lstStyle/>
        <a:p>
          <a:endParaRPr lang="en-US"/>
        </a:p>
      </dgm:t>
    </dgm:pt>
    <dgm:pt modelId="{93390AAA-F879-4EC9-BEAB-74B21C7657CE}">
      <dgm:prSet custT="1"/>
      <dgm:spPr/>
      <dgm:t>
        <a:bodyPr/>
        <a:lstStyle/>
        <a:p>
          <a:pPr rtl="0"/>
          <a:r>
            <a:rPr lang="en-US" sz="1800" dirty="0" smtClean="0">
              <a:latin typeface="Book Antiqua" pitchFamily="18" charset="0"/>
            </a:rPr>
            <a:t>Acting dialogues </a:t>
          </a:r>
          <a:endParaRPr lang="tr-TR" sz="1800" dirty="0">
            <a:latin typeface="Book Antiqua" pitchFamily="18" charset="0"/>
          </a:endParaRPr>
        </a:p>
      </dgm:t>
    </dgm:pt>
    <dgm:pt modelId="{09D49275-5F15-4044-94AB-126BB9251F64}" type="parTrans" cxnId="{DC94AA80-D6F3-4BB5-8D1D-E429B3CF4A36}">
      <dgm:prSet/>
      <dgm:spPr/>
      <dgm:t>
        <a:bodyPr/>
        <a:lstStyle/>
        <a:p>
          <a:endParaRPr lang="en-US"/>
        </a:p>
      </dgm:t>
    </dgm:pt>
    <dgm:pt modelId="{186DC779-523C-489A-BDB6-EAC9B263FEB2}" type="sibTrans" cxnId="{DC94AA80-D6F3-4BB5-8D1D-E429B3CF4A36}">
      <dgm:prSet/>
      <dgm:spPr/>
      <dgm:t>
        <a:bodyPr/>
        <a:lstStyle/>
        <a:p>
          <a:endParaRPr lang="en-US"/>
        </a:p>
      </dgm:t>
    </dgm:pt>
    <dgm:pt modelId="{8A98904A-D9A0-4E76-8B04-72C38DC55760}">
      <dgm:prSet custT="1"/>
      <dgm:spPr/>
      <dgm:t>
        <a:bodyPr/>
        <a:lstStyle/>
        <a:p>
          <a:pPr rtl="0"/>
          <a:r>
            <a:rPr lang="en-US" sz="1800" dirty="0" smtClean="0">
              <a:latin typeface="Book Antiqua" pitchFamily="18" charset="0"/>
            </a:rPr>
            <a:t>Reading aloud (use exciting and interesting texts, encourage </a:t>
          </a:r>
          <a:r>
            <a:rPr lang="en-US" sz="1800" dirty="0" err="1" smtClean="0">
              <a:latin typeface="Book Antiqua" pitchFamily="18" charset="0"/>
            </a:rPr>
            <a:t>sts</a:t>
          </a:r>
          <a:r>
            <a:rPr lang="en-US" sz="1800" dirty="0" smtClean="0">
              <a:latin typeface="Book Antiqua" pitchFamily="18" charset="0"/>
            </a:rPr>
            <a:t> to predict what they are going to hear) </a:t>
          </a:r>
          <a:endParaRPr lang="tr-TR" sz="1800" dirty="0">
            <a:latin typeface="Book Antiqua" pitchFamily="18" charset="0"/>
          </a:endParaRPr>
        </a:p>
      </dgm:t>
    </dgm:pt>
    <dgm:pt modelId="{D9E5E902-185F-4711-AFBD-B352E09180DD}" type="parTrans" cxnId="{FC4C9B30-669E-43A9-BEF5-FFF12D8E9714}">
      <dgm:prSet/>
      <dgm:spPr/>
      <dgm:t>
        <a:bodyPr/>
        <a:lstStyle/>
        <a:p>
          <a:endParaRPr lang="en-US"/>
        </a:p>
      </dgm:t>
    </dgm:pt>
    <dgm:pt modelId="{D09094EF-27FB-4349-8D0A-AD327057A479}" type="sibTrans" cxnId="{FC4C9B30-669E-43A9-BEF5-FFF12D8E9714}">
      <dgm:prSet/>
      <dgm:spPr/>
      <dgm:t>
        <a:bodyPr/>
        <a:lstStyle/>
        <a:p>
          <a:endParaRPr lang="en-US"/>
        </a:p>
      </dgm:t>
    </dgm:pt>
    <dgm:pt modelId="{CD531638-BD37-4ACE-84F0-A8E2E6AAA31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Provider of comprehensible input </a:t>
          </a:r>
          <a:endParaRPr lang="tr-TR" sz="1800" dirty="0">
            <a:latin typeface="Book Antiqua" pitchFamily="18" charset="0"/>
          </a:endParaRPr>
        </a:p>
      </dgm:t>
    </dgm:pt>
    <dgm:pt modelId="{713444DC-BD73-43D5-A2D7-5669DB04A69A}" type="parTrans" cxnId="{DA7C2477-D064-4515-9E99-554BD43154E5}">
      <dgm:prSet/>
      <dgm:spPr/>
      <dgm:t>
        <a:bodyPr/>
        <a:lstStyle/>
        <a:p>
          <a:endParaRPr lang="en-US"/>
        </a:p>
      </dgm:t>
    </dgm:pt>
    <dgm:pt modelId="{C28FA3DD-A167-47E0-9013-DC6BDE4A1650}" type="sibTrans" cxnId="{DA7C2477-D064-4515-9E99-554BD43154E5}">
      <dgm:prSet/>
      <dgm:spPr/>
      <dgm:t>
        <a:bodyPr/>
        <a:lstStyle/>
        <a:p>
          <a:endParaRPr lang="en-US"/>
        </a:p>
      </dgm:t>
    </dgm:pt>
    <dgm:pt modelId="{8DE55EAD-B277-40E3-9283-A01D2BD6AA55}">
      <dgm:prSet custT="1"/>
      <dgm:spPr/>
      <dgm:t>
        <a:bodyPr/>
        <a:lstStyle/>
        <a:p>
          <a:pPr rtl="0"/>
          <a:r>
            <a:rPr lang="en-US" sz="1800" dirty="0" smtClean="0">
              <a:latin typeface="Book Antiqua" pitchFamily="18" charset="0"/>
            </a:rPr>
            <a:t>Exposure to language is very important</a:t>
          </a:r>
          <a:endParaRPr lang="tr-TR" sz="1800" dirty="0">
            <a:latin typeface="Book Antiqua" pitchFamily="18" charset="0"/>
          </a:endParaRPr>
        </a:p>
      </dgm:t>
    </dgm:pt>
    <dgm:pt modelId="{B49FF7F7-FBA7-4B12-BDCA-C281A16A2C5D}" type="parTrans" cxnId="{FDEF3DCA-B341-4654-84E3-746BD9695A4A}">
      <dgm:prSet/>
      <dgm:spPr/>
      <dgm:t>
        <a:bodyPr/>
        <a:lstStyle/>
        <a:p>
          <a:endParaRPr lang="en-US"/>
        </a:p>
      </dgm:t>
    </dgm:pt>
    <dgm:pt modelId="{56DD652D-032F-4DC5-A472-632D635A3C0C}" type="sibTrans" cxnId="{FDEF3DCA-B341-4654-84E3-746BD9695A4A}">
      <dgm:prSet/>
      <dgm:spPr/>
      <dgm:t>
        <a:bodyPr/>
        <a:lstStyle/>
        <a:p>
          <a:endParaRPr lang="en-US"/>
        </a:p>
      </dgm:t>
    </dgm:pt>
    <dgm:pt modelId="{88EB68EA-855B-45DF-807B-92256354BBD6}">
      <dgm:prSet custT="1"/>
      <dgm:spPr/>
      <dgm:t>
        <a:bodyPr/>
        <a:lstStyle/>
        <a:p>
          <a:pPr rtl="0"/>
          <a:r>
            <a:rPr lang="en-US" sz="1800" dirty="0" smtClean="0">
              <a:latin typeface="Book Antiqua" pitchFamily="18" charset="0"/>
            </a:rPr>
            <a:t>Ss need </a:t>
          </a:r>
          <a:r>
            <a:rPr lang="en-US" sz="1800" dirty="0" err="1" smtClean="0">
              <a:latin typeface="Book Antiqua" pitchFamily="18" charset="0"/>
            </a:rPr>
            <a:t>somethg</a:t>
          </a:r>
          <a:r>
            <a:rPr lang="en-US" sz="1800" dirty="0" smtClean="0">
              <a:latin typeface="Book Antiqua" pitchFamily="18" charset="0"/>
            </a:rPr>
            <a:t> or someone to provide language that was tuned to be comprehensible</a:t>
          </a:r>
          <a:endParaRPr lang="tr-TR" sz="1800" dirty="0">
            <a:latin typeface="Book Antiqua" pitchFamily="18" charset="0"/>
          </a:endParaRPr>
        </a:p>
      </dgm:t>
    </dgm:pt>
    <dgm:pt modelId="{85174EF6-86DB-4152-BFE4-A19CEEA89AF1}" type="parTrans" cxnId="{2886FB3E-4B4C-4D1A-AE5C-23A3A94B80FA}">
      <dgm:prSet/>
      <dgm:spPr/>
      <dgm:t>
        <a:bodyPr/>
        <a:lstStyle/>
        <a:p>
          <a:endParaRPr lang="en-US"/>
        </a:p>
      </dgm:t>
    </dgm:pt>
    <dgm:pt modelId="{F0C0B05B-C3F9-448E-8333-F81E6137403C}" type="sibTrans" cxnId="{2886FB3E-4B4C-4D1A-AE5C-23A3A94B80FA}">
      <dgm:prSet/>
      <dgm:spPr/>
      <dgm:t>
        <a:bodyPr/>
        <a:lstStyle/>
        <a:p>
          <a:endParaRPr lang="en-US"/>
        </a:p>
      </dgm:t>
    </dgm:pt>
    <dgm:pt modelId="{A8F43BD0-5CF5-4D8B-BF1E-CEBBC2735321}">
      <dgm:prSet custT="1"/>
      <dgm:spPr/>
      <dgm:t>
        <a:bodyPr/>
        <a:lstStyle/>
        <a:p>
          <a:pPr rtl="0"/>
          <a:r>
            <a:rPr lang="en-US" sz="1800" dirty="0" smtClean="0">
              <a:latin typeface="Book Antiqua" pitchFamily="18" charset="0"/>
            </a:rPr>
            <a:t>More STT than TTT (You don’t need the language practice, students do!) </a:t>
          </a:r>
          <a:endParaRPr lang="en-US" sz="1800" dirty="0">
            <a:latin typeface="Book Antiqua" pitchFamily="18" charset="0"/>
          </a:endParaRPr>
        </a:p>
      </dgm:t>
    </dgm:pt>
    <dgm:pt modelId="{71983CF7-A3C2-426F-835D-30163258F963}" type="parTrans" cxnId="{1808BBC8-921A-4FAF-8122-AE3C11EC2732}">
      <dgm:prSet/>
      <dgm:spPr/>
      <dgm:t>
        <a:bodyPr/>
        <a:lstStyle/>
        <a:p>
          <a:endParaRPr lang="en-US"/>
        </a:p>
      </dgm:t>
    </dgm:pt>
    <dgm:pt modelId="{546C30B8-A4EA-4246-B940-A735B3CA805B}" type="sibTrans" cxnId="{1808BBC8-921A-4FAF-8122-AE3C11EC2732}">
      <dgm:prSet/>
      <dgm:spPr/>
      <dgm:t>
        <a:bodyPr/>
        <a:lstStyle/>
        <a:p>
          <a:endParaRPr lang="en-US"/>
        </a:p>
      </dgm:t>
    </dgm:pt>
    <dgm:pt modelId="{C86F3EE0-CB37-4FF2-8D9C-055C822767D1}" type="pres">
      <dgm:prSet presAssocID="{3DC0BFC2-C3E9-4EC7-9AB4-C2BD16B46B9D}" presName="linear" presStyleCnt="0">
        <dgm:presLayoutVars>
          <dgm:animLvl val="lvl"/>
          <dgm:resizeHandles val="exact"/>
        </dgm:presLayoutVars>
      </dgm:prSet>
      <dgm:spPr/>
      <dgm:t>
        <a:bodyPr/>
        <a:lstStyle/>
        <a:p>
          <a:endParaRPr lang="en-US"/>
        </a:p>
      </dgm:t>
    </dgm:pt>
    <dgm:pt modelId="{2D6D25D7-512D-4700-B74B-883C9D1FA041}" type="pres">
      <dgm:prSet presAssocID="{2FA33019-73E2-4362-9C13-8A69F3CF3AA3}" presName="parentText" presStyleLbl="node1" presStyleIdx="0" presStyleCnt="17">
        <dgm:presLayoutVars>
          <dgm:chMax val="0"/>
          <dgm:bulletEnabled val="1"/>
        </dgm:presLayoutVars>
      </dgm:prSet>
      <dgm:spPr/>
      <dgm:t>
        <a:bodyPr/>
        <a:lstStyle/>
        <a:p>
          <a:endParaRPr lang="en-US"/>
        </a:p>
      </dgm:t>
    </dgm:pt>
    <dgm:pt modelId="{0355CADC-2D4E-4760-AD97-88D01D3D4246}" type="pres">
      <dgm:prSet presAssocID="{0AF63215-03FC-4E06-8524-977AF411F5D0}" presName="spacer" presStyleCnt="0"/>
      <dgm:spPr/>
    </dgm:pt>
    <dgm:pt modelId="{91C17A10-23F8-47C9-AD01-BDF7E6E70A35}" type="pres">
      <dgm:prSet presAssocID="{AE04D036-CD76-45FE-9F05-DB0F425911A5}" presName="parentText" presStyleLbl="node1" presStyleIdx="1" presStyleCnt="17">
        <dgm:presLayoutVars>
          <dgm:chMax val="0"/>
          <dgm:bulletEnabled val="1"/>
        </dgm:presLayoutVars>
      </dgm:prSet>
      <dgm:spPr/>
      <dgm:t>
        <a:bodyPr/>
        <a:lstStyle/>
        <a:p>
          <a:endParaRPr lang="en-US"/>
        </a:p>
      </dgm:t>
    </dgm:pt>
    <dgm:pt modelId="{2058872A-8793-4155-97FA-E7855248A9C3}" type="pres">
      <dgm:prSet presAssocID="{E48D9ADB-FD77-4502-BDCB-AA1B57B8BB5F}" presName="spacer" presStyleCnt="0"/>
      <dgm:spPr/>
    </dgm:pt>
    <dgm:pt modelId="{77A236F6-51AB-4A1A-94D1-C27A64F265B0}" type="pres">
      <dgm:prSet presAssocID="{CC08BD9B-3CA2-48CF-96DA-20EF3047BA3D}" presName="parentText" presStyleLbl="node1" presStyleIdx="2" presStyleCnt="17">
        <dgm:presLayoutVars>
          <dgm:chMax val="0"/>
          <dgm:bulletEnabled val="1"/>
        </dgm:presLayoutVars>
      </dgm:prSet>
      <dgm:spPr/>
      <dgm:t>
        <a:bodyPr/>
        <a:lstStyle/>
        <a:p>
          <a:endParaRPr lang="en-US"/>
        </a:p>
      </dgm:t>
    </dgm:pt>
    <dgm:pt modelId="{E1F29946-B4DE-4BA2-A256-6EDF2C7A689A}" type="pres">
      <dgm:prSet presAssocID="{326DF0DE-D0B1-4650-BC0D-3AEA21F30411}" presName="spacer" presStyleCnt="0"/>
      <dgm:spPr/>
    </dgm:pt>
    <dgm:pt modelId="{6EF6D644-5AF0-405B-8E03-9ABFA42CE5EF}" type="pres">
      <dgm:prSet presAssocID="{B9A3F439-F91C-4527-A942-7587CC673C7D}" presName="parentText" presStyleLbl="node1" presStyleIdx="3" presStyleCnt="17">
        <dgm:presLayoutVars>
          <dgm:chMax val="0"/>
          <dgm:bulletEnabled val="1"/>
        </dgm:presLayoutVars>
      </dgm:prSet>
      <dgm:spPr/>
      <dgm:t>
        <a:bodyPr/>
        <a:lstStyle/>
        <a:p>
          <a:endParaRPr lang="en-US"/>
        </a:p>
      </dgm:t>
    </dgm:pt>
    <dgm:pt modelId="{56CEBEB6-7B61-48C5-B927-C7B273EA8528}" type="pres">
      <dgm:prSet presAssocID="{659D9C92-A5EB-4E60-9748-0CEC3E5D4543}" presName="spacer" presStyleCnt="0"/>
      <dgm:spPr/>
    </dgm:pt>
    <dgm:pt modelId="{A05E97E7-3932-442E-9C67-44F5CECC932A}" type="pres">
      <dgm:prSet presAssocID="{D8D19D72-7931-4F88-85FA-5E9B9FE589E8}" presName="parentText" presStyleLbl="node1" presStyleIdx="4" presStyleCnt="17">
        <dgm:presLayoutVars>
          <dgm:chMax val="0"/>
          <dgm:bulletEnabled val="1"/>
        </dgm:presLayoutVars>
      </dgm:prSet>
      <dgm:spPr/>
      <dgm:t>
        <a:bodyPr/>
        <a:lstStyle/>
        <a:p>
          <a:endParaRPr lang="en-US"/>
        </a:p>
      </dgm:t>
    </dgm:pt>
    <dgm:pt modelId="{9CC27AFD-6FB4-44D6-8FE6-C2D810CA5DC3}" type="pres">
      <dgm:prSet presAssocID="{D00600C7-89F2-4684-87B3-49236D50E59A}" presName="spacer" presStyleCnt="0"/>
      <dgm:spPr/>
    </dgm:pt>
    <dgm:pt modelId="{C31B94CC-CEE7-405B-BA84-B8C74AE895A4}" type="pres">
      <dgm:prSet presAssocID="{4660DD92-7C50-4FCE-94A8-8D19A8045E17}" presName="parentText" presStyleLbl="node1" presStyleIdx="5" presStyleCnt="17">
        <dgm:presLayoutVars>
          <dgm:chMax val="0"/>
          <dgm:bulletEnabled val="1"/>
        </dgm:presLayoutVars>
      </dgm:prSet>
      <dgm:spPr/>
      <dgm:t>
        <a:bodyPr/>
        <a:lstStyle/>
        <a:p>
          <a:endParaRPr lang="en-US"/>
        </a:p>
      </dgm:t>
    </dgm:pt>
    <dgm:pt modelId="{12D8FEDA-2162-4EBD-9483-60AF0677BD83}" type="pres">
      <dgm:prSet presAssocID="{B6059965-29D3-487F-B930-198AA51B75A5}" presName="spacer" presStyleCnt="0"/>
      <dgm:spPr/>
    </dgm:pt>
    <dgm:pt modelId="{2F66B361-3A41-4358-8AFD-B8951F88A557}" type="pres">
      <dgm:prSet presAssocID="{014D5684-AB2A-4604-9532-168EF0DA3045}" presName="parentText" presStyleLbl="node1" presStyleIdx="6" presStyleCnt="17">
        <dgm:presLayoutVars>
          <dgm:chMax val="0"/>
          <dgm:bulletEnabled val="1"/>
        </dgm:presLayoutVars>
      </dgm:prSet>
      <dgm:spPr/>
      <dgm:t>
        <a:bodyPr/>
        <a:lstStyle/>
        <a:p>
          <a:endParaRPr lang="en-US"/>
        </a:p>
      </dgm:t>
    </dgm:pt>
    <dgm:pt modelId="{95AF0C63-0D47-4C29-A657-B4924128626A}" type="pres">
      <dgm:prSet presAssocID="{BF3DC78D-A28E-4868-BE16-C6021D95916D}" presName="spacer" presStyleCnt="0"/>
      <dgm:spPr/>
    </dgm:pt>
    <dgm:pt modelId="{EA3D5835-F8FA-4ED6-B2CB-4C2E4D9E2E45}" type="pres">
      <dgm:prSet presAssocID="{D81589BD-AAE9-45E9-A386-BC7726AABFEF}" presName="parentText" presStyleLbl="node1" presStyleIdx="7" presStyleCnt="17">
        <dgm:presLayoutVars>
          <dgm:chMax val="0"/>
          <dgm:bulletEnabled val="1"/>
        </dgm:presLayoutVars>
      </dgm:prSet>
      <dgm:spPr/>
      <dgm:t>
        <a:bodyPr/>
        <a:lstStyle/>
        <a:p>
          <a:endParaRPr lang="en-US"/>
        </a:p>
      </dgm:t>
    </dgm:pt>
    <dgm:pt modelId="{3D183DF3-C1FB-414C-95D3-35591194AE7F}" type="pres">
      <dgm:prSet presAssocID="{F3F95CED-53E7-4F70-9BF6-82F4FC7B77B4}" presName="spacer" presStyleCnt="0"/>
      <dgm:spPr/>
    </dgm:pt>
    <dgm:pt modelId="{7F846627-E1EA-4C34-ACFB-C5EBC4A6A74D}" type="pres">
      <dgm:prSet presAssocID="{CEBBEC3D-58C3-404C-8F0D-82F0A067E9E1}" presName="parentText" presStyleLbl="node1" presStyleIdx="8" presStyleCnt="17" custScaleY="72582">
        <dgm:presLayoutVars>
          <dgm:chMax val="0"/>
          <dgm:bulletEnabled val="1"/>
        </dgm:presLayoutVars>
      </dgm:prSet>
      <dgm:spPr/>
      <dgm:t>
        <a:bodyPr/>
        <a:lstStyle/>
        <a:p>
          <a:endParaRPr lang="en-US"/>
        </a:p>
      </dgm:t>
    </dgm:pt>
    <dgm:pt modelId="{308063C5-3D19-41AE-8007-F595442521E5}" type="pres">
      <dgm:prSet presAssocID="{3002FE4A-8DF6-4C1F-8C9C-CE5B22696C1F}" presName="spacer" presStyleCnt="0"/>
      <dgm:spPr/>
    </dgm:pt>
    <dgm:pt modelId="{0949990C-32D6-4F1B-8F99-3E5BB17EB37C}" type="pres">
      <dgm:prSet presAssocID="{784BA957-5A9C-4C55-8322-36BADAAE157A}" presName="parentText" presStyleLbl="node1" presStyleIdx="9" presStyleCnt="17">
        <dgm:presLayoutVars>
          <dgm:chMax val="0"/>
          <dgm:bulletEnabled val="1"/>
        </dgm:presLayoutVars>
      </dgm:prSet>
      <dgm:spPr/>
      <dgm:t>
        <a:bodyPr/>
        <a:lstStyle/>
        <a:p>
          <a:endParaRPr lang="en-US"/>
        </a:p>
      </dgm:t>
    </dgm:pt>
    <dgm:pt modelId="{50261420-7DE8-4F65-A67F-D838A82DB827}" type="pres">
      <dgm:prSet presAssocID="{92E85C9F-E720-4936-9512-C24D0CAF9835}" presName="spacer" presStyleCnt="0"/>
      <dgm:spPr/>
    </dgm:pt>
    <dgm:pt modelId="{2E332906-1F78-4983-8E19-AE97C9EBFB4B}" type="pres">
      <dgm:prSet presAssocID="{DECDAE2A-3D2D-4C14-A34A-1FC4C77E2E5E}" presName="parentText" presStyleLbl="node1" presStyleIdx="10" presStyleCnt="17" custScaleY="81429">
        <dgm:presLayoutVars>
          <dgm:chMax val="0"/>
          <dgm:bulletEnabled val="1"/>
        </dgm:presLayoutVars>
      </dgm:prSet>
      <dgm:spPr/>
      <dgm:t>
        <a:bodyPr/>
        <a:lstStyle/>
        <a:p>
          <a:endParaRPr lang="en-US"/>
        </a:p>
      </dgm:t>
    </dgm:pt>
    <dgm:pt modelId="{65EDE91A-B0BF-4B45-980D-F88EF30CED07}" type="pres">
      <dgm:prSet presAssocID="{44BD5F52-38E3-4451-B8A8-23419F97C004}" presName="spacer" presStyleCnt="0"/>
      <dgm:spPr/>
    </dgm:pt>
    <dgm:pt modelId="{E02DFDC9-170D-4631-9B2E-45D1877E4D76}" type="pres">
      <dgm:prSet presAssocID="{93390AAA-F879-4EC9-BEAB-74B21C7657CE}" presName="parentText" presStyleLbl="node1" presStyleIdx="11" presStyleCnt="17" custScaleY="88961">
        <dgm:presLayoutVars>
          <dgm:chMax val="0"/>
          <dgm:bulletEnabled val="1"/>
        </dgm:presLayoutVars>
      </dgm:prSet>
      <dgm:spPr/>
      <dgm:t>
        <a:bodyPr/>
        <a:lstStyle/>
        <a:p>
          <a:endParaRPr lang="en-US"/>
        </a:p>
      </dgm:t>
    </dgm:pt>
    <dgm:pt modelId="{EE58CD16-B352-4B9D-9F1D-FA8F010B2A0A}" type="pres">
      <dgm:prSet presAssocID="{186DC779-523C-489A-BDB6-EAC9B263FEB2}" presName="spacer" presStyleCnt="0"/>
      <dgm:spPr/>
    </dgm:pt>
    <dgm:pt modelId="{F9700A5A-46C9-42EF-A33E-06A1DBF71889}" type="pres">
      <dgm:prSet presAssocID="{8A98904A-D9A0-4E76-8B04-72C38DC55760}" presName="parentText" presStyleLbl="node1" presStyleIdx="12" presStyleCnt="17" custScaleY="136472">
        <dgm:presLayoutVars>
          <dgm:chMax val="0"/>
          <dgm:bulletEnabled val="1"/>
        </dgm:presLayoutVars>
      </dgm:prSet>
      <dgm:spPr/>
      <dgm:t>
        <a:bodyPr/>
        <a:lstStyle/>
        <a:p>
          <a:endParaRPr lang="en-US"/>
        </a:p>
      </dgm:t>
    </dgm:pt>
    <dgm:pt modelId="{5D2C533B-8635-4C81-B9C5-11AEAB07DB99}" type="pres">
      <dgm:prSet presAssocID="{D09094EF-27FB-4349-8D0A-AD327057A479}" presName="spacer" presStyleCnt="0"/>
      <dgm:spPr/>
    </dgm:pt>
    <dgm:pt modelId="{7CF5C8E6-C6BE-4E9C-8E37-1998A012AA2C}" type="pres">
      <dgm:prSet presAssocID="{CD531638-BD37-4ACE-84F0-A8E2E6AAA314}" presName="parentText" presStyleLbl="node1" presStyleIdx="13" presStyleCnt="17">
        <dgm:presLayoutVars>
          <dgm:chMax val="0"/>
          <dgm:bulletEnabled val="1"/>
        </dgm:presLayoutVars>
      </dgm:prSet>
      <dgm:spPr/>
      <dgm:t>
        <a:bodyPr/>
        <a:lstStyle/>
        <a:p>
          <a:endParaRPr lang="en-US"/>
        </a:p>
      </dgm:t>
    </dgm:pt>
    <dgm:pt modelId="{E7901F3C-A6BF-43C4-B2DA-BD51B51CAA42}" type="pres">
      <dgm:prSet presAssocID="{C28FA3DD-A167-47E0-9013-DC6BDE4A1650}" presName="spacer" presStyleCnt="0"/>
      <dgm:spPr/>
    </dgm:pt>
    <dgm:pt modelId="{D91FAA56-F4D9-4122-BE8E-000A9D05E72D}" type="pres">
      <dgm:prSet presAssocID="{8DE55EAD-B277-40E3-9283-A01D2BD6AA55}" presName="parentText" presStyleLbl="node1" presStyleIdx="14" presStyleCnt="17">
        <dgm:presLayoutVars>
          <dgm:chMax val="0"/>
          <dgm:bulletEnabled val="1"/>
        </dgm:presLayoutVars>
      </dgm:prSet>
      <dgm:spPr/>
      <dgm:t>
        <a:bodyPr/>
        <a:lstStyle/>
        <a:p>
          <a:endParaRPr lang="en-US"/>
        </a:p>
      </dgm:t>
    </dgm:pt>
    <dgm:pt modelId="{87137654-F63A-43ED-96FD-494A790D6983}" type="pres">
      <dgm:prSet presAssocID="{56DD652D-032F-4DC5-A472-632D635A3C0C}" presName="spacer" presStyleCnt="0"/>
      <dgm:spPr/>
    </dgm:pt>
    <dgm:pt modelId="{57E3CC88-8114-4B41-A482-6C2D4BC94470}" type="pres">
      <dgm:prSet presAssocID="{88EB68EA-855B-45DF-807B-92256354BBD6}" presName="parentText" presStyleLbl="node1" presStyleIdx="15" presStyleCnt="17" custScaleY="109251">
        <dgm:presLayoutVars>
          <dgm:chMax val="0"/>
          <dgm:bulletEnabled val="1"/>
        </dgm:presLayoutVars>
      </dgm:prSet>
      <dgm:spPr/>
      <dgm:t>
        <a:bodyPr/>
        <a:lstStyle/>
        <a:p>
          <a:endParaRPr lang="en-US"/>
        </a:p>
      </dgm:t>
    </dgm:pt>
    <dgm:pt modelId="{A78CF929-7448-41F1-B3CD-470685F2338A}" type="pres">
      <dgm:prSet presAssocID="{F0C0B05B-C3F9-448E-8333-F81E6137403C}" presName="spacer" presStyleCnt="0"/>
      <dgm:spPr/>
    </dgm:pt>
    <dgm:pt modelId="{6C0B5922-6DF4-4FB1-B061-75B8180A6145}" type="pres">
      <dgm:prSet presAssocID="{A8F43BD0-5CF5-4D8B-BF1E-CEBBC2735321}" presName="parentText" presStyleLbl="node1" presStyleIdx="16" presStyleCnt="17" custScaleY="79361">
        <dgm:presLayoutVars>
          <dgm:chMax val="0"/>
          <dgm:bulletEnabled val="1"/>
        </dgm:presLayoutVars>
      </dgm:prSet>
      <dgm:spPr/>
      <dgm:t>
        <a:bodyPr/>
        <a:lstStyle/>
        <a:p>
          <a:endParaRPr lang="en-US"/>
        </a:p>
      </dgm:t>
    </dgm:pt>
  </dgm:ptLst>
  <dgm:cxnLst>
    <dgm:cxn modelId="{BDE00221-97EE-4DC6-8378-55C98E3BF306}" srcId="{3DC0BFC2-C3E9-4EC7-9AB4-C2BD16B46B9D}" destId="{D81589BD-AAE9-45E9-A386-BC7726AABFEF}" srcOrd="7" destOrd="0" parTransId="{3ACF3CAB-F194-4141-83E4-AB9865700FBA}" sibTransId="{F3F95CED-53E7-4F70-9BF6-82F4FC7B77B4}"/>
    <dgm:cxn modelId="{BA80114C-974E-4F1F-BAAA-74B8D5BB13A2}" type="presOf" srcId="{8A98904A-D9A0-4E76-8B04-72C38DC55760}" destId="{F9700A5A-46C9-42EF-A33E-06A1DBF71889}" srcOrd="0" destOrd="0" presId="urn:microsoft.com/office/officeart/2005/8/layout/vList2"/>
    <dgm:cxn modelId="{A3DE1AFC-F468-412A-80CF-236A26BA0404}" type="presOf" srcId="{DECDAE2A-3D2D-4C14-A34A-1FC4C77E2E5E}" destId="{2E332906-1F78-4983-8E19-AE97C9EBFB4B}" srcOrd="0" destOrd="0" presId="urn:microsoft.com/office/officeart/2005/8/layout/vList2"/>
    <dgm:cxn modelId="{2D82E948-D202-4D41-966E-F9039F3184C5}" srcId="{3DC0BFC2-C3E9-4EC7-9AB4-C2BD16B46B9D}" destId="{AE04D036-CD76-45FE-9F05-DB0F425911A5}" srcOrd="1" destOrd="0" parTransId="{F3DC687C-6048-4D98-8A2F-F202B9BD19BE}" sibTransId="{E48D9ADB-FD77-4502-BDCB-AA1B57B8BB5F}"/>
    <dgm:cxn modelId="{4889E182-2BB2-45A3-8077-96692892778C}" srcId="{3DC0BFC2-C3E9-4EC7-9AB4-C2BD16B46B9D}" destId="{CEBBEC3D-58C3-404C-8F0D-82F0A067E9E1}" srcOrd="8" destOrd="0" parTransId="{E68CA34D-2F2E-49F2-BA45-19512CC5B7C4}" sibTransId="{3002FE4A-8DF6-4C1F-8C9C-CE5B22696C1F}"/>
    <dgm:cxn modelId="{DA7C2477-D064-4515-9E99-554BD43154E5}" srcId="{3DC0BFC2-C3E9-4EC7-9AB4-C2BD16B46B9D}" destId="{CD531638-BD37-4ACE-84F0-A8E2E6AAA314}" srcOrd="13" destOrd="0" parTransId="{713444DC-BD73-43D5-A2D7-5669DB04A69A}" sibTransId="{C28FA3DD-A167-47E0-9013-DC6BDE4A1650}"/>
    <dgm:cxn modelId="{806B25F7-16F3-434F-B8D3-7A45602E1AC4}" type="presOf" srcId="{AE04D036-CD76-45FE-9F05-DB0F425911A5}" destId="{91C17A10-23F8-47C9-AD01-BDF7E6E70A35}" srcOrd="0" destOrd="0" presId="urn:microsoft.com/office/officeart/2005/8/layout/vList2"/>
    <dgm:cxn modelId="{EE87904A-E5DC-4839-8CC6-3920D9612637}" srcId="{3DC0BFC2-C3E9-4EC7-9AB4-C2BD16B46B9D}" destId="{014D5684-AB2A-4604-9532-168EF0DA3045}" srcOrd="6" destOrd="0" parTransId="{415AD5BD-DE42-4623-9CA0-0AFC87E885EE}" sibTransId="{BF3DC78D-A28E-4868-BE16-C6021D95916D}"/>
    <dgm:cxn modelId="{CBA00724-CE10-4664-B775-310FEF96526D}" srcId="{3DC0BFC2-C3E9-4EC7-9AB4-C2BD16B46B9D}" destId="{CC08BD9B-3CA2-48CF-96DA-20EF3047BA3D}" srcOrd="2" destOrd="0" parTransId="{BE0BA866-B264-4778-96E9-1EA4F02700D2}" sibTransId="{326DF0DE-D0B1-4650-BC0D-3AEA21F30411}"/>
    <dgm:cxn modelId="{6E39CBC8-2FB0-423B-B624-D7A5E2D044D2}" srcId="{3DC0BFC2-C3E9-4EC7-9AB4-C2BD16B46B9D}" destId="{784BA957-5A9C-4C55-8322-36BADAAE157A}" srcOrd="9" destOrd="0" parTransId="{710577F3-2D52-4A8A-9AC7-77374D3D0C39}" sibTransId="{92E85C9F-E720-4936-9512-C24D0CAF9835}"/>
    <dgm:cxn modelId="{9FBA0030-1CA8-4623-B8AE-74494FBA4537}" srcId="{3DC0BFC2-C3E9-4EC7-9AB4-C2BD16B46B9D}" destId="{B9A3F439-F91C-4527-A942-7587CC673C7D}" srcOrd="3" destOrd="0" parTransId="{F57CE527-C981-4C20-A228-85C96BBCEA8B}" sibTransId="{659D9C92-A5EB-4E60-9748-0CEC3E5D4543}"/>
    <dgm:cxn modelId="{D6E86D9A-0E64-4B52-9849-26887A23D151}" type="presOf" srcId="{B9A3F439-F91C-4527-A942-7587CC673C7D}" destId="{6EF6D644-5AF0-405B-8E03-9ABFA42CE5EF}" srcOrd="0" destOrd="0" presId="urn:microsoft.com/office/officeart/2005/8/layout/vList2"/>
    <dgm:cxn modelId="{2886FB3E-4B4C-4D1A-AE5C-23A3A94B80FA}" srcId="{3DC0BFC2-C3E9-4EC7-9AB4-C2BD16B46B9D}" destId="{88EB68EA-855B-45DF-807B-92256354BBD6}" srcOrd="15" destOrd="0" parTransId="{85174EF6-86DB-4152-BFE4-A19CEEA89AF1}" sibTransId="{F0C0B05B-C3F9-448E-8333-F81E6137403C}"/>
    <dgm:cxn modelId="{C95FFA42-4769-4CA8-90ED-23EA434E3683}" srcId="{3DC0BFC2-C3E9-4EC7-9AB4-C2BD16B46B9D}" destId="{2FA33019-73E2-4362-9C13-8A69F3CF3AA3}" srcOrd="0" destOrd="0" parTransId="{F1C9BAC4-17A9-48AC-99BF-A27879A370C2}" sibTransId="{0AF63215-03FC-4E06-8524-977AF411F5D0}"/>
    <dgm:cxn modelId="{2A4F68E5-2B0F-4DD1-AD02-8E3B3CF187C7}" type="presOf" srcId="{2FA33019-73E2-4362-9C13-8A69F3CF3AA3}" destId="{2D6D25D7-512D-4700-B74B-883C9D1FA041}" srcOrd="0" destOrd="0" presId="urn:microsoft.com/office/officeart/2005/8/layout/vList2"/>
    <dgm:cxn modelId="{FD87B2D0-5016-4E4A-B08D-610556031D08}" srcId="{3DC0BFC2-C3E9-4EC7-9AB4-C2BD16B46B9D}" destId="{DECDAE2A-3D2D-4C14-A34A-1FC4C77E2E5E}" srcOrd="10" destOrd="0" parTransId="{E0CBEC09-60A6-4114-BEBA-53181252375D}" sibTransId="{44BD5F52-38E3-4451-B8A8-23419F97C004}"/>
    <dgm:cxn modelId="{FC4C9B30-669E-43A9-BEF5-FFF12D8E9714}" srcId="{3DC0BFC2-C3E9-4EC7-9AB4-C2BD16B46B9D}" destId="{8A98904A-D9A0-4E76-8B04-72C38DC55760}" srcOrd="12" destOrd="0" parTransId="{D9E5E902-185F-4711-AFBD-B352E09180DD}" sibTransId="{D09094EF-27FB-4349-8D0A-AD327057A479}"/>
    <dgm:cxn modelId="{FDEF3DCA-B341-4654-84E3-746BD9695A4A}" srcId="{3DC0BFC2-C3E9-4EC7-9AB4-C2BD16B46B9D}" destId="{8DE55EAD-B277-40E3-9283-A01D2BD6AA55}" srcOrd="14" destOrd="0" parTransId="{B49FF7F7-FBA7-4B12-BDCA-C281A16A2C5D}" sibTransId="{56DD652D-032F-4DC5-A472-632D635A3C0C}"/>
    <dgm:cxn modelId="{AAE00B21-6CEB-40FA-ADB9-CB619DD805D9}" type="presOf" srcId="{CEBBEC3D-58C3-404C-8F0D-82F0A067E9E1}" destId="{7F846627-E1EA-4C34-ACFB-C5EBC4A6A74D}" srcOrd="0" destOrd="0" presId="urn:microsoft.com/office/officeart/2005/8/layout/vList2"/>
    <dgm:cxn modelId="{78FEFF40-25F7-4092-BF66-F9771EA5EBAA}" type="presOf" srcId="{014D5684-AB2A-4604-9532-168EF0DA3045}" destId="{2F66B361-3A41-4358-8AFD-B8951F88A557}" srcOrd="0" destOrd="0" presId="urn:microsoft.com/office/officeart/2005/8/layout/vList2"/>
    <dgm:cxn modelId="{28382A86-F19C-416E-A2CB-B6C051A3A201}" type="presOf" srcId="{3DC0BFC2-C3E9-4EC7-9AB4-C2BD16B46B9D}" destId="{C86F3EE0-CB37-4FF2-8D9C-055C822767D1}" srcOrd="0" destOrd="0" presId="urn:microsoft.com/office/officeart/2005/8/layout/vList2"/>
    <dgm:cxn modelId="{043B6D7B-4C45-4319-B2AF-C6D19B36151F}" srcId="{3DC0BFC2-C3E9-4EC7-9AB4-C2BD16B46B9D}" destId="{4660DD92-7C50-4FCE-94A8-8D19A8045E17}" srcOrd="5" destOrd="0" parTransId="{D4181C26-17DC-43C4-A849-FE1AE673243B}" sibTransId="{B6059965-29D3-487F-B930-198AA51B75A5}"/>
    <dgm:cxn modelId="{02AAEEEF-553E-4FB1-936B-D36330120494}" type="presOf" srcId="{CC08BD9B-3CA2-48CF-96DA-20EF3047BA3D}" destId="{77A236F6-51AB-4A1A-94D1-C27A64F265B0}" srcOrd="0" destOrd="0" presId="urn:microsoft.com/office/officeart/2005/8/layout/vList2"/>
    <dgm:cxn modelId="{45F13A3C-54F8-41EF-946F-B6BD6DDF538E}" type="presOf" srcId="{88EB68EA-855B-45DF-807B-92256354BBD6}" destId="{57E3CC88-8114-4B41-A482-6C2D4BC94470}" srcOrd="0" destOrd="0" presId="urn:microsoft.com/office/officeart/2005/8/layout/vList2"/>
    <dgm:cxn modelId="{6608C861-48C1-4E00-A77D-DE03C95945F6}" type="presOf" srcId="{D8D19D72-7931-4F88-85FA-5E9B9FE589E8}" destId="{A05E97E7-3932-442E-9C67-44F5CECC932A}" srcOrd="0" destOrd="0" presId="urn:microsoft.com/office/officeart/2005/8/layout/vList2"/>
    <dgm:cxn modelId="{9018B2E1-0BD5-4825-BDB4-C2234018038D}" type="presOf" srcId="{CD531638-BD37-4ACE-84F0-A8E2E6AAA314}" destId="{7CF5C8E6-C6BE-4E9C-8E37-1998A012AA2C}" srcOrd="0" destOrd="0" presId="urn:microsoft.com/office/officeart/2005/8/layout/vList2"/>
    <dgm:cxn modelId="{1808BBC8-921A-4FAF-8122-AE3C11EC2732}" srcId="{3DC0BFC2-C3E9-4EC7-9AB4-C2BD16B46B9D}" destId="{A8F43BD0-5CF5-4D8B-BF1E-CEBBC2735321}" srcOrd="16" destOrd="0" parTransId="{71983CF7-A3C2-426F-835D-30163258F963}" sibTransId="{546C30B8-A4EA-4246-B940-A735B3CA805B}"/>
    <dgm:cxn modelId="{DC94AA80-D6F3-4BB5-8D1D-E429B3CF4A36}" srcId="{3DC0BFC2-C3E9-4EC7-9AB4-C2BD16B46B9D}" destId="{93390AAA-F879-4EC9-BEAB-74B21C7657CE}" srcOrd="11" destOrd="0" parTransId="{09D49275-5F15-4044-94AB-126BB9251F64}" sibTransId="{186DC779-523C-489A-BDB6-EAC9B263FEB2}"/>
    <dgm:cxn modelId="{6B7AA308-9049-4773-A61F-CD00B92B58EE}" srcId="{3DC0BFC2-C3E9-4EC7-9AB4-C2BD16B46B9D}" destId="{D8D19D72-7931-4F88-85FA-5E9B9FE589E8}" srcOrd="4" destOrd="0" parTransId="{DCB55DFB-5DFF-46A5-92E8-2E67D18A4754}" sibTransId="{D00600C7-89F2-4684-87B3-49236D50E59A}"/>
    <dgm:cxn modelId="{6EFC4477-D377-40D8-8460-89FB4016DF21}" type="presOf" srcId="{4660DD92-7C50-4FCE-94A8-8D19A8045E17}" destId="{C31B94CC-CEE7-405B-BA84-B8C74AE895A4}" srcOrd="0" destOrd="0" presId="urn:microsoft.com/office/officeart/2005/8/layout/vList2"/>
    <dgm:cxn modelId="{DDA5BB59-1C93-4C63-A3BA-7D74ACDC28A7}" type="presOf" srcId="{D81589BD-AAE9-45E9-A386-BC7726AABFEF}" destId="{EA3D5835-F8FA-4ED6-B2CB-4C2E4D9E2E45}" srcOrd="0" destOrd="0" presId="urn:microsoft.com/office/officeart/2005/8/layout/vList2"/>
    <dgm:cxn modelId="{3779F18F-AD2E-479F-ABA4-E739CE932622}" type="presOf" srcId="{8DE55EAD-B277-40E3-9283-A01D2BD6AA55}" destId="{D91FAA56-F4D9-4122-BE8E-000A9D05E72D}" srcOrd="0" destOrd="0" presId="urn:microsoft.com/office/officeart/2005/8/layout/vList2"/>
    <dgm:cxn modelId="{9A6FB7F0-F942-46AA-AC90-40AA102E3463}" type="presOf" srcId="{93390AAA-F879-4EC9-BEAB-74B21C7657CE}" destId="{E02DFDC9-170D-4631-9B2E-45D1877E4D76}" srcOrd="0" destOrd="0" presId="urn:microsoft.com/office/officeart/2005/8/layout/vList2"/>
    <dgm:cxn modelId="{5465046D-CB80-466E-BB1F-992E2C139199}" type="presOf" srcId="{A8F43BD0-5CF5-4D8B-BF1E-CEBBC2735321}" destId="{6C0B5922-6DF4-4FB1-B061-75B8180A6145}" srcOrd="0" destOrd="0" presId="urn:microsoft.com/office/officeart/2005/8/layout/vList2"/>
    <dgm:cxn modelId="{4B823526-A65F-4BA9-AC2C-DF694F1EED5E}" type="presOf" srcId="{784BA957-5A9C-4C55-8322-36BADAAE157A}" destId="{0949990C-32D6-4F1B-8F99-3E5BB17EB37C}" srcOrd="0" destOrd="0" presId="urn:microsoft.com/office/officeart/2005/8/layout/vList2"/>
    <dgm:cxn modelId="{7EE4BCEE-B9A6-45E5-BC8C-DB435D5C6899}" type="presParOf" srcId="{C86F3EE0-CB37-4FF2-8D9C-055C822767D1}" destId="{2D6D25D7-512D-4700-B74B-883C9D1FA041}" srcOrd="0" destOrd="0" presId="urn:microsoft.com/office/officeart/2005/8/layout/vList2"/>
    <dgm:cxn modelId="{3EF57C4F-B8AF-4D58-9F54-F0D6EF4C2F2B}" type="presParOf" srcId="{C86F3EE0-CB37-4FF2-8D9C-055C822767D1}" destId="{0355CADC-2D4E-4760-AD97-88D01D3D4246}" srcOrd="1" destOrd="0" presId="urn:microsoft.com/office/officeart/2005/8/layout/vList2"/>
    <dgm:cxn modelId="{6105F7E6-597C-4FC5-88A3-E180BA2A643C}" type="presParOf" srcId="{C86F3EE0-CB37-4FF2-8D9C-055C822767D1}" destId="{91C17A10-23F8-47C9-AD01-BDF7E6E70A35}" srcOrd="2" destOrd="0" presId="urn:microsoft.com/office/officeart/2005/8/layout/vList2"/>
    <dgm:cxn modelId="{FE0169BD-B7DE-4C63-A95C-B378422F2556}" type="presParOf" srcId="{C86F3EE0-CB37-4FF2-8D9C-055C822767D1}" destId="{2058872A-8793-4155-97FA-E7855248A9C3}" srcOrd="3" destOrd="0" presId="urn:microsoft.com/office/officeart/2005/8/layout/vList2"/>
    <dgm:cxn modelId="{0FF552BA-BD34-426B-99D2-591D2BB6DD6F}" type="presParOf" srcId="{C86F3EE0-CB37-4FF2-8D9C-055C822767D1}" destId="{77A236F6-51AB-4A1A-94D1-C27A64F265B0}" srcOrd="4" destOrd="0" presId="urn:microsoft.com/office/officeart/2005/8/layout/vList2"/>
    <dgm:cxn modelId="{D96A911F-E215-49C4-8E8B-5298060797C7}" type="presParOf" srcId="{C86F3EE0-CB37-4FF2-8D9C-055C822767D1}" destId="{E1F29946-B4DE-4BA2-A256-6EDF2C7A689A}" srcOrd="5" destOrd="0" presId="urn:microsoft.com/office/officeart/2005/8/layout/vList2"/>
    <dgm:cxn modelId="{D5C8C690-78E8-4716-AED6-9AE49BE0684D}" type="presParOf" srcId="{C86F3EE0-CB37-4FF2-8D9C-055C822767D1}" destId="{6EF6D644-5AF0-405B-8E03-9ABFA42CE5EF}" srcOrd="6" destOrd="0" presId="urn:microsoft.com/office/officeart/2005/8/layout/vList2"/>
    <dgm:cxn modelId="{BC625B9E-EF25-4ADF-BC34-671DFD4B5CE1}" type="presParOf" srcId="{C86F3EE0-CB37-4FF2-8D9C-055C822767D1}" destId="{56CEBEB6-7B61-48C5-B927-C7B273EA8528}" srcOrd="7" destOrd="0" presId="urn:microsoft.com/office/officeart/2005/8/layout/vList2"/>
    <dgm:cxn modelId="{7717EBD8-141B-4943-9DE6-FB9FD22B208C}" type="presParOf" srcId="{C86F3EE0-CB37-4FF2-8D9C-055C822767D1}" destId="{A05E97E7-3932-442E-9C67-44F5CECC932A}" srcOrd="8" destOrd="0" presId="urn:microsoft.com/office/officeart/2005/8/layout/vList2"/>
    <dgm:cxn modelId="{67BB720C-9F09-47F7-8CC1-3215DA738B13}" type="presParOf" srcId="{C86F3EE0-CB37-4FF2-8D9C-055C822767D1}" destId="{9CC27AFD-6FB4-44D6-8FE6-C2D810CA5DC3}" srcOrd="9" destOrd="0" presId="urn:microsoft.com/office/officeart/2005/8/layout/vList2"/>
    <dgm:cxn modelId="{904CC717-DF49-4AF3-91ED-F559F65D5EEE}" type="presParOf" srcId="{C86F3EE0-CB37-4FF2-8D9C-055C822767D1}" destId="{C31B94CC-CEE7-405B-BA84-B8C74AE895A4}" srcOrd="10" destOrd="0" presId="urn:microsoft.com/office/officeart/2005/8/layout/vList2"/>
    <dgm:cxn modelId="{7715A4FF-6D39-4DC5-BE12-E4CEB5AD73CD}" type="presParOf" srcId="{C86F3EE0-CB37-4FF2-8D9C-055C822767D1}" destId="{12D8FEDA-2162-4EBD-9483-60AF0677BD83}" srcOrd="11" destOrd="0" presId="urn:microsoft.com/office/officeart/2005/8/layout/vList2"/>
    <dgm:cxn modelId="{5E43011F-762F-4C84-8C2F-95C506F937F0}" type="presParOf" srcId="{C86F3EE0-CB37-4FF2-8D9C-055C822767D1}" destId="{2F66B361-3A41-4358-8AFD-B8951F88A557}" srcOrd="12" destOrd="0" presId="urn:microsoft.com/office/officeart/2005/8/layout/vList2"/>
    <dgm:cxn modelId="{C7780E1F-012B-4FE9-8EAB-B4C1F5615562}" type="presParOf" srcId="{C86F3EE0-CB37-4FF2-8D9C-055C822767D1}" destId="{95AF0C63-0D47-4C29-A657-B4924128626A}" srcOrd="13" destOrd="0" presId="urn:microsoft.com/office/officeart/2005/8/layout/vList2"/>
    <dgm:cxn modelId="{3945C78D-3B50-4A99-A78F-339C4CFC9635}" type="presParOf" srcId="{C86F3EE0-CB37-4FF2-8D9C-055C822767D1}" destId="{EA3D5835-F8FA-4ED6-B2CB-4C2E4D9E2E45}" srcOrd="14" destOrd="0" presId="urn:microsoft.com/office/officeart/2005/8/layout/vList2"/>
    <dgm:cxn modelId="{E7D90F23-9562-4928-9679-9B915241A568}" type="presParOf" srcId="{C86F3EE0-CB37-4FF2-8D9C-055C822767D1}" destId="{3D183DF3-C1FB-414C-95D3-35591194AE7F}" srcOrd="15" destOrd="0" presId="urn:microsoft.com/office/officeart/2005/8/layout/vList2"/>
    <dgm:cxn modelId="{E1A7BBC9-D316-4A30-9DDF-E2B687575B81}" type="presParOf" srcId="{C86F3EE0-CB37-4FF2-8D9C-055C822767D1}" destId="{7F846627-E1EA-4C34-ACFB-C5EBC4A6A74D}" srcOrd="16" destOrd="0" presId="urn:microsoft.com/office/officeart/2005/8/layout/vList2"/>
    <dgm:cxn modelId="{8B54A19B-B4F3-4454-BE34-E965FD5A9648}" type="presParOf" srcId="{C86F3EE0-CB37-4FF2-8D9C-055C822767D1}" destId="{308063C5-3D19-41AE-8007-F595442521E5}" srcOrd="17" destOrd="0" presId="urn:microsoft.com/office/officeart/2005/8/layout/vList2"/>
    <dgm:cxn modelId="{08AAA839-F5F9-41FD-A21B-39DB78899EE6}" type="presParOf" srcId="{C86F3EE0-CB37-4FF2-8D9C-055C822767D1}" destId="{0949990C-32D6-4F1B-8F99-3E5BB17EB37C}" srcOrd="18" destOrd="0" presId="urn:microsoft.com/office/officeart/2005/8/layout/vList2"/>
    <dgm:cxn modelId="{8C9DF6E8-E6A7-4F71-9EEC-7FB850083343}" type="presParOf" srcId="{C86F3EE0-CB37-4FF2-8D9C-055C822767D1}" destId="{50261420-7DE8-4F65-A67F-D838A82DB827}" srcOrd="19" destOrd="0" presId="urn:microsoft.com/office/officeart/2005/8/layout/vList2"/>
    <dgm:cxn modelId="{EDEA2D05-F56B-402D-8C22-603DBDCCCA54}" type="presParOf" srcId="{C86F3EE0-CB37-4FF2-8D9C-055C822767D1}" destId="{2E332906-1F78-4983-8E19-AE97C9EBFB4B}" srcOrd="20" destOrd="0" presId="urn:microsoft.com/office/officeart/2005/8/layout/vList2"/>
    <dgm:cxn modelId="{B08A708C-C9F3-4085-8988-250659A8F95D}" type="presParOf" srcId="{C86F3EE0-CB37-4FF2-8D9C-055C822767D1}" destId="{65EDE91A-B0BF-4B45-980D-F88EF30CED07}" srcOrd="21" destOrd="0" presId="urn:microsoft.com/office/officeart/2005/8/layout/vList2"/>
    <dgm:cxn modelId="{710B2ED8-1F92-4AA5-B822-03BAE1C9EA81}" type="presParOf" srcId="{C86F3EE0-CB37-4FF2-8D9C-055C822767D1}" destId="{E02DFDC9-170D-4631-9B2E-45D1877E4D76}" srcOrd="22" destOrd="0" presId="urn:microsoft.com/office/officeart/2005/8/layout/vList2"/>
    <dgm:cxn modelId="{C71AF9D8-294A-4078-AED8-8E93606A7199}" type="presParOf" srcId="{C86F3EE0-CB37-4FF2-8D9C-055C822767D1}" destId="{EE58CD16-B352-4B9D-9F1D-FA8F010B2A0A}" srcOrd="23" destOrd="0" presId="urn:microsoft.com/office/officeart/2005/8/layout/vList2"/>
    <dgm:cxn modelId="{72EBC1B9-C3E8-43B7-B8D9-649C53AA3ED5}" type="presParOf" srcId="{C86F3EE0-CB37-4FF2-8D9C-055C822767D1}" destId="{F9700A5A-46C9-42EF-A33E-06A1DBF71889}" srcOrd="24" destOrd="0" presId="urn:microsoft.com/office/officeart/2005/8/layout/vList2"/>
    <dgm:cxn modelId="{647DD5D6-7F0A-45B2-94D9-94163D11AC20}" type="presParOf" srcId="{C86F3EE0-CB37-4FF2-8D9C-055C822767D1}" destId="{5D2C533B-8635-4C81-B9C5-11AEAB07DB99}" srcOrd="25" destOrd="0" presId="urn:microsoft.com/office/officeart/2005/8/layout/vList2"/>
    <dgm:cxn modelId="{56D0D3F7-9FC6-4332-810F-07C615D74BA7}" type="presParOf" srcId="{C86F3EE0-CB37-4FF2-8D9C-055C822767D1}" destId="{7CF5C8E6-C6BE-4E9C-8E37-1998A012AA2C}" srcOrd="26" destOrd="0" presId="urn:microsoft.com/office/officeart/2005/8/layout/vList2"/>
    <dgm:cxn modelId="{E38ED0DB-D51B-4E2B-B0F7-9E01EDC95A85}" type="presParOf" srcId="{C86F3EE0-CB37-4FF2-8D9C-055C822767D1}" destId="{E7901F3C-A6BF-43C4-B2DA-BD51B51CAA42}" srcOrd="27" destOrd="0" presId="urn:microsoft.com/office/officeart/2005/8/layout/vList2"/>
    <dgm:cxn modelId="{DF26B1EF-B5C2-4509-9703-A33F83888C63}" type="presParOf" srcId="{C86F3EE0-CB37-4FF2-8D9C-055C822767D1}" destId="{D91FAA56-F4D9-4122-BE8E-000A9D05E72D}" srcOrd="28" destOrd="0" presId="urn:microsoft.com/office/officeart/2005/8/layout/vList2"/>
    <dgm:cxn modelId="{C270DF12-3F83-45A8-8EFC-C97E94D65E46}" type="presParOf" srcId="{C86F3EE0-CB37-4FF2-8D9C-055C822767D1}" destId="{87137654-F63A-43ED-96FD-494A790D6983}" srcOrd="29" destOrd="0" presId="urn:microsoft.com/office/officeart/2005/8/layout/vList2"/>
    <dgm:cxn modelId="{47C77DA2-A7EC-456F-BABF-B8420979B0B2}" type="presParOf" srcId="{C86F3EE0-CB37-4FF2-8D9C-055C822767D1}" destId="{57E3CC88-8114-4B41-A482-6C2D4BC94470}" srcOrd="30" destOrd="0" presId="urn:microsoft.com/office/officeart/2005/8/layout/vList2"/>
    <dgm:cxn modelId="{C2DCE3F7-9847-45CB-83E7-6521DFAAFA2E}" type="presParOf" srcId="{C86F3EE0-CB37-4FF2-8D9C-055C822767D1}" destId="{A78CF929-7448-41F1-B3CD-470685F2338A}" srcOrd="31" destOrd="0" presId="urn:microsoft.com/office/officeart/2005/8/layout/vList2"/>
    <dgm:cxn modelId="{81632BBF-7BA8-409A-AE70-B7D5D4F4184D}" type="presParOf" srcId="{C86F3EE0-CB37-4FF2-8D9C-055C822767D1}" destId="{6C0B5922-6DF4-4FB1-B061-75B8180A6145}" srcOrd="3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BD92222-8E18-41E6-859C-3CEF05FA64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BF9C6FD-9AFF-4A0D-A810-4CE3E2165C0E}">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tr-TR" sz="2400" b="1" dirty="0" err="1" smtClean="0">
              <a:latin typeface="Book Antiqua" pitchFamily="18" charset="0"/>
            </a:rPr>
            <a:t>Unit</a:t>
          </a:r>
          <a:r>
            <a:rPr lang="tr-TR" sz="2400" b="1" dirty="0" smtClean="0">
              <a:latin typeface="Book Antiqua" pitchFamily="18" charset="0"/>
            </a:rPr>
            <a:t> 7 </a:t>
          </a:r>
          <a:r>
            <a:rPr lang="en-US" sz="2400" b="1" dirty="0" smtClean="0">
              <a:latin typeface="Book Antiqua" pitchFamily="18" charset="0"/>
            </a:rPr>
            <a:t>Describing Learning Contexts</a:t>
          </a:r>
          <a:endParaRPr lang="tr-TR" sz="2400" b="1" dirty="0">
            <a:latin typeface="Book Antiqua" pitchFamily="18" charset="0"/>
          </a:endParaRPr>
        </a:p>
      </dgm:t>
    </dgm:pt>
    <dgm:pt modelId="{A88F9264-F86C-4C3F-996D-CBADBDC06E7B}" type="parTrans" cxnId="{A91E6EC8-51CD-4EDB-9041-129DAD018B60}">
      <dgm:prSet/>
      <dgm:spPr/>
      <dgm:t>
        <a:bodyPr/>
        <a:lstStyle/>
        <a:p>
          <a:endParaRPr lang="en-US"/>
        </a:p>
      </dgm:t>
    </dgm:pt>
    <dgm:pt modelId="{2795B19E-8356-4785-8DCD-5CABB02B3504}" type="sibTrans" cxnId="{A91E6EC8-51CD-4EDB-9041-129DAD018B60}">
      <dgm:prSet/>
      <dgm:spPr/>
      <dgm:t>
        <a:bodyPr/>
        <a:lstStyle/>
        <a:p>
          <a:endParaRPr lang="en-US"/>
        </a:p>
      </dgm:t>
    </dgm:pt>
    <dgm:pt modelId="{6CE0B56E-239E-4959-AA35-0626118053E0}">
      <dgm:prSet custT="1"/>
      <dgm:spPr/>
      <dgm:t>
        <a:bodyPr/>
        <a:lstStyle/>
        <a:p>
          <a:pPr rtl="0"/>
          <a:r>
            <a:rPr lang="en-US" sz="1600" dirty="0" smtClean="0">
              <a:latin typeface="Book Antiqua" pitchFamily="18" charset="0"/>
            </a:rPr>
            <a:t>The place and means of instruction</a:t>
          </a:r>
          <a:endParaRPr lang="tr-TR" sz="1600" dirty="0">
            <a:latin typeface="Book Antiqua" pitchFamily="18" charset="0"/>
          </a:endParaRPr>
        </a:p>
      </dgm:t>
    </dgm:pt>
    <dgm:pt modelId="{606CE68B-3C46-457D-ACA3-4A150329A3B4}" type="parTrans" cxnId="{31F94D0B-FCB7-4940-998F-7888A18FF696}">
      <dgm:prSet/>
      <dgm:spPr/>
      <dgm:t>
        <a:bodyPr/>
        <a:lstStyle/>
        <a:p>
          <a:endParaRPr lang="en-US"/>
        </a:p>
      </dgm:t>
    </dgm:pt>
    <dgm:pt modelId="{701D403C-4FD3-450F-A3A5-8C5E5FBD4404}" type="sibTrans" cxnId="{31F94D0B-FCB7-4940-998F-7888A18FF696}">
      <dgm:prSet/>
      <dgm:spPr/>
      <dgm:t>
        <a:bodyPr/>
        <a:lstStyle/>
        <a:p>
          <a:endParaRPr lang="en-US"/>
        </a:p>
      </dgm:t>
    </dgm:pt>
    <dgm:pt modelId="{56F33231-FDB7-440A-8AFB-B03DFB7A6F27}">
      <dgm:prSet custT="1"/>
      <dgm:spPr/>
      <dgm:t>
        <a:bodyPr/>
        <a:lstStyle/>
        <a:p>
          <a:pPr rtl="0"/>
          <a:r>
            <a:rPr lang="en-US" sz="1600" dirty="0" smtClean="0">
              <a:latin typeface="Book Antiqua" pitchFamily="18" charset="0"/>
            </a:rPr>
            <a:t>English is studied for many reasons.</a:t>
          </a:r>
          <a:r>
            <a:rPr lang="tr-TR" sz="1600" dirty="0" smtClean="0">
              <a:latin typeface="Book Antiqua" pitchFamily="18" charset="0"/>
            </a:rPr>
            <a:t> </a:t>
          </a:r>
          <a:r>
            <a:rPr lang="en-US" sz="1600" dirty="0" smtClean="0">
              <a:latin typeface="Book Antiqua" pitchFamily="18" charset="0"/>
            </a:rPr>
            <a:t>business English</a:t>
          </a:r>
          <a:r>
            <a:rPr lang="tr-TR" sz="1600" dirty="0" smtClean="0">
              <a:latin typeface="Book Antiqua" pitchFamily="18" charset="0"/>
            </a:rPr>
            <a:t>, </a:t>
          </a:r>
          <a:r>
            <a:rPr lang="en-US" sz="1600" dirty="0" smtClean="0">
              <a:latin typeface="Book Antiqua" pitchFamily="18" charset="0"/>
            </a:rPr>
            <a:t>EAP (English for Academic Purposes),   </a:t>
          </a:r>
          <a:endParaRPr lang="tr-TR" sz="1600" dirty="0">
            <a:latin typeface="Book Antiqua" pitchFamily="18" charset="0"/>
          </a:endParaRPr>
        </a:p>
      </dgm:t>
    </dgm:pt>
    <dgm:pt modelId="{1AB0A8ED-1BA8-4ACC-9B47-13B5FDC9B5AB}" type="parTrans" cxnId="{DFE94763-96A7-42B0-AA93-EE883A9E67D7}">
      <dgm:prSet/>
      <dgm:spPr/>
      <dgm:t>
        <a:bodyPr/>
        <a:lstStyle/>
        <a:p>
          <a:endParaRPr lang="en-US"/>
        </a:p>
      </dgm:t>
    </dgm:pt>
    <dgm:pt modelId="{B0EB8D83-C560-4A09-B9B1-378320CD4473}" type="sibTrans" cxnId="{DFE94763-96A7-42B0-AA93-EE883A9E67D7}">
      <dgm:prSet/>
      <dgm:spPr/>
      <dgm:t>
        <a:bodyPr/>
        <a:lstStyle/>
        <a:p>
          <a:endParaRPr lang="en-US"/>
        </a:p>
      </dgm:t>
    </dgm:pt>
    <dgm:pt modelId="{9F4AE3F8-F81B-47DD-B8E9-BCA7283C059F}">
      <dgm:prSet custT="1"/>
      <dgm:spPr/>
      <dgm:t>
        <a:bodyPr/>
        <a:lstStyle/>
        <a:p>
          <a:pPr rtl="0"/>
          <a:r>
            <a:rPr lang="en-US" sz="1600" dirty="0" smtClean="0">
              <a:latin typeface="Book Antiqua" pitchFamily="18" charset="0"/>
            </a:rPr>
            <a:t>English for tourism, science and technology, medicine, etc.</a:t>
          </a:r>
          <a:endParaRPr lang="tr-TR" sz="1600" dirty="0">
            <a:latin typeface="Book Antiqua" pitchFamily="18" charset="0"/>
          </a:endParaRPr>
        </a:p>
      </dgm:t>
    </dgm:pt>
    <dgm:pt modelId="{61C0E006-FB58-4AFF-BD89-4D6CE38FA123}" type="parTrans" cxnId="{0F6F7717-2CDF-43D5-87F7-EA13546262A0}">
      <dgm:prSet/>
      <dgm:spPr/>
      <dgm:t>
        <a:bodyPr/>
        <a:lstStyle/>
        <a:p>
          <a:endParaRPr lang="en-US"/>
        </a:p>
      </dgm:t>
    </dgm:pt>
    <dgm:pt modelId="{C80582D3-3589-4293-BC0F-CD616D801086}" type="sibTrans" cxnId="{0F6F7717-2CDF-43D5-87F7-EA13546262A0}">
      <dgm:prSet/>
      <dgm:spPr/>
      <dgm:t>
        <a:bodyPr/>
        <a:lstStyle/>
        <a:p>
          <a:endParaRPr lang="en-US"/>
        </a:p>
      </dgm:t>
    </dgm:pt>
    <dgm:pt modelId="{13EEF494-9045-43F9-B560-E7A50D417BB7}">
      <dgm:prSet custT="1"/>
      <dgm:spPr/>
      <dgm:t>
        <a:bodyPr/>
        <a:lstStyle/>
        <a:p>
          <a:pPr rtl="0"/>
          <a:r>
            <a:rPr lang="en-US" sz="2000" b="1" dirty="0" smtClean="0">
              <a:latin typeface="Book Antiqua" pitchFamily="18" charset="0"/>
            </a:rPr>
            <a:t>Schools and language Schools</a:t>
          </a:r>
          <a:r>
            <a:rPr lang="en-US" sz="1600" b="1" dirty="0" smtClean="0">
              <a:latin typeface="Book Antiqua" pitchFamily="18" charset="0"/>
            </a:rPr>
            <a:t>:</a:t>
          </a:r>
          <a:r>
            <a:rPr lang="en-US" sz="1600" dirty="0" smtClean="0">
              <a:latin typeface="Book Antiqua" pitchFamily="18" charset="0"/>
            </a:rPr>
            <a:t> </a:t>
          </a:r>
          <a:r>
            <a:rPr lang="en-US" sz="1600" dirty="0" err="1" smtClean="0">
              <a:latin typeface="Book Antiqua" pitchFamily="18" charset="0"/>
            </a:rPr>
            <a:t>sts</a:t>
          </a:r>
          <a:r>
            <a:rPr lang="en-US" sz="1600" dirty="0" smtClean="0">
              <a:latin typeface="Book Antiqua" pitchFamily="18" charset="0"/>
            </a:rPr>
            <a:t> learn English in primary and secondary classroom</a:t>
          </a:r>
          <a:r>
            <a:rPr lang="tr-TR" sz="1600" dirty="0" smtClean="0">
              <a:latin typeface="Book Antiqua" pitchFamily="18" charset="0"/>
            </a:rPr>
            <a:t>.</a:t>
          </a:r>
          <a:endParaRPr lang="tr-TR" sz="1600" dirty="0">
            <a:latin typeface="Book Antiqua" pitchFamily="18" charset="0"/>
          </a:endParaRPr>
        </a:p>
      </dgm:t>
    </dgm:pt>
    <dgm:pt modelId="{5CFC6C25-25B5-4B2D-B473-B7F1E7D3A482}" type="parTrans" cxnId="{59550191-365F-49A0-BC2E-AC1041860DBC}">
      <dgm:prSet/>
      <dgm:spPr/>
      <dgm:t>
        <a:bodyPr/>
        <a:lstStyle/>
        <a:p>
          <a:endParaRPr lang="en-US"/>
        </a:p>
      </dgm:t>
    </dgm:pt>
    <dgm:pt modelId="{DD700675-8746-4E8A-AF34-6B388EA8CDA9}" type="sibTrans" cxnId="{59550191-365F-49A0-BC2E-AC1041860DBC}">
      <dgm:prSet/>
      <dgm:spPr/>
      <dgm:t>
        <a:bodyPr/>
        <a:lstStyle/>
        <a:p>
          <a:endParaRPr lang="en-US"/>
        </a:p>
      </dgm:t>
    </dgm:pt>
    <dgm:pt modelId="{339B4BA1-2207-4D8A-B567-10E2C153715D}">
      <dgm:prSet custT="1"/>
      <dgm:spPr/>
      <dgm:t>
        <a:bodyPr/>
        <a:lstStyle/>
        <a:p>
          <a:pPr rtl="0"/>
          <a:r>
            <a:rPr lang="en-US" sz="1600" dirty="0" err="1" smtClean="0">
              <a:latin typeface="Book Antiqua" pitchFamily="18" charset="0"/>
            </a:rPr>
            <a:t>Prívate</a:t>
          </a:r>
          <a:r>
            <a:rPr lang="en-US" sz="1600" dirty="0" smtClean="0">
              <a:latin typeface="Book Antiqua" pitchFamily="18" charset="0"/>
            </a:rPr>
            <a:t> language schools tend to be better equipped than some government schools.</a:t>
          </a:r>
          <a:endParaRPr lang="tr-TR" sz="1600" dirty="0">
            <a:latin typeface="Book Antiqua" pitchFamily="18" charset="0"/>
          </a:endParaRPr>
        </a:p>
      </dgm:t>
    </dgm:pt>
    <dgm:pt modelId="{552B3A8F-469A-4386-A859-7E0A3BEF6517}" type="parTrans" cxnId="{E48F7F21-C767-485D-828C-4F6BA3E999D3}">
      <dgm:prSet/>
      <dgm:spPr/>
      <dgm:t>
        <a:bodyPr/>
        <a:lstStyle/>
        <a:p>
          <a:endParaRPr lang="en-US"/>
        </a:p>
      </dgm:t>
    </dgm:pt>
    <dgm:pt modelId="{4D1B6413-84E6-4735-90BD-8247E2EF47DE}" type="sibTrans" cxnId="{E48F7F21-C767-485D-828C-4F6BA3E999D3}">
      <dgm:prSet/>
      <dgm:spPr/>
      <dgm:t>
        <a:bodyPr/>
        <a:lstStyle/>
        <a:p>
          <a:endParaRPr lang="en-US"/>
        </a:p>
      </dgm:t>
    </dgm:pt>
    <dgm:pt modelId="{410877E6-2BDA-4DF8-B8E5-02F71FBD16A9}">
      <dgm:prSet custT="1"/>
      <dgm:spPr/>
      <dgm:t>
        <a:bodyPr/>
        <a:lstStyle/>
        <a:p>
          <a:pPr rtl="0"/>
          <a:r>
            <a:rPr lang="en-US" sz="2400" b="1" dirty="0" smtClean="0">
              <a:latin typeface="Book Antiqua" pitchFamily="18" charset="0"/>
            </a:rPr>
            <a:t>In School and in company</a:t>
          </a:r>
          <a:r>
            <a:rPr lang="en-US" sz="1600" b="1" dirty="0" smtClean="0">
              <a:latin typeface="Book Antiqua" pitchFamily="18" charset="0"/>
            </a:rPr>
            <a:t>:</a:t>
          </a:r>
          <a:r>
            <a:rPr lang="en-US" sz="1600" dirty="0" smtClean="0">
              <a:latin typeface="Book Antiqua" pitchFamily="18" charset="0"/>
            </a:rPr>
            <a:t> </a:t>
          </a:r>
          <a:r>
            <a:rPr lang="tr-TR" sz="1600" dirty="0" smtClean="0">
              <a:latin typeface="Book Antiqua" pitchFamily="18" charset="0"/>
            </a:rPr>
            <a:t> </a:t>
          </a:r>
          <a:r>
            <a:rPr lang="en-US" sz="1600" dirty="0" smtClean="0">
              <a:latin typeface="Book Antiqua" pitchFamily="18" charset="0"/>
            </a:rPr>
            <a:t>the vast majority of language </a:t>
          </a:r>
          <a:r>
            <a:rPr lang="en-US" sz="1600" dirty="0" err="1" smtClean="0">
              <a:latin typeface="Book Antiqua" pitchFamily="18" charset="0"/>
            </a:rPr>
            <a:t>clases</a:t>
          </a:r>
          <a:r>
            <a:rPr lang="en-US" sz="1600" dirty="0" smtClean="0">
              <a:latin typeface="Book Antiqua" pitchFamily="18" charset="0"/>
            </a:rPr>
            <a:t>  take place in educational institutions such as the schools and language schools, teachers have to be aware of School policy and conform to syllabus and curriculum decisions</a:t>
          </a:r>
          <a:endParaRPr lang="tr-TR" sz="1600" dirty="0">
            <a:latin typeface="Book Antiqua" pitchFamily="18" charset="0"/>
          </a:endParaRPr>
        </a:p>
      </dgm:t>
    </dgm:pt>
    <dgm:pt modelId="{88E7D779-F381-4991-827D-BEE6799D2A3F}" type="parTrans" cxnId="{B3C2AF9F-56FF-4735-BA31-39F7DBD2D470}">
      <dgm:prSet/>
      <dgm:spPr/>
      <dgm:t>
        <a:bodyPr/>
        <a:lstStyle/>
        <a:p>
          <a:endParaRPr lang="en-US"/>
        </a:p>
      </dgm:t>
    </dgm:pt>
    <dgm:pt modelId="{28F30436-4222-4446-9D4F-3F286FB19E61}" type="sibTrans" cxnId="{B3C2AF9F-56FF-4735-BA31-39F7DBD2D470}">
      <dgm:prSet/>
      <dgm:spPr/>
      <dgm:t>
        <a:bodyPr/>
        <a:lstStyle/>
        <a:p>
          <a:endParaRPr lang="en-US"/>
        </a:p>
      </dgm:t>
    </dgm:pt>
    <dgm:pt modelId="{3473463A-4CF8-4E86-BA39-51A6DE94F8F0}">
      <dgm:prSet custT="1"/>
      <dgm:spPr/>
      <dgm:t>
        <a:bodyPr/>
        <a:lstStyle/>
        <a:p>
          <a:pPr rtl="0"/>
          <a:r>
            <a:rPr lang="tr-TR" sz="1600" dirty="0" smtClean="0">
              <a:latin typeface="Book Antiqua" pitchFamily="18" charset="0"/>
            </a:rPr>
            <a:t>C</a:t>
          </a:r>
          <a:r>
            <a:rPr lang="en-US" sz="1600" dirty="0" err="1" smtClean="0">
              <a:latin typeface="Book Antiqua" pitchFamily="18" charset="0"/>
            </a:rPr>
            <a:t>ompanies</a:t>
          </a:r>
          <a:r>
            <a:rPr lang="en-US" sz="1600" dirty="0" smtClean="0">
              <a:latin typeface="Book Antiqua" pitchFamily="18" charset="0"/>
            </a:rPr>
            <a:t> offer language </a:t>
          </a:r>
          <a:r>
            <a:rPr lang="en-US" sz="1600" dirty="0" err="1" smtClean="0">
              <a:latin typeface="Book Antiqua" pitchFamily="18" charset="0"/>
            </a:rPr>
            <a:t>clases</a:t>
          </a:r>
          <a:r>
            <a:rPr lang="en-US" sz="1600" dirty="0" smtClean="0">
              <a:latin typeface="Book Antiqua" pitchFamily="18" charset="0"/>
            </a:rPr>
            <a:t> and expect teachers to go to the company office of factory to teach.  </a:t>
          </a:r>
          <a:endParaRPr lang="tr-TR" sz="1600" dirty="0">
            <a:latin typeface="Book Antiqua" pitchFamily="18" charset="0"/>
          </a:endParaRPr>
        </a:p>
      </dgm:t>
    </dgm:pt>
    <dgm:pt modelId="{284181E4-111C-47FF-A6DF-1A06F696FF35}" type="parTrans" cxnId="{C1B90EA4-ABC5-4F88-A886-054AAFFDB94F}">
      <dgm:prSet/>
      <dgm:spPr/>
      <dgm:t>
        <a:bodyPr/>
        <a:lstStyle/>
        <a:p>
          <a:endParaRPr lang="en-US"/>
        </a:p>
      </dgm:t>
    </dgm:pt>
    <dgm:pt modelId="{3EE49505-E79D-45F8-A643-CF707E06C0D7}" type="sibTrans" cxnId="{C1B90EA4-ABC5-4F88-A886-054AAFFDB94F}">
      <dgm:prSet/>
      <dgm:spPr/>
      <dgm:t>
        <a:bodyPr/>
        <a:lstStyle/>
        <a:p>
          <a:endParaRPr lang="en-US"/>
        </a:p>
      </dgm:t>
    </dgm:pt>
    <dgm:pt modelId="{3A18BBF9-3A15-4584-881D-7659D7075928}">
      <dgm:prSet custT="1"/>
      <dgm:spPr/>
      <dgm:t>
        <a:bodyPr/>
        <a:lstStyle/>
        <a:p>
          <a:pPr rtl="0"/>
          <a:r>
            <a:rPr lang="en-US" sz="2000" b="1" dirty="0" smtClean="0">
              <a:latin typeface="Book Antiqua" pitchFamily="18" charset="0"/>
            </a:rPr>
            <a:t>Real</a:t>
          </a:r>
          <a:r>
            <a:rPr lang="tr-TR" sz="2000" b="1" dirty="0" smtClean="0">
              <a:latin typeface="Book Antiqua" pitchFamily="18" charset="0"/>
            </a:rPr>
            <a:t>&amp;</a:t>
          </a:r>
          <a:r>
            <a:rPr lang="en-US" sz="2000" b="1" dirty="0" smtClean="0">
              <a:latin typeface="Book Antiqua" pitchFamily="18" charset="0"/>
            </a:rPr>
            <a:t>virtual learning environments</a:t>
          </a:r>
          <a:r>
            <a:rPr lang="en-US" sz="1600" b="1" dirty="0" smtClean="0">
              <a:latin typeface="Book Antiqua" pitchFamily="18" charset="0"/>
            </a:rPr>
            <a:t>:</a:t>
          </a:r>
          <a:r>
            <a:rPr lang="en-US" sz="1600" dirty="0" smtClean="0">
              <a:latin typeface="Book Antiqua" pitchFamily="18" charset="0"/>
            </a:rPr>
            <a:t> Internet helped to bring about new virtual learning environments in which </a:t>
          </a:r>
          <a:r>
            <a:rPr lang="en-US" sz="1600" dirty="0" err="1" smtClean="0">
              <a:latin typeface="Book Antiqua" pitchFamily="18" charset="0"/>
            </a:rPr>
            <a:t>sts</a:t>
          </a:r>
          <a:r>
            <a:rPr lang="en-US" sz="1600" dirty="0" smtClean="0">
              <a:latin typeface="Book Antiqua" pitchFamily="18" charset="0"/>
            </a:rPr>
            <a:t> can learn even they are  miles away from a teacher or other classmates.</a:t>
          </a:r>
          <a:endParaRPr lang="tr-TR" sz="1600" dirty="0">
            <a:latin typeface="Book Antiqua" pitchFamily="18" charset="0"/>
          </a:endParaRPr>
        </a:p>
      </dgm:t>
    </dgm:pt>
    <dgm:pt modelId="{EA840624-FD51-4ED0-A5B1-EB14F9DAF200}" type="parTrans" cxnId="{88C7130C-6ADB-4032-81C2-8B08F831370A}">
      <dgm:prSet/>
      <dgm:spPr/>
      <dgm:t>
        <a:bodyPr/>
        <a:lstStyle/>
        <a:p>
          <a:endParaRPr lang="en-US"/>
        </a:p>
      </dgm:t>
    </dgm:pt>
    <dgm:pt modelId="{04414AA8-B8AF-4101-A760-FD9585E8DC44}" type="sibTrans" cxnId="{88C7130C-6ADB-4032-81C2-8B08F831370A}">
      <dgm:prSet/>
      <dgm:spPr/>
      <dgm:t>
        <a:bodyPr/>
        <a:lstStyle/>
        <a:p>
          <a:endParaRPr lang="en-US"/>
        </a:p>
      </dgm:t>
    </dgm:pt>
    <dgm:pt modelId="{BDF12EF5-FA3D-46B7-825F-44F6DC996FB2}">
      <dgm:prSet custT="1"/>
      <dgm:spPr/>
      <dgm:t>
        <a:bodyPr/>
        <a:lstStyle/>
        <a:p>
          <a:pPr rtl="0"/>
          <a:r>
            <a:rPr lang="en-US" sz="1600" dirty="0" smtClean="0">
              <a:latin typeface="Book Antiqua" pitchFamily="18" charset="0"/>
            </a:rPr>
            <a:t>The best virtual learning sites have online tutors who interact with their </a:t>
          </a:r>
          <a:r>
            <a:rPr lang="en-US" sz="1600" dirty="0" err="1" smtClean="0">
              <a:latin typeface="Book Antiqua" pitchFamily="18" charset="0"/>
            </a:rPr>
            <a:t>sts</a:t>
          </a:r>
          <a:r>
            <a:rPr lang="en-US" sz="1600" dirty="0" smtClean="0">
              <a:latin typeface="Book Antiqua" pitchFamily="18" charset="0"/>
            </a:rPr>
            <a:t>, via email Or</a:t>
          </a:r>
          <a:r>
            <a:rPr lang="tr-TR" sz="1600" dirty="0" smtClean="0">
              <a:latin typeface="Book Antiqua" pitchFamily="18" charset="0"/>
            </a:rPr>
            <a:t> </a:t>
          </a:r>
          <a:r>
            <a:rPr lang="en-US" sz="1600" dirty="0" smtClean="0">
              <a:latin typeface="Book Antiqua" pitchFamily="18" charset="0"/>
            </a:rPr>
            <a:t>forums.</a:t>
          </a:r>
          <a:endParaRPr lang="tr-TR" sz="1600" dirty="0">
            <a:latin typeface="Book Antiqua" pitchFamily="18" charset="0"/>
          </a:endParaRPr>
        </a:p>
      </dgm:t>
    </dgm:pt>
    <dgm:pt modelId="{79269516-94DD-4527-9FFB-89EE3B21F4D8}" type="parTrans" cxnId="{20D84DB4-DFA4-4B41-B0D2-1F543808C859}">
      <dgm:prSet/>
      <dgm:spPr/>
      <dgm:t>
        <a:bodyPr/>
        <a:lstStyle/>
        <a:p>
          <a:endParaRPr lang="en-US"/>
        </a:p>
      </dgm:t>
    </dgm:pt>
    <dgm:pt modelId="{961FC7C8-C907-4FA6-AAB8-A4F2476DA71B}" type="sibTrans" cxnId="{20D84DB4-DFA4-4B41-B0D2-1F543808C859}">
      <dgm:prSet/>
      <dgm:spPr/>
      <dgm:t>
        <a:bodyPr/>
        <a:lstStyle/>
        <a:p>
          <a:endParaRPr lang="en-US"/>
        </a:p>
      </dgm:t>
    </dgm:pt>
    <dgm:pt modelId="{ED892111-62A1-4124-A4C1-01BB1627240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Some Advantages of Virtual Learning:</a:t>
          </a:r>
          <a:endParaRPr lang="tr-TR" sz="2000" dirty="0">
            <a:latin typeface="Book Antiqua" pitchFamily="18" charset="0"/>
          </a:endParaRPr>
        </a:p>
      </dgm:t>
    </dgm:pt>
    <dgm:pt modelId="{936AC503-F1EA-450A-9C21-0542CAC1EA77}" type="parTrans" cxnId="{8456B380-AAE2-497F-B0CF-3928A001B3CD}">
      <dgm:prSet/>
      <dgm:spPr/>
      <dgm:t>
        <a:bodyPr/>
        <a:lstStyle/>
        <a:p>
          <a:endParaRPr lang="en-US"/>
        </a:p>
      </dgm:t>
    </dgm:pt>
    <dgm:pt modelId="{D61513A4-B82D-4366-A73B-C5CA88796B2B}" type="sibTrans" cxnId="{8456B380-AAE2-497F-B0CF-3928A001B3CD}">
      <dgm:prSet/>
      <dgm:spPr/>
      <dgm:t>
        <a:bodyPr/>
        <a:lstStyle/>
        <a:p>
          <a:endParaRPr lang="en-US"/>
        </a:p>
      </dgm:t>
    </dgm:pt>
    <dgm:pt modelId="{60E7A1D1-8DA2-4E2B-8677-5F775D851DAA}">
      <dgm:prSet custT="1"/>
      <dgm:spPr/>
      <dgm:t>
        <a:bodyPr/>
        <a:lstStyle/>
        <a:p>
          <a:pPr rtl="0"/>
          <a:r>
            <a:rPr lang="en-US" sz="1600" dirty="0" smtClean="0">
              <a:latin typeface="Book Antiqua" pitchFamily="18" charset="0"/>
            </a:rPr>
            <a:t>The student can attend lesson when they want.</a:t>
          </a:r>
          <a:r>
            <a:rPr lang="tr-TR" sz="1600" dirty="0" smtClean="0">
              <a:latin typeface="Book Antiqua" pitchFamily="18" charset="0"/>
            </a:rPr>
            <a:t> </a:t>
          </a:r>
          <a:r>
            <a:rPr lang="en-US" sz="1600" dirty="0" smtClean="0">
              <a:latin typeface="Book Antiqua" pitchFamily="18" charset="0"/>
            </a:rPr>
            <a:t>It no longer matters where the students are </a:t>
          </a:r>
          <a:endParaRPr lang="tr-TR" sz="1600" dirty="0">
            <a:latin typeface="Book Antiqua" pitchFamily="18" charset="0"/>
          </a:endParaRPr>
        </a:p>
      </dgm:t>
    </dgm:pt>
    <dgm:pt modelId="{F4FEE630-F57A-434A-A53D-75D542AD0C12}" type="parTrans" cxnId="{72584F14-7E0B-4CDC-A397-1496CD48FEA0}">
      <dgm:prSet/>
      <dgm:spPr/>
      <dgm:t>
        <a:bodyPr/>
        <a:lstStyle/>
        <a:p>
          <a:endParaRPr lang="en-US"/>
        </a:p>
      </dgm:t>
    </dgm:pt>
    <dgm:pt modelId="{6CA3B254-60E6-4756-A7AF-04FF6CFEB76F}" type="sibTrans" cxnId="{72584F14-7E0B-4CDC-A397-1496CD48FEA0}">
      <dgm:prSet/>
      <dgm:spPr/>
      <dgm:t>
        <a:bodyPr/>
        <a:lstStyle/>
        <a:p>
          <a:endParaRPr lang="en-US"/>
        </a:p>
      </dgm:t>
    </dgm:pt>
    <dgm:pt modelId="{66B582F4-1CA4-443C-AAEE-539700D3CF3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600" b="1" dirty="0" smtClean="0">
              <a:latin typeface="Book Antiqua" pitchFamily="18" charset="0"/>
            </a:rPr>
            <a:t>One disadvantage of the Online learning:</a:t>
          </a:r>
          <a:endParaRPr lang="tr-TR" sz="1600" dirty="0">
            <a:latin typeface="Book Antiqua" pitchFamily="18" charset="0"/>
          </a:endParaRPr>
        </a:p>
      </dgm:t>
    </dgm:pt>
    <dgm:pt modelId="{B8C6D83A-3E5E-4055-B5C5-3B68088B5651}" type="parTrans" cxnId="{621182C3-92AF-4F90-9955-19B8AA6E8AA3}">
      <dgm:prSet/>
      <dgm:spPr/>
      <dgm:t>
        <a:bodyPr/>
        <a:lstStyle/>
        <a:p>
          <a:endParaRPr lang="en-US"/>
        </a:p>
      </dgm:t>
    </dgm:pt>
    <dgm:pt modelId="{6494D6C0-0E8D-4139-A483-474E01B1DDF3}" type="sibTrans" cxnId="{621182C3-92AF-4F90-9955-19B8AA6E8AA3}">
      <dgm:prSet/>
      <dgm:spPr/>
      <dgm:t>
        <a:bodyPr/>
        <a:lstStyle/>
        <a:p>
          <a:endParaRPr lang="en-US"/>
        </a:p>
      </dgm:t>
    </dgm:pt>
    <dgm:pt modelId="{A769FE08-27ED-45B6-BEC6-8E4A3AF08ABF}">
      <dgm:prSet custT="1"/>
      <dgm:spPr/>
      <dgm:t>
        <a:bodyPr/>
        <a:lstStyle/>
        <a:p>
          <a:pPr rtl="0"/>
          <a:r>
            <a:rPr lang="en-US" sz="1600" dirty="0" smtClean="0">
              <a:latin typeface="Book Antiqua" pitchFamily="18" charset="0"/>
            </a:rPr>
            <a:t>The benefits of real learning environments are less easy  to replicate electronically. </a:t>
          </a:r>
          <a:r>
            <a:rPr lang="en-US" sz="1600" b="1" dirty="0" smtClean="0">
              <a:latin typeface="Book Antiqua" pitchFamily="18" charset="0"/>
            </a:rPr>
            <a:t>For example:</a:t>
          </a:r>
          <a:r>
            <a:rPr lang="en-US" sz="1600" dirty="0" smtClean="0">
              <a:latin typeface="Book Antiqua" pitchFamily="18" charset="0"/>
            </a:rPr>
            <a:t> The physical reality of having teachers and get messages from their gestures, tone of voice.</a:t>
          </a:r>
          <a:endParaRPr lang="en-US" sz="1600" dirty="0">
            <a:latin typeface="Book Antiqua" pitchFamily="18" charset="0"/>
          </a:endParaRPr>
        </a:p>
      </dgm:t>
    </dgm:pt>
    <dgm:pt modelId="{8BFFECB4-E23F-4A48-9B28-8A7FB4933446}" type="parTrans" cxnId="{93DE74EA-2B20-477C-BDFA-2D3C6ABD9C04}">
      <dgm:prSet/>
      <dgm:spPr/>
      <dgm:t>
        <a:bodyPr/>
        <a:lstStyle/>
        <a:p>
          <a:endParaRPr lang="en-US"/>
        </a:p>
      </dgm:t>
    </dgm:pt>
    <dgm:pt modelId="{6E4B28FB-E56A-4B10-9962-480D47628A5F}" type="sibTrans" cxnId="{93DE74EA-2B20-477C-BDFA-2D3C6ABD9C04}">
      <dgm:prSet/>
      <dgm:spPr/>
      <dgm:t>
        <a:bodyPr/>
        <a:lstStyle/>
        <a:p>
          <a:endParaRPr lang="en-US"/>
        </a:p>
      </dgm:t>
    </dgm:pt>
    <dgm:pt modelId="{9AFA2E00-DE49-4744-963C-43C9177EC35A}" type="pres">
      <dgm:prSet presAssocID="{ABD92222-8E18-41E6-859C-3CEF05FA6453}" presName="linear" presStyleCnt="0">
        <dgm:presLayoutVars>
          <dgm:animLvl val="lvl"/>
          <dgm:resizeHandles val="exact"/>
        </dgm:presLayoutVars>
      </dgm:prSet>
      <dgm:spPr/>
      <dgm:t>
        <a:bodyPr/>
        <a:lstStyle/>
        <a:p>
          <a:endParaRPr lang="en-US"/>
        </a:p>
      </dgm:t>
    </dgm:pt>
    <dgm:pt modelId="{EDEC0D03-FCAB-4E72-A705-C3B7CB971E6A}" type="pres">
      <dgm:prSet presAssocID="{1BF9C6FD-9AFF-4A0D-A810-4CE3E2165C0E}" presName="parentText" presStyleLbl="node1" presStyleIdx="0" presStyleCnt="14">
        <dgm:presLayoutVars>
          <dgm:chMax val="0"/>
          <dgm:bulletEnabled val="1"/>
        </dgm:presLayoutVars>
      </dgm:prSet>
      <dgm:spPr/>
      <dgm:t>
        <a:bodyPr/>
        <a:lstStyle/>
        <a:p>
          <a:endParaRPr lang="en-US"/>
        </a:p>
      </dgm:t>
    </dgm:pt>
    <dgm:pt modelId="{CE7F9231-918C-4EB9-8491-0A92D2B9ECA4}" type="pres">
      <dgm:prSet presAssocID="{2795B19E-8356-4785-8DCD-5CABB02B3504}" presName="spacer" presStyleCnt="0"/>
      <dgm:spPr/>
    </dgm:pt>
    <dgm:pt modelId="{CA48AF97-EE38-47B7-8895-C0FDAACD6364}" type="pres">
      <dgm:prSet presAssocID="{6CE0B56E-239E-4959-AA35-0626118053E0}" presName="parentText" presStyleLbl="node1" presStyleIdx="1" presStyleCnt="14" custScaleY="82768">
        <dgm:presLayoutVars>
          <dgm:chMax val="0"/>
          <dgm:bulletEnabled val="1"/>
        </dgm:presLayoutVars>
      </dgm:prSet>
      <dgm:spPr/>
      <dgm:t>
        <a:bodyPr/>
        <a:lstStyle/>
        <a:p>
          <a:endParaRPr lang="en-US"/>
        </a:p>
      </dgm:t>
    </dgm:pt>
    <dgm:pt modelId="{191CD193-D901-460D-8CDE-DA9115C1F8AB}" type="pres">
      <dgm:prSet presAssocID="{701D403C-4FD3-450F-A3A5-8C5E5FBD4404}" presName="spacer" presStyleCnt="0"/>
      <dgm:spPr/>
    </dgm:pt>
    <dgm:pt modelId="{22F7F939-3348-46FF-B011-D0F0A5A3650B}" type="pres">
      <dgm:prSet presAssocID="{56F33231-FDB7-440A-8AFB-B03DFB7A6F27}" presName="parentText" presStyleLbl="node1" presStyleIdx="2" presStyleCnt="14" custScaleY="84022">
        <dgm:presLayoutVars>
          <dgm:chMax val="0"/>
          <dgm:bulletEnabled val="1"/>
        </dgm:presLayoutVars>
      </dgm:prSet>
      <dgm:spPr/>
      <dgm:t>
        <a:bodyPr/>
        <a:lstStyle/>
        <a:p>
          <a:endParaRPr lang="en-US"/>
        </a:p>
      </dgm:t>
    </dgm:pt>
    <dgm:pt modelId="{30BD99C4-EDF5-4D12-B837-BA1620D71680}" type="pres">
      <dgm:prSet presAssocID="{B0EB8D83-C560-4A09-B9B1-378320CD4473}" presName="spacer" presStyleCnt="0"/>
      <dgm:spPr/>
    </dgm:pt>
    <dgm:pt modelId="{E098E7F3-246C-4E0D-9FC9-DFE42F680861}" type="pres">
      <dgm:prSet presAssocID="{9F4AE3F8-F81B-47DD-B8E9-BCA7283C059F}" presName="parentText" presStyleLbl="node1" presStyleIdx="3" presStyleCnt="14" custScaleY="75705">
        <dgm:presLayoutVars>
          <dgm:chMax val="0"/>
          <dgm:bulletEnabled val="1"/>
        </dgm:presLayoutVars>
      </dgm:prSet>
      <dgm:spPr/>
      <dgm:t>
        <a:bodyPr/>
        <a:lstStyle/>
        <a:p>
          <a:endParaRPr lang="en-US"/>
        </a:p>
      </dgm:t>
    </dgm:pt>
    <dgm:pt modelId="{AA6E47F6-55C3-4B56-B5C1-09DDA9F10E1B}" type="pres">
      <dgm:prSet presAssocID="{C80582D3-3589-4293-BC0F-CD616D801086}" presName="spacer" presStyleCnt="0"/>
      <dgm:spPr/>
    </dgm:pt>
    <dgm:pt modelId="{37919448-0685-4C87-A5ED-DA3A62737D0F}" type="pres">
      <dgm:prSet presAssocID="{13EEF494-9045-43F9-B560-E7A50D417BB7}" presName="parentText" presStyleLbl="node1" presStyleIdx="4" presStyleCnt="14" custScaleY="70880">
        <dgm:presLayoutVars>
          <dgm:chMax val="0"/>
          <dgm:bulletEnabled val="1"/>
        </dgm:presLayoutVars>
      </dgm:prSet>
      <dgm:spPr/>
      <dgm:t>
        <a:bodyPr/>
        <a:lstStyle/>
        <a:p>
          <a:endParaRPr lang="en-US"/>
        </a:p>
      </dgm:t>
    </dgm:pt>
    <dgm:pt modelId="{6556B6BB-8AAF-4834-9191-FCA5691D6708}" type="pres">
      <dgm:prSet presAssocID="{DD700675-8746-4E8A-AF34-6B388EA8CDA9}" presName="spacer" presStyleCnt="0"/>
      <dgm:spPr/>
    </dgm:pt>
    <dgm:pt modelId="{0F667AFD-0FCF-442A-BCED-9622DC5EAF22}" type="pres">
      <dgm:prSet presAssocID="{339B4BA1-2207-4D8A-B567-10E2C153715D}" presName="parentText" presStyleLbl="node1" presStyleIdx="5" presStyleCnt="14">
        <dgm:presLayoutVars>
          <dgm:chMax val="0"/>
          <dgm:bulletEnabled val="1"/>
        </dgm:presLayoutVars>
      </dgm:prSet>
      <dgm:spPr/>
      <dgm:t>
        <a:bodyPr/>
        <a:lstStyle/>
        <a:p>
          <a:endParaRPr lang="en-US"/>
        </a:p>
      </dgm:t>
    </dgm:pt>
    <dgm:pt modelId="{46D93778-B77E-4159-99AB-FB72AE00CB88}" type="pres">
      <dgm:prSet presAssocID="{4D1B6413-84E6-4735-90BD-8247E2EF47DE}" presName="spacer" presStyleCnt="0"/>
      <dgm:spPr/>
    </dgm:pt>
    <dgm:pt modelId="{FC626853-5E45-4079-B2AF-0467E3B44802}" type="pres">
      <dgm:prSet presAssocID="{410877E6-2BDA-4DF8-B8E5-02F71FBD16A9}" presName="parentText" presStyleLbl="node1" presStyleIdx="6" presStyleCnt="14" custScaleY="164531">
        <dgm:presLayoutVars>
          <dgm:chMax val="0"/>
          <dgm:bulletEnabled val="1"/>
        </dgm:presLayoutVars>
      </dgm:prSet>
      <dgm:spPr/>
      <dgm:t>
        <a:bodyPr/>
        <a:lstStyle/>
        <a:p>
          <a:endParaRPr lang="en-US"/>
        </a:p>
      </dgm:t>
    </dgm:pt>
    <dgm:pt modelId="{D533FFF6-7140-4CC7-8453-BF1ABDCFE430}" type="pres">
      <dgm:prSet presAssocID="{28F30436-4222-4446-9D4F-3F286FB19E61}" presName="spacer" presStyleCnt="0"/>
      <dgm:spPr/>
    </dgm:pt>
    <dgm:pt modelId="{A2580993-A0FB-4578-B3ED-FEC21E3CE90A}" type="pres">
      <dgm:prSet presAssocID="{3473463A-4CF8-4E86-BA39-51A6DE94F8F0}" presName="parentText" presStyleLbl="node1" presStyleIdx="7" presStyleCnt="14">
        <dgm:presLayoutVars>
          <dgm:chMax val="0"/>
          <dgm:bulletEnabled val="1"/>
        </dgm:presLayoutVars>
      </dgm:prSet>
      <dgm:spPr/>
      <dgm:t>
        <a:bodyPr/>
        <a:lstStyle/>
        <a:p>
          <a:endParaRPr lang="en-US"/>
        </a:p>
      </dgm:t>
    </dgm:pt>
    <dgm:pt modelId="{21E8EA1A-33D8-4C12-A43A-4085E0005B5C}" type="pres">
      <dgm:prSet presAssocID="{3EE49505-E79D-45F8-A643-CF707E06C0D7}" presName="spacer" presStyleCnt="0"/>
      <dgm:spPr/>
    </dgm:pt>
    <dgm:pt modelId="{4599DE55-C364-4639-A420-F6E347992506}" type="pres">
      <dgm:prSet presAssocID="{3A18BBF9-3A15-4584-881D-7659D7075928}" presName="parentText" presStyleLbl="node1" presStyleIdx="8" presStyleCnt="14">
        <dgm:presLayoutVars>
          <dgm:chMax val="0"/>
          <dgm:bulletEnabled val="1"/>
        </dgm:presLayoutVars>
      </dgm:prSet>
      <dgm:spPr/>
      <dgm:t>
        <a:bodyPr/>
        <a:lstStyle/>
        <a:p>
          <a:endParaRPr lang="en-US"/>
        </a:p>
      </dgm:t>
    </dgm:pt>
    <dgm:pt modelId="{FEA131A9-D0C5-4104-A55D-E9DE2FB70F44}" type="pres">
      <dgm:prSet presAssocID="{04414AA8-B8AF-4101-A760-FD9585E8DC44}" presName="spacer" presStyleCnt="0"/>
      <dgm:spPr/>
    </dgm:pt>
    <dgm:pt modelId="{B822934B-0B3C-4EDC-B427-B71CB38CD8EC}" type="pres">
      <dgm:prSet presAssocID="{BDF12EF5-FA3D-46B7-825F-44F6DC996FB2}" presName="parentText" presStyleLbl="node1" presStyleIdx="9" presStyleCnt="14">
        <dgm:presLayoutVars>
          <dgm:chMax val="0"/>
          <dgm:bulletEnabled val="1"/>
        </dgm:presLayoutVars>
      </dgm:prSet>
      <dgm:spPr/>
      <dgm:t>
        <a:bodyPr/>
        <a:lstStyle/>
        <a:p>
          <a:endParaRPr lang="en-US"/>
        </a:p>
      </dgm:t>
    </dgm:pt>
    <dgm:pt modelId="{A992A999-86BF-4A58-A01F-AEA7AD729AE0}" type="pres">
      <dgm:prSet presAssocID="{961FC7C8-C907-4FA6-AAB8-A4F2476DA71B}" presName="spacer" presStyleCnt="0"/>
      <dgm:spPr/>
    </dgm:pt>
    <dgm:pt modelId="{71527F5B-D622-4830-A5F2-0DAC001ABC5C}" type="pres">
      <dgm:prSet presAssocID="{ED892111-62A1-4124-A4C1-01BB16272402}" presName="parentText" presStyleLbl="node1" presStyleIdx="10" presStyleCnt="14">
        <dgm:presLayoutVars>
          <dgm:chMax val="0"/>
          <dgm:bulletEnabled val="1"/>
        </dgm:presLayoutVars>
      </dgm:prSet>
      <dgm:spPr/>
      <dgm:t>
        <a:bodyPr/>
        <a:lstStyle/>
        <a:p>
          <a:endParaRPr lang="en-US"/>
        </a:p>
      </dgm:t>
    </dgm:pt>
    <dgm:pt modelId="{CDF553FD-296A-4209-A155-B0904723DFCB}" type="pres">
      <dgm:prSet presAssocID="{D61513A4-B82D-4366-A73B-C5CA88796B2B}" presName="spacer" presStyleCnt="0"/>
      <dgm:spPr/>
    </dgm:pt>
    <dgm:pt modelId="{D74AB78D-CA74-4AF7-92E5-E0A22230AC05}" type="pres">
      <dgm:prSet presAssocID="{60E7A1D1-8DA2-4E2B-8677-5F775D851DAA}" presName="parentText" presStyleLbl="node1" presStyleIdx="11" presStyleCnt="14">
        <dgm:presLayoutVars>
          <dgm:chMax val="0"/>
          <dgm:bulletEnabled val="1"/>
        </dgm:presLayoutVars>
      </dgm:prSet>
      <dgm:spPr/>
      <dgm:t>
        <a:bodyPr/>
        <a:lstStyle/>
        <a:p>
          <a:endParaRPr lang="en-US"/>
        </a:p>
      </dgm:t>
    </dgm:pt>
    <dgm:pt modelId="{F34C31C1-55AF-46D4-8AC1-EA98A4B9136B}" type="pres">
      <dgm:prSet presAssocID="{6CA3B254-60E6-4756-A7AF-04FF6CFEB76F}" presName="spacer" presStyleCnt="0"/>
      <dgm:spPr/>
    </dgm:pt>
    <dgm:pt modelId="{1C47FED5-1CDB-434D-A633-E34D1C18B144}" type="pres">
      <dgm:prSet presAssocID="{66B582F4-1CA4-443C-AAEE-539700D3CF34}" presName="parentText" presStyleLbl="node1" presStyleIdx="12" presStyleCnt="14">
        <dgm:presLayoutVars>
          <dgm:chMax val="0"/>
          <dgm:bulletEnabled val="1"/>
        </dgm:presLayoutVars>
      </dgm:prSet>
      <dgm:spPr/>
      <dgm:t>
        <a:bodyPr/>
        <a:lstStyle/>
        <a:p>
          <a:endParaRPr lang="en-US"/>
        </a:p>
      </dgm:t>
    </dgm:pt>
    <dgm:pt modelId="{B00FA86D-54A9-4650-A4F8-6C072C979FC1}" type="pres">
      <dgm:prSet presAssocID="{6494D6C0-0E8D-4139-A483-474E01B1DDF3}" presName="spacer" presStyleCnt="0"/>
      <dgm:spPr/>
    </dgm:pt>
    <dgm:pt modelId="{39523A51-F15B-4C6B-948D-F71C084B3048}" type="pres">
      <dgm:prSet presAssocID="{A769FE08-27ED-45B6-BEC6-8E4A3AF08ABF}" presName="parentText" presStyleLbl="node1" presStyleIdx="13" presStyleCnt="14">
        <dgm:presLayoutVars>
          <dgm:chMax val="0"/>
          <dgm:bulletEnabled val="1"/>
        </dgm:presLayoutVars>
      </dgm:prSet>
      <dgm:spPr/>
      <dgm:t>
        <a:bodyPr/>
        <a:lstStyle/>
        <a:p>
          <a:endParaRPr lang="en-US"/>
        </a:p>
      </dgm:t>
    </dgm:pt>
  </dgm:ptLst>
  <dgm:cxnLst>
    <dgm:cxn modelId="{E14A7580-A5FB-4DDF-9AEE-3D4BCA5BB503}" type="presOf" srcId="{9F4AE3F8-F81B-47DD-B8E9-BCA7283C059F}" destId="{E098E7F3-246C-4E0D-9FC9-DFE42F680861}" srcOrd="0" destOrd="0" presId="urn:microsoft.com/office/officeart/2005/8/layout/vList2"/>
    <dgm:cxn modelId="{9E81DA30-F30C-4CD4-A951-7ACD678869A0}" type="presOf" srcId="{BDF12EF5-FA3D-46B7-825F-44F6DC996FB2}" destId="{B822934B-0B3C-4EDC-B427-B71CB38CD8EC}" srcOrd="0" destOrd="0" presId="urn:microsoft.com/office/officeart/2005/8/layout/vList2"/>
    <dgm:cxn modelId="{0F6F7717-2CDF-43D5-87F7-EA13546262A0}" srcId="{ABD92222-8E18-41E6-859C-3CEF05FA6453}" destId="{9F4AE3F8-F81B-47DD-B8E9-BCA7283C059F}" srcOrd="3" destOrd="0" parTransId="{61C0E006-FB58-4AFF-BD89-4D6CE38FA123}" sibTransId="{C80582D3-3589-4293-BC0F-CD616D801086}"/>
    <dgm:cxn modelId="{8456B380-AAE2-497F-B0CF-3928A001B3CD}" srcId="{ABD92222-8E18-41E6-859C-3CEF05FA6453}" destId="{ED892111-62A1-4124-A4C1-01BB16272402}" srcOrd="10" destOrd="0" parTransId="{936AC503-F1EA-450A-9C21-0542CAC1EA77}" sibTransId="{D61513A4-B82D-4366-A73B-C5CA88796B2B}"/>
    <dgm:cxn modelId="{AD87DE7A-458D-4F2E-BFAF-A60360FD3FFA}" type="presOf" srcId="{ED892111-62A1-4124-A4C1-01BB16272402}" destId="{71527F5B-D622-4830-A5F2-0DAC001ABC5C}" srcOrd="0" destOrd="0" presId="urn:microsoft.com/office/officeart/2005/8/layout/vList2"/>
    <dgm:cxn modelId="{7EABE297-E59C-4748-91C0-5994C7818A91}" type="presOf" srcId="{ABD92222-8E18-41E6-859C-3CEF05FA6453}" destId="{9AFA2E00-DE49-4744-963C-43C9177EC35A}" srcOrd="0" destOrd="0" presId="urn:microsoft.com/office/officeart/2005/8/layout/vList2"/>
    <dgm:cxn modelId="{B38D87C6-1AA7-483C-8677-02EE40C4BB4B}" type="presOf" srcId="{66B582F4-1CA4-443C-AAEE-539700D3CF34}" destId="{1C47FED5-1CDB-434D-A633-E34D1C18B144}" srcOrd="0" destOrd="0" presId="urn:microsoft.com/office/officeart/2005/8/layout/vList2"/>
    <dgm:cxn modelId="{C1B90EA4-ABC5-4F88-A886-054AAFFDB94F}" srcId="{ABD92222-8E18-41E6-859C-3CEF05FA6453}" destId="{3473463A-4CF8-4E86-BA39-51A6DE94F8F0}" srcOrd="7" destOrd="0" parTransId="{284181E4-111C-47FF-A6DF-1A06F696FF35}" sibTransId="{3EE49505-E79D-45F8-A643-CF707E06C0D7}"/>
    <dgm:cxn modelId="{A91E6EC8-51CD-4EDB-9041-129DAD018B60}" srcId="{ABD92222-8E18-41E6-859C-3CEF05FA6453}" destId="{1BF9C6FD-9AFF-4A0D-A810-4CE3E2165C0E}" srcOrd="0" destOrd="0" parTransId="{A88F9264-F86C-4C3F-996D-CBADBDC06E7B}" sibTransId="{2795B19E-8356-4785-8DCD-5CABB02B3504}"/>
    <dgm:cxn modelId="{E48F7F21-C767-485D-828C-4F6BA3E999D3}" srcId="{ABD92222-8E18-41E6-859C-3CEF05FA6453}" destId="{339B4BA1-2207-4D8A-B567-10E2C153715D}" srcOrd="5" destOrd="0" parTransId="{552B3A8F-469A-4386-A859-7E0A3BEF6517}" sibTransId="{4D1B6413-84E6-4735-90BD-8247E2EF47DE}"/>
    <dgm:cxn modelId="{72584F14-7E0B-4CDC-A397-1496CD48FEA0}" srcId="{ABD92222-8E18-41E6-859C-3CEF05FA6453}" destId="{60E7A1D1-8DA2-4E2B-8677-5F775D851DAA}" srcOrd="11" destOrd="0" parTransId="{F4FEE630-F57A-434A-A53D-75D542AD0C12}" sibTransId="{6CA3B254-60E6-4756-A7AF-04FF6CFEB76F}"/>
    <dgm:cxn modelId="{8E071B5F-8EB9-48B9-A080-C735CE1C5A3F}" type="presOf" srcId="{3473463A-4CF8-4E86-BA39-51A6DE94F8F0}" destId="{A2580993-A0FB-4578-B3ED-FEC21E3CE90A}" srcOrd="0" destOrd="0" presId="urn:microsoft.com/office/officeart/2005/8/layout/vList2"/>
    <dgm:cxn modelId="{B3C2AF9F-56FF-4735-BA31-39F7DBD2D470}" srcId="{ABD92222-8E18-41E6-859C-3CEF05FA6453}" destId="{410877E6-2BDA-4DF8-B8E5-02F71FBD16A9}" srcOrd="6" destOrd="0" parTransId="{88E7D779-F381-4991-827D-BEE6799D2A3F}" sibTransId="{28F30436-4222-4446-9D4F-3F286FB19E61}"/>
    <dgm:cxn modelId="{88C7130C-6ADB-4032-81C2-8B08F831370A}" srcId="{ABD92222-8E18-41E6-859C-3CEF05FA6453}" destId="{3A18BBF9-3A15-4584-881D-7659D7075928}" srcOrd="8" destOrd="0" parTransId="{EA840624-FD51-4ED0-A5B1-EB14F9DAF200}" sibTransId="{04414AA8-B8AF-4101-A760-FD9585E8DC44}"/>
    <dgm:cxn modelId="{31F94D0B-FCB7-4940-998F-7888A18FF696}" srcId="{ABD92222-8E18-41E6-859C-3CEF05FA6453}" destId="{6CE0B56E-239E-4959-AA35-0626118053E0}" srcOrd="1" destOrd="0" parTransId="{606CE68B-3C46-457D-ACA3-4A150329A3B4}" sibTransId="{701D403C-4FD3-450F-A3A5-8C5E5FBD4404}"/>
    <dgm:cxn modelId="{669E5A88-66B3-401B-B6A8-EC95825AEE09}" type="presOf" srcId="{1BF9C6FD-9AFF-4A0D-A810-4CE3E2165C0E}" destId="{EDEC0D03-FCAB-4E72-A705-C3B7CB971E6A}" srcOrd="0" destOrd="0" presId="urn:microsoft.com/office/officeart/2005/8/layout/vList2"/>
    <dgm:cxn modelId="{20D84DB4-DFA4-4B41-B0D2-1F543808C859}" srcId="{ABD92222-8E18-41E6-859C-3CEF05FA6453}" destId="{BDF12EF5-FA3D-46B7-825F-44F6DC996FB2}" srcOrd="9" destOrd="0" parTransId="{79269516-94DD-4527-9FFB-89EE3B21F4D8}" sibTransId="{961FC7C8-C907-4FA6-AAB8-A4F2476DA71B}"/>
    <dgm:cxn modelId="{93DE74EA-2B20-477C-BDFA-2D3C6ABD9C04}" srcId="{ABD92222-8E18-41E6-859C-3CEF05FA6453}" destId="{A769FE08-27ED-45B6-BEC6-8E4A3AF08ABF}" srcOrd="13" destOrd="0" parTransId="{8BFFECB4-E23F-4A48-9B28-8A7FB4933446}" sibTransId="{6E4B28FB-E56A-4B10-9962-480D47628A5F}"/>
    <dgm:cxn modelId="{D53EB683-DEE7-4D48-95F3-32717B299C1F}" type="presOf" srcId="{339B4BA1-2207-4D8A-B567-10E2C153715D}" destId="{0F667AFD-0FCF-442A-BCED-9622DC5EAF22}" srcOrd="0" destOrd="0" presId="urn:microsoft.com/office/officeart/2005/8/layout/vList2"/>
    <dgm:cxn modelId="{4429A9B3-1CAF-4A73-9CD4-4A342FFF2FC8}" type="presOf" srcId="{56F33231-FDB7-440A-8AFB-B03DFB7A6F27}" destId="{22F7F939-3348-46FF-B011-D0F0A5A3650B}" srcOrd="0" destOrd="0" presId="urn:microsoft.com/office/officeart/2005/8/layout/vList2"/>
    <dgm:cxn modelId="{FEA8BFFC-BEC1-483A-88C4-9A3A028A24C0}" type="presOf" srcId="{A769FE08-27ED-45B6-BEC6-8E4A3AF08ABF}" destId="{39523A51-F15B-4C6B-948D-F71C084B3048}" srcOrd="0" destOrd="0" presId="urn:microsoft.com/office/officeart/2005/8/layout/vList2"/>
    <dgm:cxn modelId="{DFE94763-96A7-42B0-AA93-EE883A9E67D7}" srcId="{ABD92222-8E18-41E6-859C-3CEF05FA6453}" destId="{56F33231-FDB7-440A-8AFB-B03DFB7A6F27}" srcOrd="2" destOrd="0" parTransId="{1AB0A8ED-1BA8-4ACC-9B47-13B5FDC9B5AB}" sibTransId="{B0EB8D83-C560-4A09-B9B1-378320CD4473}"/>
    <dgm:cxn modelId="{8E034F4F-8530-46F0-8AAF-D78021D464E1}" type="presOf" srcId="{6CE0B56E-239E-4959-AA35-0626118053E0}" destId="{CA48AF97-EE38-47B7-8895-C0FDAACD6364}" srcOrd="0" destOrd="0" presId="urn:microsoft.com/office/officeart/2005/8/layout/vList2"/>
    <dgm:cxn modelId="{FB46943E-C9B1-4CCC-A998-EBCB2F87E17E}" type="presOf" srcId="{410877E6-2BDA-4DF8-B8E5-02F71FBD16A9}" destId="{FC626853-5E45-4079-B2AF-0467E3B44802}" srcOrd="0" destOrd="0" presId="urn:microsoft.com/office/officeart/2005/8/layout/vList2"/>
    <dgm:cxn modelId="{621182C3-92AF-4F90-9955-19B8AA6E8AA3}" srcId="{ABD92222-8E18-41E6-859C-3CEF05FA6453}" destId="{66B582F4-1CA4-443C-AAEE-539700D3CF34}" srcOrd="12" destOrd="0" parTransId="{B8C6D83A-3E5E-4055-B5C5-3B68088B5651}" sibTransId="{6494D6C0-0E8D-4139-A483-474E01B1DDF3}"/>
    <dgm:cxn modelId="{4C03DC69-4930-4227-9402-D633C5E31C00}" type="presOf" srcId="{13EEF494-9045-43F9-B560-E7A50D417BB7}" destId="{37919448-0685-4C87-A5ED-DA3A62737D0F}" srcOrd="0" destOrd="0" presId="urn:microsoft.com/office/officeart/2005/8/layout/vList2"/>
    <dgm:cxn modelId="{2FDB007F-2A1E-40DC-BB10-4B6D9D5AB898}" type="presOf" srcId="{60E7A1D1-8DA2-4E2B-8677-5F775D851DAA}" destId="{D74AB78D-CA74-4AF7-92E5-E0A22230AC05}" srcOrd="0" destOrd="0" presId="urn:microsoft.com/office/officeart/2005/8/layout/vList2"/>
    <dgm:cxn modelId="{59550191-365F-49A0-BC2E-AC1041860DBC}" srcId="{ABD92222-8E18-41E6-859C-3CEF05FA6453}" destId="{13EEF494-9045-43F9-B560-E7A50D417BB7}" srcOrd="4" destOrd="0" parTransId="{5CFC6C25-25B5-4B2D-B473-B7F1E7D3A482}" sibTransId="{DD700675-8746-4E8A-AF34-6B388EA8CDA9}"/>
    <dgm:cxn modelId="{A61A8ACA-810B-4415-AA38-0D8A3705A6D0}" type="presOf" srcId="{3A18BBF9-3A15-4584-881D-7659D7075928}" destId="{4599DE55-C364-4639-A420-F6E347992506}" srcOrd="0" destOrd="0" presId="urn:microsoft.com/office/officeart/2005/8/layout/vList2"/>
    <dgm:cxn modelId="{F3E3814F-91F4-424C-A4E8-2491940499A5}" type="presParOf" srcId="{9AFA2E00-DE49-4744-963C-43C9177EC35A}" destId="{EDEC0D03-FCAB-4E72-A705-C3B7CB971E6A}" srcOrd="0" destOrd="0" presId="urn:microsoft.com/office/officeart/2005/8/layout/vList2"/>
    <dgm:cxn modelId="{5372181E-C4B5-4ACB-88F4-B4167C5CDB30}" type="presParOf" srcId="{9AFA2E00-DE49-4744-963C-43C9177EC35A}" destId="{CE7F9231-918C-4EB9-8491-0A92D2B9ECA4}" srcOrd="1" destOrd="0" presId="urn:microsoft.com/office/officeart/2005/8/layout/vList2"/>
    <dgm:cxn modelId="{BE594961-13E6-40E7-9A96-2EB10BA451F9}" type="presParOf" srcId="{9AFA2E00-DE49-4744-963C-43C9177EC35A}" destId="{CA48AF97-EE38-47B7-8895-C0FDAACD6364}" srcOrd="2" destOrd="0" presId="urn:microsoft.com/office/officeart/2005/8/layout/vList2"/>
    <dgm:cxn modelId="{EB7F3482-0D9B-4047-A411-EAC4E6900573}" type="presParOf" srcId="{9AFA2E00-DE49-4744-963C-43C9177EC35A}" destId="{191CD193-D901-460D-8CDE-DA9115C1F8AB}" srcOrd="3" destOrd="0" presId="urn:microsoft.com/office/officeart/2005/8/layout/vList2"/>
    <dgm:cxn modelId="{7FB9CC5D-9FF0-477F-9772-835A64B93920}" type="presParOf" srcId="{9AFA2E00-DE49-4744-963C-43C9177EC35A}" destId="{22F7F939-3348-46FF-B011-D0F0A5A3650B}" srcOrd="4" destOrd="0" presId="urn:microsoft.com/office/officeart/2005/8/layout/vList2"/>
    <dgm:cxn modelId="{DE786C34-88C3-47A9-9DA9-2F1478C6C723}" type="presParOf" srcId="{9AFA2E00-DE49-4744-963C-43C9177EC35A}" destId="{30BD99C4-EDF5-4D12-B837-BA1620D71680}" srcOrd="5" destOrd="0" presId="urn:microsoft.com/office/officeart/2005/8/layout/vList2"/>
    <dgm:cxn modelId="{F374C0DB-A60A-4190-8C55-0D2B9152C6F4}" type="presParOf" srcId="{9AFA2E00-DE49-4744-963C-43C9177EC35A}" destId="{E098E7F3-246C-4E0D-9FC9-DFE42F680861}" srcOrd="6" destOrd="0" presId="urn:microsoft.com/office/officeart/2005/8/layout/vList2"/>
    <dgm:cxn modelId="{19059C98-212D-41BA-BDDD-CF7C40641650}" type="presParOf" srcId="{9AFA2E00-DE49-4744-963C-43C9177EC35A}" destId="{AA6E47F6-55C3-4B56-B5C1-09DDA9F10E1B}" srcOrd="7" destOrd="0" presId="urn:microsoft.com/office/officeart/2005/8/layout/vList2"/>
    <dgm:cxn modelId="{D0DBBD4F-0A70-4822-A358-513D115A3CD1}" type="presParOf" srcId="{9AFA2E00-DE49-4744-963C-43C9177EC35A}" destId="{37919448-0685-4C87-A5ED-DA3A62737D0F}" srcOrd="8" destOrd="0" presId="urn:microsoft.com/office/officeart/2005/8/layout/vList2"/>
    <dgm:cxn modelId="{4BFC6E3A-C693-4866-B4B5-C3CF63B6826D}" type="presParOf" srcId="{9AFA2E00-DE49-4744-963C-43C9177EC35A}" destId="{6556B6BB-8AAF-4834-9191-FCA5691D6708}" srcOrd="9" destOrd="0" presId="urn:microsoft.com/office/officeart/2005/8/layout/vList2"/>
    <dgm:cxn modelId="{DB8E0EC5-AB32-45C9-B9F4-48499F886E16}" type="presParOf" srcId="{9AFA2E00-DE49-4744-963C-43C9177EC35A}" destId="{0F667AFD-0FCF-442A-BCED-9622DC5EAF22}" srcOrd="10" destOrd="0" presId="urn:microsoft.com/office/officeart/2005/8/layout/vList2"/>
    <dgm:cxn modelId="{A52B4743-1FEB-43BF-97E7-422262096B78}" type="presParOf" srcId="{9AFA2E00-DE49-4744-963C-43C9177EC35A}" destId="{46D93778-B77E-4159-99AB-FB72AE00CB88}" srcOrd="11" destOrd="0" presId="urn:microsoft.com/office/officeart/2005/8/layout/vList2"/>
    <dgm:cxn modelId="{1888CDA4-7AE7-4ACD-8C7B-58ADB2A96100}" type="presParOf" srcId="{9AFA2E00-DE49-4744-963C-43C9177EC35A}" destId="{FC626853-5E45-4079-B2AF-0467E3B44802}" srcOrd="12" destOrd="0" presId="urn:microsoft.com/office/officeart/2005/8/layout/vList2"/>
    <dgm:cxn modelId="{BC0694E3-F9E6-4154-9631-6D60E08B0FBA}" type="presParOf" srcId="{9AFA2E00-DE49-4744-963C-43C9177EC35A}" destId="{D533FFF6-7140-4CC7-8453-BF1ABDCFE430}" srcOrd="13" destOrd="0" presId="urn:microsoft.com/office/officeart/2005/8/layout/vList2"/>
    <dgm:cxn modelId="{99BD1E81-BAEA-4C9B-839B-1D760FDE8A3E}" type="presParOf" srcId="{9AFA2E00-DE49-4744-963C-43C9177EC35A}" destId="{A2580993-A0FB-4578-B3ED-FEC21E3CE90A}" srcOrd="14" destOrd="0" presId="urn:microsoft.com/office/officeart/2005/8/layout/vList2"/>
    <dgm:cxn modelId="{5C0A1BBE-4B59-47A2-8A95-EBD8C5F51AF6}" type="presParOf" srcId="{9AFA2E00-DE49-4744-963C-43C9177EC35A}" destId="{21E8EA1A-33D8-4C12-A43A-4085E0005B5C}" srcOrd="15" destOrd="0" presId="urn:microsoft.com/office/officeart/2005/8/layout/vList2"/>
    <dgm:cxn modelId="{6542BC52-54DF-4248-B70F-79800756239D}" type="presParOf" srcId="{9AFA2E00-DE49-4744-963C-43C9177EC35A}" destId="{4599DE55-C364-4639-A420-F6E347992506}" srcOrd="16" destOrd="0" presId="urn:microsoft.com/office/officeart/2005/8/layout/vList2"/>
    <dgm:cxn modelId="{2326067F-FF6A-4986-9BE5-44A46C01440C}" type="presParOf" srcId="{9AFA2E00-DE49-4744-963C-43C9177EC35A}" destId="{FEA131A9-D0C5-4104-A55D-E9DE2FB70F44}" srcOrd="17" destOrd="0" presId="urn:microsoft.com/office/officeart/2005/8/layout/vList2"/>
    <dgm:cxn modelId="{A918C927-B6D4-427B-B35D-8AAC9863CC51}" type="presParOf" srcId="{9AFA2E00-DE49-4744-963C-43C9177EC35A}" destId="{B822934B-0B3C-4EDC-B427-B71CB38CD8EC}" srcOrd="18" destOrd="0" presId="urn:microsoft.com/office/officeart/2005/8/layout/vList2"/>
    <dgm:cxn modelId="{CFD87275-4A74-49F9-80E7-392F181F29C8}" type="presParOf" srcId="{9AFA2E00-DE49-4744-963C-43C9177EC35A}" destId="{A992A999-86BF-4A58-A01F-AEA7AD729AE0}" srcOrd="19" destOrd="0" presId="urn:microsoft.com/office/officeart/2005/8/layout/vList2"/>
    <dgm:cxn modelId="{BFB5E3EF-6322-4400-91B1-0EBD98ED475A}" type="presParOf" srcId="{9AFA2E00-DE49-4744-963C-43C9177EC35A}" destId="{71527F5B-D622-4830-A5F2-0DAC001ABC5C}" srcOrd="20" destOrd="0" presId="urn:microsoft.com/office/officeart/2005/8/layout/vList2"/>
    <dgm:cxn modelId="{571090A6-4673-429E-93A0-39E31D233766}" type="presParOf" srcId="{9AFA2E00-DE49-4744-963C-43C9177EC35A}" destId="{CDF553FD-296A-4209-A155-B0904723DFCB}" srcOrd="21" destOrd="0" presId="urn:microsoft.com/office/officeart/2005/8/layout/vList2"/>
    <dgm:cxn modelId="{0D2A83A7-7877-4C91-B879-6E27F7E1C759}" type="presParOf" srcId="{9AFA2E00-DE49-4744-963C-43C9177EC35A}" destId="{D74AB78D-CA74-4AF7-92E5-E0A22230AC05}" srcOrd="22" destOrd="0" presId="urn:microsoft.com/office/officeart/2005/8/layout/vList2"/>
    <dgm:cxn modelId="{37656A90-CE86-4BF2-B631-FFC4096CAA8A}" type="presParOf" srcId="{9AFA2E00-DE49-4744-963C-43C9177EC35A}" destId="{F34C31C1-55AF-46D4-8AC1-EA98A4B9136B}" srcOrd="23" destOrd="0" presId="urn:microsoft.com/office/officeart/2005/8/layout/vList2"/>
    <dgm:cxn modelId="{8C166E55-B79D-4767-8449-6FB5FF6DBE92}" type="presParOf" srcId="{9AFA2E00-DE49-4744-963C-43C9177EC35A}" destId="{1C47FED5-1CDB-434D-A633-E34D1C18B144}" srcOrd="24" destOrd="0" presId="urn:microsoft.com/office/officeart/2005/8/layout/vList2"/>
    <dgm:cxn modelId="{D510F4CE-8F2E-4E81-9C69-C8CE2F5745F4}" type="presParOf" srcId="{9AFA2E00-DE49-4744-963C-43C9177EC35A}" destId="{B00FA86D-54A9-4650-A4F8-6C072C979FC1}" srcOrd="25" destOrd="0" presId="urn:microsoft.com/office/officeart/2005/8/layout/vList2"/>
    <dgm:cxn modelId="{94A9FAF3-A8CE-44E2-B1BA-578F5FFB067D}" type="presParOf" srcId="{9AFA2E00-DE49-4744-963C-43C9177EC35A}" destId="{39523A51-F15B-4C6B-948D-F71C084B3048}"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EC18A66-417E-47B0-AD31-172CEEB81EA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C4C8FB5-DCF0-4208-BDF1-054B023C780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Class Size</a:t>
          </a:r>
          <a:endParaRPr lang="tr-TR" sz="1800" dirty="0">
            <a:latin typeface="Book Antiqua" pitchFamily="18" charset="0"/>
          </a:endParaRPr>
        </a:p>
      </dgm:t>
    </dgm:pt>
    <dgm:pt modelId="{10DF76B6-01AC-4ACF-95A4-5797A7025727}" type="parTrans" cxnId="{2BEFE148-F80D-451B-8640-7D9EEA2FF2CE}">
      <dgm:prSet/>
      <dgm:spPr/>
      <dgm:t>
        <a:bodyPr/>
        <a:lstStyle/>
        <a:p>
          <a:endParaRPr lang="en-US"/>
        </a:p>
      </dgm:t>
    </dgm:pt>
    <dgm:pt modelId="{BB04245E-C49C-431D-9818-8763A9FD1DFD}" type="sibTrans" cxnId="{2BEFE148-F80D-451B-8640-7D9EEA2FF2CE}">
      <dgm:prSet/>
      <dgm:spPr/>
      <dgm:t>
        <a:bodyPr/>
        <a:lstStyle/>
        <a:p>
          <a:endParaRPr lang="en-US"/>
        </a:p>
      </dgm:t>
    </dgm:pt>
    <dgm:pt modelId="{CCA1CBC9-6BD8-4E5F-8BFD-115C1E0E1E9B}">
      <dgm:prSet custT="1"/>
      <dgm:spPr/>
      <dgm:t>
        <a:bodyPr/>
        <a:lstStyle/>
        <a:p>
          <a:pPr rtl="0"/>
          <a:r>
            <a:rPr lang="en-US" sz="1800" dirty="0" smtClean="0">
              <a:latin typeface="Book Antiqua" pitchFamily="18" charset="0"/>
            </a:rPr>
            <a:t>Some </a:t>
          </a:r>
          <a:r>
            <a:rPr lang="en-US" sz="1800" dirty="0" err="1" smtClean="0">
              <a:latin typeface="Book Antiqua" pitchFamily="18" charset="0"/>
            </a:rPr>
            <a:t>sts</a:t>
          </a:r>
          <a:r>
            <a:rPr lang="en-US" sz="1800" dirty="0" smtClean="0">
              <a:latin typeface="Book Antiqua" pitchFamily="18" charset="0"/>
            </a:rPr>
            <a:t> opt for private lesson, so teacher only has to deal with one student at a time.</a:t>
          </a:r>
          <a:endParaRPr lang="tr-TR" sz="1800" dirty="0">
            <a:latin typeface="Book Antiqua" pitchFamily="18" charset="0"/>
          </a:endParaRPr>
        </a:p>
      </dgm:t>
    </dgm:pt>
    <dgm:pt modelId="{62A2AEFF-8F3D-4BA0-83B6-B7F952571557}" type="parTrans" cxnId="{8BE15F65-1B94-494A-A6A1-F75DD42BC01E}">
      <dgm:prSet/>
      <dgm:spPr/>
      <dgm:t>
        <a:bodyPr/>
        <a:lstStyle/>
        <a:p>
          <a:endParaRPr lang="en-US"/>
        </a:p>
      </dgm:t>
    </dgm:pt>
    <dgm:pt modelId="{8A9ADA19-6517-4181-AE83-895ECF10DA03}" type="sibTrans" cxnId="{8BE15F65-1B94-494A-A6A1-F75DD42BC01E}">
      <dgm:prSet/>
      <dgm:spPr/>
      <dgm:t>
        <a:bodyPr/>
        <a:lstStyle/>
        <a:p>
          <a:endParaRPr lang="en-US"/>
        </a:p>
      </dgm:t>
    </dgm:pt>
    <dgm:pt modelId="{70F3E94A-7B19-41AA-B653-63BE99F0502D}">
      <dgm:prSet custT="1"/>
      <dgm:spPr/>
      <dgm:t>
        <a:bodyPr/>
        <a:lstStyle/>
        <a:p>
          <a:pPr rtl="0"/>
          <a:r>
            <a:rPr lang="en-US" sz="1800" dirty="0" smtClean="0">
              <a:latin typeface="Book Antiqua" pitchFamily="18" charset="0"/>
            </a:rPr>
            <a:t>However, some teachers have classes of as many as 100. </a:t>
          </a:r>
          <a:endParaRPr lang="tr-TR" sz="1800" dirty="0">
            <a:latin typeface="Book Antiqua" pitchFamily="18" charset="0"/>
          </a:endParaRPr>
        </a:p>
      </dgm:t>
    </dgm:pt>
    <dgm:pt modelId="{5CCDDAE7-83B9-4BA5-9B0D-C1F2E55417FB}" type="parTrans" cxnId="{6506BF9F-F177-4714-BF6C-C3CD215623B9}">
      <dgm:prSet/>
      <dgm:spPr/>
      <dgm:t>
        <a:bodyPr/>
        <a:lstStyle/>
        <a:p>
          <a:endParaRPr lang="en-US"/>
        </a:p>
      </dgm:t>
    </dgm:pt>
    <dgm:pt modelId="{1804CB78-997B-44B7-A93E-45BF436F1288}" type="sibTrans" cxnId="{6506BF9F-F177-4714-BF6C-C3CD215623B9}">
      <dgm:prSet/>
      <dgm:spPr/>
      <dgm:t>
        <a:bodyPr/>
        <a:lstStyle/>
        <a:p>
          <a:endParaRPr lang="en-US"/>
        </a:p>
      </dgm:t>
    </dgm:pt>
    <dgm:pt modelId="{9306218F-1391-4328-874E-0D7B9302CF31}">
      <dgm:prSet custT="1"/>
      <dgm:spPr/>
      <dgm:t>
        <a:bodyPr/>
        <a:lstStyle/>
        <a:p>
          <a:pPr rtl="0"/>
          <a:r>
            <a:rPr lang="en-US" sz="1800" dirty="0" smtClean="0">
              <a:latin typeface="Book Antiqua" pitchFamily="18" charset="0"/>
            </a:rPr>
            <a:t>Everything depends on the particular education system that a teacher is working in.</a:t>
          </a:r>
          <a:endParaRPr lang="tr-TR" sz="1800" dirty="0">
            <a:latin typeface="Book Antiqua" pitchFamily="18" charset="0"/>
          </a:endParaRPr>
        </a:p>
      </dgm:t>
    </dgm:pt>
    <dgm:pt modelId="{7C042B8F-56A1-4941-9EAA-7ADC53F25D65}" type="parTrans" cxnId="{FFDA2132-D18E-46D4-B7C1-7DB575569502}">
      <dgm:prSet/>
      <dgm:spPr/>
      <dgm:t>
        <a:bodyPr/>
        <a:lstStyle/>
        <a:p>
          <a:endParaRPr lang="en-US"/>
        </a:p>
      </dgm:t>
    </dgm:pt>
    <dgm:pt modelId="{741D09CA-DC00-4110-B1B1-7599746405BA}" type="sibTrans" cxnId="{FFDA2132-D18E-46D4-B7C1-7DB575569502}">
      <dgm:prSet/>
      <dgm:spPr/>
      <dgm:t>
        <a:bodyPr/>
        <a:lstStyle/>
        <a:p>
          <a:endParaRPr lang="en-US"/>
        </a:p>
      </dgm:t>
    </dgm:pt>
    <dgm:pt modelId="{21C115F7-A210-4D25-AC0B-CD4B3EF6FC14}">
      <dgm:prSet custT="1"/>
      <dgm:spPr/>
      <dgm:t>
        <a:bodyPr/>
        <a:lstStyle/>
        <a:p>
          <a:pPr rtl="0"/>
          <a:r>
            <a:rPr lang="en-US" sz="1800" dirty="0" smtClean="0">
              <a:latin typeface="Book Antiqua" pitchFamily="18" charset="0"/>
            </a:rPr>
            <a:t>The Techniques we use will depend to some extent on how big our classes are. </a:t>
          </a:r>
          <a:endParaRPr lang="tr-TR" sz="1800" dirty="0">
            <a:latin typeface="Book Antiqua" pitchFamily="18" charset="0"/>
          </a:endParaRPr>
        </a:p>
      </dgm:t>
    </dgm:pt>
    <dgm:pt modelId="{B2579978-BC97-44E8-B490-68525F2D5DDE}" type="parTrans" cxnId="{D7593776-22C4-495C-BD34-68A175C0E0D5}">
      <dgm:prSet/>
      <dgm:spPr/>
      <dgm:t>
        <a:bodyPr/>
        <a:lstStyle/>
        <a:p>
          <a:endParaRPr lang="en-US"/>
        </a:p>
      </dgm:t>
    </dgm:pt>
    <dgm:pt modelId="{36D6EBE2-7602-4A00-B2F4-3AE953A0EC22}" type="sibTrans" cxnId="{D7593776-22C4-495C-BD34-68A175C0E0D5}">
      <dgm:prSet/>
      <dgm:spPr/>
      <dgm:t>
        <a:bodyPr/>
        <a:lstStyle/>
        <a:p>
          <a:endParaRPr lang="en-US"/>
        </a:p>
      </dgm:t>
    </dgm:pt>
    <dgm:pt modelId="{DA5B9D12-7097-49ED-AD7D-604622079874}">
      <dgm:prSet custT="1"/>
      <dgm:spPr/>
      <dgm:t>
        <a:bodyPr/>
        <a:lstStyle/>
        <a:p>
          <a:pPr rtl="0"/>
          <a:r>
            <a:rPr lang="tr-TR" sz="1800" dirty="0" smtClean="0">
              <a:latin typeface="Book Antiqua" pitchFamily="18" charset="0"/>
            </a:rPr>
            <a:t>P</a:t>
          </a:r>
          <a:r>
            <a:rPr lang="en-US" sz="1800" dirty="0" smtClean="0">
              <a:latin typeface="Book Antiqua" pitchFamily="18" charset="0"/>
            </a:rPr>
            <a:t>air work is useful for large groups, if we want to </a:t>
          </a:r>
          <a:r>
            <a:rPr lang="en-US" sz="1800" dirty="0" err="1" smtClean="0">
              <a:latin typeface="Book Antiqua" pitchFamily="18" charset="0"/>
            </a:rPr>
            <a:t>maximise</a:t>
          </a:r>
          <a:r>
            <a:rPr lang="en-US" sz="1800" dirty="0" smtClean="0">
              <a:latin typeface="Book Antiqua" pitchFamily="18" charset="0"/>
            </a:rPr>
            <a:t> individual </a:t>
          </a:r>
          <a:r>
            <a:rPr lang="en-US" sz="1800" dirty="0" err="1" smtClean="0">
              <a:latin typeface="Book Antiqua" pitchFamily="18" charset="0"/>
            </a:rPr>
            <a:t>st</a:t>
          </a:r>
          <a:r>
            <a:rPr lang="en-US" sz="1800" dirty="0" smtClean="0">
              <a:latin typeface="Book Antiqua" pitchFamily="18" charset="0"/>
            </a:rPr>
            <a:t> talking time. </a:t>
          </a:r>
          <a:endParaRPr lang="tr-TR" sz="1800" dirty="0">
            <a:latin typeface="Book Antiqua" pitchFamily="18" charset="0"/>
          </a:endParaRPr>
        </a:p>
      </dgm:t>
    </dgm:pt>
    <dgm:pt modelId="{68F15BE7-C8AA-4484-B249-F303AADD84DA}" type="parTrans" cxnId="{02A1C89B-0489-480B-8337-6529BA86A445}">
      <dgm:prSet/>
      <dgm:spPr/>
      <dgm:t>
        <a:bodyPr/>
        <a:lstStyle/>
        <a:p>
          <a:endParaRPr lang="en-US"/>
        </a:p>
      </dgm:t>
    </dgm:pt>
    <dgm:pt modelId="{21454C17-CD77-4EE2-89D1-62B5CF447B4A}" type="sibTrans" cxnId="{02A1C89B-0489-480B-8337-6529BA86A445}">
      <dgm:prSet/>
      <dgm:spPr/>
      <dgm:t>
        <a:bodyPr/>
        <a:lstStyle/>
        <a:p>
          <a:endParaRPr lang="en-US"/>
        </a:p>
      </dgm:t>
    </dgm:pt>
    <dgm:pt modelId="{2115D832-4A90-4FAD-87F5-250B8B4AB058}">
      <dgm:prSet custT="1"/>
      <dgm:spPr/>
      <dgm:t>
        <a:bodyPr/>
        <a:lstStyle/>
        <a:p>
          <a:pPr rtl="0"/>
          <a:r>
            <a:rPr lang="en-US" sz="1800" dirty="0" smtClean="0">
              <a:latin typeface="Book Antiqua" pitchFamily="18" charset="0"/>
            </a:rPr>
            <a:t>In a small group everyone will have plenty of opportunities to speak during the lesson. </a:t>
          </a:r>
          <a:endParaRPr lang="tr-TR" sz="1800" dirty="0">
            <a:latin typeface="Book Antiqua" pitchFamily="18" charset="0"/>
          </a:endParaRPr>
        </a:p>
      </dgm:t>
    </dgm:pt>
    <dgm:pt modelId="{93BD4546-490D-4C7D-B73F-87ED77D7EA12}" type="parTrans" cxnId="{C70A4E61-B78E-48A3-99BF-3D1882A655F4}">
      <dgm:prSet/>
      <dgm:spPr/>
      <dgm:t>
        <a:bodyPr/>
        <a:lstStyle/>
        <a:p>
          <a:endParaRPr lang="en-US"/>
        </a:p>
      </dgm:t>
    </dgm:pt>
    <dgm:pt modelId="{3FF4DBBD-8DFF-47F4-BBE7-FBF089CCFFF2}" type="sibTrans" cxnId="{C70A4E61-B78E-48A3-99BF-3D1882A655F4}">
      <dgm:prSet/>
      <dgm:spPr/>
      <dgm:t>
        <a:bodyPr/>
        <a:lstStyle/>
        <a:p>
          <a:endParaRPr lang="en-US"/>
        </a:p>
      </dgm:t>
    </dgm:pt>
    <dgm:pt modelId="{D3933576-F7BB-4560-B340-761CF274BAE2}">
      <dgm:prSet custT="1"/>
      <dgm:spPr/>
      <dgm:t>
        <a:bodyPr/>
        <a:lstStyle/>
        <a:p>
          <a:pPr rtl="0"/>
          <a:r>
            <a:rPr lang="tr-TR" sz="1800" dirty="0" smtClean="0">
              <a:latin typeface="Book Antiqua" pitchFamily="18" charset="0"/>
            </a:rPr>
            <a:t>H</a:t>
          </a:r>
          <a:r>
            <a:rPr lang="en-US" sz="1800" dirty="0" err="1" smtClean="0">
              <a:latin typeface="Book Antiqua" pitchFamily="18" charset="0"/>
            </a:rPr>
            <a:t>aving</a:t>
          </a:r>
          <a:r>
            <a:rPr lang="en-US" sz="1800" dirty="0" smtClean="0">
              <a:latin typeface="Book Antiqua" pitchFamily="18" charset="0"/>
            </a:rPr>
            <a:t> </a:t>
          </a:r>
          <a:r>
            <a:rPr lang="en-US" sz="1800" dirty="0" err="1" smtClean="0">
              <a:latin typeface="Book Antiqua" pitchFamily="18" charset="0"/>
            </a:rPr>
            <a:t>sts</a:t>
          </a:r>
          <a:r>
            <a:rPr lang="en-US" sz="1800" dirty="0" smtClean="0">
              <a:latin typeface="Book Antiqua" pitchFamily="18" charset="0"/>
            </a:rPr>
            <a:t> making mini-presentation is clearly less stressful for them in small groups.</a:t>
          </a:r>
          <a:endParaRPr lang="tr-TR" sz="1800" dirty="0">
            <a:latin typeface="Book Antiqua" pitchFamily="18" charset="0"/>
          </a:endParaRPr>
        </a:p>
      </dgm:t>
    </dgm:pt>
    <dgm:pt modelId="{5183F191-33C2-4536-A4B2-E06FB8B8122D}" type="parTrans" cxnId="{E668A734-6C2A-423E-83FE-8E8927DE2FBF}">
      <dgm:prSet/>
      <dgm:spPr/>
      <dgm:t>
        <a:bodyPr/>
        <a:lstStyle/>
        <a:p>
          <a:endParaRPr lang="en-US"/>
        </a:p>
      </dgm:t>
    </dgm:pt>
    <dgm:pt modelId="{72D8281F-29A3-41B0-BDEF-66A9434965A9}" type="sibTrans" cxnId="{E668A734-6C2A-423E-83FE-8E8927DE2FBF}">
      <dgm:prSet/>
      <dgm:spPr/>
      <dgm:t>
        <a:bodyPr/>
        <a:lstStyle/>
        <a:p>
          <a:endParaRPr lang="en-US"/>
        </a:p>
      </dgm:t>
    </dgm:pt>
    <dgm:pt modelId="{DDEC29BD-D6BB-4058-A85F-B952AF83A8E4}">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B1- Teaching One-to-One: </a:t>
          </a:r>
          <a:endParaRPr lang="tr-TR" sz="1800" dirty="0">
            <a:latin typeface="Book Antiqua" pitchFamily="18" charset="0"/>
          </a:endParaRPr>
        </a:p>
      </dgm:t>
    </dgm:pt>
    <dgm:pt modelId="{A19E5BA2-4E42-4B45-8471-A5B5FA58C510}" type="parTrans" cxnId="{0D8B101E-E073-4D3F-9850-A0B99A814B60}">
      <dgm:prSet/>
      <dgm:spPr/>
      <dgm:t>
        <a:bodyPr/>
        <a:lstStyle/>
        <a:p>
          <a:endParaRPr lang="en-US"/>
        </a:p>
      </dgm:t>
    </dgm:pt>
    <dgm:pt modelId="{DB1B70BE-CDEE-4520-BC78-B59CC646130F}" type="sibTrans" cxnId="{0D8B101E-E073-4D3F-9850-A0B99A814B60}">
      <dgm:prSet/>
      <dgm:spPr/>
      <dgm:t>
        <a:bodyPr/>
        <a:lstStyle/>
        <a:p>
          <a:endParaRPr lang="en-US"/>
        </a:p>
      </dgm:t>
    </dgm:pt>
    <dgm:pt modelId="{F558854D-960B-4E1B-B926-BA547ACBF888}">
      <dgm:prSet custT="1"/>
      <dgm:spPr/>
      <dgm:t>
        <a:bodyPr/>
        <a:lstStyle/>
        <a:p>
          <a:pPr rtl="0"/>
          <a:r>
            <a:rPr lang="en-US" sz="1800" dirty="0" smtClean="0">
              <a:latin typeface="Book Antiqua" pitchFamily="18" charset="0"/>
            </a:rPr>
            <a:t>One-to-one teaching is ideal for students who cannot fit into normal school schedules</a:t>
          </a:r>
          <a:r>
            <a:rPr lang="tr-TR" sz="1800" dirty="0" smtClean="0">
              <a:latin typeface="Book Antiqua" pitchFamily="18" charset="0"/>
            </a:rPr>
            <a:t>.</a:t>
          </a:r>
          <a:r>
            <a:rPr lang="en-US" sz="1800" dirty="0" smtClean="0">
              <a:latin typeface="Book Antiqua" pitchFamily="18" charset="0"/>
            </a:rPr>
            <a:t> </a:t>
          </a:r>
          <a:endParaRPr lang="tr-TR" sz="1800" dirty="0">
            <a:latin typeface="Book Antiqua" pitchFamily="18" charset="0"/>
          </a:endParaRPr>
        </a:p>
      </dgm:t>
    </dgm:pt>
    <dgm:pt modelId="{A5CBCA47-5D35-4F6D-A27E-5B48B66474C8}" type="parTrans" cxnId="{5EC2BE8C-BF18-4353-99AC-3DFCC43D53D7}">
      <dgm:prSet/>
      <dgm:spPr/>
      <dgm:t>
        <a:bodyPr/>
        <a:lstStyle/>
        <a:p>
          <a:endParaRPr lang="en-US"/>
        </a:p>
      </dgm:t>
    </dgm:pt>
    <dgm:pt modelId="{D739DCE6-9138-48D2-8897-437AB1EAF58F}" type="sibTrans" cxnId="{5EC2BE8C-BF18-4353-99AC-3DFCC43D53D7}">
      <dgm:prSet/>
      <dgm:spPr/>
      <dgm:t>
        <a:bodyPr/>
        <a:lstStyle/>
        <a:p>
          <a:endParaRPr lang="en-US"/>
        </a:p>
      </dgm:t>
    </dgm:pt>
    <dgm:pt modelId="{7DBD7365-5B33-40AD-993A-58DE79BEA2C2}">
      <dgm:prSet custT="1"/>
      <dgm:spPr/>
      <dgm:t>
        <a:bodyPr/>
        <a:lstStyle/>
        <a:p>
          <a:pPr rtl="0"/>
          <a:r>
            <a:rPr lang="en-US" sz="1800" dirty="0" smtClean="0">
              <a:latin typeface="Book Antiqua" pitchFamily="18" charset="0"/>
            </a:rPr>
            <a:t>Both, </a:t>
          </a:r>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and </a:t>
          </a:r>
          <a:r>
            <a:rPr lang="en-US" sz="1800" dirty="0" err="1" smtClean="0">
              <a:latin typeface="Book Antiqua" pitchFamily="18" charset="0"/>
            </a:rPr>
            <a:t>st</a:t>
          </a:r>
          <a:r>
            <a:rPr lang="tr-TR" sz="1800" dirty="0" smtClean="0">
              <a:latin typeface="Book Antiqua" pitchFamily="18" charset="0"/>
            </a:rPr>
            <a:t>s</a:t>
          </a:r>
          <a:r>
            <a:rPr lang="en-US" sz="1800" dirty="0" smtClean="0">
              <a:latin typeface="Book Antiqua" pitchFamily="18" charset="0"/>
            </a:rPr>
            <a:t> can tailor course to exactly what is appropriate for </a:t>
          </a:r>
          <a:r>
            <a:rPr lang="tr-TR" sz="1800" dirty="0" err="1" smtClean="0">
              <a:latin typeface="Book Antiqua" pitchFamily="18" charset="0"/>
            </a:rPr>
            <a:t>sts</a:t>
          </a:r>
          <a:r>
            <a:rPr lang="en-US" sz="1800" dirty="0" smtClean="0">
              <a:latin typeface="Book Antiqua" pitchFamily="18" charset="0"/>
            </a:rPr>
            <a:t>.</a:t>
          </a:r>
          <a:endParaRPr lang="tr-TR" sz="1800" dirty="0">
            <a:latin typeface="Book Antiqua" pitchFamily="18" charset="0"/>
          </a:endParaRPr>
        </a:p>
      </dgm:t>
    </dgm:pt>
    <dgm:pt modelId="{F313581D-3280-4D8F-921C-8C2F19571456}" type="parTrans" cxnId="{B4D17EAD-DC32-46CC-A7DB-B328F9FD310C}">
      <dgm:prSet/>
      <dgm:spPr/>
      <dgm:t>
        <a:bodyPr/>
        <a:lstStyle/>
        <a:p>
          <a:endParaRPr lang="en-US"/>
        </a:p>
      </dgm:t>
    </dgm:pt>
    <dgm:pt modelId="{D7220E31-033F-4ABE-8D3A-DE08EC7D1E45}" type="sibTrans" cxnId="{B4D17EAD-DC32-46CC-A7DB-B328F9FD310C}">
      <dgm:prSet/>
      <dgm:spPr/>
      <dgm:t>
        <a:bodyPr/>
        <a:lstStyle/>
        <a:p>
          <a:endParaRPr lang="en-US"/>
        </a:p>
      </dgm:t>
    </dgm:pt>
    <dgm:pt modelId="{04D46512-AC2D-4515-85B1-E5BD35742067}">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Advantages of the teaching One-to-One: </a:t>
          </a:r>
          <a:endParaRPr lang="tr-TR" sz="1800" dirty="0">
            <a:latin typeface="Book Antiqua" pitchFamily="18" charset="0"/>
          </a:endParaRPr>
        </a:p>
      </dgm:t>
    </dgm:pt>
    <dgm:pt modelId="{A696D4AB-6ABB-4F1B-BC20-C9913B6F0A7C}" type="parTrans" cxnId="{91DFF62B-0216-421D-810A-F6FA610CFB85}">
      <dgm:prSet/>
      <dgm:spPr/>
      <dgm:t>
        <a:bodyPr/>
        <a:lstStyle/>
        <a:p>
          <a:endParaRPr lang="en-US"/>
        </a:p>
      </dgm:t>
    </dgm:pt>
    <dgm:pt modelId="{CEE2F429-57F0-4AC4-94C8-32C3C1E3989F}" type="sibTrans" cxnId="{91DFF62B-0216-421D-810A-F6FA610CFB85}">
      <dgm:prSet/>
      <dgm:spPr/>
      <dgm:t>
        <a:bodyPr/>
        <a:lstStyle/>
        <a:p>
          <a:endParaRPr lang="en-US"/>
        </a:p>
      </dgm:t>
    </dgm:pt>
    <dgm:pt modelId="{68407460-22EB-4230-AD3B-702A3E787126}">
      <dgm:prSet custT="1"/>
      <dgm:spPr/>
      <dgm:t>
        <a:bodyPr/>
        <a:lstStyle/>
        <a:p>
          <a:pPr rtl="0"/>
          <a:r>
            <a:rPr lang="en-US" sz="1800" dirty="0" smtClean="0">
              <a:latin typeface="Book Antiqua" pitchFamily="18" charset="0"/>
            </a:rPr>
            <a:t>The designing of a specific program of study.</a:t>
          </a:r>
          <a:endParaRPr lang="tr-TR" sz="1800" dirty="0">
            <a:latin typeface="Book Antiqua" pitchFamily="18" charset="0"/>
          </a:endParaRPr>
        </a:p>
      </dgm:t>
    </dgm:pt>
    <dgm:pt modelId="{E117B08A-5BDE-4C12-8724-1ECAD5ECB20F}" type="parTrans" cxnId="{7EE9964F-0228-4A6F-84CA-6EF2E139CCB3}">
      <dgm:prSet/>
      <dgm:spPr/>
      <dgm:t>
        <a:bodyPr/>
        <a:lstStyle/>
        <a:p>
          <a:endParaRPr lang="en-US"/>
        </a:p>
      </dgm:t>
    </dgm:pt>
    <dgm:pt modelId="{680392F3-A978-4131-BB8C-F33BD9AF95A5}" type="sibTrans" cxnId="{7EE9964F-0228-4A6F-84CA-6EF2E139CCB3}">
      <dgm:prSet/>
      <dgm:spPr/>
      <dgm:t>
        <a:bodyPr/>
        <a:lstStyle/>
        <a:p>
          <a:endParaRPr lang="en-US"/>
        </a:p>
      </dgm:t>
    </dgm:pt>
    <dgm:pt modelId="{9D920B7F-3832-4809-8E68-B96E7F6A85A3}">
      <dgm:prSet custT="1"/>
      <dgm:spPr/>
      <dgm:t>
        <a:bodyPr/>
        <a:lstStyle/>
        <a:p>
          <a:pPr rtl="0"/>
          <a:r>
            <a:rPr lang="en-US" sz="1800" dirty="0" smtClean="0">
              <a:latin typeface="Book Antiqua" pitchFamily="18" charset="0"/>
            </a:rPr>
            <a:t>The use of the student’s learning style and what kind of stimulus are the correct ones.</a:t>
          </a:r>
          <a:endParaRPr lang="tr-TR" sz="1800" dirty="0">
            <a:latin typeface="Book Antiqua" pitchFamily="18" charset="0"/>
          </a:endParaRPr>
        </a:p>
      </dgm:t>
    </dgm:pt>
    <dgm:pt modelId="{AF644984-EE1C-4A9C-9AE3-7B611752E507}" type="parTrans" cxnId="{C6BE993D-7F34-4F3D-8919-1D807C7A220B}">
      <dgm:prSet/>
      <dgm:spPr/>
      <dgm:t>
        <a:bodyPr/>
        <a:lstStyle/>
        <a:p>
          <a:endParaRPr lang="en-US"/>
        </a:p>
      </dgm:t>
    </dgm:pt>
    <dgm:pt modelId="{3676CAED-9BAD-4EFB-A36C-C826BCE256AF}" type="sibTrans" cxnId="{C6BE993D-7F34-4F3D-8919-1D807C7A220B}">
      <dgm:prSet/>
      <dgm:spPr/>
      <dgm:t>
        <a:bodyPr/>
        <a:lstStyle/>
        <a:p>
          <a:endParaRPr lang="en-US"/>
        </a:p>
      </dgm:t>
    </dgm:pt>
    <dgm:pt modelId="{BBD0343C-011B-41DF-92EF-B0FA479D63AF}">
      <dgm:prSet custT="1"/>
      <dgm:spPr/>
      <dgm:t>
        <a:bodyPr/>
        <a:lstStyle/>
        <a:p>
          <a:pPr rtl="0"/>
          <a:r>
            <a:rPr lang="en-US" sz="1800" dirty="0" smtClean="0">
              <a:latin typeface="Book Antiqua" pitchFamily="18" charset="0"/>
            </a:rPr>
            <a:t>One-to-One students get greatly enhanced feedback from their teachers</a:t>
          </a:r>
          <a:endParaRPr lang="tr-TR" sz="1800" dirty="0">
            <a:latin typeface="Book Antiqua" pitchFamily="18" charset="0"/>
          </a:endParaRPr>
        </a:p>
      </dgm:t>
    </dgm:pt>
    <dgm:pt modelId="{95EDC2F8-4724-4A45-A265-6C8326BF88F4}" type="parTrans" cxnId="{2B3E9AAE-D4FE-4766-B7FC-48DB98C3C9F8}">
      <dgm:prSet/>
      <dgm:spPr/>
      <dgm:t>
        <a:bodyPr/>
        <a:lstStyle/>
        <a:p>
          <a:endParaRPr lang="en-US"/>
        </a:p>
      </dgm:t>
    </dgm:pt>
    <dgm:pt modelId="{B06E398A-83AD-4F1D-A28E-883DC4CDD375}" type="sibTrans" cxnId="{2B3E9AAE-D4FE-4766-B7FC-48DB98C3C9F8}">
      <dgm:prSet/>
      <dgm:spPr/>
      <dgm:t>
        <a:bodyPr/>
        <a:lstStyle/>
        <a:p>
          <a:endParaRPr lang="en-US"/>
        </a:p>
      </dgm:t>
    </dgm:pt>
    <dgm:pt modelId="{D512D63F-1837-4F9A-BAA1-1E5F5652873F}">
      <dgm:prSet custT="1"/>
      <dgm:spPr/>
      <dgm:t>
        <a:bodyPr/>
        <a:lstStyle/>
        <a:p>
          <a:pPr rtl="0"/>
          <a:r>
            <a:rPr lang="en-US" sz="1800" dirty="0" smtClean="0">
              <a:latin typeface="Book Antiqua" pitchFamily="18" charset="0"/>
            </a:rPr>
            <a:t>Changing an </a:t>
          </a:r>
          <a:r>
            <a:rPr lang="en-US" sz="1800" dirty="0" err="1" smtClean="0">
              <a:latin typeface="Book Antiqua" pitchFamily="18" charset="0"/>
            </a:rPr>
            <a:t>activit</a:t>
          </a:r>
          <a:r>
            <a:rPr lang="tr-TR" sz="1800" dirty="0" smtClean="0">
              <a:latin typeface="Book Antiqua" pitchFamily="18" charset="0"/>
            </a:rPr>
            <a:t>y </a:t>
          </a:r>
          <a:r>
            <a:rPr lang="en-US" sz="1800" dirty="0" smtClean="0">
              <a:latin typeface="Book Antiqua" pitchFamily="18" charset="0"/>
            </a:rPr>
            <a:t>presents less of a problem with one student than with 30.</a:t>
          </a:r>
          <a:endParaRPr lang="tr-TR" sz="1800" dirty="0">
            <a:latin typeface="Book Antiqua" pitchFamily="18" charset="0"/>
          </a:endParaRPr>
        </a:p>
      </dgm:t>
    </dgm:pt>
    <dgm:pt modelId="{2BF5A649-89CE-46FE-9A04-5570791E174B}" type="parTrans" cxnId="{F6801FF4-5BB3-409E-BB63-520CCCDA080F}">
      <dgm:prSet/>
      <dgm:spPr/>
      <dgm:t>
        <a:bodyPr/>
        <a:lstStyle/>
        <a:p>
          <a:endParaRPr lang="en-US"/>
        </a:p>
      </dgm:t>
    </dgm:pt>
    <dgm:pt modelId="{E026F359-EC8C-4942-9FC5-A94878814800}" type="sibTrans" cxnId="{F6801FF4-5BB3-409E-BB63-520CCCDA080F}">
      <dgm:prSet/>
      <dgm:spPr/>
      <dgm:t>
        <a:bodyPr/>
        <a:lstStyle/>
        <a:p>
          <a:endParaRPr lang="en-US"/>
        </a:p>
      </dgm:t>
    </dgm:pt>
    <dgm:pt modelId="{075CA63A-0420-4FA0-B46B-066BBF943D98}">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Disadvantages of Teaching One-to-One:</a:t>
          </a:r>
          <a:endParaRPr lang="tr-TR" sz="1800" dirty="0">
            <a:latin typeface="Book Antiqua" pitchFamily="18" charset="0"/>
          </a:endParaRPr>
        </a:p>
      </dgm:t>
    </dgm:pt>
    <dgm:pt modelId="{C604EBF2-C3C3-4A79-834B-5A2AB00D0C7F}" type="parTrans" cxnId="{A9707F5B-E538-4E51-A79E-A26B342C959F}">
      <dgm:prSet/>
      <dgm:spPr/>
      <dgm:t>
        <a:bodyPr/>
        <a:lstStyle/>
        <a:p>
          <a:endParaRPr lang="en-US"/>
        </a:p>
      </dgm:t>
    </dgm:pt>
    <dgm:pt modelId="{B9D7383C-FE57-4C82-A16F-665C849AE0EA}" type="sibTrans" cxnId="{A9707F5B-E538-4E51-A79E-A26B342C959F}">
      <dgm:prSet/>
      <dgm:spPr/>
      <dgm:t>
        <a:bodyPr/>
        <a:lstStyle/>
        <a:p>
          <a:endParaRPr lang="en-US"/>
        </a:p>
      </dgm:t>
    </dgm:pt>
    <dgm:pt modelId="{E589B80E-5157-451B-90F4-DDA20765C984}">
      <dgm:prSet custT="1"/>
      <dgm:spPr/>
      <dgm:t>
        <a:bodyPr/>
        <a:lstStyle/>
        <a:p>
          <a:pPr rtl="0"/>
          <a:r>
            <a:rPr lang="en-US" sz="1800" dirty="0" smtClean="0">
              <a:latin typeface="Book Antiqua" pitchFamily="18" charset="0"/>
            </a:rPr>
            <a:t>Some teachers find individual students difficult to deal with.</a:t>
          </a:r>
          <a:endParaRPr lang="tr-TR" sz="1800" dirty="0">
            <a:latin typeface="Book Antiqua" pitchFamily="18" charset="0"/>
          </a:endParaRPr>
        </a:p>
      </dgm:t>
    </dgm:pt>
    <dgm:pt modelId="{ADE872CA-5DD4-406A-BA27-D958E68CD5C7}" type="parTrans" cxnId="{6F77786D-F997-41F6-92A9-0A1C4780C89B}">
      <dgm:prSet/>
      <dgm:spPr/>
      <dgm:t>
        <a:bodyPr/>
        <a:lstStyle/>
        <a:p>
          <a:endParaRPr lang="en-US"/>
        </a:p>
      </dgm:t>
    </dgm:pt>
    <dgm:pt modelId="{B5BA2A6F-1AD7-467C-B1E9-8CD387E7E2B1}" type="sibTrans" cxnId="{6F77786D-F997-41F6-92A9-0A1C4780C89B}">
      <dgm:prSet/>
      <dgm:spPr/>
      <dgm:t>
        <a:bodyPr/>
        <a:lstStyle/>
        <a:p>
          <a:endParaRPr lang="en-US"/>
        </a:p>
      </dgm:t>
    </dgm:pt>
    <dgm:pt modelId="{583B5E7F-FE31-4610-92D8-A1F415AE2B41}">
      <dgm:prSet custT="1"/>
      <dgm:spPr/>
      <dgm:t>
        <a:bodyPr/>
        <a:lstStyle/>
        <a:p>
          <a:pPr rtl="0"/>
          <a:r>
            <a:rPr lang="tr-TR" sz="1800" dirty="0" smtClean="0">
              <a:latin typeface="Book Antiqua" pitchFamily="18" charset="0"/>
            </a:rPr>
            <a:t>As </a:t>
          </a:r>
          <a:r>
            <a:rPr lang="en-US" sz="1800" dirty="0" smtClean="0">
              <a:latin typeface="Book Antiqua" pitchFamily="18" charset="0"/>
            </a:rPr>
            <a:t>they don’t like them</a:t>
          </a:r>
          <a:r>
            <a:rPr lang="tr-TR" sz="1800" dirty="0" smtClean="0">
              <a:latin typeface="Book Antiqua" pitchFamily="18" charset="0"/>
            </a:rPr>
            <a:t> </a:t>
          </a:r>
          <a:r>
            <a:rPr lang="en-US" sz="1800" dirty="0" smtClean="0">
              <a:latin typeface="Book Antiqua" pitchFamily="18" charset="0"/>
            </a:rPr>
            <a:t>much and same can be true of a </a:t>
          </a:r>
          <a:r>
            <a:rPr lang="en-US" sz="1800" dirty="0" err="1" smtClean="0">
              <a:latin typeface="Book Antiqua" pitchFamily="18" charset="0"/>
            </a:rPr>
            <a:t>st’s</a:t>
          </a:r>
          <a:r>
            <a:rPr lang="en-US" sz="1800" dirty="0" smtClean="0">
              <a:latin typeface="Book Antiqua" pitchFamily="18" charset="0"/>
            </a:rPr>
            <a:t> feelings towards the teacher.</a:t>
          </a:r>
          <a:endParaRPr lang="tr-TR" sz="1800" dirty="0">
            <a:latin typeface="Book Antiqua" pitchFamily="18" charset="0"/>
          </a:endParaRPr>
        </a:p>
      </dgm:t>
    </dgm:pt>
    <dgm:pt modelId="{96662C1A-29D8-4DD6-8955-BB6F45F3DC3C}" type="parTrans" cxnId="{7A76F06E-6F23-48FF-9CCE-04910999E3A8}">
      <dgm:prSet/>
      <dgm:spPr/>
      <dgm:t>
        <a:bodyPr/>
        <a:lstStyle/>
        <a:p>
          <a:endParaRPr lang="en-US"/>
        </a:p>
      </dgm:t>
    </dgm:pt>
    <dgm:pt modelId="{80691647-9352-4FE0-9B3B-EA2602C89984}" type="sibTrans" cxnId="{7A76F06E-6F23-48FF-9CCE-04910999E3A8}">
      <dgm:prSet/>
      <dgm:spPr/>
      <dgm:t>
        <a:bodyPr/>
        <a:lstStyle/>
        <a:p>
          <a:endParaRPr lang="en-US"/>
        </a:p>
      </dgm:t>
    </dgm:pt>
    <dgm:pt modelId="{6CD72AF8-1BC1-4A6C-BD24-2A7FB7F8240A}">
      <dgm:prSet custT="1"/>
      <dgm:spPr/>
      <dgm:t>
        <a:bodyPr/>
        <a:lstStyle/>
        <a:p>
          <a:pPr rtl="0"/>
          <a:r>
            <a:rPr lang="tr-TR" sz="1800" dirty="0" smtClean="0">
              <a:latin typeface="Book Antiqua" pitchFamily="18" charset="0"/>
            </a:rPr>
            <a:t>O</a:t>
          </a:r>
          <a:r>
            <a:rPr lang="en-US" sz="1800" dirty="0" smtClean="0">
              <a:latin typeface="Book Antiqua" pitchFamily="18" charset="0"/>
            </a:rPr>
            <a:t>ne-to-one learning demands more from the student as it does from the teacher.</a:t>
          </a:r>
          <a:endParaRPr lang="tr-TR" sz="1800" dirty="0">
            <a:latin typeface="Book Antiqua" pitchFamily="18" charset="0"/>
          </a:endParaRPr>
        </a:p>
      </dgm:t>
    </dgm:pt>
    <dgm:pt modelId="{38CA7C1C-1788-470E-8C32-94F0621F1B11}" type="parTrans" cxnId="{D5EF1D5C-1575-4E54-9927-D3B750E78F2A}">
      <dgm:prSet/>
      <dgm:spPr/>
      <dgm:t>
        <a:bodyPr/>
        <a:lstStyle/>
        <a:p>
          <a:endParaRPr lang="en-US"/>
        </a:p>
      </dgm:t>
    </dgm:pt>
    <dgm:pt modelId="{14A637CC-944B-4AC4-BB3C-6CA117E3AB5C}" type="sibTrans" cxnId="{D5EF1D5C-1575-4E54-9927-D3B750E78F2A}">
      <dgm:prSet/>
      <dgm:spPr/>
      <dgm:t>
        <a:bodyPr/>
        <a:lstStyle/>
        <a:p>
          <a:endParaRPr lang="en-US"/>
        </a:p>
      </dgm:t>
    </dgm:pt>
    <dgm:pt modelId="{4461F403-6BBA-44AF-A2BF-7DF06C941407}" type="pres">
      <dgm:prSet presAssocID="{FEC18A66-417E-47B0-AD31-172CEEB81EA6}" presName="linear" presStyleCnt="0">
        <dgm:presLayoutVars>
          <dgm:animLvl val="lvl"/>
          <dgm:resizeHandles val="exact"/>
        </dgm:presLayoutVars>
      </dgm:prSet>
      <dgm:spPr/>
      <dgm:t>
        <a:bodyPr/>
        <a:lstStyle/>
        <a:p>
          <a:endParaRPr lang="en-US"/>
        </a:p>
      </dgm:t>
    </dgm:pt>
    <dgm:pt modelId="{C8E3CC58-4098-4483-8051-BCC16EEFF0CC}" type="pres">
      <dgm:prSet presAssocID="{DC4C8FB5-DCF0-4208-BDF1-054B023C780A}" presName="parentText" presStyleLbl="node1" presStyleIdx="0" presStyleCnt="20">
        <dgm:presLayoutVars>
          <dgm:chMax val="0"/>
          <dgm:bulletEnabled val="1"/>
        </dgm:presLayoutVars>
      </dgm:prSet>
      <dgm:spPr/>
      <dgm:t>
        <a:bodyPr/>
        <a:lstStyle/>
        <a:p>
          <a:endParaRPr lang="en-US"/>
        </a:p>
      </dgm:t>
    </dgm:pt>
    <dgm:pt modelId="{0ADD3A7C-FC80-44FC-AC20-5D81439A606B}" type="pres">
      <dgm:prSet presAssocID="{BB04245E-C49C-431D-9818-8763A9FD1DFD}" presName="spacer" presStyleCnt="0"/>
      <dgm:spPr/>
    </dgm:pt>
    <dgm:pt modelId="{7F0C1D59-F56A-457D-BFC6-EE550EFFC604}" type="pres">
      <dgm:prSet presAssocID="{CCA1CBC9-6BD8-4E5F-8BFD-115C1E0E1E9B}" presName="parentText" presStyleLbl="node1" presStyleIdx="1" presStyleCnt="20">
        <dgm:presLayoutVars>
          <dgm:chMax val="0"/>
          <dgm:bulletEnabled val="1"/>
        </dgm:presLayoutVars>
      </dgm:prSet>
      <dgm:spPr/>
      <dgm:t>
        <a:bodyPr/>
        <a:lstStyle/>
        <a:p>
          <a:endParaRPr lang="en-US"/>
        </a:p>
      </dgm:t>
    </dgm:pt>
    <dgm:pt modelId="{5B94A19F-64BF-4A15-8D83-EAA1DB74C5B9}" type="pres">
      <dgm:prSet presAssocID="{8A9ADA19-6517-4181-AE83-895ECF10DA03}" presName="spacer" presStyleCnt="0"/>
      <dgm:spPr/>
    </dgm:pt>
    <dgm:pt modelId="{C6FC4FAF-FC09-4FD1-9B6F-6989AD083C7C}" type="pres">
      <dgm:prSet presAssocID="{70F3E94A-7B19-41AA-B653-63BE99F0502D}" presName="parentText" presStyleLbl="node1" presStyleIdx="2" presStyleCnt="20">
        <dgm:presLayoutVars>
          <dgm:chMax val="0"/>
          <dgm:bulletEnabled val="1"/>
        </dgm:presLayoutVars>
      </dgm:prSet>
      <dgm:spPr/>
      <dgm:t>
        <a:bodyPr/>
        <a:lstStyle/>
        <a:p>
          <a:endParaRPr lang="en-US"/>
        </a:p>
      </dgm:t>
    </dgm:pt>
    <dgm:pt modelId="{32A92D07-D124-43A0-BEB4-888C2A1B5E40}" type="pres">
      <dgm:prSet presAssocID="{1804CB78-997B-44B7-A93E-45BF436F1288}" presName="spacer" presStyleCnt="0"/>
      <dgm:spPr/>
    </dgm:pt>
    <dgm:pt modelId="{4EF94863-73A5-46A6-9D64-302CC848BC0B}" type="pres">
      <dgm:prSet presAssocID="{9306218F-1391-4328-874E-0D7B9302CF31}" presName="parentText" presStyleLbl="node1" presStyleIdx="3" presStyleCnt="20">
        <dgm:presLayoutVars>
          <dgm:chMax val="0"/>
          <dgm:bulletEnabled val="1"/>
        </dgm:presLayoutVars>
      </dgm:prSet>
      <dgm:spPr/>
      <dgm:t>
        <a:bodyPr/>
        <a:lstStyle/>
        <a:p>
          <a:endParaRPr lang="en-US"/>
        </a:p>
      </dgm:t>
    </dgm:pt>
    <dgm:pt modelId="{024561C7-3358-49D3-988E-E6953153C500}" type="pres">
      <dgm:prSet presAssocID="{741D09CA-DC00-4110-B1B1-7599746405BA}" presName="spacer" presStyleCnt="0"/>
      <dgm:spPr/>
    </dgm:pt>
    <dgm:pt modelId="{2DA4E2B9-9C6F-44EF-AFC6-9FC307DBA3E1}" type="pres">
      <dgm:prSet presAssocID="{21C115F7-A210-4D25-AC0B-CD4B3EF6FC14}" presName="parentText" presStyleLbl="node1" presStyleIdx="4" presStyleCnt="20">
        <dgm:presLayoutVars>
          <dgm:chMax val="0"/>
          <dgm:bulletEnabled val="1"/>
        </dgm:presLayoutVars>
      </dgm:prSet>
      <dgm:spPr/>
      <dgm:t>
        <a:bodyPr/>
        <a:lstStyle/>
        <a:p>
          <a:endParaRPr lang="en-US"/>
        </a:p>
      </dgm:t>
    </dgm:pt>
    <dgm:pt modelId="{54540AD6-C56B-47F8-8BA1-217F9B7BC8A2}" type="pres">
      <dgm:prSet presAssocID="{36D6EBE2-7602-4A00-B2F4-3AE953A0EC22}" presName="spacer" presStyleCnt="0"/>
      <dgm:spPr/>
    </dgm:pt>
    <dgm:pt modelId="{20CDD406-31C2-4761-9A44-7B1022494D4F}" type="pres">
      <dgm:prSet presAssocID="{DA5B9D12-7097-49ED-AD7D-604622079874}" presName="parentText" presStyleLbl="node1" presStyleIdx="5" presStyleCnt="20">
        <dgm:presLayoutVars>
          <dgm:chMax val="0"/>
          <dgm:bulletEnabled val="1"/>
        </dgm:presLayoutVars>
      </dgm:prSet>
      <dgm:spPr/>
      <dgm:t>
        <a:bodyPr/>
        <a:lstStyle/>
        <a:p>
          <a:endParaRPr lang="en-US"/>
        </a:p>
      </dgm:t>
    </dgm:pt>
    <dgm:pt modelId="{9B99D974-5C50-4732-910C-4829B226114C}" type="pres">
      <dgm:prSet presAssocID="{21454C17-CD77-4EE2-89D1-62B5CF447B4A}" presName="spacer" presStyleCnt="0"/>
      <dgm:spPr/>
    </dgm:pt>
    <dgm:pt modelId="{C436D77D-8647-436A-A7B1-45C059A5B649}" type="pres">
      <dgm:prSet presAssocID="{2115D832-4A90-4FAD-87F5-250B8B4AB058}" presName="parentText" presStyleLbl="node1" presStyleIdx="6" presStyleCnt="20">
        <dgm:presLayoutVars>
          <dgm:chMax val="0"/>
          <dgm:bulletEnabled val="1"/>
        </dgm:presLayoutVars>
      </dgm:prSet>
      <dgm:spPr/>
      <dgm:t>
        <a:bodyPr/>
        <a:lstStyle/>
        <a:p>
          <a:endParaRPr lang="en-US"/>
        </a:p>
      </dgm:t>
    </dgm:pt>
    <dgm:pt modelId="{BB313FDD-C89E-495A-B479-4D9B42BF89C5}" type="pres">
      <dgm:prSet presAssocID="{3FF4DBBD-8DFF-47F4-BBE7-FBF089CCFFF2}" presName="spacer" presStyleCnt="0"/>
      <dgm:spPr/>
    </dgm:pt>
    <dgm:pt modelId="{E0170864-2416-477A-BDDB-C5F3D2D5E8B5}" type="pres">
      <dgm:prSet presAssocID="{D3933576-F7BB-4560-B340-761CF274BAE2}" presName="parentText" presStyleLbl="node1" presStyleIdx="7" presStyleCnt="20">
        <dgm:presLayoutVars>
          <dgm:chMax val="0"/>
          <dgm:bulletEnabled val="1"/>
        </dgm:presLayoutVars>
      </dgm:prSet>
      <dgm:spPr/>
      <dgm:t>
        <a:bodyPr/>
        <a:lstStyle/>
        <a:p>
          <a:endParaRPr lang="en-US"/>
        </a:p>
      </dgm:t>
    </dgm:pt>
    <dgm:pt modelId="{2C0210F0-2165-48FF-88EC-269D15E762A9}" type="pres">
      <dgm:prSet presAssocID="{72D8281F-29A3-41B0-BDEF-66A9434965A9}" presName="spacer" presStyleCnt="0"/>
      <dgm:spPr/>
    </dgm:pt>
    <dgm:pt modelId="{9A9F88FF-29A9-4477-B02B-C38AFF43B8C4}" type="pres">
      <dgm:prSet presAssocID="{DDEC29BD-D6BB-4058-A85F-B952AF83A8E4}" presName="parentText" presStyleLbl="node1" presStyleIdx="8" presStyleCnt="20">
        <dgm:presLayoutVars>
          <dgm:chMax val="0"/>
          <dgm:bulletEnabled val="1"/>
        </dgm:presLayoutVars>
      </dgm:prSet>
      <dgm:spPr/>
      <dgm:t>
        <a:bodyPr/>
        <a:lstStyle/>
        <a:p>
          <a:endParaRPr lang="en-US"/>
        </a:p>
      </dgm:t>
    </dgm:pt>
    <dgm:pt modelId="{1B86E5C9-17D8-45F8-929D-0359BE3EEA25}" type="pres">
      <dgm:prSet presAssocID="{DB1B70BE-CDEE-4520-BC78-B59CC646130F}" presName="spacer" presStyleCnt="0"/>
      <dgm:spPr/>
    </dgm:pt>
    <dgm:pt modelId="{BF90393A-3B2D-40CE-9442-863B4E17FB65}" type="pres">
      <dgm:prSet presAssocID="{F558854D-960B-4E1B-B926-BA547ACBF888}" presName="parentText" presStyleLbl="node1" presStyleIdx="9" presStyleCnt="20">
        <dgm:presLayoutVars>
          <dgm:chMax val="0"/>
          <dgm:bulletEnabled val="1"/>
        </dgm:presLayoutVars>
      </dgm:prSet>
      <dgm:spPr/>
      <dgm:t>
        <a:bodyPr/>
        <a:lstStyle/>
        <a:p>
          <a:endParaRPr lang="en-US"/>
        </a:p>
      </dgm:t>
    </dgm:pt>
    <dgm:pt modelId="{3F124F69-BFA5-49E3-B6BC-DDC9482A32E7}" type="pres">
      <dgm:prSet presAssocID="{D739DCE6-9138-48D2-8897-437AB1EAF58F}" presName="spacer" presStyleCnt="0"/>
      <dgm:spPr/>
    </dgm:pt>
    <dgm:pt modelId="{55C2FC29-8B95-4C83-8BDF-410C400E0F4E}" type="pres">
      <dgm:prSet presAssocID="{7DBD7365-5B33-40AD-993A-58DE79BEA2C2}" presName="parentText" presStyleLbl="node1" presStyleIdx="10" presStyleCnt="20">
        <dgm:presLayoutVars>
          <dgm:chMax val="0"/>
          <dgm:bulletEnabled val="1"/>
        </dgm:presLayoutVars>
      </dgm:prSet>
      <dgm:spPr/>
      <dgm:t>
        <a:bodyPr/>
        <a:lstStyle/>
        <a:p>
          <a:endParaRPr lang="en-US"/>
        </a:p>
      </dgm:t>
    </dgm:pt>
    <dgm:pt modelId="{3969A762-65F1-4E05-823F-B2A581915D35}" type="pres">
      <dgm:prSet presAssocID="{D7220E31-033F-4ABE-8D3A-DE08EC7D1E45}" presName="spacer" presStyleCnt="0"/>
      <dgm:spPr/>
    </dgm:pt>
    <dgm:pt modelId="{BBDF6096-3AF8-4070-B225-CC73D805B846}" type="pres">
      <dgm:prSet presAssocID="{04D46512-AC2D-4515-85B1-E5BD35742067}" presName="parentText" presStyleLbl="node1" presStyleIdx="11" presStyleCnt="20">
        <dgm:presLayoutVars>
          <dgm:chMax val="0"/>
          <dgm:bulletEnabled val="1"/>
        </dgm:presLayoutVars>
      </dgm:prSet>
      <dgm:spPr/>
      <dgm:t>
        <a:bodyPr/>
        <a:lstStyle/>
        <a:p>
          <a:endParaRPr lang="en-US"/>
        </a:p>
      </dgm:t>
    </dgm:pt>
    <dgm:pt modelId="{85791BFD-E0C0-4044-95D1-1C3BCCF66432}" type="pres">
      <dgm:prSet presAssocID="{CEE2F429-57F0-4AC4-94C8-32C3C1E3989F}" presName="spacer" presStyleCnt="0"/>
      <dgm:spPr/>
    </dgm:pt>
    <dgm:pt modelId="{DA7727BD-6879-4BFA-809F-0455D411ED3C}" type="pres">
      <dgm:prSet presAssocID="{68407460-22EB-4230-AD3B-702A3E787126}" presName="parentText" presStyleLbl="node1" presStyleIdx="12" presStyleCnt="20">
        <dgm:presLayoutVars>
          <dgm:chMax val="0"/>
          <dgm:bulletEnabled val="1"/>
        </dgm:presLayoutVars>
      </dgm:prSet>
      <dgm:spPr/>
      <dgm:t>
        <a:bodyPr/>
        <a:lstStyle/>
        <a:p>
          <a:endParaRPr lang="en-US"/>
        </a:p>
      </dgm:t>
    </dgm:pt>
    <dgm:pt modelId="{34389F36-268B-4F3A-96CF-00852424AE18}" type="pres">
      <dgm:prSet presAssocID="{680392F3-A978-4131-BB8C-F33BD9AF95A5}" presName="spacer" presStyleCnt="0"/>
      <dgm:spPr/>
    </dgm:pt>
    <dgm:pt modelId="{F0F0457D-1D79-40BB-8DDF-F8D612DA2578}" type="pres">
      <dgm:prSet presAssocID="{9D920B7F-3832-4809-8E68-B96E7F6A85A3}" presName="parentText" presStyleLbl="node1" presStyleIdx="13" presStyleCnt="20">
        <dgm:presLayoutVars>
          <dgm:chMax val="0"/>
          <dgm:bulletEnabled val="1"/>
        </dgm:presLayoutVars>
      </dgm:prSet>
      <dgm:spPr/>
      <dgm:t>
        <a:bodyPr/>
        <a:lstStyle/>
        <a:p>
          <a:endParaRPr lang="en-US"/>
        </a:p>
      </dgm:t>
    </dgm:pt>
    <dgm:pt modelId="{33170281-EACD-40E1-8D6F-D71BD9ED5008}" type="pres">
      <dgm:prSet presAssocID="{3676CAED-9BAD-4EFB-A36C-C826BCE256AF}" presName="spacer" presStyleCnt="0"/>
      <dgm:spPr/>
    </dgm:pt>
    <dgm:pt modelId="{BA627E93-D5A1-472D-A6FC-BAFEF7400135}" type="pres">
      <dgm:prSet presAssocID="{BBD0343C-011B-41DF-92EF-B0FA479D63AF}" presName="parentText" presStyleLbl="node1" presStyleIdx="14" presStyleCnt="20">
        <dgm:presLayoutVars>
          <dgm:chMax val="0"/>
          <dgm:bulletEnabled val="1"/>
        </dgm:presLayoutVars>
      </dgm:prSet>
      <dgm:spPr/>
      <dgm:t>
        <a:bodyPr/>
        <a:lstStyle/>
        <a:p>
          <a:endParaRPr lang="en-US"/>
        </a:p>
      </dgm:t>
    </dgm:pt>
    <dgm:pt modelId="{3416FFBF-EA0F-4803-9B4D-910D32C3C898}" type="pres">
      <dgm:prSet presAssocID="{B06E398A-83AD-4F1D-A28E-883DC4CDD375}" presName="spacer" presStyleCnt="0"/>
      <dgm:spPr/>
    </dgm:pt>
    <dgm:pt modelId="{49CF0818-B366-49B5-AF29-C4532BCF7A48}" type="pres">
      <dgm:prSet presAssocID="{D512D63F-1837-4F9A-BAA1-1E5F5652873F}" presName="parentText" presStyleLbl="node1" presStyleIdx="15" presStyleCnt="20">
        <dgm:presLayoutVars>
          <dgm:chMax val="0"/>
          <dgm:bulletEnabled val="1"/>
        </dgm:presLayoutVars>
      </dgm:prSet>
      <dgm:spPr/>
      <dgm:t>
        <a:bodyPr/>
        <a:lstStyle/>
        <a:p>
          <a:endParaRPr lang="en-US"/>
        </a:p>
      </dgm:t>
    </dgm:pt>
    <dgm:pt modelId="{554A7725-84C1-4A66-8DE5-8FC37ADCDE40}" type="pres">
      <dgm:prSet presAssocID="{E026F359-EC8C-4942-9FC5-A94878814800}" presName="spacer" presStyleCnt="0"/>
      <dgm:spPr/>
    </dgm:pt>
    <dgm:pt modelId="{29590D20-AAD7-45B7-B00E-DF166DF37383}" type="pres">
      <dgm:prSet presAssocID="{075CA63A-0420-4FA0-B46B-066BBF943D98}" presName="parentText" presStyleLbl="node1" presStyleIdx="16" presStyleCnt="20">
        <dgm:presLayoutVars>
          <dgm:chMax val="0"/>
          <dgm:bulletEnabled val="1"/>
        </dgm:presLayoutVars>
      </dgm:prSet>
      <dgm:spPr/>
      <dgm:t>
        <a:bodyPr/>
        <a:lstStyle/>
        <a:p>
          <a:endParaRPr lang="en-US"/>
        </a:p>
      </dgm:t>
    </dgm:pt>
    <dgm:pt modelId="{7009863E-C607-4101-A02E-5AED071619BB}" type="pres">
      <dgm:prSet presAssocID="{B9D7383C-FE57-4C82-A16F-665C849AE0EA}" presName="spacer" presStyleCnt="0"/>
      <dgm:spPr/>
    </dgm:pt>
    <dgm:pt modelId="{E1FF5E1C-6090-4458-AD31-B4C8493B1828}" type="pres">
      <dgm:prSet presAssocID="{E589B80E-5157-451B-90F4-DDA20765C984}" presName="parentText" presStyleLbl="node1" presStyleIdx="17" presStyleCnt="20">
        <dgm:presLayoutVars>
          <dgm:chMax val="0"/>
          <dgm:bulletEnabled val="1"/>
        </dgm:presLayoutVars>
      </dgm:prSet>
      <dgm:spPr/>
      <dgm:t>
        <a:bodyPr/>
        <a:lstStyle/>
        <a:p>
          <a:endParaRPr lang="en-US"/>
        </a:p>
      </dgm:t>
    </dgm:pt>
    <dgm:pt modelId="{A6659B68-88B2-4E2F-BA29-D6DF46F77375}" type="pres">
      <dgm:prSet presAssocID="{B5BA2A6F-1AD7-467C-B1E9-8CD387E7E2B1}" presName="spacer" presStyleCnt="0"/>
      <dgm:spPr/>
    </dgm:pt>
    <dgm:pt modelId="{9504CB99-7394-4256-B862-145CDAAB118B}" type="pres">
      <dgm:prSet presAssocID="{583B5E7F-FE31-4610-92D8-A1F415AE2B41}" presName="parentText" presStyleLbl="node1" presStyleIdx="18" presStyleCnt="20">
        <dgm:presLayoutVars>
          <dgm:chMax val="0"/>
          <dgm:bulletEnabled val="1"/>
        </dgm:presLayoutVars>
      </dgm:prSet>
      <dgm:spPr/>
      <dgm:t>
        <a:bodyPr/>
        <a:lstStyle/>
        <a:p>
          <a:endParaRPr lang="en-US"/>
        </a:p>
      </dgm:t>
    </dgm:pt>
    <dgm:pt modelId="{7D6B58ED-7CF3-4BD0-BF59-EF5D063329FF}" type="pres">
      <dgm:prSet presAssocID="{80691647-9352-4FE0-9B3B-EA2602C89984}" presName="spacer" presStyleCnt="0"/>
      <dgm:spPr/>
    </dgm:pt>
    <dgm:pt modelId="{A6BB38CA-013E-4461-9951-30B6307F6F3E}" type="pres">
      <dgm:prSet presAssocID="{6CD72AF8-1BC1-4A6C-BD24-2A7FB7F8240A}" presName="parentText" presStyleLbl="node1" presStyleIdx="19" presStyleCnt="20">
        <dgm:presLayoutVars>
          <dgm:chMax val="0"/>
          <dgm:bulletEnabled val="1"/>
        </dgm:presLayoutVars>
      </dgm:prSet>
      <dgm:spPr/>
      <dgm:t>
        <a:bodyPr/>
        <a:lstStyle/>
        <a:p>
          <a:endParaRPr lang="en-US"/>
        </a:p>
      </dgm:t>
    </dgm:pt>
  </dgm:ptLst>
  <dgm:cxnLst>
    <dgm:cxn modelId="{FCD8CAA0-BE13-4DCE-9EC6-89FE38B04784}" type="presOf" srcId="{70F3E94A-7B19-41AA-B653-63BE99F0502D}" destId="{C6FC4FAF-FC09-4FD1-9B6F-6989AD083C7C}" srcOrd="0" destOrd="0" presId="urn:microsoft.com/office/officeart/2005/8/layout/vList2"/>
    <dgm:cxn modelId="{B0FB1351-41D2-4060-BEBA-BD0DB067A594}" type="presOf" srcId="{9306218F-1391-4328-874E-0D7B9302CF31}" destId="{4EF94863-73A5-46A6-9D64-302CC848BC0B}" srcOrd="0" destOrd="0" presId="urn:microsoft.com/office/officeart/2005/8/layout/vList2"/>
    <dgm:cxn modelId="{8A5D8317-D09A-470D-9410-63FA566CB4D6}" type="presOf" srcId="{BBD0343C-011B-41DF-92EF-B0FA479D63AF}" destId="{BA627E93-D5A1-472D-A6FC-BAFEF7400135}" srcOrd="0" destOrd="0" presId="urn:microsoft.com/office/officeart/2005/8/layout/vList2"/>
    <dgm:cxn modelId="{FFDA2132-D18E-46D4-B7C1-7DB575569502}" srcId="{FEC18A66-417E-47B0-AD31-172CEEB81EA6}" destId="{9306218F-1391-4328-874E-0D7B9302CF31}" srcOrd="3" destOrd="0" parTransId="{7C042B8F-56A1-4941-9EAA-7ADC53F25D65}" sibTransId="{741D09CA-DC00-4110-B1B1-7599746405BA}"/>
    <dgm:cxn modelId="{C70A4E61-B78E-48A3-99BF-3D1882A655F4}" srcId="{FEC18A66-417E-47B0-AD31-172CEEB81EA6}" destId="{2115D832-4A90-4FAD-87F5-250B8B4AB058}" srcOrd="6" destOrd="0" parTransId="{93BD4546-490D-4C7D-B73F-87ED77D7EA12}" sibTransId="{3FF4DBBD-8DFF-47F4-BBE7-FBF089CCFFF2}"/>
    <dgm:cxn modelId="{00E65D62-396E-47CD-94AB-61561AA09792}" type="presOf" srcId="{F558854D-960B-4E1B-B926-BA547ACBF888}" destId="{BF90393A-3B2D-40CE-9442-863B4E17FB65}" srcOrd="0" destOrd="0" presId="urn:microsoft.com/office/officeart/2005/8/layout/vList2"/>
    <dgm:cxn modelId="{78D970E0-22E8-4C32-AED4-16752C23F82D}" type="presOf" srcId="{DA5B9D12-7097-49ED-AD7D-604622079874}" destId="{20CDD406-31C2-4761-9A44-7B1022494D4F}" srcOrd="0" destOrd="0" presId="urn:microsoft.com/office/officeart/2005/8/layout/vList2"/>
    <dgm:cxn modelId="{D7593776-22C4-495C-BD34-68A175C0E0D5}" srcId="{FEC18A66-417E-47B0-AD31-172CEEB81EA6}" destId="{21C115F7-A210-4D25-AC0B-CD4B3EF6FC14}" srcOrd="4" destOrd="0" parTransId="{B2579978-BC97-44E8-B490-68525F2D5DDE}" sibTransId="{36D6EBE2-7602-4A00-B2F4-3AE953A0EC22}"/>
    <dgm:cxn modelId="{02AEF143-1470-497B-855F-ADC2651A7DF7}" type="presOf" srcId="{CCA1CBC9-6BD8-4E5F-8BFD-115C1E0E1E9B}" destId="{7F0C1D59-F56A-457D-BFC6-EE550EFFC604}" srcOrd="0" destOrd="0" presId="urn:microsoft.com/office/officeart/2005/8/layout/vList2"/>
    <dgm:cxn modelId="{C935FF57-36DF-498B-B41D-164317E3AA7F}" type="presOf" srcId="{2115D832-4A90-4FAD-87F5-250B8B4AB058}" destId="{C436D77D-8647-436A-A7B1-45C059A5B649}" srcOrd="0" destOrd="0" presId="urn:microsoft.com/office/officeart/2005/8/layout/vList2"/>
    <dgm:cxn modelId="{659021FB-F5D4-415D-8D75-5B7470D41E1A}" type="presOf" srcId="{DC4C8FB5-DCF0-4208-BDF1-054B023C780A}" destId="{C8E3CC58-4098-4483-8051-BCC16EEFF0CC}" srcOrd="0" destOrd="0" presId="urn:microsoft.com/office/officeart/2005/8/layout/vList2"/>
    <dgm:cxn modelId="{E22DCA6C-7017-436E-8B0C-7B57D2B78316}" type="presOf" srcId="{D512D63F-1837-4F9A-BAA1-1E5F5652873F}" destId="{49CF0818-B366-49B5-AF29-C4532BCF7A48}" srcOrd="0" destOrd="0" presId="urn:microsoft.com/office/officeart/2005/8/layout/vList2"/>
    <dgm:cxn modelId="{3F1A2188-1642-4055-9E95-B164FE7AC33B}" type="presOf" srcId="{6CD72AF8-1BC1-4A6C-BD24-2A7FB7F8240A}" destId="{A6BB38CA-013E-4461-9951-30B6307F6F3E}" srcOrd="0" destOrd="0" presId="urn:microsoft.com/office/officeart/2005/8/layout/vList2"/>
    <dgm:cxn modelId="{94CC97BC-A072-4134-98B7-0B55C1A404F3}" type="presOf" srcId="{E589B80E-5157-451B-90F4-DDA20765C984}" destId="{E1FF5E1C-6090-4458-AD31-B4C8493B1828}" srcOrd="0" destOrd="0" presId="urn:microsoft.com/office/officeart/2005/8/layout/vList2"/>
    <dgm:cxn modelId="{F6801FF4-5BB3-409E-BB63-520CCCDA080F}" srcId="{FEC18A66-417E-47B0-AD31-172CEEB81EA6}" destId="{D512D63F-1837-4F9A-BAA1-1E5F5652873F}" srcOrd="15" destOrd="0" parTransId="{2BF5A649-89CE-46FE-9A04-5570791E174B}" sibTransId="{E026F359-EC8C-4942-9FC5-A94878814800}"/>
    <dgm:cxn modelId="{E668A734-6C2A-423E-83FE-8E8927DE2FBF}" srcId="{FEC18A66-417E-47B0-AD31-172CEEB81EA6}" destId="{D3933576-F7BB-4560-B340-761CF274BAE2}" srcOrd="7" destOrd="0" parTransId="{5183F191-33C2-4536-A4B2-E06FB8B8122D}" sibTransId="{72D8281F-29A3-41B0-BDEF-66A9434965A9}"/>
    <dgm:cxn modelId="{C610AE6A-1C09-4C10-A125-36A689F6D2BE}" type="presOf" srcId="{9D920B7F-3832-4809-8E68-B96E7F6A85A3}" destId="{F0F0457D-1D79-40BB-8DDF-F8D612DA2578}" srcOrd="0" destOrd="0" presId="urn:microsoft.com/office/officeart/2005/8/layout/vList2"/>
    <dgm:cxn modelId="{2BEFE148-F80D-451B-8640-7D9EEA2FF2CE}" srcId="{FEC18A66-417E-47B0-AD31-172CEEB81EA6}" destId="{DC4C8FB5-DCF0-4208-BDF1-054B023C780A}" srcOrd="0" destOrd="0" parTransId="{10DF76B6-01AC-4ACF-95A4-5797A7025727}" sibTransId="{BB04245E-C49C-431D-9818-8763A9FD1DFD}"/>
    <dgm:cxn modelId="{91DFF62B-0216-421D-810A-F6FA610CFB85}" srcId="{FEC18A66-417E-47B0-AD31-172CEEB81EA6}" destId="{04D46512-AC2D-4515-85B1-E5BD35742067}" srcOrd="11" destOrd="0" parTransId="{A696D4AB-6ABB-4F1B-BC20-C9913B6F0A7C}" sibTransId="{CEE2F429-57F0-4AC4-94C8-32C3C1E3989F}"/>
    <dgm:cxn modelId="{6506BF9F-F177-4714-BF6C-C3CD215623B9}" srcId="{FEC18A66-417E-47B0-AD31-172CEEB81EA6}" destId="{70F3E94A-7B19-41AA-B653-63BE99F0502D}" srcOrd="2" destOrd="0" parTransId="{5CCDDAE7-83B9-4BA5-9B0D-C1F2E55417FB}" sibTransId="{1804CB78-997B-44B7-A93E-45BF436F1288}"/>
    <dgm:cxn modelId="{A058A8E9-4D95-49AC-BD14-9C3C9264F6F6}" type="presOf" srcId="{21C115F7-A210-4D25-AC0B-CD4B3EF6FC14}" destId="{2DA4E2B9-9C6F-44EF-AFC6-9FC307DBA3E1}" srcOrd="0" destOrd="0" presId="urn:microsoft.com/office/officeart/2005/8/layout/vList2"/>
    <dgm:cxn modelId="{7A76F06E-6F23-48FF-9CCE-04910999E3A8}" srcId="{FEC18A66-417E-47B0-AD31-172CEEB81EA6}" destId="{583B5E7F-FE31-4610-92D8-A1F415AE2B41}" srcOrd="18" destOrd="0" parTransId="{96662C1A-29D8-4DD6-8955-BB6F45F3DC3C}" sibTransId="{80691647-9352-4FE0-9B3B-EA2602C89984}"/>
    <dgm:cxn modelId="{6F77786D-F997-41F6-92A9-0A1C4780C89B}" srcId="{FEC18A66-417E-47B0-AD31-172CEEB81EA6}" destId="{E589B80E-5157-451B-90F4-DDA20765C984}" srcOrd="17" destOrd="0" parTransId="{ADE872CA-5DD4-406A-BA27-D958E68CD5C7}" sibTransId="{B5BA2A6F-1AD7-467C-B1E9-8CD387E7E2B1}"/>
    <dgm:cxn modelId="{7D027A99-203B-431E-8FB2-93A38E1CE8A1}" type="presOf" srcId="{FEC18A66-417E-47B0-AD31-172CEEB81EA6}" destId="{4461F403-6BBA-44AF-A2BF-7DF06C941407}" srcOrd="0" destOrd="0" presId="urn:microsoft.com/office/officeart/2005/8/layout/vList2"/>
    <dgm:cxn modelId="{D5EF1D5C-1575-4E54-9927-D3B750E78F2A}" srcId="{FEC18A66-417E-47B0-AD31-172CEEB81EA6}" destId="{6CD72AF8-1BC1-4A6C-BD24-2A7FB7F8240A}" srcOrd="19" destOrd="0" parTransId="{38CA7C1C-1788-470E-8C32-94F0621F1B11}" sibTransId="{14A637CC-944B-4AC4-BB3C-6CA117E3AB5C}"/>
    <dgm:cxn modelId="{A9840081-DBB0-4E1B-BC39-2FD0BFAD4E0A}" type="presOf" srcId="{04D46512-AC2D-4515-85B1-E5BD35742067}" destId="{BBDF6096-3AF8-4070-B225-CC73D805B846}" srcOrd="0" destOrd="0" presId="urn:microsoft.com/office/officeart/2005/8/layout/vList2"/>
    <dgm:cxn modelId="{EF33E051-0597-4CE3-B598-DBD9DAA27D8B}" type="presOf" srcId="{7DBD7365-5B33-40AD-993A-58DE79BEA2C2}" destId="{55C2FC29-8B95-4C83-8BDF-410C400E0F4E}" srcOrd="0" destOrd="0" presId="urn:microsoft.com/office/officeart/2005/8/layout/vList2"/>
    <dgm:cxn modelId="{02A1C89B-0489-480B-8337-6529BA86A445}" srcId="{FEC18A66-417E-47B0-AD31-172CEEB81EA6}" destId="{DA5B9D12-7097-49ED-AD7D-604622079874}" srcOrd="5" destOrd="0" parTransId="{68F15BE7-C8AA-4484-B249-F303AADD84DA}" sibTransId="{21454C17-CD77-4EE2-89D1-62B5CF447B4A}"/>
    <dgm:cxn modelId="{5F3D1B09-1904-44CC-90E1-1DDABCF333D0}" type="presOf" srcId="{583B5E7F-FE31-4610-92D8-A1F415AE2B41}" destId="{9504CB99-7394-4256-B862-145CDAAB118B}" srcOrd="0" destOrd="0" presId="urn:microsoft.com/office/officeart/2005/8/layout/vList2"/>
    <dgm:cxn modelId="{713B910F-E858-4CE7-9144-D91F7F505D5D}" type="presOf" srcId="{68407460-22EB-4230-AD3B-702A3E787126}" destId="{DA7727BD-6879-4BFA-809F-0455D411ED3C}" srcOrd="0" destOrd="0" presId="urn:microsoft.com/office/officeart/2005/8/layout/vList2"/>
    <dgm:cxn modelId="{2B3E9AAE-D4FE-4766-B7FC-48DB98C3C9F8}" srcId="{FEC18A66-417E-47B0-AD31-172CEEB81EA6}" destId="{BBD0343C-011B-41DF-92EF-B0FA479D63AF}" srcOrd="14" destOrd="0" parTransId="{95EDC2F8-4724-4A45-A265-6C8326BF88F4}" sibTransId="{B06E398A-83AD-4F1D-A28E-883DC4CDD375}"/>
    <dgm:cxn modelId="{F3E4B6FA-67D1-4158-871A-79A8D92FD2DF}" type="presOf" srcId="{075CA63A-0420-4FA0-B46B-066BBF943D98}" destId="{29590D20-AAD7-45B7-B00E-DF166DF37383}" srcOrd="0" destOrd="0" presId="urn:microsoft.com/office/officeart/2005/8/layout/vList2"/>
    <dgm:cxn modelId="{A9707F5B-E538-4E51-A79E-A26B342C959F}" srcId="{FEC18A66-417E-47B0-AD31-172CEEB81EA6}" destId="{075CA63A-0420-4FA0-B46B-066BBF943D98}" srcOrd="16" destOrd="0" parTransId="{C604EBF2-C3C3-4A79-834B-5A2AB00D0C7F}" sibTransId="{B9D7383C-FE57-4C82-A16F-665C849AE0EA}"/>
    <dgm:cxn modelId="{0D8B101E-E073-4D3F-9850-A0B99A814B60}" srcId="{FEC18A66-417E-47B0-AD31-172CEEB81EA6}" destId="{DDEC29BD-D6BB-4058-A85F-B952AF83A8E4}" srcOrd="8" destOrd="0" parTransId="{A19E5BA2-4E42-4B45-8471-A5B5FA58C510}" sibTransId="{DB1B70BE-CDEE-4520-BC78-B59CC646130F}"/>
    <dgm:cxn modelId="{8BE15F65-1B94-494A-A6A1-F75DD42BC01E}" srcId="{FEC18A66-417E-47B0-AD31-172CEEB81EA6}" destId="{CCA1CBC9-6BD8-4E5F-8BFD-115C1E0E1E9B}" srcOrd="1" destOrd="0" parTransId="{62A2AEFF-8F3D-4BA0-83B6-B7F952571557}" sibTransId="{8A9ADA19-6517-4181-AE83-895ECF10DA03}"/>
    <dgm:cxn modelId="{35E9C3D8-3D44-4D9E-8097-820D22F9898A}" type="presOf" srcId="{D3933576-F7BB-4560-B340-761CF274BAE2}" destId="{E0170864-2416-477A-BDDB-C5F3D2D5E8B5}" srcOrd="0" destOrd="0" presId="urn:microsoft.com/office/officeart/2005/8/layout/vList2"/>
    <dgm:cxn modelId="{C6BE993D-7F34-4F3D-8919-1D807C7A220B}" srcId="{FEC18A66-417E-47B0-AD31-172CEEB81EA6}" destId="{9D920B7F-3832-4809-8E68-B96E7F6A85A3}" srcOrd="13" destOrd="0" parTransId="{AF644984-EE1C-4A9C-9AE3-7B611752E507}" sibTransId="{3676CAED-9BAD-4EFB-A36C-C826BCE256AF}"/>
    <dgm:cxn modelId="{B4D17EAD-DC32-46CC-A7DB-B328F9FD310C}" srcId="{FEC18A66-417E-47B0-AD31-172CEEB81EA6}" destId="{7DBD7365-5B33-40AD-993A-58DE79BEA2C2}" srcOrd="10" destOrd="0" parTransId="{F313581D-3280-4D8F-921C-8C2F19571456}" sibTransId="{D7220E31-033F-4ABE-8D3A-DE08EC7D1E45}"/>
    <dgm:cxn modelId="{5EC2BE8C-BF18-4353-99AC-3DFCC43D53D7}" srcId="{FEC18A66-417E-47B0-AD31-172CEEB81EA6}" destId="{F558854D-960B-4E1B-B926-BA547ACBF888}" srcOrd="9" destOrd="0" parTransId="{A5CBCA47-5D35-4F6D-A27E-5B48B66474C8}" sibTransId="{D739DCE6-9138-48D2-8897-437AB1EAF58F}"/>
    <dgm:cxn modelId="{7EE9964F-0228-4A6F-84CA-6EF2E139CCB3}" srcId="{FEC18A66-417E-47B0-AD31-172CEEB81EA6}" destId="{68407460-22EB-4230-AD3B-702A3E787126}" srcOrd="12" destOrd="0" parTransId="{E117B08A-5BDE-4C12-8724-1ECAD5ECB20F}" sibTransId="{680392F3-A978-4131-BB8C-F33BD9AF95A5}"/>
    <dgm:cxn modelId="{1DB215B6-66C0-4C28-9377-F2A718B94B94}" type="presOf" srcId="{DDEC29BD-D6BB-4058-A85F-B952AF83A8E4}" destId="{9A9F88FF-29A9-4477-B02B-C38AFF43B8C4}" srcOrd="0" destOrd="0" presId="urn:microsoft.com/office/officeart/2005/8/layout/vList2"/>
    <dgm:cxn modelId="{1BB4876B-FA43-46A1-94B2-0A094E83D47C}" type="presParOf" srcId="{4461F403-6BBA-44AF-A2BF-7DF06C941407}" destId="{C8E3CC58-4098-4483-8051-BCC16EEFF0CC}" srcOrd="0" destOrd="0" presId="urn:microsoft.com/office/officeart/2005/8/layout/vList2"/>
    <dgm:cxn modelId="{F218F290-86AE-4039-97A6-74154E37FCE3}" type="presParOf" srcId="{4461F403-6BBA-44AF-A2BF-7DF06C941407}" destId="{0ADD3A7C-FC80-44FC-AC20-5D81439A606B}" srcOrd="1" destOrd="0" presId="urn:microsoft.com/office/officeart/2005/8/layout/vList2"/>
    <dgm:cxn modelId="{4D4BAD8E-1F54-4700-B0AD-8F464ABD8ED4}" type="presParOf" srcId="{4461F403-6BBA-44AF-A2BF-7DF06C941407}" destId="{7F0C1D59-F56A-457D-BFC6-EE550EFFC604}" srcOrd="2" destOrd="0" presId="urn:microsoft.com/office/officeart/2005/8/layout/vList2"/>
    <dgm:cxn modelId="{EC4749EE-B77F-4751-8DBE-49CC04EA579F}" type="presParOf" srcId="{4461F403-6BBA-44AF-A2BF-7DF06C941407}" destId="{5B94A19F-64BF-4A15-8D83-EAA1DB74C5B9}" srcOrd="3" destOrd="0" presId="urn:microsoft.com/office/officeart/2005/8/layout/vList2"/>
    <dgm:cxn modelId="{365E9497-5DD8-4324-B733-B00DA3AF5488}" type="presParOf" srcId="{4461F403-6BBA-44AF-A2BF-7DF06C941407}" destId="{C6FC4FAF-FC09-4FD1-9B6F-6989AD083C7C}" srcOrd="4" destOrd="0" presId="urn:microsoft.com/office/officeart/2005/8/layout/vList2"/>
    <dgm:cxn modelId="{A40D5C39-606F-40E3-B07A-C1FBF9D069CC}" type="presParOf" srcId="{4461F403-6BBA-44AF-A2BF-7DF06C941407}" destId="{32A92D07-D124-43A0-BEB4-888C2A1B5E40}" srcOrd="5" destOrd="0" presId="urn:microsoft.com/office/officeart/2005/8/layout/vList2"/>
    <dgm:cxn modelId="{4039778E-C626-4E80-9C04-4BD1BCF979CC}" type="presParOf" srcId="{4461F403-6BBA-44AF-A2BF-7DF06C941407}" destId="{4EF94863-73A5-46A6-9D64-302CC848BC0B}" srcOrd="6" destOrd="0" presId="urn:microsoft.com/office/officeart/2005/8/layout/vList2"/>
    <dgm:cxn modelId="{D436C868-204A-4218-A968-03CF87138DA1}" type="presParOf" srcId="{4461F403-6BBA-44AF-A2BF-7DF06C941407}" destId="{024561C7-3358-49D3-988E-E6953153C500}" srcOrd="7" destOrd="0" presId="urn:microsoft.com/office/officeart/2005/8/layout/vList2"/>
    <dgm:cxn modelId="{C46C8422-6519-4E5F-A9FA-75AF631A28C2}" type="presParOf" srcId="{4461F403-6BBA-44AF-A2BF-7DF06C941407}" destId="{2DA4E2B9-9C6F-44EF-AFC6-9FC307DBA3E1}" srcOrd="8" destOrd="0" presId="urn:microsoft.com/office/officeart/2005/8/layout/vList2"/>
    <dgm:cxn modelId="{E16E22D8-9E13-40E0-9217-9A85781DED45}" type="presParOf" srcId="{4461F403-6BBA-44AF-A2BF-7DF06C941407}" destId="{54540AD6-C56B-47F8-8BA1-217F9B7BC8A2}" srcOrd="9" destOrd="0" presId="urn:microsoft.com/office/officeart/2005/8/layout/vList2"/>
    <dgm:cxn modelId="{90A30BE8-334A-4735-AD7E-03658928262D}" type="presParOf" srcId="{4461F403-6BBA-44AF-A2BF-7DF06C941407}" destId="{20CDD406-31C2-4761-9A44-7B1022494D4F}" srcOrd="10" destOrd="0" presId="urn:microsoft.com/office/officeart/2005/8/layout/vList2"/>
    <dgm:cxn modelId="{84A41B46-CDD0-4ED5-88F3-7CD8BD836855}" type="presParOf" srcId="{4461F403-6BBA-44AF-A2BF-7DF06C941407}" destId="{9B99D974-5C50-4732-910C-4829B226114C}" srcOrd="11" destOrd="0" presId="urn:microsoft.com/office/officeart/2005/8/layout/vList2"/>
    <dgm:cxn modelId="{67825ECC-75C0-4FFA-B7BF-1764615D0611}" type="presParOf" srcId="{4461F403-6BBA-44AF-A2BF-7DF06C941407}" destId="{C436D77D-8647-436A-A7B1-45C059A5B649}" srcOrd="12" destOrd="0" presId="urn:microsoft.com/office/officeart/2005/8/layout/vList2"/>
    <dgm:cxn modelId="{1A472AEF-7B04-429C-B546-0663F43D8A5E}" type="presParOf" srcId="{4461F403-6BBA-44AF-A2BF-7DF06C941407}" destId="{BB313FDD-C89E-495A-B479-4D9B42BF89C5}" srcOrd="13" destOrd="0" presId="urn:microsoft.com/office/officeart/2005/8/layout/vList2"/>
    <dgm:cxn modelId="{98759859-FDD7-4658-8317-7B290247B7EC}" type="presParOf" srcId="{4461F403-6BBA-44AF-A2BF-7DF06C941407}" destId="{E0170864-2416-477A-BDDB-C5F3D2D5E8B5}" srcOrd="14" destOrd="0" presId="urn:microsoft.com/office/officeart/2005/8/layout/vList2"/>
    <dgm:cxn modelId="{6160A60D-1F06-458E-BDFF-E098DCAB5516}" type="presParOf" srcId="{4461F403-6BBA-44AF-A2BF-7DF06C941407}" destId="{2C0210F0-2165-48FF-88EC-269D15E762A9}" srcOrd="15" destOrd="0" presId="urn:microsoft.com/office/officeart/2005/8/layout/vList2"/>
    <dgm:cxn modelId="{2B38C9C4-4FF7-4BD5-A987-8B3339DA3484}" type="presParOf" srcId="{4461F403-6BBA-44AF-A2BF-7DF06C941407}" destId="{9A9F88FF-29A9-4477-B02B-C38AFF43B8C4}" srcOrd="16" destOrd="0" presId="urn:microsoft.com/office/officeart/2005/8/layout/vList2"/>
    <dgm:cxn modelId="{B60AE953-02F8-4515-A0C0-1724639D01D5}" type="presParOf" srcId="{4461F403-6BBA-44AF-A2BF-7DF06C941407}" destId="{1B86E5C9-17D8-45F8-929D-0359BE3EEA25}" srcOrd="17" destOrd="0" presId="urn:microsoft.com/office/officeart/2005/8/layout/vList2"/>
    <dgm:cxn modelId="{A24F54D2-FCFA-4037-9EC0-FCAAC21D636D}" type="presParOf" srcId="{4461F403-6BBA-44AF-A2BF-7DF06C941407}" destId="{BF90393A-3B2D-40CE-9442-863B4E17FB65}" srcOrd="18" destOrd="0" presId="urn:microsoft.com/office/officeart/2005/8/layout/vList2"/>
    <dgm:cxn modelId="{99C79FD0-4238-4A24-A033-CFC782CC00D1}" type="presParOf" srcId="{4461F403-6BBA-44AF-A2BF-7DF06C941407}" destId="{3F124F69-BFA5-49E3-B6BC-DDC9482A32E7}" srcOrd="19" destOrd="0" presId="urn:microsoft.com/office/officeart/2005/8/layout/vList2"/>
    <dgm:cxn modelId="{0154F3C3-5165-493E-A0BC-974CB2FC5F9E}" type="presParOf" srcId="{4461F403-6BBA-44AF-A2BF-7DF06C941407}" destId="{55C2FC29-8B95-4C83-8BDF-410C400E0F4E}" srcOrd="20" destOrd="0" presId="urn:microsoft.com/office/officeart/2005/8/layout/vList2"/>
    <dgm:cxn modelId="{DF433390-615E-46F2-82EF-56F0B3E9E7AC}" type="presParOf" srcId="{4461F403-6BBA-44AF-A2BF-7DF06C941407}" destId="{3969A762-65F1-4E05-823F-B2A581915D35}" srcOrd="21" destOrd="0" presId="urn:microsoft.com/office/officeart/2005/8/layout/vList2"/>
    <dgm:cxn modelId="{F00DEA0E-9396-4A8F-B809-6D19568D34D5}" type="presParOf" srcId="{4461F403-6BBA-44AF-A2BF-7DF06C941407}" destId="{BBDF6096-3AF8-4070-B225-CC73D805B846}" srcOrd="22" destOrd="0" presId="urn:microsoft.com/office/officeart/2005/8/layout/vList2"/>
    <dgm:cxn modelId="{01C5B32C-EA51-4C11-8C94-165B13618FB7}" type="presParOf" srcId="{4461F403-6BBA-44AF-A2BF-7DF06C941407}" destId="{85791BFD-E0C0-4044-95D1-1C3BCCF66432}" srcOrd="23" destOrd="0" presId="urn:microsoft.com/office/officeart/2005/8/layout/vList2"/>
    <dgm:cxn modelId="{060B99B3-CF05-4B3F-8949-5D1316299A9C}" type="presParOf" srcId="{4461F403-6BBA-44AF-A2BF-7DF06C941407}" destId="{DA7727BD-6879-4BFA-809F-0455D411ED3C}" srcOrd="24" destOrd="0" presId="urn:microsoft.com/office/officeart/2005/8/layout/vList2"/>
    <dgm:cxn modelId="{80B7C10B-A5BB-47EE-BB64-353DE3944815}" type="presParOf" srcId="{4461F403-6BBA-44AF-A2BF-7DF06C941407}" destId="{34389F36-268B-4F3A-96CF-00852424AE18}" srcOrd="25" destOrd="0" presId="urn:microsoft.com/office/officeart/2005/8/layout/vList2"/>
    <dgm:cxn modelId="{3B7D51FB-EF2B-4A2A-9874-C07796733B45}" type="presParOf" srcId="{4461F403-6BBA-44AF-A2BF-7DF06C941407}" destId="{F0F0457D-1D79-40BB-8DDF-F8D612DA2578}" srcOrd="26" destOrd="0" presId="urn:microsoft.com/office/officeart/2005/8/layout/vList2"/>
    <dgm:cxn modelId="{61797057-0ADF-44FF-8C7C-19D90AE2FB15}" type="presParOf" srcId="{4461F403-6BBA-44AF-A2BF-7DF06C941407}" destId="{33170281-EACD-40E1-8D6F-D71BD9ED5008}" srcOrd="27" destOrd="0" presId="urn:microsoft.com/office/officeart/2005/8/layout/vList2"/>
    <dgm:cxn modelId="{4156DA24-95A3-4D1A-AB26-7EEE8BC35C02}" type="presParOf" srcId="{4461F403-6BBA-44AF-A2BF-7DF06C941407}" destId="{BA627E93-D5A1-472D-A6FC-BAFEF7400135}" srcOrd="28" destOrd="0" presId="urn:microsoft.com/office/officeart/2005/8/layout/vList2"/>
    <dgm:cxn modelId="{0424D401-5C62-4F9E-97FE-04F740C115F5}" type="presParOf" srcId="{4461F403-6BBA-44AF-A2BF-7DF06C941407}" destId="{3416FFBF-EA0F-4803-9B4D-910D32C3C898}" srcOrd="29" destOrd="0" presId="urn:microsoft.com/office/officeart/2005/8/layout/vList2"/>
    <dgm:cxn modelId="{B648D15E-CBC1-4AA9-B97B-8AC94A468A8A}" type="presParOf" srcId="{4461F403-6BBA-44AF-A2BF-7DF06C941407}" destId="{49CF0818-B366-49B5-AF29-C4532BCF7A48}" srcOrd="30" destOrd="0" presId="urn:microsoft.com/office/officeart/2005/8/layout/vList2"/>
    <dgm:cxn modelId="{1E7C32C0-5C25-40A5-9A2B-F37B88DA39E0}" type="presParOf" srcId="{4461F403-6BBA-44AF-A2BF-7DF06C941407}" destId="{554A7725-84C1-4A66-8DE5-8FC37ADCDE40}" srcOrd="31" destOrd="0" presId="urn:microsoft.com/office/officeart/2005/8/layout/vList2"/>
    <dgm:cxn modelId="{2E354C56-03C6-4F56-BBA7-5406E890186C}" type="presParOf" srcId="{4461F403-6BBA-44AF-A2BF-7DF06C941407}" destId="{29590D20-AAD7-45B7-B00E-DF166DF37383}" srcOrd="32" destOrd="0" presId="urn:microsoft.com/office/officeart/2005/8/layout/vList2"/>
    <dgm:cxn modelId="{B9D58942-CFCB-4027-9B1C-0B5336BC20C3}" type="presParOf" srcId="{4461F403-6BBA-44AF-A2BF-7DF06C941407}" destId="{7009863E-C607-4101-A02E-5AED071619BB}" srcOrd="33" destOrd="0" presId="urn:microsoft.com/office/officeart/2005/8/layout/vList2"/>
    <dgm:cxn modelId="{5906AFF0-DA5D-489F-A997-548F74DB7063}" type="presParOf" srcId="{4461F403-6BBA-44AF-A2BF-7DF06C941407}" destId="{E1FF5E1C-6090-4458-AD31-B4C8493B1828}" srcOrd="34" destOrd="0" presId="urn:microsoft.com/office/officeart/2005/8/layout/vList2"/>
    <dgm:cxn modelId="{580A2B4D-EAA2-4372-8A20-3E6C2D09B950}" type="presParOf" srcId="{4461F403-6BBA-44AF-A2BF-7DF06C941407}" destId="{A6659B68-88B2-4E2F-BA29-D6DF46F77375}" srcOrd="35" destOrd="0" presId="urn:microsoft.com/office/officeart/2005/8/layout/vList2"/>
    <dgm:cxn modelId="{95810D7F-144D-4FB5-BEC8-305C9E059044}" type="presParOf" srcId="{4461F403-6BBA-44AF-A2BF-7DF06C941407}" destId="{9504CB99-7394-4256-B862-145CDAAB118B}" srcOrd="36" destOrd="0" presId="urn:microsoft.com/office/officeart/2005/8/layout/vList2"/>
    <dgm:cxn modelId="{F0B6C19E-5BEC-4EC2-8804-41C8FE205C6C}" type="presParOf" srcId="{4461F403-6BBA-44AF-A2BF-7DF06C941407}" destId="{7D6B58ED-7CF3-4BD0-BF59-EF5D063329FF}" srcOrd="37" destOrd="0" presId="urn:microsoft.com/office/officeart/2005/8/layout/vList2"/>
    <dgm:cxn modelId="{F467E2E6-6922-4B38-A185-26C903D12E1A}" type="presParOf" srcId="{4461F403-6BBA-44AF-A2BF-7DF06C941407}" destId="{A6BB38CA-013E-4461-9951-30B6307F6F3E}" srcOrd="3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6739AF9-9EAC-4CBD-B2A7-57BFD60573E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95A953C-23FF-4BC7-811F-FD44E6D1F55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tr-TR" sz="2400" b="1" dirty="0" smtClean="0">
              <a:latin typeface="Book Antiqua" pitchFamily="18" charset="0"/>
            </a:rPr>
            <a:t>O</a:t>
          </a:r>
          <a:r>
            <a:rPr lang="en-US" sz="2400" b="1" dirty="0" smtClean="0">
              <a:latin typeface="Book Antiqua" pitchFamily="18" charset="0"/>
            </a:rPr>
            <a:t>ne to one teaching</a:t>
          </a:r>
          <a:r>
            <a:rPr lang="tr-TR" sz="2400" b="1" dirty="0" smtClean="0">
              <a:latin typeface="Book Antiqua" pitchFamily="18" charset="0"/>
            </a:rPr>
            <a:t> </a:t>
          </a:r>
          <a:r>
            <a:rPr lang="en-US" sz="2400" b="1" dirty="0" smtClean="0">
              <a:latin typeface="Book Antiqua" pitchFamily="18" charset="0"/>
            </a:rPr>
            <a:t>guidelines</a:t>
          </a:r>
          <a:endParaRPr lang="tr-TR" sz="2400" b="1" dirty="0">
            <a:latin typeface="Book Antiqua" pitchFamily="18" charset="0"/>
          </a:endParaRPr>
        </a:p>
      </dgm:t>
    </dgm:pt>
    <dgm:pt modelId="{D0FBA845-AB26-45C7-9C6C-6CD470FF9829}" type="parTrans" cxnId="{41A030B8-9040-411A-B590-281DA3112FAD}">
      <dgm:prSet/>
      <dgm:spPr/>
      <dgm:t>
        <a:bodyPr/>
        <a:lstStyle/>
        <a:p>
          <a:endParaRPr lang="en-US"/>
        </a:p>
      </dgm:t>
    </dgm:pt>
    <dgm:pt modelId="{ADF224DF-CBFA-4FB2-8B58-9FA89943E44D}" type="sibTrans" cxnId="{41A030B8-9040-411A-B590-281DA3112FAD}">
      <dgm:prSet/>
      <dgm:spPr/>
      <dgm:t>
        <a:bodyPr/>
        <a:lstStyle/>
        <a:p>
          <a:endParaRPr lang="en-US"/>
        </a:p>
      </dgm:t>
    </dgm:pt>
    <dgm:pt modelId="{D6D04619-8930-4DF2-9B73-AC6E74658EA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Make a good impression:</a:t>
          </a:r>
          <a:r>
            <a:rPr lang="en-US" sz="1600" dirty="0" smtClean="0">
              <a:latin typeface="Book Antiqua" pitchFamily="18" charset="0"/>
            </a:rPr>
            <a:t> </a:t>
          </a:r>
          <a:endParaRPr lang="tr-TR" sz="1600" dirty="0">
            <a:latin typeface="Book Antiqua" pitchFamily="18" charset="0"/>
          </a:endParaRPr>
        </a:p>
      </dgm:t>
    </dgm:pt>
    <dgm:pt modelId="{2498053B-6FEC-46B4-AE03-80EF9BFB8F1A}" type="parTrans" cxnId="{BE68BFC5-81F7-4AF4-8EF9-495249B34485}">
      <dgm:prSet/>
      <dgm:spPr/>
      <dgm:t>
        <a:bodyPr/>
        <a:lstStyle/>
        <a:p>
          <a:endParaRPr lang="en-US"/>
        </a:p>
      </dgm:t>
    </dgm:pt>
    <dgm:pt modelId="{ABEB2A30-6E90-4C3E-A40A-412CC948B159}" type="sibTrans" cxnId="{BE68BFC5-81F7-4AF4-8EF9-495249B34485}">
      <dgm:prSet/>
      <dgm:spPr/>
      <dgm:t>
        <a:bodyPr/>
        <a:lstStyle/>
        <a:p>
          <a:endParaRPr lang="en-US"/>
        </a:p>
      </dgm:t>
    </dgm:pt>
    <dgm:pt modelId="{C630A400-BBA8-4CEE-BA61-5025C67C9E65}">
      <dgm:prSet custT="1"/>
      <dgm:spPr/>
      <dgm:t>
        <a:bodyPr/>
        <a:lstStyle/>
        <a:p>
          <a:pPr rtl="0"/>
          <a:r>
            <a:rPr lang="en-US" sz="1600" dirty="0" smtClean="0">
              <a:latin typeface="Book Antiqua" pitchFamily="18" charset="0"/>
            </a:rPr>
            <a:t>First impression </a:t>
          </a:r>
          <a:r>
            <a:rPr lang="tr-TR" sz="1600" dirty="0" smtClean="0">
              <a:latin typeface="Book Antiqua" pitchFamily="18" charset="0"/>
            </a:rPr>
            <a:t>is</a:t>
          </a:r>
          <a:r>
            <a:rPr lang="en-US" sz="1600" dirty="0" smtClean="0">
              <a:latin typeface="Book Antiqua" pitchFamily="18" charset="0"/>
            </a:rPr>
            <a:t> important when teaching one-to-one.</a:t>
          </a:r>
          <a:r>
            <a:rPr lang="tr-TR" sz="1600" dirty="0" smtClean="0">
              <a:latin typeface="Book Antiqua" pitchFamily="18" charset="0"/>
            </a:rPr>
            <a:t> </a:t>
          </a:r>
          <a:r>
            <a:rPr lang="en-US" sz="1600" dirty="0" smtClean="0">
              <a:latin typeface="Book Antiqua" pitchFamily="18" charset="0"/>
            </a:rPr>
            <a:t>Appearance</a:t>
          </a:r>
          <a:r>
            <a:rPr lang="tr-TR" sz="1600" dirty="0" smtClean="0">
              <a:latin typeface="Book Antiqua" pitchFamily="18" charset="0"/>
            </a:rPr>
            <a:t> </a:t>
          </a:r>
          <a:r>
            <a:rPr lang="en-US" sz="1600" dirty="0" smtClean="0">
              <a:latin typeface="Book Antiqua" pitchFamily="18" charset="0"/>
            </a:rPr>
            <a:t>and how we behave </a:t>
          </a:r>
          <a:r>
            <a:rPr lang="tr-TR" sz="1600" dirty="0" smtClean="0">
              <a:latin typeface="Book Antiqua" pitchFamily="18" charset="0"/>
            </a:rPr>
            <a:t> in</a:t>
          </a:r>
          <a:r>
            <a:rPr lang="en-US" sz="1600" dirty="0" smtClean="0">
              <a:latin typeface="Book Antiqua" pitchFamily="18" charset="0"/>
            </a:rPr>
            <a:t> lesson   </a:t>
          </a:r>
          <a:endParaRPr lang="tr-TR" sz="1600" dirty="0">
            <a:latin typeface="Book Antiqua" pitchFamily="18" charset="0"/>
          </a:endParaRPr>
        </a:p>
      </dgm:t>
    </dgm:pt>
    <dgm:pt modelId="{6D6959FA-8071-4C8F-BB72-2DF46877D38B}" type="parTrans" cxnId="{F8B0C747-F6A0-46CF-B3C8-62177F6C9919}">
      <dgm:prSet/>
      <dgm:spPr/>
      <dgm:t>
        <a:bodyPr/>
        <a:lstStyle/>
        <a:p>
          <a:endParaRPr lang="en-US"/>
        </a:p>
      </dgm:t>
    </dgm:pt>
    <dgm:pt modelId="{5CD26F4C-3721-432B-BA7F-20D6E8C6F487}" type="sibTrans" cxnId="{F8B0C747-F6A0-46CF-B3C8-62177F6C9919}">
      <dgm:prSet/>
      <dgm:spPr/>
      <dgm:t>
        <a:bodyPr/>
        <a:lstStyle/>
        <a:p>
          <a:endParaRPr lang="en-US"/>
        </a:p>
      </dgm:t>
    </dgm:pt>
    <dgm:pt modelId="{E4341688-5CD9-42EF-A65A-95C626C55D15}">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Be well-prepared: </a:t>
          </a:r>
          <a:endParaRPr lang="tr-TR" sz="1600" b="1" dirty="0">
            <a:latin typeface="Book Antiqua" pitchFamily="18" charset="0"/>
          </a:endParaRPr>
        </a:p>
      </dgm:t>
    </dgm:pt>
    <dgm:pt modelId="{62AAD4A4-9F02-4C9A-842F-47F52B05727F}" type="parTrans" cxnId="{758BBD0D-2DAE-4731-869D-894C2BD32F9A}">
      <dgm:prSet/>
      <dgm:spPr/>
      <dgm:t>
        <a:bodyPr/>
        <a:lstStyle/>
        <a:p>
          <a:endParaRPr lang="en-US"/>
        </a:p>
      </dgm:t>
    </dgm:pt>
    <dgm:pt modelId="{C71BEF00-FD63-4CDF-BC66-06659B3DF14F}" type="sibTrans" cxnId="{758BBD0D-2DAE-4731-869D-894C2BD32F9A}">
      <dgm:prSet/>
      <dgm:spPr/>
      <dgm:t>
        <a:bodyPr/>
        <a:lstStyle/>
        <a:p>
          <a:endParaRPr lang="en-US"/>
        </a:p>
      </dgm:t>
    </dgm:pt>
    <dgm:pt modelId="{14F0287A-FB35-4BAA-B37C-7C93D036CECF}">
      <dgm:prSet custT="1"/>
      <dgm:spPr/>
      <dgm:t>
        <a:bodyPr/>
        <a:lstStyle/>
        <a:p>
          <a:pPr rtl="0"/>
          <a:r>
            <a:rPr lang="en-US" sz="1600" dirty="0" smtClean="0">
              <a:latin typeface="Book Antiqua" pitchFamily="18" charset="0"/>
            </a:rPr>
            <a:t>creating a good impression is to</a:t>
          </a:r>
          <a:r>
            <a:rPr lang="tr-TR" sz="1600" dirty="0" smtClean="0">
              <a:latin typeface="Book Antiqua" pitchFamily="18" charset="0"/>
            </a:rPr>
            <a:t> </a:t>
          </a:r>
          <a:r>
            <a:rPr lang="en-US" sz="1600" dirty="0" smtClean="0">
              <a:latin typeface="Book Antiqua" pitchFamily="18" charset="0"/>
            </a:rPr>
            <a:t>show the student that we are well-prepared </a:t>
          </a:r>
          <a:endParaRPr lang="tr-TR" sz="1600" dirty="0">
            <a:latin typeface="Book Antiqua" pitchFamily="18" charset="0"/>
          </a:endParaRPr>
        </a:p>
      </dgm:t>
    </dgm:pt>
    <dgm:pt modelId="{BDCA4613-57A0-430D-8236-F464330365B4}" type="parTrans" cxnId="{7DF9583F-1A29-4849-845A-3B30952AB1DF}">
      <dgm:prSet/>
      <dgm:spPr/>
      <dgm:t>
        <a:bodyPr/>
        <a:lstStyle/>
        <a:p>
          <a:endParaRPr lang="en-US"/>
        </a:p>
      </dgm:t>
    </dgm:pt>
    <dgm:pt modelId="{A879C628-327D-4493-AA05-05D2E0F20FEE}" type="sibTrans" cxnId="{7DF9583F-1A29-4849-845A-3B30952AB1DF}">
      <dgm:prSet/>
      <dgm:spPr/>
      <dgm:t>
        <a:bodyPr/>
        <a:lstStyle/>
        <a:p>
          <a:endParaRPr lang="en-US"/>
        </a:p>
      </dgm:t>
    </dgm:pt>
    <dgm:pt modelId="{DB7E137F-81DD-4A5A-BC42-6405C9345CB0}">
      <dgm:prSet custT="1"/>
      <dgm:spPr/>
      <dgm:t>
        <a:bodyPr/>
        <a:lstStyle/>
        <a:p>
          <a:pPr rtl="0"/>
          <a:r>
            <a:rPr lang="tr-TR" sz="1600" dirty="0" err="1" smtClean="0">
              <a:latin typeface="Book Antiqua" pitchFamily="18" charset="0"/>
            </a:rPr>
            <a:t>It</a:t>
          </a:r>
          <a:r>
            <a:rPr lang="tr-TR" sz="1600" dirty="0" smtClean="0">
              <a:latin typeface="Book Antiqua" pitchFamily="18" charset="0"/>
            </a:rPr>
            <a:t> </a:t>
          </a:r>
          <a:r>
            <a:rPr lang="tr-TR" sz="1600" dirty="0" err="1" smtClean="0">
              <a:latin typeface="Book Antiqua" pitchFamily="18" charset="0"/>
            </a:rPr>
            <a:t>guide</a:t>
          </a:r>
          <a:r>
            <a:rPr lang="tr-TR" sz="1600" dirty="0" smtClean="0">
              <a:latin typeface="Book Antiqua" pitchFamily="18" charset="0"/>
            </a:rPr>
            <a:t> us </a:t>
          </a:r>
          <a:r>
            <a:rPr lang="tr-TR" sz="1600" dirty="0" err="1" smtClean="0">
              <a:latin typeface="Book Antiqua" pitchFamily="18" charset="0"/>
            </a:rPr>
            <a:t>to</a:t>
          </a:r>
          <a:r>
            <a:rPr lang="tr-TR" sz="1600" dirty="0" smtClean="0">
              <a:latin typeface="Book Antiqua" pitchFamily="18" charset="0"/>
            </a:rPr>
            <a:t> </a:t>
          </a:r>
          <a:r>
            <a:rPr lang="en-US" sz="1600" dirty="0" smtClean="0">
              <a:latin typeface="Book Antiqua" pitchFamily="18" charset="0"/>
            </a:rPr>
            <a:t>what we are going to do,</a:t>
          </a:r>
          <a:r>
            <a:rPr lang="tr-TR" sz="1600" dirty="0" smtClean="0">
              <a:latin typeface="Book Antiqua" pitchFamily="18" charset="0"/>
            </a:rPr>
            <a:t> </a:t>
          </a:r>
          <a:r>
            <a:rPr lang="en-US" sz="1600" dirty="0" smtClean="0">
              <a:latin typeface="Book Antiqua" pitchFamily="18" charset="0"/>
            </a:rPr>
            <a:t>we must be alert to what happens and respond accordingly,  </a:t>
          </a:r>
          <a:endParaRPr lang="tr-TR" sz="1600" dirty="0">
            <a:latin typeface="Book Antiqua" pitchFamily="18" charset="0"/>
          </a:endParaRPr>
        </a:p>
      </dgm:t>
    </dgm:pt>
    <dgm:pt modelId="{3088AABE-C9FA-471F-A1B5-EAFD62CF98E6}" type="parTrans" cxnId="{BAD4B90D-3F90-4BC7-920B-EFF5ADBA9C91}">
      <dgm:prSet/>
      <dgm:spPr/>
      <dgm:t>
        <a:bodyPr/>
        <a:lstStyle/>
        <a:p>
          <a:endParaRPr lang="en-US"/>
        </a:p>
      </dgm:t>
    </dgm:pt>
    <dgm:pt modelId="{33BF1AF3-A2AE-4AA9-AF64-44A71C88F7A8}" type="sibTrans" cxnId="{BAD4B90D-3F90-4BC7-920B-EFF5ADBA9C91}">
      <dgm:prSet/>
      <dgm:spPr/>
      <dgm:t>
        <a:bodyPr/>
        <a:lstStyle/>
        <a:p>
          <a:endParaRPr lang="en-US"/>
        </a:p>
      </dgm:t>
    </dgm:pt>
    <dgm:pt modelId="{2791A9CB-1622-4FA6-A2DD-7047CC875119}">
      <dgm:prSet custT="1"/>
      <dgm:spPr/>
      <dgm:t>
        <a:bodyPr/>
        <a:lstStyle/>
        <a:p>
          <a:pPr rtl="0"/>
          <a:r>
            <a:rPr lang="en-US" sz="1600" dirty="0" smtClean="0">
              <a:latin typeface="Book Antiqua" pitchFamily="18" charset="0"/>
            </a:rPr>
            <a:t>if </a:t>
          </a:r>
          <a:r>
            <a:rPr lang="en-US" sz="1600" dirty="0" err="1" smtClean="0">
              <a:latin typeface="Book Antiqua" pitchFamily="18" charset="0"/>
            </a:rPr>
            <a:t>st</a:t>
          </a:r>
          <a:r>
            <a:rPr lang="tr-TR" sz="1600" dirty="0" smtClean="0">
              <a:latin typeface="Book Antiqua" pitchFamily="18" charset="0"/>
            </a:rPr>
            <a:t>s</a:t>
          </a:r>
          <a:r>
            <a:rPr lang="en-US" sz="1600" dirty="0" smtClean="0">
              <a:latin typeface="Book Antiqua" pitchFamily="18" charset="0"/>
            </a:rPr>
            <a:t> see that we</a:t>
          </a:r>
          <a:r>
            <a:rPr lang="tr-TR" sz="1600" dirty="0" smtClean="0">
              <a:latin typeface="Book Antiqua" pitchFamily="18" charset="0"/>
            </a:rPr>
            <a:t> </a:t>
          </a:r>
          <a:r>
            <a:rPr lang="en-US" sz="1600" dirty="0" smtClean="0">
              <a:latin typeface="Book Antiqua" pitchFamily="18" charset="0"/>
            </a:rPr>
            <a:t>well-prepared and with a range of possible activities this will boots  confidence</a:t>
          </a:r>
          <a:r>
            <a:rPr lang="tr-TR" sz="1600" dirty="0" smtClean="0">
              <a:latin typeface="Book Antiqua" pitchFamily="18" charset="0"/>
            </a:rPr>
            <a:t>”</a:t>
          </a:r>
          <a:endParaRPr lang="tr-TR" sz="1600" dirty="0">
            <a:latin typeface="Book Antiqua" pitchFamily="18" charset="0"/>
          </a:endParaRPr>
        </a:p>
      </dgm:t>
    </dgm:pt>
    <dgm:pt modelId="{2C29C339-D8AF-4236-8B69-49672AFF422F}" type="parTrans" cxnId="{33EDEBDD-3F0C-4680-AAF2-F7D96BDADDE0}">
      <dgm:prSet/>
      <dgm:spPr/>
      <dgm:t>
        <a:bodyPr/>
        <a:lstStyle/>
        <a:p>
          <a:endParaRPr lang="en-US"/>
        </a:p>
      </dgm:t>
    </dgm:pt>
    <dgm:pt modelId="{1A60954F-0A60-4B7C-B2CB-14B152EB8B59}" type="sibTrans" cxnId="{33EDEBDD-3F0C-4680-AAF2-F7D96BDADDE0}">
      <dgm:prSet/>
      <dgm:spPr/>
      <dgm:t>
        <a:bodyPr/>
        <a:lstStyle/>
        <a:p>
          <a:endParaRPr lang="en-US"/>
        </a:p>
      </dgm:t>
    </dgm:pt>
    <dgm:pt modelId="{8D91247D-EC65-4E8A-9038-E38101B20231}">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Be Flexible: </a:t>
          </a:r>
          <a:endParaRPr lang="tr-TR" sz="1600" b="1" dirty="0">
            <a:latin typeface="Book Antiqua" pitchFamily="18" charset="0"/>
          </a:endParaRPr>
        </a:p>
      </dgm:t>
    </dgm:pt>
    <dgm:pt modelId="{D8123179-D51A-4B45-97B5-E9ED23416A0F}" type="parTrans" cxnId="{816F602F-99E0-4FE3-BBD3-FE3AFEDC45CD}">
      <dgm:prSet/>
      <dgm:spPr/>
      <dgm:t>
        <a:bodyPr/>
        <a:lstStyle/>
        <a:p>
          <a:endParaRPr lang="en-US"/>
        </a:p>
      </dgm:t>
    </dgm:pt>
    <dgm:pt modelId="{F0FA9D2D-8B5A-48C6-9206-109C3AACEF1C}" type="sibTrans" cxnId="{816F602F-99E0-4FE3-BBD3-FE3AFEDC45CD}">
      <dgm:prSet/>
      <dgm:spPr/>
      <dgm:t>
        <a:bodyPr/>
        <a:lstStyle/>
        <a:p>
          <a:endParaRPr lang="en-US"/>
        </a:p>
      </dgm:t>
    </dgm:pt>
    <dgm:pt modelId="{DC304618-9CD1-4942-A038-F506E3C9FEB9}">
      <dgm:prSet custT="1"/>
      <dgm:spPr/>
      <dgm:t>
        <a:bodyPr/>
        <a:lstStyle/>
        <a:p>
          <a:pPr rtl="0"/>
          <a:r>
            <a:rPr lang="en-US" sz="1600" dirty="0" smtClean="0">
              <a:latin typeface="Book Antiqua" pitchFamily="18" charset="0"/>
            </a:rPr>
            <a:t>One-to-one lessons provide enormous opportunities. </a:t>
          </a:r>
          <a:endParaRPr lang="tr-TR" sz="1600" dirty="0">
            <a:latin typeface="Book Antiqua" pitchFamily="18" charset="0"/>
          </a:endParaRPr>
        </a:p>
      </dgm:t>
    </dgm:pt>
    <dgm:pt modelId="{32158E2F-3558-40F7-A6D2-376E0217FC92}" type="parTrans" cxnId="{31145A66-70ED-4FE8-90FB-2E9E2171B2EE}">
      <dgm:prSet/>
      <dgm:spPr/>
      <dgm:t>
        <a:bodyPr/>
        <a:lstStyle/>
        <a:p>
          <a:endParaRPr lang="en-US"/>
        </a:p>
      </dgm:t>
    </dgm:pt>
    <dgm:pt modelId="{0DE5812D-A728-45F8-BEFC-34C527C37507}" type="sibTrans" cxnId="{31145A66-70ED-4FE8-90FB-2E9E2171B2EE}">
      <dgm:prSet/>
      <dgm:spPr/>
      <dgm:t>
        <a:bodyPr/>
        <a:lstStyle/>
        <a:p>
          <a:endParaRPr lang="en-US"/>
        </a:p>
      </dgm:t>
    </dgm:pt>
    <dgm:pt modelId="{277B96BD-B746-4817-977C-4BC1916252F7}">
      <dgm:prSet custT="1"/>
      <dgm:spPr/>
      <dgm:t>
        <a:bodyPr/>
        <a:lstStyle/>
        <a:p>
          <a:pPr rtl="0"/>
          <a:r>
            <a:rPr lang="en-US" sz="1600" dirty="0" smtClean="0">
              <a:latin typeface="Book Antiqua" pitchFamily="18" charset="0"/>
            </a:rPr>
            <a:t>If a student is beginning to get tired, for example, it is not difficult to suggest a two-minute break.</a:t>
          </a:r>
          <a:endParaRPr lang="tr-TR" sz="1600" dirty="0">
            <a:latin typeface="Book Antiqua" pitchFamily="18" charset="0"/>
          </a:endParaRPr>
        </a:p>
      </dgm:t>
    </dgm:pt>
    <dgm:pt modelId="{68AD980C-096B-4323-925E-815105B80DDB}" type="parTrans" cxnId="{B55970DD-BAC8-4ACF-896B-1B999D1AD2FA}">
      <dgm:prSet/>
      <dgm:spPr/>
      <dgm:t>
        <a:bodyPr/>
        <a:lstStyle/>
        <a:p>
          <a:endParaRPr lang="en-US"/>
        </a:p>
      </dgm:t>
    </dgm:pt>
    <dgm:pt modelId="{0D41F459-DFD8-4C9E-9FDD-1FE39972F7F8}" type="sibTrans" cxnId="{B55970DD-BAC8-4ACF-896B-1B999D1AD2FA}">
      <dgm:prSet/>
      <dgm:spPr/>
      <dgm:t>
        <a:bodyPr/>
        <a:lstStyle/>
        <a:p>
          <a:endParaRPr lang="en-US"/>
        </a:p>
      </dgm:t>
    </dgm:pt>
    <dgm:pt modelId="{FB67146A-B442-4189-966A-4D733608F10E}">
      <dgm:prSet custT="1"/>
      <dgm:spPr/>
      <dgm:t>
        <a:bodyPr/>
        <a:lstStyle/>
        <a:p>
          <a:pPr rtl="0"/>
          <a:r>
            <a:rPr lang="en-US" sz="1600" dirty="0" smtClean="0">
              <a:latin typeface="Book Antiqua" pitchFamily="18" charset="0"/>
            </a:rPr>
            <a:t>If a planned topic is failing to arouse the </a:t>
          </a:r>
          <a:r>
            <a:rPr lang="en-US" sz="1600" dirty="0" err="1" smtClean="0">
              <a:latin typeface="Book Antiqua" pitchFamily="18" charset="0"/>
            </a:rPr>
            <a:t>st’s</a:t>
          </a:r>
          <a:r>
            <a:rPr lang="en-US" sz="1600" dirty="0" smtClean="0">
              <a:latin typeface="Book Antiqua" pitchFamily="18" charset="0"/>
            </a:rPr>
            <a:t> interest, it is relatively easy to switch to something else.   </a:t>
          </a:r>
          <a:endParaRPr lang="tr-TR" sz="1600" dirty="0">
            <a:latin typeface="Book Antiqua" pitchFamily="18" charset="0"/>
          </a:endParaRPr>
        </a:p>
      </dgm:t>
    </dgm:pt>
    <dgm:pt modelId="{B538CD5C-FDAE-480E-BF09-255279204423}" type="parTrans" cxnId="{CECF4E22-6139-4D52-8416-2772E7009D44}">
      <dgm:prSet/>
      <dgm:spPr/>
      <dgm:t>
        <a:bodyPr/>
        <a:lstStyle/>
        <a:p>
          <a:endParaRPr lang="en-US"/>
        </a:p>
      </dgm:t>
    </dgm:pt>
    <dgm:pt modelId="{D1D09877-CE73-434A-879D-F8B3E70F7FEC}" type="sibTrans" cxnId="{CECF4E22-6139-4D52-8416-2772E7009D44}">
      <dgm:prSet/>
      <dgm:spPr/>
      <dgm:t>
        <a:bodyPr/>
        <a:lstStyle/>
        <a:p>
          <a:endParaRPr lang="en-US"/>
        </a:p>
      </dgm:t>
    </dgm:pt>
    <dgm:pt modelId="{65283725-B208-42D4-BA39-90A8CE019C5E}">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Adapt to the Student:</a:t>
          </a:r>
          <a:r>
            <a:rPr lang="en-US" sz="1600" dirty="0" smtClean="0">
              <a:latin typeface="Book Antiqua" pitchFamily="18" charset="0"/>
            </a:rPr>
            <a:t> </a:t>
          </a:r>
          <a:endParaRPr lang="tr-TR" sz="1600" dirty="0">
            <a:latin typeface="Book Antiqua" pitchFamily="18" charset="0"/>
          </a:endParaRPr>
        </a:p>
      </dgm:t>
    </dgm:pt>
    <dgm:pt modelId="{8703A355-E186-40BF-B3BF-54589A8F417A}" type="parTrans" cxnId="{5077C985-1599-4EBF-A428-3A9A760F1598}">
      <dgm:prSet/>
      <dgm:spPr/>
      <dgm:t>
        <a:bodyPr/>
        <a:lstStyle/>
        <a:p>
          <a:endParaRPr lang="en-US"/>
        </a:p>
      </dgm:t>
    </dgm:pt>
    <dgm:pt modelId="{850ACE23-C768-4528-95C3-30DAA4449485}" type="sibTrans" cxnId="{5077C985-1599-4EBF-A428-3A9A760F1598}">
      <dgm:prSet/>
      <dgm:spPr/>
      <dgm:t>
        <a:bodyPr/>
        <a:lstStyle/>
        <a:p>
          <a:endParaRPr lang="en-US"/>
        </a:p>
      </dgm:t>
    </dgm:pt>
    <dgm:pt modelId="{B6FB41C1-956D-4EC3-A485-5AC9E4A432BA}">
      <dgm:prSet custT="1"/>
      <dgm:spPr/>
      <dgm:t>
        <a:bodyPr/>
        <a:lstStyle/>
        <a:p>
          <a:pPr rtl="0"/>
          <a:r>
            <a:rPr lang="en-US" sz="1600" dirty="0" smtClean="0">
              <a:latin typeface="Book Antiqua" pitchFamily="18" charset="0"/>
            </a:rPr>
            <a:t>we can adapt what we do to suit a particular student’s preferences and learning style.</a:t>
          </a:r>
          <a:endParaRPr lang="tr-TR" sz="1600" dirty="0">
            <a:latin typeface="Book Antiqua" pitchFamily="18" charset="0"/>
          </a:endParaRPr>
        </a:p>
      </dgm:t>
    </dgm:pt>
    <dgm:pt modelId="{7E70CA6E-E6E2-4845-BEFC-5A3E088CD9C6}" type="parTrans" cxnId="{391085C4-5F15-40EF-A85E-B95F2E2FB5CD}">
      <dgm:prSet/>
      <dgm:spPr/>
      <dgm:t>
        <a:bodyPr/>
        <a:lstStyle/>
        <a:p>
          <a:endParaRPr lang="en-US"/>
        </a:p>
      </dgm:t>
    </dgm:pt>
    <dgm:pt modelId="{4E49FE72-7D44-44BD-B6CE-32B7D22A9BDB}" type="sibTrans" cxnId="{391085C4-5F15-40EF-A85E-B95F2E2FB5CD}">
      <dgm:prSet/>
      <dgm:spPr/>
      <dgm:t>
        <a:bodyPr/>
        <a:lstStyle/>
        <a:p>
          <a:endParaRPr lang="en-US"/>
        </a:p>
      </dgm:t>
    </dgm:pt>
    <dgm:pt modelId="{78BF8495-E026-4DEC-B974-F12CD16382BF}">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Listen and watch:</a:t>
          </a:r>
          <a:r>
            <a:rPr lang="en-US" sz="1600" dirty="0" smtClean="0">
              <a:latin typeface="Book Antiqua" pitchFamily="18" charset="0"/>
            </a:rPr>
            <a:t> </a:t>
          </a:r>
          <a:endParaRPr lang="tr-TR" sz="1600" dirty="0">
            <a:latin typeface="Book Antiqua" pitchFamily="18" charset="0"/>
          </a:endParaRPr>
        </a:p>
      </dgm:t>
    </dgm:pt>
    <dgm:pt modelId="{45D5D1FF-E6EE-4DB2-915B-B1B3826A35D6}" type="parTrans" cxnId="{24494213-C897-4D9E-A123-4B06C66BC737}">
      <dgm:prSet/>
      <dgm:spPr/>
      <dgm:t>
        <a:bodyPr/>
        <a:lstStyle/>
        <a:p>
          <a:endParaRPr lang="en-US"/>
        </a:p>
      </dgm:t>
    </dgm:pt>
    <dgm:pt modelId="{E9C7CB00-46E2-4BAB-A6B3-31F3F9511E92}" type="sibTrans" cxnId="{24494213-C897-4D9E-A123-4B06C66BC737}">
      <dgm:prSet/>
      <dgm:spPr/>
      <dgm:t>
        <a:bodyPr/>
        <a:lstStyle/>
        <a:p>
          <a:endParaRPr lang="en-US"/>
        </a:p>
      </dgm:t>
    </dgm:pt>
    <dgm:pt modelId="{FA89534D-2EFF-46F1-81CE-6B1F2F85D87C}">
      <dgm:prSet custT="1"/>
      <dgm:spPr/>
      <dgm:t>
        <a:bodyPr/>
        <a:lstStyle/>
        <a:p>
          <a:pPr rtl="0"/>
          <a:r>
            <a:rPr lang="en-US" sz="1600" dirty="0" smtClean="0">
              <a:latin typeface="Book Antiqua" pitchFamily="18" charset="0"/>
            </a:rPr>
            <a:t>we are extremely observant about how </a:t>
          </a:r>
          <a:r>
            <a:rPr lang="en-US" sz="1600" dirty="0" err="1" smtClean="0">
              <a:latin typeface="Book Antiqua" pitchFamily="18" charset="0"/>
            </a:rPr>
            <a:t>sts</a:t>
          </a:r>
          <a:r>
            <a:rPr lang="en-US" sz="1600" dirty="0" smtClean="0">
              <a:latin typeface="Book Antiqua" pitchFamily="18" charset="0"/>
            </a:rPr>
            <a:t> respond to different activities, style and content. </a:t>
          </a:r>
          <a:endParaRPr lang="tr-TR" sz="1600" dirty="0">
            <a:latin typeface="Book Antiqua" pitchFamily="18" charset="0"/>
          </a:endParaRPr>
        </a:p>
      </dgm:t>
    </dgm:pt>
    <dgm:pt modelId="{54F5FD1B-6061-4B09-9D59-AF6D484E7AA0}" type="parTrans" cxnId="{C0D5CF13-E1BA-40BF-8F2E-54F1AAF5F8EF}">
      <dgm:prSet/>
      <dgm:spPr/>
      <dgm:t>
        <a:bodyPr/>
        <a:lstStyle/>
        <a:p>
          <a:endParaRPr lang="en-US"/>
        </a:p>
      </dgm:t>
    </dgm:pt>
    <dgm:pt modelId="{4C305299-2C0F-48C2-9A3D-8E7C7268331F}" type="sibTrans" cxnId="{C0D5CF13-E1BA-40BF-8F2E-54F1AAF5F8EF}">
      <dgm:prSet/>
      <dgm:spPr/>
      <dgm:t>
        <a:bodyPr/>
        <a:lstStyle/>
        <a:p>
          <a:endParaRPr lang="en-US"/>
        </a:p>
      </dgm:t>
    </dgm:pt>
    <dgm:pt modelId="{8AECF52A-4E68-40E8-B9BF-F47CF0E217BC}">
      <dgm:prSet custT="1"/>
      <dgm:spPr/>
      <dgm:t>
        <a:bodyPr/>
        <a:lstStyle/>
        <a:p>
          <a:pPr rtl="0"/>
          <a:r>
            <a:rPr lang="tr-TR" sz="1600" dirty="0" err="1" smtClean="0">
              <a:latin typeface="Book Antiqua" pitchFamily="18" charset="0"/>
            </a:rPr>
            <a:t>Ts</a:t>
          </a:r>
          <a:r>
            <a:rPr lang="en-US" sz="1600" dirty="0" smtClean="0">
              <a:latin typeface="Book Antiqua" pitchFamily="18" charset="0"/>
            </a:rPr>
            <a:t> need to listen as much as they talk, indeed balance should always be in favor of listening.</a:t>
          </a:r>
          <a:endParaRPr lang="tr-TR" sz="1600" dirty="0">
            <a:latin typeface="Book Antiqua" pitchFamily="18" charset="0"/>
          </a:endParaRPr>
        </a:p>
      </dgm:t>
    </dgm:pt>
    <dgm:pt modelId="{9BE1FB8B-3A5A-41B7-A1AA-673F7F5E970E}" type="parTrans" cxnId="{355302A8-643B-48B1-9972-CB41CDBF56FE}">
      <dgm:prSet/>
      <dgm:spPr/>
      <dgm:t>
        <a:bodyPr/>
        <a:lstStyle/>
        <a:p>
          <a:endParaRPr lang="en-US"/>
        </a:p>
      </dgm:t>
    </dgm:pt>
    <dgm:pt modelId="{5B04285F-D373-48BD-A236-A78C9D734A6C}" type="sibTrans" cxnId="{355302A8-643B-48B1-9972-CB41CDBF56FE}">
      <dgm:prSet/>
      <dgm:spPr/>
      <dgm:t>
        <a:bodyPr/>
        <a:lstStyle/>
        <a:p>
          <a:endParaRPr lang="en-US"/>
        </a:p>
      </dgm:t>
    </dgm:pt>
    <dgm:pt modelId="{4D45C1A6-9AE6-492F-8499-6804A4D112A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Give explanations and guidelines:</a:t>
          </a:r>
          <a:r>
            <a:rPr lang="en-US" sz="1600" dirty="0" smtClean="0">
              <a:latin typeface="Book Antiqua" pitchFamily="18" charset="0"/>
            </a:rPr>
            <a:t> </a:t>
          </a:r>
          <a:endParaRPr lang="tr-TR" sz="1600" dirty="0">
            <a:latin typeface="Book Antiqua" pitchFamily="18" charset="0"/>
          </a:endParaRPr>
        </a:p>
      </dgm:t>
    </dgm:pt>
    <dgm:pt modelId="{905AAE78-8D22-45B3-A01E-203DDD4D16F8}" type="parTrans" cxnId="{7D856FFF-01C2-4CAB-9232-5936CAA71C62}">
      <dgm:prSet/>
      <dgm:spPr/>
      <dgm:t>
        <a:bodyPr/>
        <a:lstStyle/>
        <a:p>
          <a:endParaRPr lang="en-US"/>
        </a:p>
      </dgm:t>
    </dgm:pt>
    <dgm:pt modelId="{994C0176-5DC3-4069-9FF5-DF36CF3B607F}" type="sibTrans" cxnId="{7D856FFF-01C2-4CAB-9232-5936CAA71C62}">
      <dgm:prSet/>
      <dgm:spPr/>
      <dgm:t>
        <a:bodyPr/>
        <a:lstStyle/>
        <a:p>
          <a:endParaRPr lang="en-US"/>
        </a:p>
      </dgm:t>
    </dgm:pt>
    <dgm:pt modelId="{19BDD394-A0FC-4A8F-83D2-1930C82D7F70}">
      <dgm:prSet custT="1"/>
      <dgm:spPr/>
      <dgm:t>
        <a:bodyPr/>
        <a:lstStyle/>
        <a:p>
          <a:pPr rtl="0"/>
          <a:r>
            <a:rPr lang="en-US" sz="1600" dirty="0" smtClean="0">
              <a:latin typeface="Book Antiqua" pitchFamily="18" charset="0"/>
            </a:rPr>
            <a:t>explain what is going to happen, how the student can contribute to the program they are involve in.</a:t>
          </a:r>
          <a:endParaRPr lang="tr-TR" sz="1600" dirty="0">
            <a:latin typeface="Book Antiqua" pitchFamily="18" charset="0"/>
          </a:endParaRPr>
        </a:p>
      </dgm:t>
    </dgm:pt>
    <dgm:pt modelId="{3594AD4B-1633-48AD-B955-219B577670A5}" type="parTrans" cxnId="{6D9AA189-2FF4-4DC4-A167-69BC897A2C75}">
      <dgm:prSet/>
      <dgm:spPr/>
      <dgm:t>
        <a:bodyPr/>
        <a:lstStyle/>
        <a:p>
          <a:endParaRPr lang="en-US"/>
        </a:p>
      </dgm:t>
    </dgm:pt>
    <dgm:pt modelId="{67F8E493-DD6E-40EF-9FAE-C57499FCB9DE}" type="sibTrans" cxnId="{6D9AA189-2FF4-4DC4-A167-69BC897A2C75}">
      <dgm:prSet/>
      <dgm:spPr/>
      <dgm:t>
        <a:bodyPr/>
        <a:lstStyle/>
        <a:p>
          <a:endParaRPr lang="en-US"/>
        </a:p>
      </dgm:t>
    </dgm:pt>
    <dgm:pt modelId="{DCE12C61-E5EF-42F9-9D05-28AFF0262D10}">
      <dgm:prSet custT="1"/>
      <dgm:spPr/>
      <dgm:t>
        <a:bodyPr/>
        <a:lstStyle/>
        <a:p>
          <a:pPr rtl="0"/>
          <a:r>
            <a:rPr lang="en-US" sz="1600" dirty="0" smtClean="0">
              <a:latin typeface="Book Antiqua" pitchFamily="18" charset="0"/>
            </a:rPr>
            <a:t>lay down guidelines about what they can expect the </a:t>
          </a:r>
          <a:r>
            <a:rPr lang="tr-TR" sz="1600" dirty="0" err="1" smtClean="0">
              <a:latin typeface="Book Antiqua" pitchFamily="18" charset="0"/>
            </a:rPr>
            <a:t>Ts</a:t>
          </a:r>
          <a:r>
            <a:rPr lang="en-US" sz="1600" dirty="0" smtClean="0">
              <a:latin typeface="Book Antiqua" pitchFamily="18" charset="0"/>
            </a:rPr>
            <a:t> to do and be, and what </a:t>
          </a:r>
          <a:r>
            <a:rPr lang="tr-TR" sz="1600" dirty="0" err="1" smtClean="0">
              <a:latin typeface="Book Antiqua" pitchFamily="18" charset="0"/>
            </a:rPr>
            <a:t>Ts</a:t>
          </a:r>
          <a:r>
            <a:rPr lang="en-US" sz="1600" dirty="0" smtClean="0">
              <a:latin typeface="Book Antiqua" pitchFamily="18" charset="0"/>
            </a:rPr>
            <a:t> expects of them.</a:t>
          </a:r>
          <a:endParaRPr lang="tr-TR" sz="1600" dirty="0">
            <a:latin typeface="Book Antiqua" pitchFamily="18" charset="0"/>
          </a:endParaRPr>
        </a:p>
      </dgm:t>
    </dgm:pt>
    <dgm:pt modelId="{E56C9E1D-F9CE-4DB3-B71B-D4D64FF7C0DD}" type="parTrans" cxnId="{933E4024-FFEB-46EA-B328-44B4D982DC14}">
      <dgm:prSet/>
      <dgm:spPr/>
      <dgm:t>
        <a:bodyPr/>
        <a:lstStyle/>
        <a:p>
          <a:endParaRPr lang="en-US"/>
        </a:p>
      </dgm:t>
    </dgm:pt>
    <dgm:pt modelId="{711E954E-8E3B-41AC-8300-D5632FFA096A}" type="sibTrans" cxnId="{933E4024-FFEB-46EA-B328-44B4D982DC14}">
      <dgm:prSet/>
      <dgm:spPr/>
      <dgm:t>
        <a:bodyPr/>
        <a:lstStyle/>
        <a:p>
          <a:endParaRPr lang="en-US"/>
        </a:p>
      </dgm:t>
    </dgm:pt>
    <dgm:pt modelId="{FC9D3938-C6F7-41E3-8841-44CDB4CD8D11}">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Don’t be afraid to say no: </a:t>
          </a:r>
          <a:endParaRPr lang="tr-TR" sz="1600" b="1" dirty="0">
            <a:latin typeface="Book Antiqua" pitchFamily="18" charset="0"/>
          </a:endParaRPr>
        </a:p>
      </dgm:t>
    </dgm:pt>
    <dgm:pt modelId="{FA15996A-F8F9-420E-B796-9B45022AA7BA}" type="parTrans" cxnId="{1062B6CE-1BA1-4AD2-A3BF-97E9DDF54F7A}">
      <dgm:prSet/>
      <dgm:spPr/>
      <dgm:t>
        <a:bodyPr/>
        <a:lstStyle/>
        <a:p>
          <a:endParaRPr lang="en-US"/>
        </a:p>
      </dgm:t>
    </dgm:pt>
    <dgm:pt modelId="{D7B71275-38E7-4E0D-8C85-28C434364E77}" type="sibTrans" cxnId="{1062B6CE-1BA1-4AD2-A3BF-97E9DDF54F7A}">
      <dgm:prSet/>
      <dgm:spPr/>
      <dgm:t>
        <a:bodyPr/>
        <a:lstStyle/>
        <a:p>
          <a:endParaRPr lang="en-US"/>
        </a:p>
      </dgm:t>
    </dgm:pt>
    <dgm:pt modelId="{D637E4CE-8B77-4049-9788-3400214FA0ED}">
      <dgm:prSet custT="1"/>
      <dgm:spPr/>
      <dgm:t>
        <a:bodyPr/>
        <a:lstStyle/>
        <a:p>
          <a:pPr rtl="0"/>
          <a:r>
            <a:rPr lang="en-US" sz="1600" dirty="0" smtClean="0">
              <a:latin typeface="Book Antiqua" pitchFamily="18" charset="0"/>
            </a:rPr>
            <a:t>One-to-one teachers should not be afraid to say no in some situations. </a:t>
          </a:r>
          <a:endParaRPr lang="tr-TR" sz="1600" dirty="0">
            <a:latin typeface="Book Antiqua" pitchFamily="18" charset="0"/>
          </a:endParaRPr>
        </a:p>
      </dgm:t>
    </dgm:pt>
    <dgm:pt modelId="{D9C8855C-EB60-4B62-9CF1-66DBA05DF4D1}" type="parTrans" cxnId="{54750C35-20F5-4F77-98DF-1758E9543ACD}">
      <dgm:prSet/>
      <dgm:spPr/>
      <dgm:t>
        <a:bodyPr/>
        <a:lstStyle/>
        <a:p>
          <a:endParaRPr lang="en-US"/>
        </a:p>
      </dgm:t>
    </dgm:pt>
    <dgm:pt modelId="{C8CE390C-888B-45F5-B655-0A0420D0D4FD}" type="sibTrans" cxnId="{54750C35-20F5-4F77-98DF-1758E9543ACD}">
      <dgm:prSet/>
      <dgm:spPr/>
      <dgm:t>
        <a:bodyPr/>
        <a:lstStyle/>
        <a:p>
          <a:endParaRPr lang="en-US"/>
        </a:p>
      </dgm:t>
    </dgm:pt>
    <dgm:pt modelId="{812A4BA5-FC6B-488A-83EE-ED72F4CFE17F}">
      <dgm:prSet custT="1"/>
      <dgm:spPr/>
      <dgm:t>
        <a:bodyPr/>
        <a:lstStyle/>
        <a:p>
          <a:pPr rtl="0"/>
          <a:r>
            <a:rPr lang="tr-TR" sz="1600" dirty="0" smtClean="0">
              <a:latin typeface="Book Antiqua" pitchFamily="18" charset="0"/>
            </a:rPr>
            <a:t>W</a:t>
          </a:r>
          <a:r>
            <a:rPr lang="en-US" sz="1600" dirty="0" smtClean="0">
              <a:latin typeface="Book Antiqua" pitchFamily="18" charset="0"/>
            </a:rPr>
            <a:t>hen </a:t>
          </a:r>
          <a:r>
            <a:rPr lang="tr-TR" sz="1600" dirty="0" err="1" smtClean="0">
              <a:latin typeface="Book Antiqua" pitchFamily="18" charset="0"/>
            </a:rPr>
            <a:t>Sts</a:t>
          </a:r>
          <a:r>
            <a:rPr lang="tr-TR" sz="1600" dirty="0" smtClean="0">
              <a:latin typeface="Book Antiqua" pitchFamily="18" charset="0"/>
            </a:rPr>
            <a:t>’ </a:t>
          </a:r>
          <a:r>
            <a:rPr lang="en-US" sz="1600" dirty="0" smtClean="0">
              <a:latin typeface="Book Antiqua" pitchFamily="18" charset="0"/>
            </a:rPr>
            <a:t>demands are excessive and say that we cannot do everything they are asking for.</a:t>
          </a:r>
          <a:endParaRPr lang="tr-TR" sz="1600" dirty="0">
            <a:latin typeface="Book Antiqua" pitchFamily="18" charset="0"/>
          </a:endParaRPr>
        </a:p>
      </dgm:t>
    </dgm:pt>
    <dgm:pt modelId="{DADA6731-23A0-4311-9A3B-112FF7A165B2}" type="parTrans" cxnId="{A1439264-B35D-45BC-8E78-1CEF7C41A2C5}">
      <dgm:prSet/>
      <dgm:spPr/>
      <dgm:t>
        <a:bodyPr/>
        <a:lstStyle/>
        <a:p>
          <a:endParaRPr lang="en-US"/>
        </a:p>
      </dgm:t>
    </dgm:pt>
    <dgm:pt modelId="{79E99E58-AEA8-4E20-9B9E-E3EDEAE003D4}" type="sibTrans" cxnId="{A1439264-B35D-45BC-8E78-1CEF7C41A2C5}">
      <dgm:prSet/>
      <dgm:spPr/>
      <dgm:t>
        <a:bodyPr/>
        <a:lstStyle/>
        <a:p>
          <a:endParaRPr lang="en-US"/>
        </a:p>
      </dgm:t>
    </dgm:pt>
    <dgm:pt modelId="{DDD20EEA-8061-4ED8-A040-E8BFD25C6806}" type="pres">
      <dgm:prSet presAssocID="{36739AF9-9EAC-4CBD-B2A7-57BFD60573E1}" presName="linear" presStyleCnt="0">
        <dgm:presLayoutVars>
          <dgm:animLvl val="lvl"/>
          <dgm:resizeHandles val="exact"/>
        </dgm:presLayoutVars>
      </dgm:prSet>
      <dgm:spPr/>
      <dgm:t>
        <a:bodyPr/>
        <a:lstStyle/>
        <a:p>
          <a:endParaRPr lang="en-US"/>
        </a:p>
      </dgm:t>
    </dgm:pt>
    <dgm:pt modelId="{7CF5558C-56AE-438B-A55B-338D8584C4D2}" type="pres">
      <dgm:prSet presAssocID="{A95A953C-23FF-4BC7-811F-FD44E6D1F55C}" presName="parentText" presStyleLbl="node1" presStyleIdx="0" presStyleCnt="22">
        <dgm:presLayoutVars>
          <dgm:chMax val="0"/>
          <dgm:bulletEnabled val="1"/>
        </dgm:presLayoutVars>
      </dgm:prSet>
      <dgm:spPr/>
      <dgm:t>
        <a:bodyPr/>
        <a:lstStyle/>
        <a:p>
          <a:endParaRPr lang="en-US"/>
        </a:p>
      </dgm:t>
    </dgm:pt>
    <dgm:pt modelId="{14AFF44A-2767-4C60-8F5F-849E82EEF5EE}" type="pres">
      <dgm:prSet presAssocID="{ADF224DF-CBFA-4FB2-8B58-9FA89943E44D}" presName="spacer" presStyleCnt="0"/>
      <dgm:spPr/>
    </dgm:pt>
    <dgm:pt modelId="{E6A410BA-F0B4-4B61-982D-739F7227032A}" type="pres">
      <dgm:prSet presAssocID="{D6D04619-8930-4DF2-9B73-AC6E74658EAC}" presName="parentText" presStyleLbl="node1" presStyleIdx="1" presStyleCnt="22">
        <dgm:presLayoutVars>
          <dgm:chMax val="0"/>
          <dgm:bulletEnabled val="1"/>
        </dgm:presLayoutVars>
      </dgm:prSet>
      <dgm:spPr/>
      <dgm:t>
        <a:bodyPr/>
        <a:lstStyle/>
        <a:p>
          <a:endParaRPr lang="en-US"/>
        </a:p>
      </dgm:t>
    </dgm:pt>
    <dgm:pt modelId="{1E5DB75E-C01D-4129-A514-99D0DC7EDE5F}" type="pres">
      <dgm:prSet presAssocID="{ABEB2A30-6E90-4C3E-A40A-412CC948B159}" presName="spacer" presStyleCnt="0"/>
      <dgm:spPr/>
    </dgm:pt>
    <dgm:pt modelId="{34366141-68BD-4642-AEA0-D2EA32E42BB8}" type="pres">
      <dgm:prSet presAssocID="{C630A400-BBA8-4CEE-BA61-5025C67C9E65}" presName="parentText" presStyleLbl="node1" presStyleIdx="2" presStyleCnt="22">
        <dgm:presLayoutVars>
          <dgm:chMax val="0"/>
          <dgm:bulletEnabled val="1"/>
        </dgm:presLayoutVars>
      </dgm:prSet>
      <dgm:spPr/>
      <dgm:t>
        <a:bodyPr/>
        <a:lstStyle/>
        <a:p>
          <a:endParaRPr lang="en-US"/>
        </a:p>
      </dgm:t>
    </dgm:pt>
    <dgm:pt modelId="{B415CDC9-C715-4344-A0B0-7E64B8DA8F4C}" type="pres">
      <dgm:prSet presAssocID="{5CD26F4C-3721-432B-BA7F-20D6E8C6F487}" presName="spacer" presStyleCnt="0"/>
      <dgm:spPr/>
    </dgm:pt>
    <dgm:pt modelId="{6001A93D-73BD-4EED-B9CE-01BB81BA3631}" type="pres">
      <dgm:prSet presAssocID="{E4341688-5CD9-42EF-A65A-95C626C55D15}" presName="parentText" presStyleLbl="node1" presStyleIdx="3" presStyleCnt="22">
        <dgm:presLayoutVars>
          <dgm:chMax val="0"/>
          <dgm:bulletEnabled val="1"/>
        </dgm:presLayoutVars>
      </dgm:prSet>
      <dgm:spPr/>
      <dgm:t>
        <a:bodyPr/>
        <a:lstStyle/>
        <a:p>
          <a:endParaRPr lang="en-US"/>
        </a:p>
      </dgm:t>
    </dgm:pt>
    <dgm:pt modelId="{D916EAFD-025C-4141-887F-18F5FE080F4C}" type="pres">
      <dgm:prSet presAssocID="{C71BEF00-FD63-4CDF-BC66-06659B3DF14F}" presName="spacer" presStyleCnt="0"/>
      <dgm:spPr/>
    </dgm:pt>
    <dgm:pt modelId="{E3AD6117-ECBA-4420-B71A-52BB115A1A3F}" type="pres">
      <dgm:prSet presAssocID="{14F0287A-FB35-4BAA-B37C-7C93D036CECF}" presName="parentText" presStyleLbl="node1" presStyleIdx="4" presStyleCnt="22">
        <dgm:presLayoutVars>
          <dgm:chMax val="0"/>
          <dgm:bulletEnabled val="1"/>
        </dgm:presLayoutVars>
      </dgm:prSet>
      <dgm:spPr/>
      <dgm:t>
        <a:bodyPr/>
        <a:lstStyle/>
        <a:p>
          <a:endParaRPr lang="en-US"/>
        </a:p>
      </dgm:t>
    </dgm:pt>
    <dgm:pt modelId="{1707C724-29B2-4FB5-9C98-8A400429C328}" type="pres">
      <dgm:prSet presAssocID="{A879C628-327D-4493-AA05-05D2E0F20FEE}" presName="spacer" presStyleCnt="0"/>
      <dgm:spPr/>
    </dgm:pt>
    <dgm:pt modelId="{3F89B6BC-C02B-462E-A5E3-E64F7588DEEC}" type="pres">
      <dgm:prSet presAssocID="{DB7E137F-81DD-4A5A-BC42-6405C9345CB0}" presName="parentText" presStyleLbl="node1" presStyleIdx="5" presStyleCnt="22">
        <dgm:presLayoutVars>
          <dgm:chMax val="0"/>
          <dgm:bulletEnabled val="1"/>
        </dgm:presLayoutVars>
      </dgm:prSet>
      <dgm:spPr/>
      <dgm:t>
        <a:bodyPr/>
        <a:lstStyle/>
        <a:p>
          <a:endParaRPr lang="en-US"/>
        </a:p>
      </dgm:t>
    </dgm:pt>
    <dgm:pt modelId="{09129A41-2A67-4209-9183-AC4C5116430E}" type="pres">
      <dgm:prSet presAssocID="{33BF1AF3-A2AE-4AA9-AF64-44A71C88F7A8}" presName="spacer" presStyleCnt="0"/>
      <dgm:spPr/>
    </dgm:pt>
    <dgm:pt modelId="{B760B618-4E23-4D79-9701-A043AB6C06EB}" type="pres">
      <dgm:prSet presAssocID="{2791A9CB-1622-4FA6-A2DD-7047CC875119}" presName="parentText" presStyleLbl="node1" presStyleIdx="6" presStyleCnt="22">
        <dgm:presLayoutVars>
          <dgm:chMax val="0"/>
          <dgm:bulletEnabled val="1"/>
        </dgm:presLayoutVars>
      </dgm:prSet>
      <dgm:spPr/>
      <dgm:t>
        <a:bodyPr/>
        <a:lstStyle/>
        <a:p>
          <a:endParaRPr lang="en-US"/>
        </a:p>
      </dgm:t>
    </dgm:pt>
    <dgm:pt modelId="{FD50A971-28F3-4149-AA33-F28ACFE86DF5}" type="pres">
      <dgm:prSet presAssocID="{1A60954F-0A60-4B7C-B2CB-14B152EB8B59}" presName="spacer" presStyleCnt="0"/>
      <dgm:spPr/>
    </dgm:pt>
    <dgm:pt modelId="{BC0F8B9C-566C-4038-9D71-72884FBF4F7B}" type="pres">
      <dgm:prSet presAssocID="{8D91247D-EC65-4E8A-9038-E38101B20231}" presName="parentText" presStyleLbl="node1" presStyleIdx="7" presStyleCnt="22">
        <dgm:presLayoutVars>
          <dgm:chMax val="0"/>
          <dgm:bulletEnabled val="1"/>
        </dgm:presLayoutVars>
      </dgm:prSet>
      <dgm:spPr/>
      <dgm:t>
        <a:bodyPr/>
        <a:lstStyle/>
        <a:p>
          <a:endParaRPr lang="en-US"/>
        </a:p>
      </dgm:t>
    </dgm:pt>
    <dgm:pt modelId="{7284A562-74D0-4056-9D07-BFA9E9396121}" type="pres">
      <dgm:prSet presAssocID="{F0FA9D2D-8B5A-48C6-9206-109C3AACEF1C}" presName="spacer" presStyleCnt="0"/>
      <dgm:spPr/>
    </dgm:pt>
    <dgm:pt modelId="{C3412509-6440-4786-BEF0-52617B4B59A2}" type="pres">
      <dgm:prSet presAssocID="{DC304618-9CD1-4942-A038-F506E3C9FEB9}" presName="parentText" presStyleLbl="node1" presStyleIdx="8" presStyleCnt="22">
        <dgm:presLayoutVars>
          <dgm:chMax val="0"/>
          <dgm:bulletEnabled val="1"/>
        </dgm:presLayoutVars>
      </dgm:prSet>
      <dgm:spPr/>
      <dgm:t>
        <a:bodyPr/>
        <a:lstStyle/>
        <a:p>
          <a:endParaRPr lang="en-US"/>
        </a:p>
      </dgm:t>
    </dgm:pt>
    <dgm:pt modelId="{D1543301-917F-4D31-8F1A-A39890BA2EFA}" type="pres">
      <dgm:prSet presAssocID="{0DE5812D-A728-45F8-BEFC-34C527C37507}" presName="spacer" presStyleCnt="0"/>
      <dgm:spPr/>
    </dgm:pt>
    <dgm:pt modelId="{BDCED2C5-A543-4864-BF0C-BB2EA44186F1}" type="pres">
      <dgm:prSet presAssocID="{277B96BD-B746-4817-977C-4BC1916252F7}" presName="parentText" presStyleLbl="node1" presStyleIdx="9" presStyleCnt="22">
        <dgm:presLayoutVars>
          <dgm:chMax val="0"/>
          <dgm:bulletEnabled val="1"/>
        </dgm:presLayoutVars>
      </dgm:prSet>
      <dgm:spPr/>
      <dgm:t>
        <a:bodyPr/>
        <a:lstStyle/>
        <a:p>
          <a:endParaRPr lang="en-US"/>
        </a:p>
      </dgm:t>
    </dgm:pt>
    <dgm:pt modelId="{57A26DC3-5D10-49FB-A92E-E469A1133FB5}" type="pres">
      <dgm:prSet presAssocID="{0D41F459-DFD8-4C9E-9FDD-1FE39972F7F8}" presName="spacer" presStyleCnt="0"/>
      <dgm:spPr/>
    </dgm:pt>
    <dgm:pt modelId="{1DC09B2B-0601-4EC4-9D66-9C7D973D01A5}" type="pres">
      <dgm:prSet presAssocID="{FB67146A-B442-4189-966A-4D733608F10E}" presName="parentText" presStyleLbl="node1" presStyleIdx="10" presStyleCnt="22">
        <dgm:presLayoutVars>
          <dgm:chMax val="0"/>
          <dgm:bulletEnabled val="1"/>
        </dgm:presLayoutVars>
      </dgm:prSet>
      <dgm:spPr/>
      <dgm:t>
        <a:bodyPr/>
        <a:lstStyle/>
        <a:p>
          <a:endParaRPr lang="en-US"/>
        </a:p>
      </dgm:t>
    </dgm:pt>
    <dgm:pt modelId="{E558F6C2-C228-496E-A1DF-89AAAAA4C301}" type="pres">
      <dgm:prSet presAssocID="{D1D09877-CE73-434A-879D-F8B3E70F7FEC}" presName="spacer" presStyleCnt="0"/>
      <dgm:spPr/>
    </dgm:pt>
    <dgm:pt modelId="{C8AD0492-7DA5-426E-BA50-18BFF51104C1}" type="pres">
      <dgm:prSet presAssocID="{65283725-B208-42D4-BA39-90A8CE019C5E}" presName="parentText" presStyleLbl="node1" presStyleIdx="11" presStyleCnt="22">
        <dgm:presLayoutVars>
          <dgm:chMax val="0"/>
          <dgm:bulletEnabled val="1"/>
        </dgm:presLayoutVars>
      </dgm:prSet>
      <dgm:spPr/>
      <dgm:t>
        <a:bodyPr/>
        <a:lstStyle/>
        <a:p>
          <a:endParaRPr lang="en-US"/>
        </a:p>
      </dgm:t>
    </dgm:pt>
    <dgm:pt modelId="{1F611D1E-7C4C-4BC0-B7BE-D444379488F4}" type="pres">
      <dgm:prSet presAssocID="{850ACE23-C768-4528-95C3-30DAA4449485}" presName="spacer" presStyleCnt="0"/>
      <dgm:spPr/>
    </dgm:pt>
    <dgm:pt modelId="{3588783B-1504-494D-9A8E-19CA2B876BF7}" type="pres">
      <dgm:prSet presAssocID="{B6FB41C1-956D-4EC3-A485-5AC9E4A432BA}" presName="parentText" presStyleLbl="node1" presStyleIdx="12" presStyleCnt="22">
        <dgm:presLayoutVars>
          <dgm:chMax val="0"/>
          <dgm:bulletEnabled val="1"/>
        </dgm:presLayoutVars>
      </dgm:prSet>
      <dgm:spPr/>
      <dgm:t>
        <a:bodyPr/>
        <a:lstStyle/>
        <a:p>
          <a:endParaRPr lang="en-US"/>
        </a:p>
      </dgm:t>
    </dgm:pt>
    <dgm:pt modelId="{28DF4D82-DDE5-4400-B7ED-A9B844252D98}" type="pres">
      <dgm:prSet presAssocID="{4E49FE72-7D44-44BD-B6CE-32B7D22A9BDB}" presName="spacer" presStyleCnt="0"/>
      <dgm:spPr/>
    </dgm:pt>
    <dgm:pt modelId="{48CAEAD0-B649-408B-805B-99DC624C960C}" type="pres">
      <dgm:prSet presAssocID="{78BF8495-E026-4DEC-B974-F12CD16382BF}" presName="parentText" presStyleLbl="node1" presStyleIdx="13" presStyleCnt="22">
        <dgm:presLayoutVars>
          <dgm:chMax val="0"/>
          <dgm:bulletEnabled val="1"/>
        </dgm:presLayoutVars>
      </dgm:prSet>
      <dgm:spPr/>
      <dgm:t>
        <a:bodyPr/>
        <a:lstStyle/>
        <a:p>
          <a:endParaRPr lang="en-US"/>
        </a:p>
      </dgm:t>
    </dgm:pt>
    <dgm:pt modelId="{0D60911F-4FBB-4C11-86F2-660799C4FF15}" type="pres">
      <dgm:prSet presAssocID="{E9C7CB00-46E2-4BAB-A6B3-31F3F9511E92}" presName="spacer" presStyleCnt="0"/>
      <dgm:spPr/>
    </dgm:pt>
    <dgm:pt modelId="{F21976C1-7E73-4450-B96C-153FD390E675}" type="pres">
      <dgm:prSet presAssocID="{FA89534D-2EFF-46F1-81CE-6B1F2F85D87C}" presName="parentText" presStyleLbl="node1" presStyleIdx="14" presStyleCnt="22">
        <dgm:presLayoutVars>
          <dgm:chMax val="0"/>
          <dgm:bulletEnabled val="1"/>
        </dgm:presLayoutVars>
      </dgm:prSet>
      <dgm:spPr/>
      <dgm:t>
        <a:bodyPr/>
        <a:lstStyle/>
        <a:p>
          <a:endParaRPr lang="en-US"/>
        </a:p>
      </dgm:t>
    </dgm:pt>
    <dgm:pt modelId="{E73C9E73-7875-4A9C-B653-F2979D19E6A1}" type="pres">
      <dgm:prSet presAssocID="{4C305299-2C0F-48C2-9A3D-8E7C7268331F}" presName="spacer" presStyleCnt="0"/>
      <dgm:spPr/>
    </dgm:pt>
    <dgm:pt modelId="{C508B898-0626-43C4-86D1-A3B792DB8E71}" type="pres">
      <dgm:prSet presAssocID="{8AECF52A-4E68-40E8-B9BF-F47CF0E217BC}" presName="parentText" presStyleLbl="node1" presStyleIdx="15" presStyleCnt="22">
        <dgm:presLayoutVars>
          <dgm:chMax val="0"/>
          <dgm:bulletEnabled val="1"/>
        </dgm:presLayoutVars>
      </dgm:prSet>
      <dgm:spPr/>
      <dgm:t>
        <a:bodyPr/>
        <a:lstStyle/>
        <a:p>
          <a:endParaRPr lang="en-US"/>
        </a:p>
      </dgm:t>
    </dgm:pt>
    <dgm:pt modelId="{D5482760-FF64-4B5C-BED0-C9293C1C979F}" type="pres">
      <dgm:prSet presAssocID="{5B04285F-D373-48BD-A236-A78C9D734A6C}" presName="spacer" presStyleCnt="0"/>
      <dgm:spPr/>
    </dgm:pt>
    <dgm:pt modelId="{B4ED359A-D3F4-4628-A386-6D934332667F}" type="pres">
      <dgm:prSet presAssocID="{4D45C1A6-9AE6-492F-8499-6804A4D112AA}" presName="parentText" presStyleLbl="node1" presStyleIdx="16" presStyleCnt="22">
        <dgm:presLayoutVars>
          <dgm:chMax val="0"/>
          <dgm:bulletEnabled val="1"/>
        </dgm:presLayoutVars>
      </dgm:prSet>
      <dgm:spPr/>
      <dgm:t>
        <a:bodyPr/>
        <a:lstStyle/>
        <a:p>
          <a:endParaRPr lang="en-US"/>
        </a:p>
      </dgm:t>
    </dgm:pt>
    <dgm:pt modelId="{923ED68A-46AF-49F2-9C64-DF7B15E355D8}" type="pres">
      <dgm:prSet presAssocID="{994C0176-5DC3-4069-9FF5-DF36CF3B607F}" presName="spacer" presStyleCnt="0"/>
      <dgm:spPr/>
    </dgm:pt>
    <dgm:pt modelId="{F85584A4-0E35-4B82-B63F-0956CB6BB519}" type="pres">
      <dgm:prSet presAssocID="{19BDD394-A0FC-4A8F-83D2-1930C82D7F70}" presName="parentText" presStyleLbl="node1" presStyleIdx="17" presStyleCnt="22">
        <dgm:presLayoutVars>
          <dgm:chMax val="0"/>
          <dgm:bulletEnabled val="1"/>
        </dgm:presLayoutVars>
      </dgm:prSet>
      <dgm:spPr/>
      <dgm:t>
        <a:bodyPr/>
        <a:lstStyle/>
        <a:p>
          <a:endParaRPr lang="en-US"/>
        </a:p>
      </dgm:t>
    </dgm:pt>
    <dgm:pt modelId="{8E4312BF-3289-4130-B776-FAD300525275}" type="pres">
      <dgm:prSet presAssocID="{67F8E493-DD6E-40EF-9FAE-C57499FCB9DE}" presName="spacer" presStyleCnt="0"/>
      <dgm:spPr/>
    </dgm:pt>
    <dgm:pt modelId="{6621CB64-BA4B-456F-A146-F7BFC9F7727F}" type="pres">
      <dgm:prSet presAssocID="{DCE12C61-E5EF-42F9-9D05-28AFF0262D10}" presName="parentText" presStyleLbl="node1" presStyleIdx="18" presStyleCnt="22">
        <dgm:presLayoutVars>
          <dgm:chMax val="0"/>
          <dgm:bulletEnabled val="1"/>
        </dgm:presLayoutVars>
      </dgm:prSet>
      <dgm:spPr/>
      <dgm:t>
        <a:bodyPr/>
        <a:lstStyle/>
        <a:p>
          <a:endParaRPr lang="en-US"/>
        </a:p>
      </dgm:t>
    </dgm:pt>
    <dgm:pt modelId="{C7069D23-5AF5-4EE2-BDFE-DB314CA60641}" type="pres">
      <dgm:prSet presAssocID="{711E954E-8E3B-41AC-8300-D5632FFA096A}" presName="spacer" presStyleCnt="0"/>
      <dgm:spPr/>
    </dgm:pt>
    <dgm:pt modelId="{C9498D7B-4439-4C59-9D05-17542489717A}" type="pres">
      <dgm:prSet presAssocID="{FC9D3938-C6F7-41E3-8841-44CDB4CD8D11}" presName="parentText" presStyleLbl="node1" presStyleIdx="19" presStyleCnt="22">
        <dgm:presLayoutVars>
          <dgm:chMax val="0"/>
          <dgm:bulletEnabled val="1"/>
        </dgm:presLayoutVars>
      </dgm:prSet>
      <dgm:spPr/>
      <dgm:t>
        <a:bodyPr/>
        <a:lstStyle/>
        <a:p>
          <a:endParaRPr lang="en-US"/>
        </a:p>
      </dgm:t>
    </dgm:pt>
    <dgm:pt modelId="{769233A5-89D3-42F1-8673-156EDA9B913B}" type="pres">
      <dgm:prSet presAssocID="{D7B71275-38E7-4E0D-8C85-28C434364E77}" presName="spacer" presStyleCnt="0"/>
      <dgm:spPr/>
    </dgm:pt>
    <dgm:pt modelId="{6757ACE2-6A51-4C0F-A99D-934D37917630}" type="pres">
      <dgm:prSet presAssocID="{D637E4CE-8B77-4049-9788-3400214FA0ED}" presName="parentText" presStyleLbl="node1" presStyleIdx="20" presStyleCnt="22">
        <dgm:presLayoutVars>
          <dgm:chMax val="0"/>
          <dgm:bulletEnabled val="1"/>
        </dgm:presLayoutVars>
      </dgm:prSet>
      <dgm:spPr/>
      <dgm:t>
        <a:bodyPr/>
        <a:lstStyle/>
        <a:p>
          <a:endParaRPr lang="en-US"/>
        </a:p>
      </dgm:t>
    </dgm:pt>
    <dgm:pt modelId="{5B5EBBBE-94D2-4B5A-A096-127EE04013B6}" type="pres">
      <dgm:prSet presAssocID="{C8CE390C-888B-45F5-B655-0A0420D0D4FD}" presName="spacer" presStyleCnt="0"/>
      <dgm:spPr/>
    </dgm:pt>
    <dgm:pt modelId="{402D65A0-B8D6-4D54-A3B1-1707132B424D}" type="pres">
      <dgm:prSet presAssocID="{812A4BA5-FC6B-488A-83EE-ED72F4CFE17F}" presName="parentText" presStyleLbl="node1" presStyleIdx="21" presStyleCnt="22">
        <dgm:presLayoutVars>
          <dgm:chMax val="0"/>
          <dgm:bulletEnabled val="1"/>
        </dgm:presLayoutVars>
      </dgm:prSet>
      <dgm:spPr/>
      <dgm:t>
        <a:bodyPr/>
        <a:lstStyle/>
        <a:p>
          <a:endParaRPr lang="en-US"/>
        </a:p>
      </dgm:t>
    </dgm:pt>
  </dgm:ptLst>
  <dgm:cxnLst>
    <dgm:cxn modelId="{63A63835-851E-44F2-9E05-34AB837ECA14}" type="presOf" srcId="{B6FB41C1-956D-4EC3-A485-5AC9E4A432BA}" destId="{3588783B-1504-494D-9A8E-19CA2B876BF7}" srcOrd="0" destOrd="0" presId="urn:microsoft.com/office/officeart/2005/8/layout/vList2"/>
    <dgm:cxn modelId="{6D9AA189-2FF4-4DC4-A167-69BC897A2C75}" srcId="{36739AF9-9EAC-4CBD-B2A7-57BFD60573E1}" destId="{19BDD394-A0FC-4A8F-83D2-1930C82D7F70}" srcOrd="17" destOrd="0" parTransId="{3594AD4B-1633-48AD-B955-219B577670A5}" sibTransId="{67F8E493-DD6E-40EF-9FAE-C57499FCB9DE}"/>
    <dgm:cxn modelId="{EB0EA9BA-7C2B-48F1-ACA4-1C640AC4437E}" type="presOf" srcId="{4D45C1A6-9AE6-492F-8499-6804A4D112AA}" destId="{B4ED359A-D3F4-4628-A386-6D934332667F}" srcOrd="0" destOrd="0" presId="urn:microsoft.com/office/officeart/2005/8/layout/vList2"/>
    <dgm:cxn modelId="{54750C35-20F5-4F77-98DF-1758E9543ACD}" srcId="{36739AF9-9EAC-4CBD-B2A7-57BFD60573E1}" destId="{D637E4CE-8B77-4049-9788-3400214FA0ED}" srcOrd="20" destOrd="0" parTransId="{D9C8855C-EB60-4B62-9CF1-66DBA05DF4D1}" sibTransId="{C8CE390C-888B-45F5-B655-0A0420D0D4FD}"/>
    <dgm:cxn modelId="{D8040186-1D1E-4029-A7B8-DC0E487D2773}" type="presOf" srcId="{DCE12C61-E5EF-42F9-9D05-28AFF0262D10}" destId="{6621CB64-BA4B-456F-A146-F7BFC9F7727F}" srcOrd="0" destOrd="0" presId="urn:microsoft.com/office/officeart/2005/8/layout/vList2"/>
    <dgm:cxn modelId="{758BBD0D-2DAE-4731-869D-894C2BD32F9A}" srcId="{36739AF9-9EAC-4CBD-B2A7-57BFD60573E1}" destId="{E4341688-5CD9-42EF-A65A-95C626C55D15}" srcOrd="3" destOrd="0" parTransId="{62AAD4A4-9F02-4C9A-842F-47F52B05727F}" sibTransId="{C71BEF00-FD63-4CDF-BC66-06659B3DF14F}"/>
    <dgm:cxn modelId="{BE68BFC5-81F7-4AF4-8EF9-495249B34485}" srcId="{36739AF9-9EAC-4CBD-B2A7-57BFD60573E1}" destId="{D6D04619-8930-4DF2-9B73-AC6E74658EAC}" srcOrd="1" destOrd="0" parTransId="{2498053B-6FEC-46B4-AE03-80EF9BFB8F1A}" sibTransId="{ABEB2A30-6E90-4C3E-A40A-412CC948B159}"/>
    <dgm:cxn modelId="{41A030B8-9040-411A-B590-281DA3112FAD}" srcId="{36739AF9-9EAC-4CBD-B2A7-57BFD60573E1}" destId="{A95A953C-23FF-4BC7-811F-FD44E6D1F55C}" srcOrd="0" destOrd="0" parTransId="{D0FBA845-AB26-45C7-9C6C-6CD470FF9829}" sibTransId="{ADF224DF-CBFA-4FB2-8B58-9FA89943E44D}"/>
    <dgm:cxn modelId="{161631A7-BDEA-4D69-A9BF-72210B6C648A}" type="presOf" srcId="{8AECF52A-4E68-40E8-B9BF-F47CF0E217BC}" destId="{C508B898-0626-43C4-86D1-A3B792DB8E71}" srcOrd="0" destOrd="0" presId="urn:microsoft.com/office/officeart/2005/8/layout/vList2"/>
    <dgm:cxn modelId="{F8CCAAE1-E394-45AF-88EF-17E6C11CEE38}" type="presOf" srcId="{D637E4CE-8B77-4049-9788-3400214FA0ED}" destId="{6757ACE2-6A51-4C0F-A99D-934D37917630}" srcOrd="0" destOrd="0" presId="urn:microsoft.com/office/officeart/2005/8/layout/vList2"/>
    <dgm:cxn modelId="{019278B4-6045-4B5F-A766-4CB34A2D29D5}" type="presOf" srcId="{FA89534D-2EFF-46F1-81CE-6B1F2F85D87C}" destId="{F21976C1-7E73-4450-B96C-153FD390E675}" srcOrd="0" destOrd="0" presId="urn:microsoft.com/office/officeart/2005/8/layout/vList2"/>
    <dgm:cxn modelId="{28CFD2A0-9E32-402D-8284-40D3577B7EA5}" type="presOf" srcId="{A95A953C-23FF-4BC7-811F-FD44E6D1F55C}" destId="{7CF5558C-56AE-438B-A55B-338D8584C4D2}" srcOrd="0" destOrd="0" presId="urn:microsoft.com/office/officeart/2005/8/layout/vList2"/>
    <dgm:cxn modelId="{A0EF1ADA-F665-45D0-9246-56801D871D7E}" type="presOf" srcId="{14F0287A-FB35-4BAA-B37C-7C93D036CECF}" destId="{E3AD6117-ECBA-4420-B71A-52BB115A1A3F}" srcOrd="0" destOrd="0" presId="urn:microsoft.com/office/officeart/2005/8/layout/vList2"/>
    <dgm:cxn modelId="{5A306E12-7710-43EB-92B1-9D66E3E4FD04}" type="presOf" srcId="{277B96BD-B746-4817-977C-4BC1916252F7}" destId="{BDCED2C5-A543-4864-BF0C-BB2EA44186F1}" srcOrd="0" destOrd="0" presId="urn:microsoft.com/office/officeart/2005/8/layout/vList2"/>
    <dgm:cxn modelId="{069AB835-A0B9-4C2A-9CD5-8A5FC1C0F71F}" type="presOf" srcId="{DB7E137F-81DD-4A5A-BC42-6405C9345CB0}" destId="{3F89B6BC-C02B-462E-A5E3-E64F7588DEEC}" srcOrd="0" destOrd="0" presId="urn:microsoft.com/office/officeart/2005/8/layout/vList2"/>
    <dgm:cxn modelId="{A1439264-B35D-45BC-8E78-1CEF7C41A2C5}" srcId="{36739AF9-9EAC-4CBD-B2A7-57BFD60573E1}" destId="{812A4BA5-FC6B-488A-83EE-ED72F4CFE17F}" srcOrd="21" destOrd="0" parTransId="{DADA6731-23A0-4311-9A3B-112FF7A165B2}" sibTransId="{79E99E58-AEA8-4E20-9B9E-E3EDEAE003D4}"/>
    <dgm:cxn modelId="{A2094FEA-DCB3-482E-AE19-E2C84CC75534}" type="presOf" srcId="{78BF8495-E026-4DEC-B974-F12CD16382BF}" destId="{48CAEAD0-B649-408B-805B-99DC624C960C}" srcOrd="0" destOrd="0" presId="urn:microsoft.com/office/officeart/2005/8/layout/vList2"/>
    <dgm:cxn modelId="{5077C985-1599-4EBF-A428-3A9A760F1598}" srcId="{36739AF9-9EAC-4CBD-B2A7-57BFD60573E1}" destId="{65283725-B208-42D4-BA39-90A8CE019C5E}" srcOrd="11" destOrd="0" parTransId="{8703A355-E186-40BF-B3BF-54589A8F417A}" sibTransId="{850ACE23-C768-4528-95C3-30DAA4449485}"/>
    <dgm:cxn modelId="{3EC9C4FF-719F-41E3-9A8F-BD3ACD79F19E}" type="presOf" srcId="{D6D04619-8930-4DF2-9B73-AC6E74658EAC}" destId="{E6A410BA-F0B4-4B61-982D-739F7227032A}" srcOrd="0" destOrd="0" presId="urn:microsoft.com/office/officeart/2005/8/layout/vList2"/>
    <dgm:cxn modelId="{1062B6CE-1BA1-4AD2-A3BF-97E9DDF54F7A}" srcId="{36739AF9-9EAC-4CBD-B2A7-57BFD60573E1}" destId="{FC9D3938-C6F7-41E3-8841-44CDB4CD8D11}" srcOrd="19" destOrd="0" parTransId="{FA15996A-F8F9-420E-B796-9B45022AA7BA}" sibTransId="{D7B71275-38E7-4E0D-8C85-28C434364E77}"/>
    <dgm:cxn modelId="{051E245B-269F-4499-8BFF-B5D0FF9B18FF}" type="presOf" srcId="{C630A400-BBA8-4CEE-BA61-5025C67C9E65}" destId="{34366141-68BD-4642-AEA0-D2EA32E42BB8}" srcOrd="0" destOrd="0" presId="urn:microsoft.com/office/officeart/2005/8/layout/vList2"/>
    <dgm:cxn modelId="{B55970DD-BAC8-4ACF-896B-1B999D1AD2FA}" srcId="{36739AF9-9EAC-4CBD-B2A7-57BFD60573E1}" destId="{277B96BD-B746-4817-977C-4BC1916252F7}" srcOrd="9" destOrd="0" parTransId="{68AD980C-096B-4323-925E-815105B80DDB}" sibTransId="{0D41F459-DFD8-4C9E-9FDD-1FE39972F7F8}"/>
    <dgm:cxn modelId="{CECF4E22-6139-4D52-8416-2772E7009D44}" srcId="{36739AF9-9EAC-4CBD-B2A7-57BFD60573E1}" destId="{FB67146A-B442-4189-966A-4D733608F10E}" srcOrd="10" destOrd="0" parTransId="{B538CD5C-FDAE-480E-BF09-255279204423}" sibTransId="{D1D09877-CE73-434A-879D-F8B3E70F7FEC}"/>
    <dgm:cxn modelId="{47EF62FC-4742-43B6-858C-82EA9B11D729}" type="presOf" srcId="{65283725-B208-42D4-BA39-90A8CE019C5E}" destId="{C8AD0492-7DA5-426E-BA50-18BFF51104C1}" srcOrd="0" destOrd="0" presId="urn:microsoft.com/office/officeart/2005/8/layout/vList2"/>
    <dgm:cxn modelId="{4C0294CC-DAA0-47F8-9973-2E51E836C215}" type="presOf" srcId="{812A4BA5-FC6B-488A-83EE-ED72F4CFE17F}" destId="{402D65A0-B8D6-4D54-A3B1-1707132B424D}" srcOrd="0" destOrd="0" presId="urn:microsoft.com/office/officeart/2005/8/layout/vList2"/>
    <dgm:cxn modelId="{355302A8-643B-48B1-9972-CB41CDBF56FE}" srcId="{36739AF9-9EAC-4CBD-B2A7-57BFD60573E1}" destId="{8AECF52A-4E68-40E8-B9BF-F47CF0E217BC}" srcOrd="15" destOrd="0" parTransId="{9BE1FB8B-3A5A-41B7-A1AA-673F7F5E970E}" sibTransId="{5B04285F-D373-48BD-A236-A78C9D734A6C}"/>
    <dgm:cxn modelId="{90F47AB2-855E-4245-923E-1C488FBBA919}" type="presOf" srcId="{FB67146A-B442-4189-966A-4D733608F10E}" destId="{1DC09B2B-0601-4EC4-9D66-9C7D973D01A5}" srcOrd="0" destOrd="0" presId="urn:microsoft.com/office/officeart/2005/8/layout/vList2"/>
    <dgm:cxn modelId="{3210D723-3417-4461-912E-140557086DB4}" type="presOf" srcId="{8D91247D-EC65-4E8A-9038-E38101B20231}" destId="{BC0F8B9C-566C-4038-9D71-72884FBF4F7B}" srcOrd="0" destOrd="0" presId="urn:microsoft.com/office/officeart/2005/8/layout/vList2"/>
    <dgm:cxn modelId="{F8B0C747-F6A0-46CF-B3C8-62177F6C9919}" srcId="{36739AF9-9EAC-4CBD-B2A7-57BFD60573E1}" destId="{C630A400-BBA8-4CEE-BA61-5025C67C9E65}" srcOrd="2" destOrd="0" parTransId="{6D6959FA-8071-4C8F-BB72-2DF46877D38B}" sibTransId="{5CD26F4C-3721-432B-BA7F-20D6E8C6F487}"/>
    <dgm:cxn modelId="{791251B2-F9E1-42A5-A7E9-83BBC7DFB9E2}" type="presOf" srcId="{E4341688-5CD9-42EF-A65A-95C626C55D15}" destId="{6001A93D-73BD-4EED-B9CE-01BB81BA3631}" srcOrd="0" destOrd="0" presId="urn:microsoft.com/office/officeart/2005/8/layout/vList2"/>
    <dgm:cxn modelId="{7DF9583F-1A29-4849-845A-3B30952AB1DF}" srcId="{36739AF9-9EAC-4CBD-B2A7-57BFD60573E1}" destId="{14F0287A-FB35-4BAA-B37C-7C93D036CECF}" srcOrd="4" destOrd="0" parTransId="{BDCA4613-57A0-430D-8236-F464330365B4}" sibTransId="{A879C628-327D-4493-AA05-05D2E0F20FEE}"/>
    <dgm:cxn modelId="{391085C4-5F15-40EF-A85E-B95F2E2FB5CD}" srcId="{36739AF9-9EAC-4CBD-B2A7-57BFD60573E1}" destId="{B6FB41C1-956D-4EC3-A485-5AC9E4A432BA}" srcOrd="12" destOrd="0" parTransId="{7E70CA6E-E6E2-4845-BEFC-5A3E088CD9C6}" sibTransId="{4E49FE72-7D44-44BD-B6CE-32B7D22A9BDB}"/>
    <dgm:cxn modelId="{2E67757E-2142-4DAE-9994-B6359CC59EA6}" type="presOf" srcId="{FC9D3938-C6F7-41E3-8841-44CDB4CD8D11}" destId="{C9498D7B-4439-4C59-9D05-17542489717A}" srcOrd="0" destOrd="0" presId="urn:microsoft.com/office/officeart/2005/8/layout/vList2"/>
    <dgm:cxn modelId="{6C6EBCD8-C005-4505-9FC2-54B649372923}" type="presOf" srcId="{2791A9CB-1622-4FA6-A2DD-7047CC875119}" destId="{B760B618-4E23-4D79-9701-A043AB6C06EB}" srcOrd="0" destOrd="0" presId="urn:microsoft.com/office/officeart/2005/8/layout/vList2"/>
    <dgm:cxn modelId="{33EDEBDD-3F0C-4680-AAF2-F7D96BDADDE0}" srcId="{36739AF9-9EAC-4CBD-B2A7-57BFD60573E1}" destId="{2791A9CB-1622-4FA6-A2DD-7047CC875119}" srcOrd="6" destOrd="0" parTransId="{2C29C339-D8AF-4236-8B69-49672AFF422F}" sibTransId="{1A60954F-0A60-4B7C-B2CB-14B152EB8B59}"/>
    <dgm:cxn modelId="{24494213-C897-4D9E-A123-4B06C66BC737}" srcId="{36739AF9-9EAC-4CBD-B2A7-57BFD60573E1}" destId="{78BF8495-E026-4DEC-B974-F12CD16382BF}" srcOrd="13" destOrd="0" parTransId="{45D5D1FF-E6EE-4DB2-915B-B1B3826A35D6}" sibTransId="{E9C7CB00-46E2-4BAB-A6B3-31F3F9511E92}"/>
    <dgm:cxn modelId="{64DDA63D-6686-4BA3-9E27-8652A44F255B}" type="presOf" srcId="{19BDD394-A0FC-4A8F-83D2-1930C82D7F70}" destId="{F85584A4-0E35-4B82-B63F-0956CB6BB519}" srcOrd="0" destOrd="0" presId="urn:microsoft.com/office/officeart/2005/8/layout/vList2"/>
    <dgm:cxn modelId="{933E4024-FFEB-46EA-B328-44B4D982DC14}" srcId="{36739AF9-9EAC-4CBD-B2A7-57BFD60573E1}" destId="{DCE12C61-E5EF-42F9-9D05-28AFF0262D10}" srcOrd="18" destOrd="0" parTransId="{E56C9E1D-F9CE-4DB3-B71B-D4D64FF7C0DD}" sibTransId="{711E954E-8E3B-41AC-8300-D5632FFA096A}"/>
    <dgm:cxn modelId="{816F602F-99E0-4FE3-BBD3-FE3AFEDC45CD}" srcId="{36739AF9-9EAC-4CBD-B2A7-57BFD60573E1}" destId="{8D91247D-EC65-4E8A-9038-E38101B20231}" srcOrd="7" destOrd="0" parTransId="{D8123179-D51A-4B45-97B5-E9ED23416A0F}" sibTransId="{F0FA9D2D-8B5A-48C6-9206-109C3AACEF1C}"/>
    <dgm:cxn modelId="{CBECAC1F-127F-4E61-AA8D-7C0FCF5E434F}" type="presOf" srcId="{DC304618-9CD1-4942-A038-F506E3C9FEB9}" destId="{C3412509-6440-4786-BEF0-52617B4B59A2}" srcOrd="0" destOrd="0" presId="urn:microsoft.com/office/officeart/2005/8/layout/vList2"/>
    <dgm:cxn modelId="{7D856FFF-01C2-4CAB-9232-5936CAA71C62}" srcId="{36739AF9-9EAC-4CBD-B2A7-57BFD60573E1}" destId="{4D45C1A6-9AE6-492F-8499-6804A4D112AA}" srcOrd="16" destOrd="0" parTransId="{905AAE78-8D22-45B3-A01E-203DDD4D16F8}" sibTransId="{994C0176-5DC3-4069-9FF5-DF36CF3B607F}"/>
    <dgm:cxn modelId="{C0D5CF13-E1BA-40BF-8F2E-54F1AAF5F8EF}" srcId="{36739AF9-9EAC-4CBD-B2A7-57BFD60573E1}" destId="{FA89534D-2EFF-46F1-81CE-6B1F2F85D87C}" srcOrd="14" destOrd="0" parTransId="{54F5FD1B-6061-4B09-9D59-AF6D484E7AA0}" sibTransId="{4C305299-2C0F-48C2-9A3D-8E7C7268331F}"/>
    <dgm:cxn modelId="{BAD4B90D-3F90-4BC7-920B-EFF5ADBA9C91}" srcId="{36739AF9-9EAC-4CBD-B2A7-57BFD60573E1}" destId="{DB7E137F-81DD-4A5A-BC42-6405C9345CB0}" srcOrd="5" destOrd="0" parTransId="{3088AABE-C9FA-471F-A1B5-EAFD62CF98E6}" sibTransId="{33BF1AF3-A2AE-4AA9-AF64-44A71C88F7A8}"/>
    <dgm:cxn modelId="{31145A66-70ED-4FE8-90FB-2E9E2171B2EE}" srcId="{36739AF9-9EAC-4CBD-B2A7-57BFD60573E1}" destId="{DC304618-9CD1-4942-A038-F506E3C9FEB9}" srcOrd="8" destOrd="0" parTransId="{32158E2F-3558-40F7-A6D2-376E0217FC92}" sibTransId="{0DE5812D-A728-45F8-BEFC-34C527C37507}"/>
    <dgm:cxn modelId="{07C108DF-CBA5-45F9-98AD-C8EE79CB8B7D}" type="presOf" srcId="{36739AF9-9EAC-4CBD-B2A7-57BFD60573E1}" destId="{DDD20EEA-8061-4ED8-A040-E8BFD25C6806}" srcOrd="0" destOrd="0" presId="urn:microsoft.com/office/officeart/2005/8/layout/vList2"/>
    <dgm:cxn modelId="{8E7F0860-24E4-445F-AC04-ED815304B123}" type="presParOf" srcId="{DDD20EEA-8061-4ED8-A040-E8BFD25C6806}" destId="{7CF5558C-56AE-438B-A55B-338D8584C4D2}" srcOrd="0" destOrd="0" presId="urn:microsoft.com/office/officeart/2005/8/layout/vList2"/>
    <dgm:cxn modelId="{3DC01880-3ECB-447B-950B-4FEF8F44F14F}" type="presParOf" srcId="{DDD20EEA-8061-4ED8-A040-E8BFD25C6806}" destId="{14AFF44A-2767-4C60-8F5F-849E82EEF5EE}" srcOrd="1" destOrd="0" presId="urn:microsoft.com/office/officeart/2005/8/layout/vList2"/>
    <dgm:cxn modelId="{065E4061-EC3A-4F8F-A2F2-3E929586B96A}" type="presParOf" srcId="{DDD20EEA-8061-4ED8-A040-E8BFD25C6806}" destId="{E6A410BA-F0B4-4B61-982D-739F7227032A}" srcOrd="2" destOrd="0" presId="urn:microsoft.com/office/officeart/2005/8/layout/vList2"/>
    <dgm:cxn modelId="{14FCA4D3-C949-4D84-8775-F82DE908F68A}" type="presParOf" srcId="{DDD20EEA-8061-4ED8-A040-E8BFD25C6806}" destId="{1E5DB75E-C01D-4129-A514-99D0DC7EDE5F}" srcOrd="3" destOrd="0" presId="urn:microsoft.com/office/officeart/2005/8/layout/vList2"/>
    <dgm:cxn modelId="{F4707B0C-F51A-467C-AB8B-E93947CCC3D5}" type="presParOf" srcId="{DDD20EEA-8061-4ED8-A040-E8BFD25C6806}" destId="{34366141-68BD-4642-AEA0-D2EA32E42BB8}" srcOrd="4" destOrd="0" presId="urn:microsoft.com/office/officeart/2005/8/layout/vList2"/>
    <dgm:cxn modelId="{62C63245-20B9-41D4-9CC5-9C7F86FE46E5}" type="presParOf" srcId="{DDD20EEA-8061-4ED8-A040-E8BFD25C6806}" destId="{B415CDC9-C715-4344-A0B0-7E64B8DA8F4C}" srcOrd="5" destOrd="0" presId="urn:microsoft.com/office/officeart/2005/8/layout/vList2"/>
    <dgm:cxn modelId="{B73D2291-80AE-4074-88F1-8AEEEDA134A6}" type="presParOf" srcId="{DDD20EEA-8061-4ED8-A040-E8BFD25C6806}" destId="{6001A93D-73BD-4EED-B9CE-01BB81BA3631}" srcOrd="6" destOrd="0" presId="urn:microsoft.com/office/officeart/2005/8/layout/vList2"/>
    <dgm:cxn modelId="{8469E9E3-1AAB-44FC-AB95-194B57B3956B}" type="presParOf" srcId="{DDD20EEA-8061-4ED8-A040-E8BFD25C6806}" destId="{D916EAFD-025C-4141-887F-18F5FE080F4C}" srcOrd="7" destOrd="0" presId="urn:microsoft.com/office/officeart/2005/8/layout/vList2"/>
    <dgm:cxn modelId="{B68446E9-A2B8-457E-A425-D7A61FE7DAB8}" type="presParOf" srcId="{DDD20EEA-8061-4ED8-A040-E8BFD25C6806}" destId="{E3AD6117-ECBA-4420-B71A-52BB115A1A3F}" srcOrd="8" destOrd="0" presId="urn:microsoft.com/office/officeart/2005/8/layout/vList2"/>
    <dgm:cxn modelId="{79843897-B989-483F-B583-338CE2B9C672}" type="presParOf" srcId="{DDD20EEA-8061-4ED8-A040-E8BFD25C6806}" destId="{1707C724-29B2-4FB5-9C98-8A400429C328}" srcOrd="9" destOrd="0" presId="urn:microsoft.com/office/officeart/2005/8/layout/vList2"/>
    <dgm:cxn modelId="{264F0D62-6AF2-457E-A7D7-F79BDAEE61C2}" type="presParOf" srcId="{DDD20EEA-8061-4ED8-A040-E8BFD25C6806}" destId="{3F89B6BC-C02B-462E-A5E3-E64F7588DEEC}" srcOrd="10" destOrd="0" presId="urn:microsoft.com/office/officeart/2005/8/layout/vList2"/>
    <dgm:cxn modelId="{6611FD4C-CE5A-4DB6-A92C-7964B6D3DCE3}" type="presParOf" srcId="{DDD20EEA-8061-4ED8-A040-E8BFD25C6806}" destId="{09129A41-2A67-4209-9183-AC4C5116430E}" srcOrd="11" destOrd="0" presId="urn:microsoft.com/office/officeart/2005/8/layout/vList2"/>
    <dgm:cxn modelId="{76FFEBD7-F184-4951-A825-85EA16919934}" type="presParOf" srcId="{DDD20EEA-8061-4ED8-A040-E8BFD25C6806}" destId="{B760B618-4E23-4D79-9701-A043AB6C06EB}" srcOrd="12" destOrd="0" presId="urn:microsoft.com/office/officeart/2005/8/layout/vList2"/>
    <dgm:cxn modelId="{7A36E419-4D10-4F1E-B25A-9EDBD1ABB521}" type="presParOf" srcId="{DDD20EEA-8061-4ED8-A040-E8BFD25C6806}" destId="{FD50A971-28F3-4149-AA33-F28ACFE86DF5}" srcOrd="13" destOrd="0" presId="urn:microsoft.com/office/officeart/2005/8/layout/vList2"/>
    <dgm:cxn modelId="{9322CCE3-7934-45BD-B63F-4E48F0DB8CBA}" type="presParOf" srcId="{DDD20EEA-8061-4ED8-A040-E8BFD25C6806}" destId="{BC0F8B9C-566C-4038-9D71-72884FBF4F7B}" srcOrd="14" destOrd="0" presId="urn:microsoft.com/office/officeart/2005/8/layout/vList2"/>
    <dgm:cxn modelId="{6FEE92DE-6C48-403C-9073-4E05AE0C64DE}" type="presParOf" srcId="{DDD20EEA-8061-4ED8-A040-E8BFD25C6806}" destId="{7284A562-74D0-4056-9D07-BFA9E9396121}" srcOrd="15" destOrd="0" presId="urn:microsoft.com/office/officeart/2005/8/layout/vList2"/>
    <dgm:cxn modelId="{F499DB4D-C979-4AD8-9332-874F5493E209}" type="presParOf" srcId="{DDD20EEA-8061-4ED8-A040-E8BFD25C6806}" destId="{C3412509-6440-4786-BEF0-52617B4B59A2}" srcOrd="16" destOrd="0" presId="urn:microsoft.com/office/officeart/2005/8/layout/vList2"/>
    <dgm:cxn modelId="{35EEB314-10F2-4224-8C13-F6968D724638}" type="presParOf" srcId="{DDD20EEA-8061-4ED8-A040-E8BFD25C6806}" destId="{D1543301-917F-4D31-8F1A-A39890BA2EFA}" srcOrd="17" destOrd="0" presId="urn:microsoft.com/office/officeart/2005/8/layout/vList2"/>
    <dgm:cxn modelId="{7A205F5E-9028-412B-8224-8A71B8F2DE2B}" type="presParOf" srcId="{DDD20EEA-8061-4ED8-A040-E8BFD25C6806}" destId="{BDCED2C5-A543-4864-BF0C-BB2EA44186F1}" srcOrd="18" destOrd="0" presId="urn:microsoft.com/office/officeart/2005/8/layout/vList2"/>
    <dgm:cxn modelId="{2310D60F-D97E-4987-9C79-D7D81A7467BF}" type="presParOf" srcId="{DDD20EEA-8061-4ED8-A040-E8BFD25C6806}" destId="{57A26DC3-5D10-49FB-A92E-E469A1133FB5}" srcOrd="19" destOrd="0" presId="urn:microsoft.com/office/officeart/2005/8/layout/vList2"/>
    <dgm:cxn modelId="{E781ED2F-84CD-43B7-8EA0-8CEF1AF74B02}" type="presParOf" srcId="{DDD20EEA-8061-4ED8-A040-E8BFD25C6806}" destId="{1DC09B2B-0601-4EC4-9D66-9C7D973D01A5}" srcOrd="20" destOrd="0" presId="urn:microsoft.com/office/officeart/2005/8/layout/vList2"/>
    <dgm:cxn modelId="{FF2FC56D-D3EC-48AC-93EA-AE130977915C}" type="presParOf" srcId="{DDD20EEA-8061-4ED8-A040-E8BFD25C6806}" destId="{E558F6C2-C228-496E-A1DF-89AAAAA4C301}" srcOrd="21" destOrd="0" presId="urn:microsoft.com/office/officeart/2005/8/layout/vList2"/>
    <dgm:cxn modelId="{C271969B-E7D7-4F54-86D3-531EB2552587}" type="presParOf" srcId="{DDD20EEA-8061-4ED8-A040-E8BFD25C6806}" destId="{C8AD0492-7DA5-426E-BA50-18BFF51104C1}" srcOrd="22" destOrd="0" presId="urn:microsoft.com/office/officeart/2005/8/layout/vList2"/>
    <dgm:cxn modelId="{DCB638B1-82A3-48E9-8445-ABB20A6A0E60}" type="presParOf" srcId="{DDD20EEA-8061-4ED8-A040-E8BFD25C6806}" destId="{1F611D1E-7C4C-4BC0-B7BE-D444379488F4}" srcOrd="23" destOrd="0" presId="urn:microsoft.com/office/officeart/2005/8/layout/vList2"/>
    <dgm:cxn modelId="{EB9CA68C-5584-4F4B-B984-38CB1F8C622E}" type="presParOf" srcId="{DDD20EEA-8061-4ED8-A040-E8BFD25C6806}" destId="{3588783B-1504-494D-9A8E-19CA2B876BF7}" srcOrd="24" destOrd="0" presId="urn:microsoft.com/office/officeart/2005/8/layout/vList2"/>
    <dgm:cxn modelId="{30507EEF-1C8E-4991-9072-DBC2B952FF2E}" type="presParOf" srcId="{DDD20EEA-8061-4ED8-A040-E8BFD25C6806}" destId="{28DF4D82-DDE5-4400-B7ED-A9B844252D98}" srcOrd="25" destOrd="0" presId="urn:microsoft.com/office/officeart/2005/8/layout/vList2"/>
    <dgm:cxn modelId="{E9AC46DD-35C9-4901-9C5A-70D79C33677A}" type="presParOf" srcId="{DDD20EEA-8061-4ED8-A040-E8BFD25C6806}" destId="{48CAEAD0-B649-408B-805B-99DC624C960C}" srcOrd="26" destOrd="0" presId="urn:microsoft.com/office/officeart/2005/8/layout/vList2"/>
    <dgm:cxn modelId="{458459A6-61E6-4EC7-B26E-193909E65BA3}" type="presParOf" srcId="{DDD20EEA-8061-4ED8-A040-E8BFD25C6806}" destId="{0D60911F-4FBB-4C11-86F2-660799C4FF15}" srcOrd="27" destOrd="0" presId="urn:microsoft.com/office/officeart/2005/8/layout/vList2"/>
    <dgm:cxn modelId="{38409822-82DB-4986-9512-C1967531CF06}" type="presParOf" srcId="{DDD20EEA-8061-4ED8-A040-E8BFD25C6806}" destId="{F21976C1-7E73-4450-B96C-153FD390E675}" srcOrd="28" destOrd="0" presId="urn:microsoft.com/office/officeart/2005/8/layout/vList2"/>
    <dgm:cxn modelId="{62F3221E-449D-484C-B488-ECD7F1E95039}" type="presParOf" srcId="{DDD20EEA-8061-4ED8-A040-E8BFD25C6806}" destId="{E73C9E73-7875-4A9C-B653-F2979D19E6A1}" srcOrd="29" destOrd="0" presId="urn:microsoft.com/office/officeart/2005/8/layout/vList2"/>
    <dgm:cxn modelId="{945FFD34-D728-4599-8455-2605BB74F956}" type="presParOf" srcId="{DDD20EEA-8061-4ED8-A040-E8BFD25C6806}" destId="{C508B898-0626-43C4-86D1-A3B792DB8E71}" srcOrd="30" destOrd="0" presId="urn:microsoft.com/office/officeart/2005/8/layout/vList2"/>
    <dgm:cxn modelId="{E37B73BB-A9B1-4B8C-AA4C-4AA0DC68F3D8}" type="presParOf" srcId="{DDD20EEA-8061-4ED8-A040-E8BFD25C6806}" destId="{D5482760-FF64-4B5C-BED0-C9293C1C979F}" srcOrd="31" destOrd="0" presId="urn:microsoft.com/office/officeart/2005/8/layout/vList2"/>
    <dgm:cxn modelId="{F5776262-C2BD-4069-9124-2D2BD2AFA698}" type="presParOf" srcId="{DDD20EEA-8061-4ED8-A040-E8BFD25C6806}" destId="{B4ED359A-D3F4-4628-A386-6D934332667F}" srcOrd="32" destOrd="0" presId="urn:microsoft.com/office/officeart/2005/8/layout/vList2"/>
    <dgm:cxn modelId="{A4A2E97E-02A6-4634-B388-B32568DD26F3}" type="presParOf" srcId="{DDD20EEA-8061-4ED8-A040-E8BFD25C6806}" destId="{923ED68A-46AF-49F2-9C64-DF7B15E355D8}" srcOrd="33" destOrd="0" presId="urn:microsoft.com/office/officeart/2005/8/layout/vList2"/>
    <dgm:cxn modelId="{0DA71D50-1B1D-4058-B7B7-732C0883C15F}" type="presParOf" srcId="{DDD20EEA-8061-4ED8-A040-E8BFD25C6806}" destId="{F85584A4-0E35-4B82-B63F-0956CB6BB519}" srcOrd="34" destOrd="0" presId="urn:microsoft.com/office/officeart/2005/8/layout/vList2"/>
    <dgm:cxn modelId="{0E0540C5-8D44-46C9-BDD1-88368B7093C6}" type="presParOf" srcId="{DDD20EEA-8061-4ED8-A040-E8BFD25C6806}" destId="{8E4312BF-3289-4130-B776-FAD300525275}" srcOrd="35" destOrd="0" presId="urn:microsoft.com/office/officeart/2005/8/layout/vList2"/>
    <dgm:cxn modelId="{F8EEAD2C-7772-41A5-8A91-D7C57DD56721}" type="presParOf" srcId="{DDD20EEA-8061-4ED8-A040-E8BFD25C6806}" destId="{6621CB64-BA4B-456F-A146-F7BFC9F7727F}" srcOrd="36" destOrd="0" presId="urn:microsoft.com/office/officeart/2005/8/layout/vList2"/>
    <dgm:cxn modelId="{30E511B2-B321-4FFE-AD0F-2B1B400F7FF0}" type="presParOf" srcId="{DDD20EEA-8061-4ED8-A040-E8BFD25C6806}" destId="{C7069D23-5AF5-4EE2-BDFE-DB314CA60641}" srcOrd="37" destOrd="0" presId="urn:microsoft.com/office/officeart/2005/8/layout/vList2"/>
    <dgm:cxn modelId="{DE94D1CF-E7F0-4BC9-AB15-2F6D388DA779}" type="presParOf" srcId="{DDD20EEA-8061-4ED8-A040-E8BFD25C6806}" destId="{C9498D7B-4439-4C59-9D05-17542489717A}" srcOrd="38" destOrd="0" presId="urn:microsoft.com/office/officeart/2005/8/layout/vList2"/>
    <dgm:cxn modelId="{2326AE91-8326-4456-B0CB-AC619978FFFC}" type="presParOf" srcId="{DDD20EEA-8061-4ED8-A040-E8BFD25C6806}" destId="{769233A5-89D3-42F1-8673-156EDA9B913B}" srcOrd="39" destOrd="0" presId="urn:microsoft.com/office/officeart/2005/8/layout/vList2"/>
    <dgm:cxn modelId="{21FD1B92-5CAF-430C-B079-38FF7163BBCB}" type="presParOf" srcId="{DDD20EEA-8061-4ED8-A040-E8BFD25C6806}" destId="{6757ACE2-6A51-4C0F-A99D-934D37917630}" srcOrd="40" destOrd="0" presId="urn:microsoft.com/office/officeart/2005/8/layout/vList2"/>
    <dgm:cxn modelId="{2D29FFB7-D811-4403-A3D5-E344D8417122}" type="presParOf" srcId="{DDD20EEA-8061-4ED8-A040-E8BFD25C6806}" destId="{5B5EBBBE-94D2-4B5A-A096-127EE04013B6}" srcOrd="41" destOrd="0" presId="urn:microsoft.com/office/officeart/2005/8/layout/vList2"/>
    <dgm:cxn modelId="{7C7A85AD-6804-47AC-A8C0-C7544A035D23}" type="presParOf" srcId="{DDD20EEA-8061-4ED8-A040-E8BFD25C6806}" destId="{402D65A0-B8D6-4D54-A3B1-1707132B424D}" srcOrd="4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392301E-FE20-4A19-8819-960B9277A56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1B01594-CE35-4FBE-9AE1-FEE3671DB28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000" b="1" dirty="0" smtClean="0">
              <a:latin typeface="Book Antiqua" pitchFamily="18" charset="0"/>
            </a:rPr>
            <a:t>B2- Large Classes</a:t>
          </a:r>
          <a:endParaRPr lang="tr-TR" sz="2000" dirty="0">
            <a:latin typeface="Book Antiqua" pitchFamily="18" charset="0"/>
          </a:endParaRPr>
        </a:p>
      </dgm:t>
    </dgm:pt>
    <dgm:pt modelId="{4837D687-C50A-4593-A726-4143CB52ACDC}" type="parTrans" cxnId="{E2DB2C2F-AF56-438E-9CC3-05B8F1A0C061}">
      <dgm:prSet/>
      <dgm:spPr/>
      <dgm:t>
        <a:bodyPr/>
        <a:lstStyle/>
        <a:p>
          <a:endParaRPr lang="en-US" sz="2000"/>
        </a:p>
      </dgm:t>
    </dgm:pt>
    <dgm:pt modelId="{5E0C74C7-9410-4C45-B43F-E84A7DDA87DF}" type="sibTrans" cxnId="{E2DB2C2F-AF56-438E-9CC3-05B8F1A0C061}">
      <dgm:prSet/>
      <dgm:spPr/>
      <dgm:t>
        <a:bodyPr/>
        <a:lstStyle/>
        <a:p>
          <a:endParaRPr lang="en-US" sz="2000"/>
        </a:p>
      </dgm:t>
    </dgm:pt>
    <dgm:pt modelId="{7B11D15A-761C-4591-8CDE-C832295B4ACB}">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dirty="0" smtClean="0">
              <a:latin typeface="Book Antiqua" pitchFamily="18" charset="0"/>
            </a:rPr>
            <a:t>there are enough </a:t>
          </a:r>
          <a:r>
            <a:rPr lang="en-US" sz="2000" dirty="0" err="1" smtClean="0">
              <a:latin typeface="Book Antiqua" pitchFamily="18" charset="0"/>
            </a:rPr>
            <a:t>sts</a:t>
          </a:r>
          <a:r>
            <a:rPr lang="en-US" sz="2000" dirty="0" smtClean="0">
              <a:latin typeface="Book Antiqua" pitchFamily="18" charset="0"/>
            </a:rPr>
            <a:t> to get interaction, and a rich variety of human resources.</a:t>
          </a:r>
          <a:endParaRPr lang="tr-TR" sz="2000" dirty="0">
            <a:latin typeface="Book Antiqua" pitchFamily="18" charset="0"/>
          </a:endParaRPr>
        </a:p>
      </dgm:t>
    </dgm:pt>
    <dgm:pt modelId="{71A3E030-1040-4AF6-8063-D44D39FB156B}" type="parTrans" cxnId="{CB92ACC3-F18C-47E6-907D-53486DBE4933}">
      <dgm:prSet/>
      <dgm:spPr/>
      <dgm:t>
        <a:bodyPr/>
        <a:lstStyle/>
        <a:p>
          <a:endParaRPr lang="en-US" sz="2000"/>
        </a:p>
      </dgm:t>
    </dgm:pt>
    <dgm:pt modelId="{620F9226-D952-49A1-AFF1-21561821C690}" type="sibTrans" cxnId="{CB92ACC3-F18C-47E6-907D-53486DBE4933}">
      <dgm:prSet/>
      <dgm:spPr/>
      <dgm:t>
        <a:bodyPr/>
        <a:lstStyle/>
        <a:p>
          <a:endParaRPr lang="en-US" sz="2000"/>
        </a:p>
      </dgm:t>
    </dgm:pt>
    <dgm:pt modelId="{E95ACBE9-7318-46F2-9A61-19396431F722}">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dirty="0" smtClean="0">
              <a:latin typeface="Book Antiqua" pitchFamily="18" charset="0"/>
            </a:rPr>
            <a:t>There are a number of key elements in successful large-group teaching: </a:t>
          </a:r>
          <a:endParaRPr lang="tr-TR" sz="2000" dirty="0">
            <a:latin typeface="Book Antiqua" pitchFamily="18" charset="0"/>
          </a:endParaRPr>
        </a:p>
      </dgm:t>
    </dgm:pt>
    <dgm:pt modelId="{2CFFA5FC-D448-4B4A-8BDF-4C92853AA0F4}" type="parTrans" cxnId="{B71C11C6-6102-465E-9984-4F0BC5EFA37B}">
      <dgm:prSet/>
      <dgm:spPr/>
      <dgm:t>
        <a:bodyPr/>
        <a:lstStyle/>
        <a:p>
          <a:endParaRPr lang="en-US" sz="2000"/>
        </a:p>
      </dgm:t>
    </dgm:pt>
    <dgm:pt modelId="{C3F4E47D-4D09-40F4-B9F1-A5800B6B3F3C}" type="sibTrans" cxnId="{B71C11C6-6102-465E-9984-4F0BC5EFA37B}">
      <dgm:prSet/>
      <dgm:spPr/>
      <dgm:t>
        <a:bodyPr/>
        <a:lstStyle/>
        <a:p>
          <a:endParaRPr lang="en-US" sz="2000"/>
        </a:p>
      </dgm:t>
    </dgm:pt>
    <dgm:pt modelId="{5866E534-CBAA-47E5-9C31-6B0B1C6173FB}">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Be organized: </a:t>
          </a:r>
          <a:endParaRPr lang="tr-TR" sz="2000" b="1" dirty="0">
            <a:latin typeface="Book Antiqua" pitchFamily="18" charset="0"/>
          </a:endParaRPr>
        </a:p>
      </dgm:t>
    </dgm:pt>
    <dgm:pt modelId="{944073FF-6845-4D08-B7C9-E9979A4D62B9}" type="parTrans" cxnId="{739BDC15-9F05-4F3A-B888-A0DED312885C}">
      <dgm:prSet/>
      <dgm:spPr/>
      <dgm:t>
        <a:bodyPr/>
        <a:lstStyle/>
        <a:p>
          <a:endParaRPr lang="en-US" sz="2000"/>
        </a:p>
      </dgm:t>
    </dgm:pt>
    <dgm:pt modelId="{2DAB512A-3BA9-43C1-9DF0-8113DAD93A7E}" type="sibTrans" cxnId="{739BDC15-9F05-4F3A-B888-A0DED312885C}">
      <dgm:prSet/>
      <dgm:spPr/>
      <dgm:t>
        <a:bodyPr/>
        <a:lstStyle/>
        <a:p>
          <a:endParaRPr lang="en-US" sz="2000"/>
        </a:p>
      </dgm:t>
    </dgm:pt>
    <dgm:pt modelId="{842A4C55-9645-43C1-B652-AE22C9023B2C}">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Establish Routines:</a:t>
          </a:r>
          <a:r>
            <a:rPr lang="en-US" sz="2000" dirty="0" smtClean="0">
              <a:latin typeface="Book Antiqua" pitchFamily="18" charset="0"/>
            </a:rPr>
            <a:t> </a:t>
          </a:r>
          <a:endParaRPr lang="tr-TR" sz="2000" dirty="0">
            <a:latin typeface="Book Antiqua" pitchFamily="18" charset="0"/>
          </a:endParaRPr>
        </a:p>
      </dgm:t>
    </dgm:pt>
    <dgm:pt modelId="{2166537B-9790-4B64-B3B2-EFCC5EF64627}" type="parTrans" cxnId="{ABF52B04-BC32-4E90-8472-7EE2F2C023DF}">
      <dgm:prSet/>
      <dgm:spPr/>
      <dgm:t>
        <a:bodyPr/>
        <a:lstStyle/>
        <a:p>
          <a:endParaRPr lang="en-US" sz="2000"/>
        </a:p>
      </dgm:t>
    </dgm:pt>
    <dgm:pt modelId="{35A9BBA3-9177-4E3B-9E17-7241ECF08AF4}" type="sibTrans" cxnId="{ABF52B04-BC32-4E90-8472-7EE2F2C023DF}">
      <dgm:prSet/>
      <dgm:spPr/>
      <dgm:t>
        <a:bodyPr/>
        <a:lstStyle/>
        <a:p>
          <a:endParaRPr lang="en-US" sz="2000"/>
        </a:p>
      </dgm:t>
    </dgm:pt>
    <dgm:pt modelId="{628F5EEF-5808-4457-BC2F-ECB788DC4C74}">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Maximize individual work: </a:t>
          </a:r>
          <a:endParaRPr lang="tr-TR" sz="2000" b="1" dirty="0">
            <a:latin typeface="Book Antiqua" pitchFamily="18" charset="0"/>
          </a:endParaRPr>
        </a:p>
      </dgm:t>
    </dgm:pt>
    <dgm:pt modelId="{543386AD-989F-4337-A55C-DA559E87362B}" type="parTrans" cxnId="{B87182DC-69C0-4529-9DBE-C0C27EF4507D}">
      <dgm:prSet/>
      <dgm:spPr/>
      <dgm:t>
        <a:bodyPr/>
        <a:lstStyle/>
        <a:p>
          <a:endParaRPr lang="en-US" sz="2000"/>
        </a:p>
      </dgm:t>
    </dgm:pt>
    <dgm:pt modelId="{82D5FD61-EFDD-4469-9288-365B871676DA}" type="sibTrans" cxnId="{B87182DC-69C0-4529-9DBE-C0C27EF4507D}">
      <dgm:prSet/>
      <dgm:spPr/>
      <dgm:t>
        <a:bodyPr/>
        <a:lstStyle/>
        <a:p>
          <a:endParaRPr lang="en-US" sz="2000"/>
        </a:p>
      </dgm:t>
    </dgm:pt>
    <dgm:pt modelId="{8D5F0F39-C60D-4EA3-98DC-B432FDE3B188}">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Use students:</a:t>
          </a:r>
          <a:r>
            <a:rPr lang="en-US" sz="2000" dirty="0" smtClean="0">
              <a:latin typeface="Book Antiqua" pitchFamily="18" charset="0"/>
            </a:rPr>
            <a:t> </a:t>
          </a:r>
          <a:endParaRPr lang="tr-TR" sz="2000" dirty="0">
            <a:latin typeface="Book Antiqua" pitchFamily="18" charset="0"/>
          </a:endParaRPr>
        </a:p>
      </dgm:t>
    </dgm:pt>
    <dgm:pt modelId="{F4137909-1B9C-4871-A4A1-CB7C38911379}" type="parTrans" cxnId="{173F9E7D-8132-42E4-B7C0-3C51E30F6F8D}">
      <dgm:prSet/>
      <dgm:spPr/>
      <dgm:t>
        <a:bodyPr/>
        <a:lstStyle/>
        <a:p>
          <a:endParaRPr lang="en-US" sz="2000"/>
        </a:p>
      </dgm:t>
    </dgm:pt>
    <dgm:pt modelId="{A91968D0-8E02-41C2-A9F5-DFE2AD6830D2}" type="sibTrans" cxnId="{173F9E7D-8132-42E4-B7C0-3C51E30F6F8D}">
      <dgm:prSet/>
      <dgm:spPr/>
      <dgm:t>
        <a:bodyPr/>
        <a:lstStyle/>
        <a:p>
          <a:endParaRPr lang="en-US" sz="2000"/>
        </a:p>
      </dgm:t>
    </dgm:pt>
    <dgm:pt modelId="{FD3DC560-0947-411C-97E3-7682FC0B63CD}">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Use worksheets:</a:t>
          </a:r>
          <a:r>
            <a:rPr lang="en-US" sz="2000" dirty="0" smtClean="0">
              <a:latin typeface="Book Antiqua" pitchFamily="18" charset="0"/>
            </a:rPr>
            <a:t> </a:t>
          </a:r>
          <a:endParaRPr lang="tr-TR" sz="2000" dirty="0">
            <a:latin typeface="Book Antiqua" pitchFamily="18" charset="0"/>
          </a:endParaRPr>
        </a:p>
      </dgm:t>
    </dgm:pt>
    <dgm:pt modelId="{AD1207B8-4906-4AB8-B92D-92630523E9D8}" type="parTrans" cxnId="{50AE9D4E-613A-4751-BD07-E29423134C4C}">
      <dgm:prSet/>
      <dgm:spPr/>
      <dgm:t>
        <a:bodyPr/>
        <a:lstStyle/>
        <a:p>
          <a:endParaRPr lang="en-US" sz="2000"/>
        </a:p>
      </dgm:t>
    </dgm:pt>
    <dgm:pt modelId="{B9A3A3F3-5FB9-408E-A4A0-026EC4796E4C}" type="sibTrans" cxnId="{50AE9D4E-613A-4751-BD07-E29423134C4C}">
      <dgm:prSet/>
      <dgm:spPr/>
      <dgm:t>
        <a:bodyPr/>
        <a:lstStyle/>
        <a:p>
          <a:endParaRPr lang="en-US" sz="2000"/>
        </a:p>
      </dgm:t>
    </dgm:pt>
    <dgm:pt modelId="{4AF9250C-DFE3-4992-88C6-826CE74CC058}">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Use pair work and group work:</a:t>
          </a:r>
          <a:endParaRPr lang="tr-TR" sz="2000" b="1" dirty="0">
            <a:latin typeface="Book Antiqua" pitchFamily="18" charset="0"/>
          </a:endParaRPr>
        </a:p>
      </dgm:t>
    </dgm:pt>
    <dgm:pt modelId="{A9642C89-CB39-408C-898B-A5B6EF5B9C26}" type="parTrans" cxnId="{CC8C7388-16CF-453F-AD4F-B38494A67288}">
      <dgm:prSet/>
      <dgm:spPr/>
      <dgm:t>
        <a:bodyPr/>
        <a:lstStyle/>
        <a:p>
          <a:endParaRPr lang="en-US" sz="2000"/>
        </a:p>
      </dgm:t>
    </dgm:pt>
    <dgm:pt modelId="{C400F2ED-CC9E-4DCC-BED5-96594F7C9326}" type="sibTrans" cxnId="{CC8C7388-16CF-453F-AD4F-B38494A67288}">
      <dgm:prSet/>
      <dgm:spPr/>
      <dgm:t>
        <a:bodyPr/>
        <a:lstStyle/>
        <a:p>
          <a:endParaRPr lang="en-US" sz="2000"/>
        </a:p>
      </dgm:t>
    </dgm:pt>
    <dgm:pt modelId="{1D4C9092-9AE7-4D64-B207-BAEAA48B9C69}">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Use chorus reaction: </a:t>
          </a:r>
          <a:endParaRPr lang="tr-TR" sz="2000" b="1" dirty="0">
            <a:latin typeface="Book Antiqua" pitchFamily="18" charset="0"/>
          </a:endParaRPr>
        </a:p>
      </dgm:t>
    </dgm:pt>
    <dgm:pt modelId="{BBA3BC3E-3B96-4275-9068-9079DC624279}" type="parTrans" cxnId="{9BB0480B-17A3-487E-B1B3-F87F3A1B4B2A}">
      <dgm:prSet/>
      <dgm:spPr/>
      <dgm:t>
        <a:bodyPr/>
        <a:lstStyle/>
        <a:p>
          <a:endParaRPr lang="en-US" sz="2000"/>
        </a:p>
      </dgm:t>
    </dgm:pt>
    <dgm:pt modelId="{DBBA13CD-4075-4F8B-BA54-8BB2EB311BD8}" type="sibTrans" cxnId="{9BB0480B-17A3-487E-B1B3-F87F3A1B4B2A}">
      <dgm:prSet/>
      <dgm:spPr/>
      <dgm:t>
        <a:bodyPr/>
        <a:lstStyle/>
        <a:p>
          <a:endParaRPr lang="en-US" sz="2000"/>
        </a:p>
      </dgm:t>
    </dgm:pt>
    <dgm:pt modelId="{A1F944AB-6927-47D3-889F-1515F8EC807F}">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Take account of vision and acoustics:</a:t>
          </a:r>
          <a:r>
            <a:rPr lang="en-US" sz="2000" dirty="0" smtClean="0">
              <a:latin typeface="Book Antiqua" pitchFamily="18" charset="0"/>
            </a:rPr>
            <a:t> </a:t>
          </a:r>
          <a:endParaRPr lang="tr-TR" sz="2000" dirty="0">
            <a:latin typeface="Book Antiqua" pitchFamily="18" charset="0"/>
          </a:endParaRPr>
        </a:p>
      </dgm:t>
    </dgm:pt>
    <dgm:pt modelId="{4359F0F3-D798-4F50-B2EB-1139D6370371}" type="parTrans" cxnId="{759D5A31-DFBF-435C-938F-8147A31E0A28}">
      <dgm:prSet/>
      <dgm:spPr/>
      <dgm:t>
        <a:bodyPr/>
        <a:lstStyle/>
        <a:p>
          <a:endParaRPr lang="en-US" sz="2000"/>
        </a:p>
      </dgm:t>
    </dgm:pt>
    <dgm:pt modelId="{CD44A102-72F2-4440-B44B-4BCD53FC25BB}" type="sibTrans" cxnId="{759D5A31-DFBF-435C-938F-8147A31E0A28}">
      <dgm:prSet/>
      <dgm:spPr/>
      <dgm:t>
        <a:bodyPr/>
        <a:lstStyle/>
        <a:p>
          <a:endParaRPr lang="en-US" sz="2000"/>
        </a:p>
      </dgm:t>
    </dgm:pt>
    <dgm:pt modelId="{75A886A1-5ABC-426F-BFDB-9B03946072EF}">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Use the size of the group to your advantage:</a:t>
          </a:r>
          <a:endParaRPr lang="tr-TR" sz="2000" b="1" dirty="0">
            <a:latin typeface="Book Antiqua" pitchFamily="18" charset="0"/>
          </a:endParaRPr>
        </a:p>
      </dgm:t>
    </dgm:pt>
    <dgm:pt modelId="{D9522A74-F1E7-4D88-9FEB-3087A443CC8C}" type="parTrans" cxnId="{683D9119-F389-425F-9B49-0E3CA91DFAD1}">
      <dgm:prSet/>
      <dgm:spPr/>
      <dgm:t>
        <a:bodyPr/>
        <a:lstStyle/>
        <a:p>
          <a:endParaRPr lang="en-US" sz="2000"/>
        </a:p>
      </dgm:t>
    </dgm:pt>
    <dgm:pt modelId="{959A0213-BD7F-454C-A58A-A7AE251193DD}" type="sibTrans" cxnId="{683D9119-F389-425F-9B49-0E3CA91DFAD1}">
      <dgm:prSet/>
      <dgm:spPr/>
      <dgm:t>
        <a:bodyPr/>
        <a:lstStyle/>
        <a:p>
          <a:endParaRPr lang="en-US" sz="2000"/>
        </a:p>
      </dgm:t>
    </dgm:pt>
    <dgm:pt modelId="{D350B081-C10D-48C4-A515-6E9EAB87682D}">
      <dgm:prSe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sz="2000" b="1" dirty="0" smtClean="0">
              <a:latin typeface="Book Antiqua" pitchFamily="18" charset="0"/>
            </a:rPr>
            <a:t>Use a different pace for different activities:</a:t>
          </a:r>
          <a:endParaRPr lang="tr-TR" sz="2000" b="1" dirty="0">
            <a:latin typeface="Book Antiqua" pitchFamily="18" charset="0"/>
          </a:endParaRPr>
        </a:p>
      </dgm:t>
    </dgm:pt>
    <dgm:pt modelId="{0241BB87-E747-4272-8FD6-4691433FC476}" type="sibTrans" cxnId="{8A70E506-E27C-477E-B76D-90F5C91E737A}">
      <dgm:prSet/>
      <dgm:spPr/>
      <dgm:t>
        <a:bodyPr/>
        <a:lstStyle/>
        <a:p>
          <a:endParaRPr lang="en-US" sz="2000"/>
        </a:p>
      </dgm:t>
    </dgm:pt>
    <dgm:pt modelId="{8677C4F3-1D65-4250-9C59-0DB94DB8812B}" type="parTrans" cxnId="{8A70E506-E27C-477E-B76D-90F5C91E737A}">
      <dgm:prSet/>
      <dgm:spPr/>
      <dgm:t>
        <a:bodyPr/>
        <a:lstStyle/>
        <a:p>
          <a:endParaRPr lang="en-US" sz="2000"/>
        </a:p>
      </dgm:t>
    </dgm:pt>
    <dgm:pt modelId="{0E1A0A13-E0EA-4CE9-B8F7-7B9C58F91978}" type="pres">
      <dgm:prSet presAssocID="{8392301E-FE20-4A19-8819-960B9277A564}" presName="linear" presStyleCnt="0">
        <dgm:presLayoutVars>
          <dgm:animLvl val="lvl"/>
          <dgm:resizeHandles val="exact"/>
        </dgm:presLayoutVars>
      </dgm:prSet>
      <dgm:spPr/>
      <dgm:t>
        <a:bodyPr/>
        <a:lstStyle/>
        <a:p>
          <a:endParaRPr lang="en-US"/>
        </a:p>
      </dgm:t>
    </dgm:pt>
    <dgm:pt modelId="{A029D07D-55A6-48B3-829D-C3BCF5767263}" type="pres">
      <dgm:prSet presAssocID="{11B01594-CE35-4FBE-9AE1-FEE3671DB280}" presName="parentText" presStyleLbl="node1" presStyleIdx="0" presStyleCnt="13">
        <dgm:presLayoutVars>
          <dgm:chMax val="0"/>
          <dgm:bulletEnabled val="1"/>
        </dgm:presLayoutVars>
      </dgm:prSet>
      <dgm:spPr/>
      <dgm:t>
        <a:bodyPr/>
        <a:lstStyle/>
        <a:p>
          <a:endParaRPr lang="en-US"/>
        </a:p>
      </dgm:t>
    </dgm:pt>
    <dgm:pt modelId="{E5172E59-0C71-4A81-BE31-31DF1B4680D6}" type="pres">
      <dgm:prSet presAssocID="{5E0C74C7-9410-4C45-B43F-E84A7DDA87DF}" presName="spacer" presStyleCnt="0"/>
      <dgm:spPr/>
    </dgm:pt>
    <dgm:pt modelId="{ACB306AB-3061-493E-9AA6-70E104749DC4}" type="pres">
      <dgm:prSet presAssocID="{7B11D15A-761C-4591-8CDE-C832295B4ACB}" presName="parentText" presStyleLbl="node1" presStyleIdx="1" presStyleCnt="13">
        <dgm:presLayoutVars>
          <dgm:chMax val="0"/>
          <dgm:bulletEnabled val="1"/>
        </dgm:presLayoutVars>
      </dgm:prSet>
      <dgm:spPr/>
      <dgm:t>
        <a:bodyPr/>
        <a:lstStyle/>
        <a:p>
          <a:endParaRPr lang="en-US"/>
        </a:p>
      </dgm:t>
    </dgm:pt>
    <dgm:pt modelId="{F6942FA4-63AA-4EAD-9A2F-BA3BFB2829F5}" type="pres">
      <dgm:prSet presAssocID="{620F9226-D952-49A1-AFF1-21561821C690}" presName="spacer" presStyleCnt="0"/>
      <dgm:spPr/>
    </dgm:pt>
    <dgm:pt modelId="{E90D5CCC-AF7B-47A9-8E03-5D7DBBC82AB7}" type="pres">
      <dgm:prSet presAssocID="{E95ACBE9-7318-46F2-9A61-19396431F722}" presName="parentText" presStyleLbl="node1" presStyleIdx="2" presStyleCnt="13">
        <dgm:presLayoutVars>
          <dgm:chMax val="0"/>
          <dgm:bulletEnabled val="1"/>
        </dgm:presLayoutVars>
      </dgm:prSet>
      <dgm:spPr/>
      <dgm:t>
        <a:bodyPr/>
        <a:lstStyle/>
        <a:p>
          <a:endParaRPr lang="en-US"/>
        </a:p>
      </dgm:t>
    </dgm:pt>
    <dgm:pt modelId="{9C3E7F68-2AF9-44B0-8551-3AAB95A1569F}" type="pres">
      <dgm:prSet presAssocID="{C3F4E47D-4D09-40F4-B9F1-A5800B6B3F3C}" presName="spacer" presStyleCnt="0"/>
      <dgm:spPr/>
    </dgm:pt>
    <dgm:pt modelId="{68038CDF-4514-4CFC-A004-238A47407E47}" type="pres">
      <dgm:prSet presAssocID="{5866E534-CBAA-47E5-9C31-6B0B1C6173FB}" presName="parentText" presStyleLbl="node1" presStyleIdx="3" presStyleCnt="13">
        <dgm:presLayoutVars>
          <dgm:chMax val="0"/>
          <dgm:bulletEnabled val="1"/>
        </dgm:presLayoutVars>
      </dgm:prSet>
      <dgm:spPr/>
      <dgm:t>
        <a:bodyPr/>
        <a:lstStyle/>
        <a:p>
          <a:endParaRPr lang="en-US"/>
        </a:p>
      </dgm:t>
    </dgm:pt>
    <dgm:pt modelId="{E4DAB1D6-C82C-42D5-90F5-D0B4EC0BBE1F}" type="pres">
      <dgm:prSet presAssocID="{2DAB512A-3BA9-43C1-9DF0-8113DAD93A7E}" presName="spacer" presStyleCnt="0"/>
      <dgm:spPr/>
    </dgm:pt>
    <dgm:pt modelId="{BE56B64A-A6CB-4670-A84C-9CBE01CBA0A4}" type="pres">
      <dgm:prSet presAssocID="{842A4C55-9645-43C1-B652-AE22C9023B2C}" presName="parentText" presStyleLbl="node1" presStyleIdx="4" presStyleCnt="13">
        <dgm:presLayoutVars>
          <dgm:chMax val="0"/>
          <dgm:bulletEnabled val="1"/>
        </dgm:presLayoutVars>
      </dgm:prSet>
      <dgm:spPr/>
      <dgm:t>
        <a:bodyPr/>
        <a:lstStyle/>
        <a:p>
          <a:endParaRPr lang="en-US"/>
        </a:p>
      </dgm:t>
    </dgm:pt>
    <dgm:pt modelId="{B56AD90A-B143-4CA7-A908-77B454AC023C}" type="pres">
      <dgm:prSet presAssocID="{35A9BBA3-9177-4E3B-9E17-7241ECF08AF4}" presName="spacer" presStyleCnt="0"/>
      <dgm:spPr/>
    </dgm:pt>
    <dgm:pt modelId="{75D7EC00-403B-4D06-8F94-FAF37C545946}" type="pres">
      <dgm:prSet presAssocID="{D350B081-C10D-48C4-A515-6E9EAB87682D}" presName="parentText" presStyleLbl="node1" presStyleIdx="5" presStyleCnt="13">
        <dgm:presLayoutVars>
          <dgm:chMax val="0"/>
          <dgm:bulletEnabled val="1"/>
        </dgm:presLayoutVars>
      </dgm:prSet>
      <dgm:spPr/>
      <dgm:t>
        <a:bodyPr/>
        <a:lstStyle/>
        <a:p>
          <a:endParaRPr lang="en-US"/>
        </a:p>
      </dgm:t>
    </dgm:pt>
    <dgm:pt modelId="{CCDAB225-0DB2-4B7F-A000-77E3755E35A9}" type="pres">
      <dgm:prSet presAssocID="{0241BB87-E747-4272-8FD6-4691433FC476}" presName="spacer" presStyleCnt="0"/>
      <dgm:spPr/>
    </dgm:pt>
    <dgm:pt modelId="{E8068F11-856D-4531-B8DB-E25FEB77FED9}" type="pres">
      <dgm:prSet presAssocID="{628F5EEF-5808-4457-BC2F-ECB788DC4C74}" presName="parentText" presStyleLbl="node1" presStyleIdx="6" presStyleCnt="13">
        <dgm:presLayoutVars>
          <dgm:chMax val="0"/>
          <dgm:bulletEnabled val="1"/>
        </dgm:presLayoutVars>
      </dgm:prSet>
      <dgm:spPr/>
      <dgm:t>
        <a:bodyPr/>
        <a:lstStyle/>
        <a:p>
          <a:endParaRPr lang="en-US"/>
        </a:p>
      </dgm:t>
    </dgm:pt>
    <dgm:pt modelId="{EAAA885A-62BC-46A5-BCEB-1AD9FDDAE83C}" type="pres">
      <dgm:prSet presAssocID="{82D5FD61-EFDD-4469-9288-365B871676DA}" presName="spacer" presStyleCnt="0"/>
      <dgm:spPr/>
    </dgm:pt>
    <dgm:pt modelId="{1BCD3C49-18E9-4E5B-BBCB-6AB0BED47A8D}" type="pres">
      <dgm:prSet presAssocID="{8D5F0F39-C60D-4EA3-98DC-B432FDE3B188}" presName="parentText" presStyleLbl="node1" presStyleIdx="7" presStyleCnt="13">
        <dgm:presLayoutVars>
          <dgm:chMax val="0"/>
          <dgm:bulletEnabled val="1"/>
        </dgm:presLayoutVars>
      </dgm:prSet>
      <dgm:spPr/>
      <dgm:t>
        <a:bodyPr/>
        <a:lstStyle/>
        <a:p>
          <a:endParaRPr lang="en-US"/>
        </a:p>
      </dgm:t>
    </dgm:pt>
    <dgm:pt modelId="{402055B1-85F7-4C0B-96CB-2153C2BF3B23}" type="pres">
      <dgm:prSet presAssocID="{A91968D0-8E02-41C2-A9F5-DFE2AD6830D2}" presName="spacer" presStyleCnt="0"/>
      <dgm:spPr/>
    </dgm:pt>
    <dgm:pt modelId="{A6593ECE-A4B7-4C2E-AD8B-B83937809EA1}" type="pres">
      <dgm:prSet presAssocID="{FD3DC560-0947-411C-97E3-7682FC0B63CD}" presName="parentText" presStyleLbl="node1" presStyleIdx="8" presStyleCnt="13">
        <dgm:presLayoutVars>
          <dgm:chMax val="0"/>
          <dgm:bulletEnabled val="1"/>
        </dgm:presLayoutVars>
      </dgm:prSet>
      <dgm:spPr/>
      <dgm:t>
        <a:bodyPr/>
        <a:lstStyle/>
        <a:p>
          <a:endParaRPr lang="en-US"/>
        </a:p>
      </dgm:t>
    </dgm:pt>
    <dgm:pt modelId="{42EFA307-4540-4B72-97D5-9CB0E2A68846}" type="pres">
      <dgm:prSet presAssocID="{B9A3A3F3-5FB9-408E-A4A0-026EC4796E4C}" presName="spacer" presStyleCnt="0"/>
      <dgm:spPr/>
    </dgm:pt>
    <dgm:pt modelId="{FFF525B2-946F-40B0-8B4B-1627A8920FBF}" type="pres">
      <dgm:prSet presAssocID="{4AF9250C-DFE3-4992-88C6-826CE74CC058}" presName="parentText" presStyleLbl="node1" presStyleIdx="9" presStyleCnt="13">
        <dgm:presLayoutVars>
          <dgm:chMax val="0"/>
          <dgm:bulletEnabled val="1"/>
        </dgm:presLayoutVars>
      </dgm:prSet>
      <dgm:spPr/>
      <dgm:t>
        <a:bodyPr/>
        <a:lstStyle/>
        <a:p>
          <a:endParaRPr lang="en-US"/>
        </a:p>
      </dgm:t>
    </dgm:pt>
    <dgm:pt modelId="{6EFB8420-F7DA-4C02-8EDD-22BBF55D128C}" type="pres">
      <dgm:prSet presAssocID="{C400F2ED-CC9E-4DCC-BED5-96594F7C9326}" presName="spacer" presStyleCnt="0"/>
      <dgm:spPr/>
    </dgm:pt>
    <dgm:pt modelId="{05152B05-E95B-4F9D-83F1-08435E5DE241}" type="pres">
      <dgm:prSet presAssocID="{1D4C9092-9AE7-4D64-B207-BAEAA48B9C69}" presName="parentText" presStyleLbl="node1" presStyleIdx="10" presStyleCnt="13">
        <dgm:presLayoutVars>
          <dgm:chMax val="0"/>
          <dgm:bulletEnabled val="1"/>
        </dgm:presLayoutVars>
      </dgm:prSet>
      <dgm:spPr/>
      <dgm:t>
        <a:bodyPr/>
        <a:lstStyle/>
        <a:p>
          <a:endParaRPr lang="en-US"/>
        </a:p>
      </dgm:t>
    </dgm:pt>
    <dgm:pt modelId="{826FED12-E11A-4913-BBFD-830C1D0628AD}" type="pres">
      <dgm:prSet presAssocID="{DBBA13CD-4075-4F8B-BA54-8BB2EB311BD8}" presName="spacer" presStyleCnt="0"/>
      <dgm:spPr/>
    </dgm:pt>
    <dgm:pt modelId="{A0EEA615-FB32-4E46-8348-DB726A02167F}" type="pres">
      <dgm:prSet presAssocID="{A1F944AB-6927-47D3-889F-1515F8EC807F}" presName="parentText" presStyleLbl="node1" presStyleIdx="11" presStyleCnt="13">
        <dgm:presLayoutVars>
          <dgm:chMax val="0"/>
          <dgm:bulletEnabled val="1"/>
        </dgm:presLayoutVars>
      </dgm:prSet>
      <dgm:spPr/>
      <dgm:t>
        <a:bodyPr/>
        <a:lstStyle/>
        <a:p>
          <a:endParaRPr lang="en-US"/>
        </a:p>
      </dgm:t>
    </dgm:pt>
    <dgm:pt modelId="{7A8B98BE-D9DD-4DF8-85BD-9F607BF5507B}" type="pres">
      <dgm:prSet presAssocID="{CD44A102-72F2-4440-B44B-4BCD53FC25BB}" presName="spacer" presStyleCnt="0"/>
      <dgm:spPr/>
    </dgm:pt>
    <dgm:pt modelId="{A2D5F29D-C9F7-4146-B13C-CB9E73055B88}" type="pres">
      <dgm:prSet presAssocID="{75A886A1-5ABC-426F-BFDB-9B03946072EF}" presName="parentText" presStyleLbl="node1" presStyleIdx="12" presStyleCnt="13">
        <dgm:presLayoutVars>
          <dgm:chMax val="0"/>
          <dgm:bulletEnabled val="1"/>
        </dgm:presLayoutVars>
      </dgm:prSet>
      <dgm:spPr/>
      <dgm:t>
        <a:bodyPr/>
        <a:lstStyle/>
        <a:p>
          <a:endParaRPr lang="en-US"/>
        </a:p>
      </dgm:t>
    </dgm:pt>
  </dgm:ptLst>
  <dgm:cxnLst>
    <dgm:cxn modelId="{739BDC15-9F05-4F3A-B888-A0DED312885C}" srcId="{8392301E-FE20-4A19-8819-960B9277A564}" destId="{5866E534-CBAA-47E5-9C31-6B0B1C6173FB}" srcOrd="3" destOrd="0" parTransId="{944073FF-6845-4D08-B7C9-E9979A4D62B9}" sibTransId="{2DAB512A-3BA9-43C1-9DF0-8113DAD93A7E}"/>
    <dgm:cxn modelId="{FC4EDA6D-247A-41AA-A141-A0EF35B6C4F9}" type="presOf" srcId="{8392301E-FE20-4A19-8819-960B9277A564}" destId="{0E1A0A13-E0EA-4CE9-B8F7-7B9C58F91978}" srcOrd="0" destOrd="0" presId="urn:microsoft.com/office/officeart/2005/8/layout/vList2"/>
    <dgm:cxn modelId="{B87182DC-69C0-4529-9DBE-C0C27EF4507D}" srcId="{8392301E-FE20-4A19-8819-960B9277A564}" destId="{628F5EEF-5808-4457-BC2F-ECB788DC4C74}" srcOrd="6" destOrd="0" parTransId="{543386AD-989F-4337-A55C-DA559E87362B}" sibTransId="{82D5FD61-EFDD-4469-9288-365B871676DA}"/>
    <dgm:cxn modelId="{ABF52B04-BC32-4E90-8472-7EE2F2C023DF}" srcId="{8392301E-FE20-4A19-8819-960B9277A564}" destId="{842A4C55-9645-43C1-B652-AE22C9023B2C}" srcOrd="4" destOrd="0" parTransId="{2166537B-9790-4B64-B3B2-EFCC5EF64627}" sibTransId="{35A9BBA3-9177-4E3B-9E17-7241ECF08AF4}"/>
    <dgm:cxn modelId="{759D5A31-DFBF-435C-938F-8147A31E0A28}" srcId="{8392301E-FE20-4A19-8819-960B9277A564}" destId="{A1F944AB-6927-47D3-889F-1515F8EC807F}" srcOrd="11" destOrd="0" parTransId="{4359F0F3-D798-4F50-B2EB-1139D6370371}" sibTransId="{CD44A102-72F2-4440-B44B-4BCD53FC25BB}"/>
    <dgm:cxn modelId="{D23ED8EF-AEDF-49A2-B52D-E881812E9B9E}" type="presOf" srcId="{FD3DC560-0947-411C-97E3-7682FC0B63CD}" destId="{A6593ECE-A4B7-4C2E-AD8B-B83937809EA1}" srcOrd="0" destOrd="0" presId="urn:microsoft.com/office/officeart/2005/8/layout/vList2"/>
    <dgm:cxn modelId="{205375AA-6FCE-4B24-AB2F-FEFDB4F12E60}" type="presOf" srcId="{E95ACBE9-7318-46F2-9A61-19396431F722}" destId="{E90D5CCC-AF7B-47A9-8E03-5D7DBBC82AB7}" srcOrd="0" destOrd="0" presId="urn:microsoft.com/office/officeart/2005/8/layout/vList2"/>
    <dgm:cxn modelId="{C6D84AC2-0FA5-4004-94E1-EAC74B8364C0}" type="presOf" srcId="{8D5F0F39-C60D-4EA3-98DC-B432FDE3B188}" destId="{1BCD3C49-18E9-4E5B-BBCB-6AB0BED47A8D}" srcOrd="0" destOrd="0" presId="urn:microsoft.com/office/officeart/2005/8/layout/vList2"/>
    <dgm:cxn modelId="{5DBAD1C5-A888-42DD-B634-099A263D5F9A}" type="presOf" srcId="{75A886A1-5ABC-426F-BFDB-9B03946072EF}" destId="{A2D5F29D-C9F7-4146-B13C-CB9E73055B88}" srcOrd="0" destOrd="0" presId="urn:microsoft.com/office/officeart/2005/8/layout/vList2"/>
    <dgm:cxn modelId="{9D6818B6-AFCE-4EE7-ABE0-8AD6C849DDA0}" type="presOf" srcId="{628F5EEF-5808-4457-BC2F-ECB788DC4C74}" destId="{E8068F11-856D-4531-B8DB-E25FEB77FED9}" srcOrd="0" destOrd="0" presId="urn:microsoft.com/office/officeart/2005/8/layout/vList2"/>
    <dgm:cxn modelId="{173F9E7D-8132-42E4-B7C0-3C51E30F6F8D}" srcId="{8392301E-FE20-4A19-8819-960B9277A564}" destId="{8D5F0F39-C60D-4EA3-98DC-B432FDE3B188}" srcOrd="7" destOrd="0" parTransId="{F4137909-1B9C-4871-A4A1-CB7C38911379}" sibTransId="{A91968D0-8E02-41C2-A9F5-DFE2AD6830D2}"/>
    <dgm:cxn modelId="{CC8C7388-16CF-453F-AD4F-B38494A67288}" srcId="{8392301E-FE20-4A19-8819-960B9277A564}" destId="{4AF9250C-DFE3-4992-88C6-826CE74CC058}" srcOrd="9" destOrd="0" parTransId="{A9642C89-CB39-408C-898B-A5B6EF5B9C26}" sibTransId="{C400F2ED-CC9E-4DCC-BED5-96594F7C9326}"/>
    <dgm:cxn modelId="{92EE9F55-2A21-4182-9C18-CCEF137BEFF2}" type="presOf" srcId="{A1F944AB-6927-47D3-889F-1515F8EC807F}" destId="{A0EEA615-FB32-4E46-8348-DB726A02167F}" srcOrd="0" destOrd="0" presId="urn:microsoft.com/office/officeart/2005/8/layout/vList2"/>
    <dgm:cxn modelId="{1FB21071-BC06-49BF-BA2D-E0F12454B19C}" type="presOf" srcId="{D350B081-C10D-48C4-A515-6E9EAB87682D}" destId="{75D7EC00-403B-4D06-8F94-FAF37C545946}" srcOrd="0" destOrd="0" presId="urn:microsoft.com/office/officeart/2005/8/layout/vList2"/>
    <dgm:cxn modelId="{B71C11C6-6102-465E-9984-4F0BC5EFA37B}" srcId="{8392301E-FE20-4A19-8819-960B9277A564}" destId="{E95ACBE9-7318-46F2-9A61-19396431F722}" srcOrd="2" destOrd="0" parTransId="{2CFFA5FC-D448-4B4A-8BDF-4C92853AA0F4}" sibTransId="{C3F4E47D-4D09-40F4-B9F1-A5800B6B3F3C}"/>
    <dgm:cxn modelId="{E2DB2C2F-AF56-438E-9CC3-05B8F1A0C061}" srcId="{8392301E-FE20-4A19-8819-960B9277A564}" destId="{11B01594-CE35-4FBE-9AE1-FEE3671DB280}" srcOrd="0" destOrd="0" parTransId="{4837D687-C50A-4593-A726-4143CB52ACDC}" sibTransId="{5E0C74C7-9410-4C45-B43F-E84A7DDA87DF}"/>
    <dgm:cxn modelId="{29DA15B8-6099-4D43-BD94-5D961D7D8E03}" type="presOf" srcId="{5866E534-CBAA-47E5-9C31-6B0B1C6173FB}" destId="{68038CDF-4514-4CFC-A004-238A47407E47}" srcOrd="0" destOrd="0" presId="urn:microsoft.com/office/officeart/2005/8/layout/vList2"/>
    <dgm:cxn modelId="{C976FBFC-DD3E-46EF-A395-0D46925ED780}" type="presOf" srcId="{7B11D15A-761C-4591-8CDE-C832295B4ACB}" destId="{ACB306AB-3061-493E-9AA6-70E104749DC4}" srcOrd="0" destOrd="0" presId="urn:microsoft.com/office/officeart/2005/8/layout/vList2"/>
    <dgm:cxn modelId="{50AE9D4E-613A-4751-BD07-E29423134C4C}" srcId="{8392301E-FE20-4A19-8819-960B9277A564}" destId="{FD3DC560-0947-411C-97E3-7682FC0B63CD}" srcOrd="8" destOrd="0" parTransId="{AD1207B8-4906-4AB8-B92D-92630523E9D8}" sibTransId="{B9A3A3F3-5FB9-408E-A4A0-026EC4796E4C}"/>
    <dgm:cxn modelId="{83E7A74A-9199-432E-A485-700E0A6F8327}" type="presOf" srcId="{4AF9250C-DFE3-4992-88C6-826CE74CC058}" destId="{FFF525B2-946F-40B0-8B4B-1627A8920FBF}" srcOrd="0" destOrd="0" presId="urn:microsoft.com/office/officeart/2005/8/layout/vList2"/>
    <dgm:cxn modelId="{FA45992B-451D-4854-8086-4D5B61554AF3}" type="presOf" srcId="{1D4C9092-9AE7-4D64-B207-BAEAA48B9C69}" destId="{05152B05-E95B-4F9D-83F1-08435E5DE241}" srcOrd="0" destOrd="0" presId="urn:microsoft.com/office/officeart/2005/8/layout/vList2"/>
    <dgm:cxn modelId="{9BB0480B-17A3-487E-B1B3-F87F3A1B4B2A}" srcId="{8392301E-FE20-4A19-8819-960B9277A564}" destId="{1D4C9092-9AE7-4D64-B207-BAEAA48B9C69}" srcOrd="10" destOrd="0" parTransId="{BBA3BC3E-3B96-4275-9068-9079DC624279}" sibTransId="{DBBA13CD-4075-4F8B-BA54-8BB2EB311BD8}"/>
    <dgm:cxn modelId="{683D9119-F389-425F-9B49-0E3CA91DFAD1}" srcId="{8392301E-FE20-4A19-8819-960B9277A564}" destId="{75A886A1-5ABC-426F-BFDB-9B03946072EF}" srcOrd="12" destOrd="0" parTransId="{D9522A74-F1E7-4D88-9FEB-3087A443CC8C}" sibTransId="{959A0213-BD7F-454C-A58A-A7AE251193DD}"/>
    <dgm:cxn modelId="{B8F7B8DC-70FC-44E0-8619-50EEB8E1555C}" type="presOf" srcId="{11B01594-CE35-4FBE-9AE1-FEE3671DB280}" destId="{A029D07D-55A6-48B3-829D-C3BCF5767263}" srcOrd="0" destOrd="0" presId="urn:microsoft.com/office/officeart/2005/8/layout/vList2"/>
    <dgm:cxn modelId="{CB92ACC3-F18C-47E6-907D-53486DBE4933}" srcId="{8392301E-FE20-4A19-8819-960B9277A564}" destId="{7B11D15A-761C-4591-8CDE-C832295B4ACB}" srcOrd="1" destOrd="0" parTransId="{71A3E030-1040-4AF6-8063-D44D39FB156B}" sibTransId="{620F9226-D952-49A1-AFF1-21561821C690}"/>
    <dgm:cxn modelId="{8A70E506-E27C-477E-B76D-90F5C91E737A}" srcId="{8392301E-FE20-4A19-8819-960B9277A564}" destId="{D350B081-C10D-48C4-A515-6E9EAB87682D}" srcOrd="5" destOrd="0" parTransId="{8677C4F3-1D65-4250-9C59-0DB94DB8812B}" sibTransId="{0241BB87-E747-4272-8FD6-4691433FC476}"/>
    <dgm:cxn modelId="{4DE5039F-51E8-4E0F-B6D4-7ADD018DE079}" type="presOf" srcId="{842A4C55-9645-43C1-B652-AE22C9023B2C}" destId="{BE56B64A-A6CB-4670-A84C-9CBE01CBA0A4}" srcOrd="0" destOrd="0" presId="urn:microsoft.com/office/officeart/2005/8/layout/vList2"/>
    <dgm:cxn modelId="{E8CD551D-1515-4550-B727-AE0F67A81E32}" type="presParOf" srcId="{0E1A0A13-E0EA-4CE9-B8F7-7B9C58F91978}" destId="{A029D07D-55A6-48B3-829D-C3BCF5767263}" srcOrd="0" destOrd="0" presId="urn:microsoft.com/office/officeart/2005/8/layout/vList2"/>
    <dgm:cxn modelId="{D7CE8AFA-ED67-49FE-BD9F-66B4198A7304}" type="presParOf" srcId="{0E1A0A13-E0EA-4CE9-B8F7-7B9C58F91978}" destId="{E5172E59-0C71-4A81-BE31-31DF1B4680D6}" srcOrd="1" destOrd="0" presId="urn:microsoft.com/office/officeart/2005/8/layout/vList2"/>
    <dgm:cxn modelId="{4B6477F0-DCA5-49A9-A94B-42CE15BBC7FF}" type="presParOf" srcId="{0E1A0A13-E0EA-4CE9-B8F7-7B9C58F91978}" destId="{ACB306AB-3061-493E-9AA6-70E104749DC4}" srcOrd="2" destOrd="0" presId="urn:microsoft.com/office/officeart/2005/8/layout/vList2"/>
    <dgm:cxn modelId="{A32BA1B0-6491-4A8C-BAA0-7716537A203C}" type="presParOf" srcId="{0E1A0A13-E0EA-4CE9-B8F7-7B9C58F91978}" destId="{F6942FA4-63AA-4EAD-9A2F-BA3BFB2829F5}" srcOrd="3" destOrd="0" presId="urn:microsoft.com/office/officeart/2005/8/layout/vList2"/>
    <dgm:cxn modelId="{471096B6-95AA-42F0-96D3-95CB89117D72}" type="presParOf" srcId="{0E1A0A13-E0EA-4CE9-B8F7-7B9C58F91978}" destId="{E90D5CCC-AF7B-47A9-8E03-5D7DBBC82AB7}" srcOrd="4" destOrd="0" presId="urn:microsoft.com/office/officeart/2005/8/layout/vList2"/>
    <dgm:cxn modelId="{9C917BE6-49DF-4537-A361-F9A0829A1CC3}" type="presParOf" srcId="{0E1A0A13-E0EA-4CE9-B8F7-7B9C58F91978}" destId="{9C3E7F68-2AF9-44B0-8551-3AAB95A1569F}" srcOrd="5" destOrd="0" presId="urn:microsoft.com/office/officeart/2005/8/layout/vList2"/>
    <dgm:cxn modelId="{EFA3B8A9-4A9C-4E40-9C4B-36E2FBE5B847}" type="presParOf" srcId="{0E1A0A13-E0EA-4CE9-B8F7-7B9C58F91978}" destId="{68038CDF-4514-4CFC-A004-238A47407E47}" srcOrd="6" destOrd="0" presId="urn:microsoft.com/office/officeart/2005/8/layout/vList2"/>
    <dgm:cxn modelId="{E47095D8-D226-4E53-AC8D-545AFD7397B0}" type="presParOf" srcId="{0E1A0A13-E0EA-4CE9-B8F7-7B9C58F91978}" destId="{E4DAB1D6-C82C-42D5-90F5-D0B4EC0BBE1F}" srcOrd="7" destOrd="0" presId="urn:microsoft.com/office/officeart/2005/8/layout/vList2"/>
    <dgm:cxn modelId="{C5F34776-4B49-4BE1-8DAC-54440C25AB20}" type="presParOf" srcId="{0E1A0A13-E0EA-4CE9-B8F7-7B9C58F91978}" destId="{BE56B64A-A6CB-4670-A84C-9CBE01CBA0A4}" srcOrd="8" destOrd="0" presId="urn:microsoft.com/office/officeart/2005/8/layout/vList2"/>
    <dgm:cxn modelId="{99275D9D-57F1-4016-A813-BCF2D2FC8D36}" type="presParOf" srcId="{0E1A0A13-E0EA-4CE9-B8F7-7B9C58F91978}" destId="{B56AD90A-B143-4CA7-A908-77B454AC023C}" srcOrd="9" destOrd="0" presId="urn:microsoft.com/office/officeart/2005/8/layout/vList2"/>
    <dgm:cxn modelId="{C97F9250-4644-4DD8-A97F-FCA45718F979}" type="presParOf" srcId="{0E1A0A13-E0EA-4CE9-B8F7-7B9C58F91978}" destId="{75D7EC00-403B-4D06-8F94-FAF37C545946}" srcOrd="10" destOrd="0" presId="urn:microsoft.com/office/officeart/2005/8/layout/vList2"/>
    <dgm:cxn modelId="{3F42FA6A-8734-494A-AB4F-2B6D6108016C}" type="presParOf" srcId="{0E1A0A13-E0EA-4CE9-B8F7-7B9C58F91978}" destId="{CCDAB225-0DB2-4B7F-A000-77E3755E35A9}" srcOrd="11" destOrd="0" presId="urn:microsoft.com/office/officeart/2005/8/layout/vList2"/>
    <dgm:cxn modelId="{0629DBF9-54C8-4EAA-85C5-070C38EE13B9}" type="presParOf" srcId="{0E1A0A13-E0EA-4CE9-B8F7-7B9C58F91978}" destId="{E8068F11-856D-4531-B8DB-E25FEB77FED9}" srcOrd="12" destOrd="0" presId="urn:microsoft.com/office/officeart/2005/8/layout/vList2"/>
    <dgm:cxn modelId="{D756A069-912C-4E12-B86B-7D4721371565}" type="presParOf" srcId="{0E1A0A13-E0EA-4CE9-B8F7-7B9C58F91978}" destId="{EAAA885A-62BC-46A5-BCEB-1AD9FDDAE83C}" srcOrd="13" destOrd="0" presId="urn:microsoft.com/office/officeart/2005/8/layout/vList2"/>
    <dgm:cxn modelId="{85E9C17C-D928-49AD-B117-E3F825BF4D82}" type="presParOf" srcId="{0E1A0A13-E0EA-4CE9-B8F7-7B9C58F91978}" destId="{1BCD3C49-18E9-4E5B-BBCB-6AB0BED47A8D}" srcOrd="14" destOrd="0" presId="urn:microsoft.com/office/officeart/2005/8/layout/vList2"/>
    <dgm:cxn modelId="{F05C4DED-8F96-40ED-96F3-BBFA5F1589B1}" type="presParOf" srcId="{0E1A0A13-E0EA-4CE9-B8F7-7B9C58F91978}" destId="{402055B1-85F7-4C0B-96CB-2153C2BF3B23}" srcOrd="15" destOrd="0" presId="urn:microsoft.com/office/officeart/2005/8/layout/vList2"/>
    <dgm:cxn modelId="{72C0D4EB-B9BE-4010-AA8B-9CD5D61E84B4}" type="presParOf" srcId="{0E1A0A13-E0EA-4CE9-B8F7-7B9C58F91978}" destId="{A6593ECE-A4B7-4C2E-AD8B-B83937809EA1}" srcOrd="16" destOrd="0" presId="urn:microsoft.com/office/officeart/2005/8/layout/vList2"/>
    <dgm:cxn modelId="{2BC0B3BD-22E6-46A2-B239-35577E2E6193}" type="presParOf" srcId="{0E1A0A13-E0EA-4CE9-B8F7-7B9C58F91978}" destId="{42EFA307-4540-4B72-97D5-9CB0E2A68846}" srcOrd="17" destOrd="0" presId="urn:microsoft.com/office/officeart/2005/8/layout/vList2"/>
    <dgm:cxn modelId="{59D0C996-40D8-4E4B-B243-3D7523DA688E}" type="presParOf" srcId="{0E1A0A13-E0EA-4CE9-B8F7-7B9C58F91978}" destId="{FFF525B2-946F-40B0-8B4B-1627A8920FBF}" srcOrd="18" destOrd="0" presId="urn:microsoft.com/office/officeart/2005/8/layout/vList2"/>
    <dgm:cxn modelId="{26C80B54-286A-4BED-950B-AEBF0A38BB9A}" type="presParOf" srcId="{0E1A0A13-E0EA-4CE9-B8F7-7B9C58F91978}" destId="{6EFB8420-F7DA-4C02-8EDD-22BBF55D128C}" srcOrd="19" destOrd="0" presId="urn:microsoft.com/office/officeart/2005/8/layout/vList2"/>
    <dgm:cxn modelId="{C7902500-7734-4E2F-AACD-377FDAEA3619}" type="presParOf" srcId="{0E1A0A13-E0EA-4CE9-B8F7-7B9C58F91978}" destId="{05152B05-E95B-4F9D-83F1-08435E5DE241}" srcOrd="20" destOrd="0" presId="urn:microsoft.com/office/officeart/2005/8/layout/vList2"/>
    <dgm:cxn modelId="{B231160F-D4E4-4EC4-9F25-98303756415F}" type="presParOf" srcId="{0E1A0A13-E0EA-4CE9-B8F7-7B9C58F91978}" destId="{826FED12-E11A-4913-BBFD-830C1D0628AD}" srcOrd="21" destOrd="0" presId="urn:microsoft.com/office/officeart/2005/8/layout/vList2"/>
    <dgm:cxn modelId="{8A522B42-2C80-4A53-A5A0-4B260DA0DBC4}" type="presParOf" srcId="{0E1A0A13-E0EA-4CE9-B8F7-7B9C58F91978}" destId="{A0EEA615-FB32-4E46-8348-DB726A02167F}" srcOrd="22" destOrd="0" presId="urn:microsoft.com/office/officeart/2005/8/layout/vList2"/>
    <dgm:cxn modelId="{9106BBEB-A399-488B-ABE9-6E6BF0BFC4E2}" type="presParOf" srcId="{0E1A0A13-E0EA-4CE9-B8F7-7B9C58F91978}" destId="{7A8B98BE-D9DD-4DF8-85BD-9F607BF5507B}" srcOrd="23" destOrd="0" presId="urn:microsoft.com/office/officeart/2005/8/layout/vList2"/>
    <dgm:cxn modelId="{EFDF3BE6-B8EA-4917-BEF9-B3CECCC3D0E9}" type="presParOf" srcId="{0E1A0A13-E0EA-4CE9-B8F7-7B9C58F91978}" destId="{A2D5F29D-C9F7-4146-B13C-CB9E73055B88}" srcOrd="2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EF15913-25A9-4FA0-9A73-E0D349CC46F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8925075-5C8B-4A3F-BF95-57717FBF4B3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400" b="1" dirty="0" smtClean="0">
              <a:latin typeface="Book Antiqua" pitchFamily="18" charset="0"/>
            </a:rPr>
            <a:t>C- Managing mixed ability </a:t>
          </a:r>
          <a:endParaRPr lang="tr-TR" sz="2400" dirty="0">
            <a:latin typeface="Book Antiqua" pitchFamily="18" charset="0"/>
          </a:endParaRPr>
        </a:p>
      </dgm:t>
    </dgm:pt>
    <dgm:pt modelId="{54297AAB-0367-4ECE-B4DE-A515216B429C}" type="parTrans" cxnId="{A30BD63D-9311-4DF9-9040-A0C855B7EB36}">
      <dgm:prSet/>
      <dgm:spPr/>
      <dgm:t>
        <a:bodyPr/>
        <a:lstStyle/>
        <a:p>
          <a:endParaRPr lang="en-US"/>
        </a:p>
      </dgm:t>
    </dgm:pt>
    <dgm:pt modelId="{4DD68E8C-9C2E-4EE2-8268-464F8A2D4923}" type="sibTrans" cxnId="{A30BD63D-9311-4DF9-9040-A0C855B7EB36}">
      <dgm:prSet/>
      <dgm:spPr/>
      <dgm:t>
        <a:bodyPr/>
        <a:lstStyle/>
        <a:p>
          <a:endParaRPr lang="en-US"/>
        </a:p>
      </dgm:t>
    </dgm:pt>
    <dgm:pt modelId="{15ED1380-7DE0-4325-91C6-3CB25030547B}">
      <dgm:prSet custT="1"/>
      <dgm:spPr/>
      <dgm:t>
        <a:bodyPr/>
        <a:lstStyle/>
        <a:p>
          <a:pPr rtl="0"/>
          <a:r>
            <a:rPr lang="tr-TR" sz="1800" dirty="0" smtClean="0">
              <a:latin typeface="Book Antiqua" pitchFamily="18" charset="0"/>
            </a:rPr>
            <a:t>M</a:t>
          </a:r>
          <a:r>
            <a:rPr lang="en-US" sz="1800" dirty="0" err="1" smtClean="0">
              <a:latin typeface="Book Antiqua" pitchFamily="18" charset="0"/>
            </a:rPr>
            <a:t>ixed</a:t>
          </a:r>
          <a:r>
            <a:rPr lang="en-US" sz="1800" dirty="0" smtClean="0">
              <a:latin typeface="Book Antiqua" pitchFamily="18" charset="0"/>
            </a:rPr>
            <a:t>-ability </a:t>
          </a:r>
          <a:r>
            <a:rPr lang="en-US" sz="1800" dirty="0" err="1" smtClean="0">
              <a:latin typeface="Book Antiqua" pitchFamily="18" charset="0"/>
            </a:rPr>
            <a:t>classe</a:t>
          </a:r>
          <a:r>
            <a:rPr lang="tr-TR" sz="1800" dirty="0" smtClean="0">
              <a:latin typeface="Book Antiqua" pitchFamily="18" charset="0"/>
            </a:rPr>
            <a:t>s</a:t>
          </a:r>
          <a:r>
            <a:rPr lang="en-US" sz="1800" dirty="0" smtClean="0">
              <a:latin typeface="Book Antiqua" pitchFamily="18" charset="0"/>
            </a:rPr>
            <a:t> appear to make of planning  in lessons extremely difficult. </a:t>
          </a:r>
          <a:endParaRPr lang="tr-TR" sz="1800" dirty="0">
            <a:latin typeface="Book Antiqua" pitchFamily="18" charset="0"/>
          </a:endParaRPr>
        </a:p>
      </dgm:t>
    </dgm:pt>
    <dgm:pt modelId="{D93FEE1B-78EF-4C43-8891-B2712FC74BF2}" type="parTrans" cxnId="{A5A7E884-2284-41F9-B6BA-D144B9F95FD7}">
      <dgm:prSet/>
      <dgm:spPr/>
      <dgm:t>
        <a:bodyPr/>
        <a:lstStyle/>
        <a:p>
          <a:endParaRPr lang="en-US"/>
        </a:p>
      </dgm:t>
    </dgm:pt>
    <dgm:pt modelId="{3FF12FFA-B96C-4E1C-8CE1-9430162293C1}" type="sibTrans" cxnId="{A5A7E884-2284-41F9-B6BA-D144B9F95FD7}">
      <dgm:prSet/>
      <dgm:spPr/>
      <dgm:t>
        <a:bodyPr/>
        <a:lstStyle/>
        <a:p>
          <a:endParaRPr lang="en-US"/>
        </a:p>
      </dgm:t>
    </dgm:pt>
    <dgm:pt modelId="{9E327D1F-B7EE-4B99-967E-058DD19A7BE1}">
      <dgm:prSet custT="1"/>
      <dgm:spPr/>
      <dgm:t>
        <a:bodyPr/>
        <a:lstStyle/>
        <a:p>
          <a:pPr rtl="0"/>
          <a:r>
            <a:rPr lang="tr-TR" sz="1800" dirty="0" err="1" smtClean="0">
              <a:latin typeface="Book Antiqua" pitchFamily="18" charset="0"/>
            </a:rPr>
            <a:t>Ts</a:t>
          </a:r>
          <a:r>
            <a:rPr lang="en-US" sz="1800" dirty="0" smtClean="0">
              <a:latin typeface="Book Antiqua" pitchFamily="18" charset="0"/>
            </a:rPr>
            <a:t> try to make this situation manageable by giving students placements test. </a:t>
          </a:r>
          <a:endParaRPr lang="tr-TR" sz="1800" dirty="0">
            <a:latin typeface="Book Antiqua" pitchFamily="18" charset="0"/>
          </a:endParaRPr>
        </a:p>
      </dgm:t>
    </dgm:pt>
    <dgm:pt modelId="{596D12B7-2306-4569-BA75-625770D9430B}" type="parTrans" cxnId="{05DA0860-8EF1-4E21-8A10-86EC3B874351}">
      <dgm:prSet/>
      <dgm:spPr/>
      <dgm:t>
        <a:bodyPr/>
        <a:lstStyle/>
        <a:p>
          <a:endParaRPr lang="en-US"/>
        </a:p>
      </dgm:t>
    </dgm:pt>
    <dgm:pt modelId="{980F8A1D-B54D-433A-9AFD-10B7D13F5D98}" type="sibTrans" cxnId="{05DA0860-8EF1-4E21-8A10-86EC3B874351}">
      <dgm:prSet/>
      <dgm:spPr/>
      <dgm:t>
        <a:bodyPr/>
        <a:lstStyle/>
        <a:p>
          <a:endParaRPr lang="en-US"/>
        </a:p>
      </dgm:t>
    </dgm:pt>
    <dgm:pt modelId="{486445F1-8760-4184-960E-E5EE3C269452}">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C1- working with different content: </a:t>
          </a:r>
          <a:endParaRPr lang="tr-TR" sz="1800" b="1" dirty="0">
            <a:latin typeface="Book Antiqua" pitchFamily="18" charset="0"/>
          </a:endParaRPr>
        </a:p>
      </dgm:t>
    </dgm:pt>
    <dgm:pt modelId="{10C8664F-54E3-49F8-B635-EC5A9D293382}" type="parTrans" cxnId="{8B3B1457-707B-4816-8D42-CA2BC0476A27}">
      <dgm:prSet/>
      <dgm:spPr/>
      <dgm:t>
        <a:bodyPr/>
        <a:lstStyle/>
        <a:p>
          <a:endParaRPr lang="en-US"/>
        </a:p>
      </dgm:t>
    </dgm:pt>
    <dgm:pt modelId="{0C385069-BCC2-4D5E-8BA2-AE3711B6B8B6}" type="sibTrans" cxnId="{8B3B1457-707B-4816-8D42-CA2BC0476A27}">
      <dgm:prSet/>
      <dgm:spPr/>
      <dgm:t>
        <a:bodyPr/>
        <a:lstStyle/>
        <a:p>
          <a:endParaRPr lang="en-US"/>
        </a:p>
      </dgm:t>
    </dgm:pt>
    <dgm:pt modelId="{4A918D53-3A44-4584-8B46-C41AE576DF27}">
      <dgm:prSet custT="1"/>
      <dgm:spPr/>
      <dgm:t>
        <a:bodyPr/>
        <a:lstStyle/>
        <a:p>
          <a:pPr rtl="0"/>
          <a:r>
            <a:rPr lang="tr-TR" sz="1800" dirty="0" smtClean="0">
              <a:latin typeface="Book Antiqua" pitchFamily="18" charset="0"/>
            </a:rPr>
            <a:t>P</a:t>
          </a:r>
          <a:r>
            <a:rPr lang="en-US" sz="1800" dirty="0" err="1" smtClean="0">
              <a:latin typeface="Book Antiqua" pitchFamily="18" charset="0"/>
            </a:rPr>
            <a:t>rovide</a:t>
          </a:r>
          <a:r>
            <a:rPr lang="en-US" sz="1800" dirty="0" smtClean="0">
              <a:latin typeface="Book Antiqua" pitchFamily="18" charset="0"/>
            </a:rPr>
            <a:t> with different material, tailoring what </a:t>
          </a:r>
          <a:r>
            <a:rPr lang="en-US" sz="1800" dirty="0" err="1" smtClean="0">
              <a:latin typeface="Book Antiqua" pitchFamily="18" charset="0"/>
            </a:rPr>
            <a:t>wegive</a:t>
          </a:r>
          <a:r>
            <a:rPr lang="en-US" sz="1800" dirty="0" smtClean="0">
              <a:latin typeface="Book Antiqua" pitchFamily="18" charset="0"/>
            </a:rPr>
            <a:t> them  to their individual needs.</a:t>
          </a:r>
          <a:endParaRPr lang="tr-TR" sz="1800" dirty="0">
            <a:latin typeface="Book Antiqua" pitchFamily="18" charset="0"/>
          </a:endParaRPr>
        </a:p>
      </dgm:t>
    </dgm:pt>
    <dgm:pt modelId="{ACA1548B-EBDA-47E4-BFDA-00461DB3324A}" type="parTrans" cxnId="{13D870CC-A910-4635-AAA9-185370CDC9AE}">
      <dgm:prSet/>
      <dgm:spPr/>
      <dgm:t>
        <a:bodyPr/>
        <a:lstStyle/>
        <a:p>
          <a:endParaRPr lang="en-US"/>
        </a:p>
      </dgm:t>
    </dgm:pt>
    <dgm:pt modelId="{D28F52BF-3748-4DCA-9A89-7BCD5B10DAFB}" type="sibTrans" cxnId="{13D870CC-A910-4635-AAA9-185370CDC9AE}">
      <dgm:prSet/>
      <dgm:spPr/>
      <dgm:t>
        <a:bodyPr/>
        <a:lstStyle/>
        <a:p>
          <a:endParaRPr lang="en-US"/>
        </a:p>
      </dgm:t>
    </dgm:pt>
    <dgm:pt modelId="{36F6BAD0-EF41-4936-845E-176E006938C8}">
      <dgm:prSet custT="1">
        <dgm:style>
          <a:lnRef idx="3">
            <a:schemeClr val="lt1"/>
          </a:lnRef>
          <a:fillRef idx="1">
            <a:schemeClr val="accent2"/>
          </a:fillRef>
          <a:effectRef idx="1">
            <a:schemeClr val="accent2"/>
          </a:effectRef>
          <a:fontRef idx="minor">
            <a:schemeClr val="lt1"/>
          </a:fontRef>
        </dgm:style>
      </dgm:prSet>
      <dgm:spPr/>
      <dgm:t>
        <a:bodyPr/>
        <a:lstStyle/>
        <a:p>
          <a:pPr rtl="0"/>
          <a:r>
            <a:rPr lang="en-US" sz="1800" b="1" dirty="0" smtClean="0">
              <a:latin typeface="Book Antiqua" pitchFamily="18" charset="0"/>
            </a:rPr>
            <a:t>C2-Different student actions: </a:t>
          </a:r>
          <a:endParaRPr lang="tr-TR" sz="1800" b="1" dirty="0">
            <a:latin typeface="Book Antiqua" pitchFamily="18" charset="0"/>
          </a:endParaRPr>
        </a:p>
      </dgm:t>
    </dgm:pt>
    <dgm:pt modelId="{7F568754-8003-4ED5-8F7E-4DC895BC77DD}" type="parTrans" cxnId="{D18A2526-09B6-445A-82E5-CD9D8CCE75D8}">
      <dgm:prSet/>
      <dgm:spPr/>
      <dgm:t>
        <a:bodyPr/>
        <a:lstStyle/>
        <a:p>
          <a:endParaRPr lang="en-US"/>
        </a:p>
      </dgm:t>
    </dgm:pt>
    <dgm:pt modelId="{0D90EE20-16FE-476F-887F-82EAA0172074}" type="sibTrans" cxnId="{D18A2526-09B6-445A-82E5-CD9D8CCE75D8}">
      <dgm:prSet/>
      <dgm:spPr/>
      <dgm:t>
        <a:bodyPr/>
        <a:lstStyle/>
        <a:p>
          <a:endParaRPr lang="en-US"/>
        </a:p>
      </dgm:t>
    </dgm:pt>
    <dgm:pt modelId="{BBFE20ED-D21A-449B-9A02-3D68560A3B66}">
      <dgm:prSet custT="1"/>
      <dgm:spPr/>
      <dgm:t>
        <a:bodyPr/>
        <a:lstStyle/>
        <a:p>
          <a:pPr rtl="0"/>
          <a:r>
            <a:rPr lang="en-US" sz="1800" dirty="0" smtClean="0">
              <a:latin typeface="Book Antiqua" pitchFamily="18" charset="0"/>
            </a:rPr>
            <a:t>If not offer different materials, get them to do different things in response to  content</a:t>
          </a:r>
          <a:endParaRPr lang="tr-TR" sz="1800" dirty="0">
            <a:latin typeface="Book Antiqua" pitchFamily="18" charset="0"/>
          </a:endParaRPr>
        </a:p>
      </dgm:t>
    </dgm:pt>
    <dgm:pt modelId="{EFFF929B-9579-4213-8061-35279DC29293}" type="parTrans" cxnId="{CBDABB97-142E-43E0-A436-7E54A08B9455}">
      <dgm:prSet/>
      <dgm:spPr/>
      <dgm:t>
        <a:bodyPr/>
        <a:lstStyle/>
        <a:p>
          <a:endParaRPr lang="en-US"/>
        </a:p>
      </dgm:t>
    </dgm:pt>
    <dgm:pt modelId="{412BFBA0-100F-4BFE-92E8-D720971A4DE1}" type="sibTrans" cxnId="{CBDABB97-142E-43E0-A436-7E54A08B9455}">
      <dgm:prSet/>
      <dgm:spPr/>
      <dgm:t>
        <a:bodyPr/>
        <a:lstStyle/>
        <a:p>
          <a:endParaRPr lang="en-US"/>
        </a:p>
      </dgm:t>
    </dgm:pt>
    <dgm:pt modelId="{807EB8C2-14D6-440D-AC7B-759F91531FB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Give students different tasks: </a:t>
          </a:r>
          <a:endParaRPr lang="tr-TR" sz="1800" b="1" dirty="0">
            <a:latin typeface="Book Antiqua" pitchFamily="18" charset="0"/>
          </a:endParaRPr>
        </a:p>
      </dgm:t>
    </dgm:pt>
    <dgm:pt modelId="{98FB3A81-72AB-47DE-8021-B3636FEF5DD9}" type="parTrans" cxnId="{AF50767F-B6B7-4551-96A6-8E6FA5AD2BED}">
      <dgm:prSet/>
      <dgm:spPr/>
      <dgm:t>
        <a:bodyPr/>
        <a:lstStyle/>
        <a:p>
          <a:endParaRPr lang="en-US"/>
        </a:p>
      </dgm:t>
    </dgm:pt>
    <dgm:pt modelId="{E6692A73-F5F1-42F9-89C6-1A2D26BE03E2}" type="sibTrans" cxnId="{AF50767F-B6B7-4551-96A6-8E6FA5AD2BED}">
      <dgm:prSet/>
      <dgm:spPr/>
      <dgm:t>
        <a:bodyPr/>
        <a:lstStyle/>
        <a:p>
          <a:endParaRPr lang="en-US"/>
        </a:p>
      </dgm:t>
    </dgm:pt>
    <dgm:pt modelId="{684730AE-F324-4219-AC80-8C9225CC5614}">
      <dgm:prSet custT="1"/>
      <dgm:spPr/>
      <dgm:t>
        <a:bodyPr/>
        <a:lstStyle/>
        <a:p>
          <a:pPr rtl="0"/>
          <a:r>
            <a:rPr lang="en-US" sz="1800" dirty="0" smtClean="0">
              <a:latin typeface="Book Antiqua" pitchFamily="18" charset="0"/>
            </a:rPr>
            <a:t>ask all </a:t>
          </a:r>
          <a:r>
            <a:rPr lang="en-US" sz="1800" dirty="0" err="1" smtClean="0">
              <a:latin typeface="Book Antiqua" pitchFamily="18" charset="0"/>
            </a:rPr>
            <a:t>sts</a:t>
          </a:r>
          <a:r>
            <a:rPr lang="en-US" sz="1800" dirty="0" smtClean="0">
              <a:latin typeface="Book Antiqua" pitchFamily="18" charset="0"/>
            </a:rPr>
            <a:t> to look at the same reading text, but make a difference in terms of the task</a:t>
          </a:r>
          <a:endParaRPr lang="tr-TR" sz="1800" dirty="0">
            <a:latin typeface="Book Antiqua" pitchFamily="18" charset="0"/>
          </a:endParaRPr>
        </a:p>
      </dgm:t>
    </dgm:pt>
    <dgm:pt modelId="{9669E70D-DE46-43CC-A35F-9259E58BB5AA}" type="parTrans" cxnId="{A8BF08E8-4133-4215-B27F-27A681335028}">
      <dgm:prSet/>
      <dgm:spPr/>
      <dgm:t>
        <a:bodyPr/>
        <a:lstStyle/>
        <a:p>
          <a:endParaRPr lang="en-US"/>
        </a:p>
      </dgm:t>
    </dgm:pt>
    <dgm:pt modelId="{BE829D25-2BD1-4FC6-871B-0419B747F5DD}" type="sibTrans" cxnId="{A8BF08E8-4133-4215-B27F-27A681335028}">
      <dgm:prSet/>
      <dgm:spPr/>
      <dgm:t>
        <a:bodyPr/>
        <a:lstStyle/>
        <a:p>
          <a:endParaRPr lang="en-US"/>
        </a:p>
      </dgm:t>
    </dgm:pt>
    <dgm:pt modelId="{FAC866B8-4DC7-4DD3-B45E-3DC03EC5E58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Give students different roles:</a:t>
          </a:r>
          <a:r>
            <a:rPr lang="en-US" sz="1800" dirty="0" smtClean="0">
              <a:latin typeface="Book Antiqua" pitchFamily="18" charset="0"/>
            </a:rPr>
            <a:t> </a:t>
          </a:r>
          <a:endParaRPr lang="tr-TR" sz="1800" dirty="0">
            <a:latin typeface="Book Antiqua" pitchFamily="18" charset="0"/>
          </a:endParaRPr>
        </a:p>
      </dgm:t>
    </dgm:pt>
    <dgm:pt modelId="{9EC44CB6-8E54-4390-8B17-FE29E23375AC}" type="parTrans" cxnId="{BD3E68CE-754A-4A88-BA58-C9AF4AE86C92}">
      <dgm:prSet/>
      <dgm:spPr/>
      <dgm:t>
        <a:bodyPr/>
        <a:lstStyle/>
        <a:p>
          <a:endParaRPr lang="en-US"/>
        </a:p>
      </dgm:t>
    </dgm:pt>
    <dgm:pt modelId="{F01D8897-1E72-47A0-B120-AA52589E7480}" type="sibTrans" cxnId="{BD3E68CE-754A-4A88-BA58-C9AF4AE86C92}">
      <dgm:prSet/>
      <dgm:spPr/>
      <dgm:t>
        <a:bodyPr/>
        <a:lstStyle/>
        <a:p>
          <a:endParaRPr lang="en-US"/>
        </a:p>
      </dgm:t>
    </dgm:pt>
    <dgm:pt modelId="{4D73188E-3276-4A02-AA74-817C84ED8E74}">
      <dgm:prSet custT="1"/>
      <dgm:spPr/>
      <dgm:t>
        <a:bodyPr/>
        <a:lstStyle/>
        <a:p>
          <a:pPr rtl="0"/>
          <a:r>
            <a:rPr lang="en-US" sz="1800" dirty="0" smtClean="0">
              <a:latin typeface="Book Antiqua" pitchFamily="18" charset="0"/>
            </a:rPr>
            <a:t>We can give students different roles. </a:t>
          </a:r>
          <a:endParaRPr lang="tr-TR" sz="1800" dirty="0">
            <a:latin typeface="Book Antiqua" pitchFamily="18" charset="0"/>
          </a:endParaRPr>
        </a:p>
      </dgm:t>
    </dgm:pt>
    <dgm:pt modelId="{346B7524-36F7-4541-B9B2-EFEE91C7117E}" type="parTrans" cxnId="{1B7FB8D8-247D-4F9F-907B-FEBCC09A30F5}">
      <dgm:prSet/>
      <dgm:spPr/>
      <dgm:t>
        <a:bodyPr/>
        <a:lstStyle/>
        <a:p>
          <a:endParaRPr lang="en-US"/>
        </a:p>
      </dgm:t>
    </dgm:pt>
    <dgm:pt modelId="{6DE47EE7-6A9C-4FAD-AE01-D77ED76A440F}" type="sibTrans" cxnId="{1B7FB8D8-247D-4F9F-907B-FEBCC09A30F5}">
      <dgm:prSet/>
      <dgm:spPr/>
      <dgm:t>
        <a:bodyPr/>
        <a:lstStyle/>
        <a:p>
          <a:endParaRPr lang="en-US"/>
        </a:p>
      </dgm:t>
    </dgm:pt>
    <dgm:pt modelId="{8C13668B-CF8C-43B5-AED5-D36079D2EA5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Reward early finishers:</a:t>
          </a:r>
          <a:r>
            <a:rPr lang="en-US" sz="1800" dirty="0" smtClean="0">
              <a:latin typeface="Book Antiqua" pitchFamily="18" charset="0"/>
            </a:rPr>
            <a:t> </a:t>
          </a:r>
          <a:endParaRPr lang="tr-TR" sz="1800" dirty="0">
            <a:latin typeface="Book Antiqua" pitchFamily="18" charset="0"/>
          </a:endParaRPr>
        </a:p>
      </dgm:t>
    </dgm:pt>
    <dgm:pt modelId="{F099190D-FCEB-477E-9A57-CEC8BB9C1C7A}" type="parTrans" cxnId="{863CA396-0BAD-4AC0-80D4-14FA191B52BC}">
      <dgm:prSet/>
      <dgm:spPr/>
      <dgm:t>
        <a:bodyPr/>
        <a:lstStyle/>
        <a:p>
          <a:endParaRPr lang="en-US"/>
        </a:p>
      </dgm:t>
    </dgm:pt>
    <dgm:pt modelId="{F9528996-E3DC-4CBD-9D69-1DE00FD31E1F}" type="sibTrans" cxnId="{863CA396-0BAD-4AC0-80D4-14FA191B52BC}">
      <dgm:prSet/>
      <dgm:spPr/>
      <dgm:t>
        <a:bodyPr/>
        <a:lstStyle/>
        <a:p>
          <a:endParaRPr lang="en-US"/>
        </a:p>
      </dgm:t>
    </dgm:pt>
    <dgm:pt modelId="{BF4C0578-246F-496B-8FCF-260DA7F9AC82}">
      <dgm:prSet custT="1"/>
      <dgm:spPr/>
      <dgm:t>
        <a:bodyPr/>
        <a:lstStyle/>
        <a:p>
          <a:pPr rtl="0"/>
          <a:r>
            <a:rPr lang="en-US" sz="1800" dirty="0" smtClean="0">
              <a:latin typeface="Book Antiqua" pitchFamily="18" charset="0"/>
            </a:rPr>
            <a:t>We need to offer such </a:t>
          </a:r>
          <a:r>
            <a:rPr lang="en-US" sz="1800" dirty="0" err="1" smtClean="0">
              <a:latin typeface="Book Antiqua" pitchFamily="18" charset="0"/>
            </a:rPr>
            <a:t>sts</a:t>
          </a:r>
          <a:r>
            <a:rPr lang="en-US" sz="1800" dirty="0" smtClean="0">
              <a:latin typeface="Book Antiqua" pitchFamily="18" charset="0"/>
            </a:rPr>
            <a:t> extension tasks to reward their efforts and challenge them</a:t>
          </a:r>
          <a:endParaRPr lang="tr-TR" sz="1800" dirty="0">
            <a:latin typeface="Book Antiqua" pitchFamily="18" charset="0"/>
          </a:endParaRPr>
        </a:p>
      </dgm:t>
    </dgm:pt>
    <dgm:pt modelId="{B397CF2A-3B79-448D-9E18-6B882844E525}" type="parTrans" cxnId="{EFE91B19-F0C4-4AAE-9DF8-7D451EA3210C}">
      <dgm:prSet/>
      <dgm:spPr/>
      <dgm:t>
        <a:bodyPr/>
        <a:lstStyle/>
        <a:p>
          <a:endParaRPr lang="en-US"/>
        </a:p>
      </dgm:t>
    </dgm:pt>
    <dgm:pt modelId="{C78AEE0D-89EA-41A9-938B-01063DD95022}" type="sibTrans" cxnId="{EFE91B19-F0C4-4AAE-9DF8-7D451EA3210C}">
      <dgm:prSet/>
      <dgm:spPr/>
      <dgm:t>
        <a:bodyPr/>
        <a:lstStyle/>
        <a:p>
          <a:endParaRPr lang="en-US"/>
        </a:p>
      </dgm:t>
    </dgm:pt>
    <dgm:pt modelId="{504E1A3C-F683-4851-A137-8C5926112FD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Encourage different student responses: </a:t>
          </a:r>
          <a:endParaRPr lang="tr-TR" sz="1800" b="1" dirty="0">
            <a:latin typeface="Book Antiqua" pitchFamily="18" charset="0"/>
          </a:endParaRPr>
        </a:p>
      </dgm:t>
    </dgm:pt>
    <dgm:pt modelId="{152588C5-1117-461A-98D4-74F07B7B1EF4}" type="parTrans" cxnId="{7BF37E93-D030-411A-8DBF-70315F8A0694}">
      <dgm:prSet/>
      <dgm:spPr/>
      <dgm:t>
        <a:bodyPr/>
        <a:lstStyle/>
        <a:p>
          <a:endParaRPr lang="en-US"/>
        </a:p>
      </dgm:t>
    </dgm:pt>
    <dgm:pt modelId="{32612EB3-AEC2-44BB-9586-B3CCABF97751}" type="sibTrans" cxnId="{7BF37E93-D030-411A-8DBF-70315F8A0694}">
      <dgm:prSet/>
      <dgm:spPr/>
      <dgm:t>
        <a:bodyPr/>
        <a:lstStyle/>
        <a:p>
          <a:endParaRPr lang="en-US"/>
        </a:p>
      </dgm:t>
    </dgm:pt>
    <dgm:pt modelId="{2759367E-06D7-4DAE-A151-2B0442955356}">
      <dgm:prSet custT="1"/>
      <dgm:spPr/>
      <dgm:t>
        <a:bodyPr/>
        <a:lstStyle/>
        <a:p>
          <a:pPr rtl="0"/>
          <a:r>
            <a:rPr lang="en-US" sz="1800" dirty="0" smtClean="0">
              <a:latin typeface="Book Antiqua" pitchFamily="18" charset="0"/>
            </a:rPr>
            <a:t>We can give students the same tasks, but expect different student’s responses. </a:t>
          </a:r>
          <a:endParaRPr lang="tr-TR" sz="1800" dirty="0">
            <a:latin typeface="Book Antiqua" pitchFamily="18" charset="0"/>
          </a:endParaRPr>
        </a:p>
      </dgm:t>
    </dgm:pt>
    <dgm:pt modelId="{9488BB33-7E8D-4F03-9691-BDF84C20C1DE}" type="parTrans" cxnId="{0EF72FDC-D3F5-44AC-9C95-F6D7A2D9E05F}">
      <dgm:prSet/>
      <dgm:spPr/>
      <dgm:t>
        <a:bodyPr/>
        <a:lstStyle/>
        <a:p>
          <a:endParaRPr lang="en-US"/>
        </a:p>
      </dgm:t>
    </dgm:pt>
    <dgm:pt modelId="{D8C31735-AB5C-4325-A669-CC1A722BB239}" type="sibTrans" cxnId="{0EF72FDC-D3F5-44AC-9C95-F6D7A2D9E05F}">
      <dgm:prSet/>
      <dgm:spPr/>
      <dgm:t>
        <a:bodyPr/>
        <a:lstStyle/>
        <a:p>
          <a:endParaRPr lang="en-US"/>
        </a:p>
      </dgm:t>
    </dgm:pt>
    <dgm:pt modelId="{F2A852F1-60B1-49F8-B87D-638585865D3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Identify Student Strengths (Linguistic or non-linguistic): </a:t>
          </a:r>
          <a:endParaRPr lang="tr-TR" sz="1800" b="1" dirty="0">
            <a:latin typeface="Book Antiqua" pitchFamily="18" charset="0"/>
          </a:endParaRPr>
        </a:p>
      </dgm:t>
    </dgm:pt>
    <dgm:pt modelId="{B6CD2F66-0E4B-464E-81BF-E9069C6BBFFF}" type="parTrans" cxnId="{94700255-CD09-4456-B773-14AF4D8EB18B}">
      <dgm:prSet/>
      <dgm:spPr/>
      <dgm:t>
        <a:bodyPr/>
        <a:lstStyle/>
        <a:p>
          <a:endParaRPr lang="en-US"/>
        </a:p>
      </dgm:t>
    </dgm:pt>
    <dgm:pt modelId="{171ECBFB-24F0-48DE-91C4-F9E2E53F7EDB}" type="sibTrans" cxnId="{94700255-CD09-4456-B773-14AF4D8EB18B}">
      <dgm:prSet/>
      <dgm:spPr/>
      <dgm:t>
        <a:bodyPr/>
        <a:lstStyle/>
        <a:p>
          <a:endParaRPr lang="en-US"/>
        </a:p>
      </dgm:t>
    </dgm:pt>
    <dgm:pt modelId="{F8F896C1-CDC9-43AD-9403-D45C1ADF88D4}">
      <dgm:prSet custT="1"/>
      <dgm:spPr/>
      <dgm:t>
        <a:bodyPr/>
        <a:lstStyle/>
        <a:p>
          <a:pPr rtl="0"/>
          <a:r>
            <a:rPr lang="en-US" sz="1800" dirty="0" smtClean="0">
              <a:latin typeface="Book Antiqua" pitchFamily="18" charset="0"/>
            </a:rPr>
            <a:t>allow students to show off other talents they have. </a:t>
          </a:r>
          <a:endParaRPr lang="tr-TR" sz="1800" dirty="0">
            <a:latin typeface="Book Antiqua" pitchFamily="18" charset="0"/>
          </a:endParaRPr>
        </a:p>
      </dgm:t>
    </dgm:pt>
    <dgm:pt modelId="{203CEC20-8825-4BF1-A4D5-1DDEF2178130}" type="parTrans" cxnId="{FB69634E-5847-4FAA-AB50-0B6CBE898001}">
      <dgm:prSet/>
      <dgm:spPr/>
      <dgm:t>
        <a:bodyPr/>
        <a:lstStyle/>
        <a:p>
          <a:endParaRPr lang="en-US"/>
        </a:p>
      </dgm:t>
    </dgm:pt>
    <dgm:pt modelId="{4530E6D6-386D-4021-9E34-568A8C74B952}" type="sibTrans" cxnId="{FB69634E-5847-4FAA-AB50-0B6CBE898001}">
      <dgm:prSet/>
      <dgm:spPr/>
      <dgm:t>
        <a:bodyPr/>
        <a:lstStyle/>
        <a:p>
          <a:endParaRPr lang="en-US"/>
        </a:p>
      </dgm:t>
    </dgm:pt>
    <dgm:pt modelId="{B3928F10-1A46-40AF-8EDE-DB980BC72D3C}" type="pres">
      <dgm:prSet presAssocID="{AEF15913-25A9-4FA0-9A73-E0D349CC46F4}" presName="linear" presStyleCnt="0">
        <dgm:presLayoutVars>
          <dgm:animLvl val="lvl"/>
          <dgm:resizeHandles val="exact"/>
        </dgm:presLayoutVars>
      </dgm:prSet>
      <dgm:spPr/>
      <dgm:t>
        <a:bodyPr/>
        <a:lstStyle/>
        <a:p>
          <a:endParaRPr lang="en-US"/>
        </a:p>
      </dgm:t>
    </dgm:pt>
    <dgm:pt modelId="{C8ED9190-7285-44E8-A0A9-84544D68F560}" type="pres">
      <dgm:prSet presAssocID="{38925075-5C8B-4A3F-BF95-57717FBF4B3A}" presName="parentText" presStyleLbl="node1" presStyleIdx="0" presStyleCnt="17">
        <dgm:presLayoutVars>
          <dgm:chMax val="0"/>
          <dgm:bulletEnabled val="1"/>
        </dgm:presLayoutVars>
      </dgm:prSet>
      <dgm:spPr/>
      <dgm:t>
        <a:bodyPr/>
        <a:lstStyle/>
        <a:p>
          <a:endParaRPr lang="en-US"/>
        </a:p>
      </dgm:t>
    </dgm:pt>
    <dgm:pt modelId="{B97E4B07-1D1F-441B-BEE7-BE347C04CBBD}" type="pres">
      <dgm:prSet presAssocID="{4DD68E8C-9C2E-4EE2-8268-464F8A2D4923}" presName="spacer" presStyleCnt="0"/>
      <dgm:spPr/>
    </dgm:pt>
    <dgm:pt modelId="{DD4B314C-1C38-4A7D-AB3A-64E65823037C}" type="pres">
      <dgm:prSet presAssocID="{15ED1380-7DE0-4325-91C6-3CB25030547B}" presName="parentText" presStyleLbl="node1" presStyleIdx="1" presStyleCnt="17">
        <dgm:presLayoutVars>
          <dgm:chMax val="0"/>
          <dgm:bulletEnabled val="1"/>
        </dgm:presLayoutVars>
      </dgm:prSet>
      <dgm:spPr/>
      <dgm:t>
        <a:bodyPr/>
        <a:lstStyle/>
        <a:p>
          <a:endParaRPr lang="en-US"/>
        </a:p>
      </dgm:t>
    </dgm:pt>
    <dgm:pt modelId="{FF74EA0D-0654-4DE5-AF0A-C184084870EF}" type="pres">
      <dgm:prSet presAssocID="{3FF12FFA-B96C-4E1C-8CE1-9430162293C1}" presName="spacer" presStyleCnt="0"/>
      <dgm:spPr/>
    </dgm:pt>
    <dgm:pt modelId="{0ECE54D6-F674-4614-B61D-A0FFE0F7E3F2}" type="pres">
      <dgm:prSet presAssocID="{9E327D1F-B7EE-4B99-967E-058DD19A7BE1}" presName="parentText" presStyleLbl="node1" presStyleIdx="2" presStyleCnt="17">
        <dgm:presLayoutVars>
          <dgm:chMax val="0"/>
          <dgm:bulletEnabled val="1"/>
        </dgm:presLayoutVars>
      </dgm:prSet>
      <dgm:spPr/>
      <dgm:t>
        <a:bodyPr/>
        <a:lstStyle/>
        <a:p>
          <a:endParaRPr lang="en-US"/>
        </a:p>
      </dgm:t>
    </dgm:pt>
    <dgm:pt modelId="{B101C466-6601-4C5D-9299-7F6A066ED29A}" type="pres">
      <dgm:prSet presAssocID="{980F8A1D-B54D-433A-9AFD-10B7D13F5D98}" presName="spacer" presStyleCnt="0"/>
      <dgm:spPr/>
    </dgm:pt>
    <dgm:pt modelId="{62E45C7A-5A01-4E59-B7C3-63F89F1766CD}" type="pres">
      <dgm:prSet presAssocID="{486445F1-8760-4184-960E-E5EE3C269452}" presName="parentText" presStyleLbl="node1" presStyleIdx="3" presStyleCnt="17">
        <dgm:presLayoutVars>
          <dgm:chMax val="0"/>
          <dgm:bulletEnabled val="1"/>
        </dgm:presLayoutVars>
      </dgm:prSet>
      <dgm:spPr/>
      <dgm:t>
        <a:bodyPr/>
        <a:lstStyle/>
        <a:p>
          <a:endParaRPr lang="en-US"/>
        </a:p>
      </dgm:t>
    </dgm:pt>
    <dgm:pt modelId="{CFB3CAF9-23EE-4674-8BCA-6022665D1DFB}" type="pres">
      <dgm:prSet presAssocID="{0C385069-BCC2-4D5E-8BA2-AE3711B6B8B6}" presName="spacer" presStyleCnt="0"/>
      <dgm:spPr/>
    </dgm:pt>
    <dgm:pt modelId="{7F5329E7-1C4B-410F-B4D3-988656CB1D32}" type="pres">
      <dgm:prSet presAssocID="{4A918D53-3A44-4584-8B46-C41AE576DF27}" presName="parentText" presStyleLbl="node1" presStyleIdx="4" presStyleCnt="17">
        <dgm:presLayoutVars>
          <dgm:chMax val="0"/>
          <dgm:bulletEnabled val="1"/>
        </dgm:presLayoutVars>
      </dgm:prSet>
      <dgm:spPr/>
      <dgm:t>
        <a:bodyPr/>
        <a:lstStyle/>
        <a:p>
          <a:endParaRPr lang="en-US"/>
        </a:p>
      </dgm:t>
    </dgm:pt>
    <dgm:pt modelId="{0BEEC398-5278-4C1A-ADE6-A10622503302}" type="pres">
      <dgm:prSet presAssocID="{D28F52BF-3748-4DCA-9A89-7BCD5B10DAFB}" presName="spacer" presStyleCnt="0"/>
      <dgm:spPr/>
    </dgm:pt>
    <dgm:pt modelId="{BF632233-FF6E-428D-80BA-34D8E2C305AC}" type="pres">
      <dgm:prSet presAssocID="{36F6BAD0-EF41-4936-845E-176E006938C8}" presName="parentText" presStyleLbl="node1" presStyleIdx="5" presStyleCnt="17">
        <dgm:presLayoutVars>
          <dgm:chMax val="0"/>
          <dgm:bulletEnabled val="1"/>
        </dgm:presLayoutVars>
      </dgm:prSet>
      <dgm:spPr/>
      <dgm:t>
        <a:bodyPr/>
        <a:lstStyle/>
        <a:p>
          <a:endParaRPr lang="en-US"/>
        </a:p>
      </dgm:t>
    </dgm:pt>
    <dgm:pt modelId="{403652C4-5643-4374-B111-C852C35136E2}" type="pres">
      <dgm:prSet presAssocID="{0D90EE20-16FE-476F-887F-82EAA0172074}" presName="spacer" presStyleCnt="0"/>
      <dgm:spPr/>
    </dgm:pt>
    <dgm:pt modelId="{0A731433-4BE8-4035-9D72-F3E24A29A751}" type="pres">
      <dgm:prSet presAssocID="{BBFE20ED-D21A-449B-9A02-3D68560A3B66}" presName="parentText" presStyleLbl="node1" presStyleIdx="6" presStyleCnt="17">
        <dgm:presLayoutVars>
          <dgm:chMax val="0"/>
          <dgm:bulletEnabled val="1"/>
        </dgm:presLayoutVars>
      </dgm:prSet>
      <dgm:spPr/>
      <dgm:t>
        <a:bodyPr/>
        <a:lstStyle/>
        <a:p>
          <a:endParaRPr lang="en-US"/>
        </a:p>
      </dgm:t>
    </dgm:pt>
    <dgm:pt modelId="{5A5F729C-9189-451F-BD2F-EA7B42E27248}" type="pres">
      <dgm:prSet presAssocID="{412BFBA0-100F-4BFE-92E8-D720971A4DE1}" presName="spacer" presStyleCnt="0"/>
      <dgm:spPr/>
    </dgm:pt>
    <dgm:pt modelId="{2AE1680A-269C-4D91-9D82-B5E153B3E0F5}" type="pres">
      <dgm:prSet presAssocID="{807EB8C2-14D6-440D-AC7B-759F91531FBC}" presName="parentText" presStyleLbl="node1" presStyleIdx="7" presStyleCnt="17">
        <dgm:presLayoutVars>
          <dgm:chMax val="0"/>
          <dgm:bulletEnabled val="1"/>
        </dgm:presLayoutVars>
      </dgm:prSet>
      <dgm:spPr/>
      <dgm:t>
        <a:bodyPr/>
        <a:lstStyle/>
        <a:p>
          <a:endParaRPr lang="en-US"/>
        </a:p>
      </dgm:t>
    </dgm:pt>
    <dgm:pt modelId="{26B34996-76F4-4760-B0BB-B51BCB988291}" type="pres">
      <dgm:prSet presAssocID="{E6692A73-F5F1-42F9-89C6-1A2D26BE03E2}" presName="spacer" presStyleCnt="0"/>
      <dgm:spPr/>
    </dgm:pt>
    <dgm:pt modelId="{1E27F914-7160-498A-B70A-9A341860E96E}" type="pres">
      <dgm:prSet presAssocID="{684730AE-F324-4219-AC80-8C9225CC5614}" presName="parentText" presStyleLbl="node1" presStyleIdx="8" presStyleCnt="17">
        <dgm:presLayoutVars>
          <dgm:chMax val="0"/>
          <dgm:bulletEnabled val="1"/>
        </dgm:presLayoutVars>
      </dgm:prSet>
      <dgm:spPr/>
      <dgm:t>
        <a:bodyPr/>
        <a:lstStyle/>
        <a:p>
          <a:endParaRPr lang="en-US"/>
        </a:p>
      </dgm:t>
    </dgm:pt>
    <dgm:pt modelId="{09A913C0-B9FE-430C-A407-02C6F401CAB3}" type="pres">
      <dgm:prSet presAssocID="{BE829D25-2BD1-4FC6-871B-0419B747F5DD}" presName="spacer" presStyleCnt="0"/>
      <dgm:spPr/>
    </dgm:pt>
    <dgm:pt modelId="{770658E4-0ADA-407D-88F7-51E65E09EB54}" type="pres">
      <dgm:prSet presAssocID="{FAC866B8-4DC7-4DD3-B45E-3DC03EC5E588}" presName="parentText" presStyleLbl="node1" presStyleIdx="9" presStyleCnt="17">
        <dgm:presLayoutVars>
          <dgm:chMax val="0"/>
          <dgm:bulletEnabled val="1"/>
        </dgm:presLayoutVars>
      </dgm:prSet>
      <dgm:spPr/>
      <dgm:t>
        <a:bodyPr/>
        <a:lstStyle/>
        <a:p>
          <a:endParaRPr lang="en-US"/>
        </a:p>
      </dgm:t>
    </dgm:pt>
    <dgm:pt modelId="{42DDA2AD-1B50-404D-A89C-AD8197B965D2}" type="pres">
      <dgm:prSet presAssocID="{F01D8897-1E72-47A0-B120-AA52589E7480}" presName="spacer" presStyleCnt="0"/>
      <dgm:spPr/>
    </dgm:pt>
    <dgm:pt modelId="{33D8B99B-E252-421B-910F-9A49E8D29CB5}" type="pres">
      <dgm:prSet presAssocID="{4D73188E-3276-4A02-AA74-817C84ED8E74}" presName="parentText" presStyleLbl="node1" presStyleIdx="10" presStyleCnt="17">
        <dgm:presLayoutVars>
          <dgm:chMax val="0"/>
          <dgm:bulletEnabled val="1"/>
        </dgm:presLayoutVars>
      </dgm:prSet>
      <dgm:spPr/>
      <dgm:t>
        <a:bodyPr/>
        <a:lstStyle/>
        <a:p>
          <a:endParaRPr lang="en-US"/>
        </a:p>
      </dgm:t>
    </dgm:pt>
    <dgm:pt modelId="{6C0CDE53-02A8-4813-B32C-9D28ECC9EB3F}" type="pres">
      <dgm:prSet presAssocID="{6DE47EE7-6A9C-4FAD-AE01-D77ED76A440F}" presName="spacer" presStyleCnt="0"/>
      <dgm:spPr/>
    </dgm:pt>
    <dgm:pt modelId="{F1CB318E-6AB7-4047-ACAD-A7164786774C}" type="pres">
      <dgm:prSet presAssocID="{8C13668B-CF8C-43B5-AED5-D36079D2EA50}" presName="parentText" presStyleLbl="node1" presStyleIdx="11" presStyleCnt="17">
        <dgm:presLayoutVars>
          <dgm:chMax val="0"/>
          <dgm:bulletEnabled val="1"/>
        </dgm:presLayoutVars>
      </dgm:prSet>
      <dgm:spPr/>
      <dgm:t>
        <a:bodyPr/>
        <a:lstStyle/>
        <a:p>
          <a:endParaRPr lang="en-US"/>
        </a:p>
      </dgm:t>
    </dgm:pt>
    <dgm:pt modelId="{3E6CA823-1E00-4CAB-9DF8-6EC28D80E33E}" type="pres">
      <dgm:prSet presAssocID="{F9528996-E3DC-4CBD-9D69-1DE00FD31E1F}" presName="spacer" presStyleCnt="0"/>
      <dgm:spPr/>
    </dgm:pt>
    <dgm:pt modelId="{8281331A-E4DC-4681-93D8-6E26DE966767}" type="pres">
      <dgm:prSet presAssocID="{BF4C0578-246F-496B-8FCF-260DA7F9AC82}" presName="parentText" presStyleLbl="node1" presStyleIdx="12" presStyleCnt="17">
        <dgm:presLayoutVars>
          <dgm:chMax val="0"/>
          <dgm:bulletEnabled val="1"/>
        </dgm:presLayoutVars>
      </dgm:prSet>
      <dgm:spPr/>
      <dgm:t>
        <a:bodyPr/>
        <a:lstStyle/>
        <a:p>
          <a:endParaRPr lang="en-US"/>
        </a:p>
      </dgm:t>
    </dgm:pt>
    <dgm:pt modelId="{BC2803B6-2FBF-4D6A-88F2-C78BCFDAF1B1}" type="pres">
      <dgm:prSet presAssocID="{C78AEE0D-89EA-41A9-938B-01063DD95022}" presName="spacer" presStyleCnt="0"/>
      <dgm:spPr/>
    </dgm:pt>
    <dgm:pt modelId="{B8C91FC0-5CB2-4199-8985-0DD1D14AAC66}" type="pres">
      <dgm:prSet presAssocID="{504E1A3C-F683-4851-A137-8C5926112FDD}" presName="parentText" presStyleLbl="node1" presStyleIdx="13" presStyleCnt="17">
        <dgm:presLayoutVars>
          <dgm:chMax val="0"/>
          <dgm:bulletEnabled val="1"/>
        </dgm:presLayoutVars>
      </dgm:prSet>
      <dgm:spPr/>
      <dgm:t>
        <a:bodyPr/>
        <a:lstStyle/>
        <a:p>
          <a:endParaRPr lang="en-US"/>
        </a:p>
      </dgm:t>
    </dgm:pt>
    <dgm:pt modelId="{22A1369F-6CA7-41D9-8FBB-BD2F7D8A95D9}" type="pres">
      <dgm:prSet presAssocID="{32612EB3-AEC2-44BB-9586-B3CCABF97751}" presName="spacer" presStyleCnt="0"/>
      <dgm:spPr/>
    </dgm:pt>
    <dgm:pt modelId="{145E9B31-BFED-4070-8827-908DD8C92404}" type="pres">
      <dgm:prSet presAssocID="{2759367E-06D7-4DAE-A151-2B0442955356}" presName="parentText" presStyleLbl="node1" presStyleIdx="14" presStyleCnt="17">
        <dgm:presLayoutVars>
          <dgm:chMax val="0"/>
          <dgm:bulletEnabled val="1"/>
        </dgm:presLayoutVars>
      </dgm:prSet>
      <dgm:spPr/>
      <dgm:t>
        <a:bodyPr/>
        <a:lstStyle/>
        <a:p>
          <a:endParaRPr lang="en-US"/>
        </a:p>
      </dgm:t>
    </dgm:pt>
    <dgm:pt modelId="{78F4FD2E-81A6-4002-BA9C-9859C620E694}" type="pres">
      <dgm:prSet presAssocID="{D8C31735-AB5C-4325-A669-CC1A722BB239}" presName="spacer" presStyleCnt="0"/>
      <dgm:spPr/>
    </dgm:pt>
    <dgm:pt modelId="{6873766F-4376-4833-B2E9-F64FBF2D9332}" type="pres">
      <dgm:prSet presAssocID="{F2A852F1-60B1-49F8-B87D-638585865D39}" presName="parentText" presStyleLbl="node1" presStyleIdx="15" presStyleCnt="17">
        <dgm:presLayoutVars>
          <dgm:chMax val="0"/>
          <dgm:bulletEnabled val="1"/>
        </dgm:presLayoutVars>
      </dgm:prSet>
      <dgm:spPr/>
      <dgm:t>
        <a:bodyPr/>
        <a:lstStyle/>
        <a:p>
          <a:endParaRPr lang="en-US"/>
        </a:p>
      </dgm:t>
    </dgm:pt>
    <dgm:pt modelId="{CE213AE7-C3EE-49BF-945C-C18F831114B4}" type="pres">
      <dgm:prSet presAssocID="{171ECBFB-24F0-48DE-91C4-F9E2E53F7EDB}" presName="spacer" presStyleCnt="0"/>
      <dgm:spPr/>
    </dgm:pt>
    <dgm:pt modelId="{60C2FFF5-2F4B-4DFE-92AA-289434CCAFDE}" type="pres">
      <dgm:prSet presAssocID="{F8F896C1-CDC9-43AD-9403-D45C1ADF88D4}" presName="parentText" presStyleLbl="node1" presStyleIdx="16" presStyleCnt="17">
        <dgm:presLayoutVars>
          <dgm:chMax val="0"/>
          <dgm:bulletEnabled val="1"/>
        </dgm:presLayoutVars>
      </dgm:prSet>
      <dgm:spPr/>
      <dgm:t>
        <a:bodyPr/>
        <a:lstStyle/>
        <a:p>
          <a:endParaRPr lang="en-US"/>
        </a:p>
      </dgm:t>
    </dgm:pt>
  </dgm:ptLst>
  <dgm:cxnLst>
    <dgm:cxn modelId="{CBDABB97-142E-43E0-A436-7E54A08B9455}" srcId="{AEF15913-25A9-4FA0-9A73-E0D349CC46F4}" destId="{BBFE20ED-D21A-449B-9A02-3D68560A3B66}" srcOrd="6" destOrd="0" parTransId="{EFFF929B-9579-4213-8061-35279DC29293}" sibTransId="{412BFBA0-100F-4BFE-92E8-D720971A4DE1}"/>
    <dgm:cxn modelId="{8926809B-6694-4A1F-A65E-668B47DBB399}" type="presOf" srcId="{8C13668B-CF8C-43B5-AED5-D36079D2EA50}" destId="{F1CB318E-6AB7-4047-ACAD-A7164786774C}" srcOrd="0" destOrd="0" presId="urn:microsoft.com/office/officeart/2005/8/layout/vList2"/>
    <dgm:cxn modelId="{94700255-CD09-4456-B773-14AF4D8EB18B}" srcId="{AEF15913-25A9-4FA0-9A73-E0D349CC46F4}" destId="{F2A852F1-60B1-49F8-B87D-638585865D39}" srcOrd="15" destOrd="0" parTransId="{B6CD2F66-0E4B-464E-81BF-E9069C6BBFFF}" sibTransId="{171ECBFB-24F0-48DE-91C4-F9E2E53F7EDB}"/>
    <dgm:cxn modelId="{FB69634E-5847-4FAA-AB50-0B6CBE898001}" srcId="{AEF15913-25A9-4FA0-9A73-E0D349CC46F4}" destId="{F8F896C1-CDC9-43AD-9403-D45C1ADF88D4}" srcOrd="16" destOrd="0" parTransId="{203CEC20-8825-4BF1-A4D5-1DDEF2178130}" sibTransId="{4530E6D6-386D-4021-9E34-568A8C74B952}"/>
    <dgm:cxn modelId="{FE3A5220-3105-48BA-8EF8-6793743111E9}" type="presOf" srcId="{BBFE20ED-D21A-449B-9A02-3D68560A3B66}" destId="{0A731433-4BE8-4035-9D72-F3E24A29A751}" srcOrd="0" destOrd="0" presId="urn:microsoft.com/office/officeart/2005/8/layout/vList2"/>
    <dgm:cxn modelId="{EFE91B19-F0C4-4AAE-9DF8-7D451EA3210C}" srcId="{AEF15913-25A9-4FA0-9A73-E0D349CC46F4}" destId="{BF4C0578-246F-496B-8FCF-260DA7F9AC82}" srcOrd="12" destOrd="0" parTransId="{B397CF2A-3B79-448D-9E18-6B882844E525}" sibTransId="{C78AEE0D-89EA-41A9-938B-01063DD95022}"/>
    <dgm:cxn modelId="{13D870CC-A910-4635-AAA9-185370CDC9AE}" srcId="{AEF15913-25A9-4FA0-9A73-E0D349CC46F4}" destId="{4A918D53-3A44-4584-8B46-C41AE576DF27}" srcOrd="4" destOrd="0" parTransId="{ACA1548B-EBDA-47E4-BFDA-00461DB3324A}" sibTransId="{D28F52BF-3748-4DCA-9A89-7BCD5B10DAFB}"/>
    <dgm:cxn modelId="{D458161C-5420-481A-B841-3507964E7510}" type="presOf" srcId="{FAC866B8-4DC7-4DD3-B45E-3DC03EC5E588}" destId="{770658E4-0ADA-407D-88F7-51E65E09EB54}" srcOrd="0" destOrd="0" presId="urn:microsoft.com/office/officeart/2005/8/layout/vList2"/>
    <dgm:cxn modelId="{9C9B007B-62B5-4F95-B5E6-DF3C8EC4FBF0}" type="presOf" srcId="{4D73188E-3276-4A02-AA74-817C84ED8E74}" destId="{33D8B99B-E252-421B-910F-9A49E8D29CB5}" srcOrd="0" destOrd="0" presId="urn:microsoft.com/office/officeart/2005/8/layout/vList2"/>
    <dgm:cxn modelId="{3F6A9B3C-CA31-43D9-9E0B-AB7707A552B6}" type="presOf" srcId="{F8F896C1-CDC9-43AD-9403-D45C1ADF88D4}" destId="{60C2FFF5-2F4B-4DFE-92AA-289434CCAFDE}" srcOrd="0" destOrd="0" presId="urn:microsoft.com/office/officeart/2005/8/layout/vList2"/>
    <dgm:cxn modelId="{0EF72FDC-D3F5-44AC-9C95-F6D7A2D9E05F}" srcId="{AEF15913-25A9-4FA0-9A73-E0D349CC46F4}" destId="{2759367E-06D7-4DAE-A151-2B0442955356}" srcOrd="14" destOrd="0" parTransId="{9488BB33-7E8D-4F03-9691-BDF84C20C1DE}" sibTransId="{D8C31735-AB5C-4325-A669-CC1A722BB239}"/>
    <dgm:cxn modelId="{E9692145-D5AC-497A-A026-028E22F09330}" type="presOf" srcId="{BF4C0578-246F-496B-8FCF-260DA7F9AC82}" destId="{8281331A-E4DC-4681-93D8-6E26DE966767}" srcOrd="0" destOrd="0" presId="urn:microsoft.com/office/officeart/2005/8/layout/vList2"/>
    <dgm:cxn modelId="{5482AC8F-0063-4346-A9F7-E88A574A74B9}" type="presOf" srcId="{504E1A3C-F683-4851-A137-8C5926112FDD}" destId="{B8C91FC0-5CB2-4199-8985-0DD1D14AAC66}" srcOrd="0" destOrd="0" presId="urn:microsoft.com/office/officeart/2005/8/layout/vList2"/>
    <dgm:cxn modelId="{A5A7E884-2284-41F9-B6BA-D144B9F95FD7}" srcId="{AEF15913-25A9-4FA0-9A73-E0D349CC46F4}" destId="{15ED1380-7DE0-4325-91C6-3CB25030547B}" srcOrd="1" destOrd="0" parTransId="{D93FEE1B-78EF-4C43-8891-B2712FC74BF2}" sibTransId="{3FF12FFA-B96C-4E1C-8CE1-9430162293C1}"/>
    <dgm:cxn modelId="{4CF3E8D3-BE92-44AF-841B-4FC7886784C4}" type="presOf" srcId="{36F6BAD0-EF41-4936-845E-176E006938C8}" destId="{BF632233-FF6E-428D-80BA-34D8E2C305AC}" srcOrd="0" destOrd="0" presId="urn:microsoft.com/office/officeart/2005/8/layout/vList2"/>
    <dgm:cxn modelId="{05DA0860-8EF1-4E21-8A10-86EC3B874351}" srcId="{AEF15913-25A9-4FA0-9A73-E0D349CC46F4}" destId="{9E327D1F-B7EE-4B99-967E-058DD19A7BE1}" srcOrd="2" destOrd="0" parTransId="{596D12B7-2306-4569-BA75-625770D9430B}" sibTransId="{980F8A1D-B54D-433A-9AFD-10B7D13F5D98}"/>
    <dgm:cxn modelId="{BD3E68CE-754A-4A88-BA58-C9AF4AE86C92}" srcId="{AEF15913-25A9-4FA0-9A73-E0D349CC46F4}" destId="{FAC866B8-4DC7-4DD3-B45E-3DC03EC5E588}" srcOrd="9" destOrd="0" parTransId="{9EC44CB6-8E54-4390-8B17-FE29E23375AC}" sibTransId="{F01D8897-1E72-47A0-B120-AA52589E7480}"/>
    <dgm:cxn modelId="{67120C81-37C9-41DC-9968-9FD60923CCAC}" type="presOf" srcId="{AEF15913-25A9-4FA0-9A73-E0D349CC46F4}" destId="{B3928F10-1A46-40AF-8EDE-DB980BC72D3C}" srcOrd="0" destOrd="0" presId="urn:microsoft.com/office/officeart/2005/8/layout/vList2"/>
    <dgm:cxn modelId="{863CA396-0BAD-4AC0-80D4-14FA191B52BC}" srcId="{AEF15913-25A9-4FA0-9A73-E0D349CC46F4}" destId="{8C13668B-CF8C-43B5-AED5-D36079D2EA50}" srcOrd="11" destOrd="0" parTransId="{F099190D-FCEB-477E-9A57-CEC8BB9C1C7A}" sibTransId="{F9528996-E3DC-4CBD-9D69-1DE00FD31E1F}"/>
    <dgm:cxn modelId="{1B7FB8D8-247D-4F9F-907B-FEBCC09A30F5}" srcId="{AEF15913-25A9-4FA0-9A73-E0D349CC46F4}" destId="{4D73188E-3276-4A02-AA74-817C84ED8E74}" srcOrd="10" destOrd="0" parTransId="{346B7524-36F7-4541-B9B2-EFEE91C7117E}" sibTransId="{6DE47EE7-6A9C-4FAD-AE01-D77ED76A440F}"/>
    <dgm:cxn modelId="{AF50767F-B6B7-4551-96A6-8E6FA5AD2BED}" srcId="{AEF15913-25A9-4FA0-9A73-E0D349CC46F4}" destId="{807EB8C2-14D6-440D-AC7B-759F91531FBC}" srcOrd="7" destOrd="0" parTransId="{98FB3A81-72AB-47DE-8021-B3636FEF5DD9}" sibTransId="{E6692A73-F5F1-42F9-89C6-1A2D26BE03E2}"/>
    <dgm:cxn modelId="{98C6F140-5342-4948-864B-20483A17893D}" type="presOf" srcId="{38925075-5C8B-4A3F-BF95-57717FBF4B3A}" destId="{C8ED9190-7285-44E8-A0A9-84544D68F560}" srcOrd="0" destOrd="0" presId="urn:microsoft.com/office/officeart/2005/8/layout/vList2"/>
    <dgm:cxn modelId="{A30BD63D-9311-4DF9-9040-A0C855B7EB36}" srcId="{AEF15913-25A9-4FA0-9A73-E0D349CC46F4}" destId="{38925075-5C8B-4A3F-BF95-57717FBF4B3A}" srcOrd="0" destOrd="0" parTransId="{54297AAB-0367-4ECE-B4DE-A515216B429C}" sibTransId="{4DD68E8C-9C2E-4EE2-8268-464F8A2D4923}"/>
    <dgm:cxn modelId="{2CA49874-10EF-4F0D-8309-0B9BB2E7F848}" type="presOf" srcId="{F2A852F1-60B1-49F8-B87D-638585865D39}" destId="{6873766F-4376-4833-B2E9-F64FBF2D9332}" srcOrd="0" destOrd="0" presId="urn:microsoft.com/office/officeart/2005/8/layout/vList2"/>
    <dgm:cxn modelId="{9245E470-9EA5-4E4D-AC80-0587E3EE8D1F}" type="presOf" srcId="{2759367E-06D7-4DAE-A151-2B0442955356}" destId="{145E9B31-BFED-4070-8827-908DD8C92404}" srcOrd="0" destOrd="0" presId="urn:microsoft.com/office/officeart/2005/8/layout/vList2"/>
    <dgm:cxn modelId="{FA7029BC-7370-4692-81F9-FC64EC3F8B90}" type="presOf" srcId="{9E327D1F-B7EE-4B99-967E-058DD19A7BE1}" destId="{0ECE54D6-F674-4614-B61D-A0FFE0F7E3F2}" srcOrd="0" destOrd="0" presId="urn:microsoft.com/office/officeart/2005/8/layout/vList2"/>
    <dgm:cxn modelId="{BEE6111A-9172-42C2-A771-FB75E67E09E6}" type="presOf" srcId="{486445F1-8760-4184-960E-E5EE3C269452}" destId="{62E45C7A-5A01-4E59-B7C3-63F89F1766CD}" srcOrd="0" destOrd="0" presId="urn:microsoft.com/office/officeart/2005/8/layout/vList2"/>
    <dgm:cxn modelId="{7BF37E93-D030-411A-8DBF-70315F8A0694}" srcId="{AEF15913-25A9-4FA0-9A73-E0D349CC46F4}" destId="{504E1A3C-F683-4851-A137-8C5926112FDD}" srcOrd="13" destOrd="0" parTransId="{152588C5-1117-461A-98D4-74F07B7B1EF4}" sibTransId="{32612EB3-AEC2-44BB-9586-B3CCABF97751}"/>
    <dgm:cxn modelId="{5A27861B-88D0-42E3-9409-718C039E580A}" type="presOf" srcId="{15ED1380-7DE0-4325-91C6-3CB25030547B}" destId="{DD4B314C-1C38-4A7D-AB3A-64E65823037C}" srcOrd="0" destOrd="0" presId="urn:microsoft.com/office/officeart/2005/8/layout/vList2"/>
    <dgm:cxn modelId="{F3C6E908-F15E-4FEA-9699-0F6768AE1C7E}" type="presOf" srcId="{4A918D53-3A44-4584-8B46-C41AE576DF27}" destId="{7F5329E7-1C4B-410F-B4D3-988656CB1D32}" srcOrd="0" destOrd="0" presId="urn:microsoft.com/office/officeart/2005/8/layout/vList2"/>
    <dgm:cxn modelId="{A8BF08E8-4133-4215-B27F-27A681335028}" srcId="{AEF15913-25A9-4FA0-9A73-E0D349CC46F4}" destId="{684730AE-F324-4219-AC80-8C9225CC5614}" srcOrd="8" destOrd="0" parTransId="{9669E70D-DE46-43CC-A35F-9259E58BB5AA}" sibTransId="{BE829D25-2BD1-4FC6-871B-0419B747F5DD}"/>
    <dgm:cxn modelId="{8B3B1457-707B-4816-8D42-CA2BC0476A27}" srcId="{AEF15913-25A9-4FA0-9A73-E0D349CC46F4}" destId="{486445F1-8760-4184-960E-E5EE3C269452}" srcOrd="3" destOrd="0" parTransId="{10C8664F-54E3-49F8-B635-EC5A9D293382}" sibTransId="{0C385069-BCC2-4D5E-8BA2-AE3711B6B8B6}"/>
    <dgm:cxn modelId="{2AB31F97-6C23-4869-8F86-16C21BBC52EF}" type="presOf" srcId="{807EB8C2-14D6-440D-AC7B-759F91531FBC}" destId="{2AE1680A-269C-4D91-9D82-B5E153B3E0F5}" srcOrd="0" destOrd="0" presId="urn:microsoft.com/office/officeart/2005/8/layout/vList2"/>
    <dgm:cxn modelId="{98B6F338-CFB2-4623-BE98-45E765FC9D46}" type="presOf" srcId="{684730AE-F324-4219-AC80-8C9225CC5614}" destId="{1E27F914-7160-498A-B70A-9A341860E96E}" srcOrd="0" destOrd="0" presId="urn:microsoft.com/office/officeart/2005/8/layout/vList2"/>
    <dgm:cxn modelId="{D18A2526-09B6-445A-82E5-CD9D8CCE75D8}" srcId="{AEF15913-25A9-4FA0-9A73-E0D349CC46F4}" destId="{36F6BAD0-EF41-4936-845E-176E006938C8}" srcOrd="5" destOrd="0" parTransId="{7F568754-8003-4ED5-8F7E-4DC895BC77DD}" sibTransId="{0D90EE20-16FE-476F-887F-82EAA0172074}"/>
    <dgm:cxn modelId="{27541CDA-6B2A-43BB-93E2-399A278B2276}" type="presParOf" srcId="{B3928F10-1A46-40AF-8EDE-DB980BC72D3C}" destId="{C8ED9190-7285-44E8-A0A9-84544D68F560}" srcOrd="0" destOrd="0" presId="urn:microsoft.com/office/officeart/2005/8/layout/vList2"/>
    <dgm:cxn modelId="{08CFBAF4-CC0F-4FF6-BC55-574FA8D9D2E7}" type="presParOf" srcId="{B3928F10-1A46-40AF-8EDE-DB980BC72D3C}" destId="{B97E4B07-1D1F-441B-BEE7-BE347C04CBBD}" srcOrd="1" destOrd="0" presId="urn:microsoft.com/office/officeart/2005/8/layout/vList2"/>
    <dgm:cxn modelId="{80EE6035-AE08-4C68-BCFB-481DF8FF92E4}" type="presParOf" srcId="{B3928F10-1A46-40AF-8EDE-DB980BC72D3C}" destId="{DD4B314C-1C38-4A7D-AB3A-64E65823037C}" srcOrd="2" destOrd="0" presId="urn:microsoft.com/office/officeart/2005/8/layout/vList2"/>
    <dgm:cxn modelId="{977D105A-C406-4825-B7EB-C3964FA310D2}" type="presParOf" srcId="{B3928F10-1A46-40AF-8EDE-DB980BC72D3C}" destId="{FF74EA0D-0654-4DE5-AF0A-C184084870EF}" srcOrd="3" destOrd="0" presId="urn:microsoft.com/office/officeart/2005/8/layout/vList2"/>
    <dgm:cxn modelId="{B019B244-E7D6-46FC-94D2-59888825D14D}" type="presParOf" srcId="{B3928F10-1A46-40AF-8EDE-DB980BC72D3C}" destId="{0ECE54D6-F674-4614-B61D-A0FFE0F7E3F2}" srcOrd="4" destOrd="0" presId="urn:microsoft.com/office/officeart/2005/8/layout/vList2"/>
    <dgm:cxn modelId="{02C2C937-FBC5-49C2-B2A7-54DAB2845D32}" type="presParOf" srcId="{B3928F10-1A46-40AF-8EDE-DB980BC72D3C}" destId="{B101C466-6601-4C5D-9299-7F6A066ED29A}" srcOrd="5" destOrd="0" presId="urn:microsoft.com/office/officeart/2005/8/layout/vList2"/>
    <dgm:cxn modelId="{5A68D274-9C9F-46E6-9EBB-F3D8A6EE1AF9}" type="presParOf" srcId="{B3928F10-1A46-40AF-8EDE-DB980BC72D3C}" destId="{62E45C7A-5A01-4E59-B7C3-63F89F1766CD}" srcOrd="6" destOrd="0" presId="urn:microsoft.com/office/officeart/2005/8/layout/vList2"/>
    <dgm:cxn modelId="{D7AF0D2C-0BAA-427F-9505-6FF1E79A279D}" type="presParOf" srcId="{B3928F10-1A46-40AF-8EDE-DB980BC72D3C}" destId="{CFB3CAF9-23EE-4674-8BCA-6022665D1DFB}" srcOrd="7" destOrd="0" presId="urn:microsoft.com/office/officeart/2005/8/layout/vList2"/>
    <dgm:cxn modelId="{02A6B4A6-58E5-4266-A479-F9EE5C062E6F}" type="presParOf" srcId="{B3928F10-1A46-40AF-8EDE-DB980BC72D3C}" destId="{7F5329E7-1C4B-410F-B4D3-988656CB1D32}" srcOrd="8" destOrd="0" presId="urn:microsoft.com/office/officeart/2005/8/layout/vList2"/>
    <dgm:cxn modelId="{240D3E4E-6CC2-4660-92E5-D3A227F936BA}" type="presParOf" srcId="{B3928F10-1A46-40AF-8EDE-DB980BC72D3C}" destId="{0BEEC398-5278-4C1A-ADE6-A10622503302}" srcOrd="9" destOrd="0" presId="urn:microsoft.com/office/officeart/2005/8/layout/vList2"/>
    <dgm:cxn modelId="{3F42930C-90AF-4918-B303-3C4CC9224781}" type="presParOf" srcId="{B3928F10-1A46-40AF-8EDE-DB980BC72D3C}" destId="{BF632233-FF6E-428D-80BA-34D8E2C305AC}" srcOrd="10" destOrd="0" presId="urn:microsoft.com/office/officeart/2005/8/layout/vList2"/>
    <dgm:cxn modelId="{74CDFF69-CEAC-4BE2-865F-6EA2E64EE6A2}" type="presParOf" srcId="{B3928F10-1A46-40AF-8EDE-DB980BC72D3C}" destId="{403652C4-5643-4374-B111-C852C35136E2}" srcOrd="11" destOrd="0" presId="urn:microsoft.com/office/officeart/2005/8/layout/vList2"/>
    <dgm:cxn modelId="{6E594296-6593-4855-A997-8E74D4A01908}" type="presParOf" srcId="{B3928F10-1A46-40AF-8EDE-DB980BC72D3C}" destId="{0A731433-4BE8-4035-9D72-F3E24A29A751}" srcOrd="12" destOrd="0" presId="urn:microsoft.com/office/officeart/2005/8/layout/vList2"/>
    <dgm:cxn modelId="{873F2184-CE2E-4B58-80A6-1AF6FD49331C}" type="presParOf" srcId="{B3928F10-1A46-40AF-8EDE-DB980BC72D3C}" destId="{5A5F729C-9189-451F-BD2F-EA7B42E27248}" srcOrd="13" destOrd="0" presId="urn:microsoft.com/office/officeart/2005/8/layout/vList2"/>
    <dgm:cxn modelId="{25B68016-3BD6-4FA1-A9A0-29DBA386DF90}" type="presParOf" srcId="{B3928F10-1A46-40AF-8EDE-DB980BC72D3C}" destId="{2AE1680A-269C-4D91-9D82-B5E153B3E0F5}" srcOrd="14" destOrd="0" presId="urn:microsoft.com/office/officeart/2005/8/layout/vList2"/>
    <dgm:cxn modelId="{A748669A-2F83-4774-9545-AAC159A7E16E}" type="presParOf" srcId="{B3928F10-1A46-40AF-8EDE-DB980BC72D3C}" destId="{26B34996-76F4-4760-B0BB-B51BCB988291}" srcOrd="15" destOrd="0" presId="urn:microsoft.com/office/officeart/2005/8/layout/vList2"/>
    <dgm:cxn modelId="{5D9DA253-9E89-4879-86B2-28C71C36B0E8}" type="presParOf" srcId="{B3928F10-1A46-40AF-8EDE-DB980BC72D3C}" destId="{1E27F914-7160-498A-B70A-9A341860E96E}" srcOrd="16" destOrd="0" presId="urn:microsoft.com/office/officeart/2005/8/layout/vList2"/>
    <dgm:cxn modelId="{C13779FF-24CD-418B-87C6-2F092C679300}" type="presParOf" srcId="{B3928F10-1A46-40AF-8EDE-DB980BC72D3C}" destId="{09A913C0-B9FE-430C-A407-02C6F401CAB3}" srcOrd="17" destOrd="0" presId="urn:microsoft.com/office/officeart/2005/8/layout/vList2"/>
    <dgm:cxn modelId="{125DBF5E-DA50-4778-89CE-B4DF205213AE}" type="presParOf" srcId="{B3928F10-1A46-40AF-8EDE-DB980BC72D3C}" destId="{770658E4-0ADA-407D-88F7-51E65E09EB54}" srcOrd="18" destOrd="0" presId="urn:microsoft.com/office/officeart/2005/8/layout/vList2"/>
    <dgm:cxn modelId="{DEC32D5E-9456-478A-9220-330F42720B4E}" type="presParOf" srcId="{B3928F10-1A46-40AF-8EDE-DB980BC72D3C}" destId="{42DDA2AD-1B50-404D-A89C-AD8197B965D2}" srcOrd="19" destOrd="0" presId="urn:microsoft.com/office/officeart/2005/8/layout/vList2"/>
    <dgm:cxn modelId="{499CE766-2615-41A7-8F7F-A2DF67F7C68E}" type="presParOf" srcId="{B3928F10-1A46-40AF-8EDE-DB980BC72D3C}" destId="{33D8B99B-E252-421B-910F-9A49E8D29CB5}" srcOrd="20" destOrd="0" presId="urn:microsoft.com/office/officeart/2005/8/layout/vList2"/>
    <dgm:cxn modelId="{9D55486A-196E-4F71-833D-A30F83AE9F94}" type="presParOf" srcId="{B3928F10-1A46-40AF-8EDE-DB980BC72D3C}" destId="{6C0CDE53-02A8-4813-B32C-9D28ECC9EB3F}" srcOrd="21" destOrd="0" presId="urn:microsoft.com/office/officeart/2005/8/layout/vList2"/>
    <dgm:cxn modelId="{4EAA8311-554A-4654-9B31-E7C784419F40}" type="presParOf" srcId="{B3928F10-1A46-40AF-8EDE-DB980BC72D3C}" destId="{F1CB318E-6AB7-4047-ACAD-A7164786774C}" srcOrd="22" destOrd="0" presId="urn:microsoft.com/office/officeart/2005/8/layout/vList2"/>
    <dgm:cxn modelId="{7A2904F2-7BCC-44F8-9339-9E86EE86E6C8}" type="presParOf" srcId="{B3928F10-1A46-40AF-8EDE-DB980BC72D3C}" destId="{3E6CA823-1E00-4CAB-9DF8-6EC28D80E33E}" srcOrd="23" destOrd="0" presId="urn:microsoft.com/office/officeart/2005/8/layout/vList2"/>
    <dgm:cxn modelId="{2B06FBFD-BEAC-4D06-A06C-0F12653B77B1}" type="presParOf" srcId="{B3928F10-1A46-40AF-8EDE-DB980BC72D3C}" destId="{8281331A-E4DC-4681-93D8-6E26DE966767}" srcOrd="24" destOrd="0" presId="urn:microsoft.com/office/officeart/2005/8/layout/vList2"/>
    <dgm:cxn modelId="{CDF5B64B-2EBB-43CB-B76B-52DEF2FC7BA2}" type="presParOf" srcId="{B3928F10-1A46-40AF-8EDE-DB980BC72D3C}" destId="{BC2803B6-2FBF-4D6A-88F2-C78BCFDAF1B1}" srcOrd="25" destOrd="0" presId="urn:microsoft.com/office/officeart/2005/8/layout/vList2"/>
    <dgm:cxn modelId="{7FE5739F-C56A-453F-B759-E62C64EFADA6}" type="presParOf" srcId="{B3928F10-1A46-40AF-8EDE-DB980BC72D3C}" destId="{B8C91FC0-5CB2-4199-8985-0DD1D14AAC66}" srcOrd="26" destOrd="0" presId="urn:microsoft.com/office/officeart/2005/8/layout/vList2"/>
    <dgm:cxn modelId="{E32D8705-EB92-4B95-AE95-62024EBC9BF5}" type="presParOf" srcId="{B3928F10-1A46-40AF-8EDE-DB980BC72D3C}" destId="{22A1369F-6CA7-41D9-8FBB-BD2F7D8A95D9}" srcOrd="27" destOrd="0" presId="urn:microsoft.com/office/officeart/2005/8/layout/vList2"/>
    <dgm:cxn modelId="{B27DDB40-1AEF-413C-935B-75ADE24E301C}" type="presParOf" srcId="{B3928F10-1A46-40AF-8EDE-DB980BC72D3C}" destId="{145E9B31-BFED-4070-8827-908DD8C92404}" srcOrd="28" destOrd="0" presId="urn:microsoft.com/office/officeart/2005/8/layout/vList2"/>
    <dgm:cxn modelId="{3FCEF716-7779-4071-8F2A-E9705FE84EE4}" type="presParOf" srcId="{B3928F10-1A46-40AF-8EDE-DB980BC72D3C}" destId="{78F4FD2E-81A6-4002-BA9C-9859C620E694}" srcOrd="29" destOrd="0" presId="urn:microsoft.com/office/officeart/2005/8/layout/vList2"/>
    <dgm:cxn modelId="{9E9361CB-62AF-44E7-AF9E-EABA5528D599}" type="presParOf" srcId="{B3928F10-1A46-40AF-8EDE-DB980BC72D3C}" destId="{6873766F-4376-4833-B2E9-F64FBF2D9332}" srcOrd="30" destOrd="0" presId="urn:microsoft.com/office/officeart/2005/8/layout/vList2"/>
    <dgm:cxn modelId="{4F15B9A7-2B36-49DC-A262-7558E0ACBC57}" type="presParOf" srcId="{B3928F10-1A46-40AF-8EDE-DB980BC72D3C}" destId="{CE213AE7-C3EE-49BF-945C-C18F831114B4}" srcOrd="31" destOrd="0" presId="urn:microsoft.com/office/officeart/2005/8/layout/vList2"/>
    <dgm:cxn modelId="{FB9686DD-159D-4BE1-83FE-958003C5C9E8}" type="presParOf" srcId="{B3928F10-1A46-40AF-8EDE-DB980BC72D3C}" destId="{60C2FFF5-2F4B-4DFE-92AA-289434CCAFDE}" srcOrd="3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0E481C5-7651-468D-9ABC-E30BA9A7873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98A23B-E6D3-4D74-8316-E5A16A43E4C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C3- What the teacher does:</a:t>
          </a:r>
          <a:r>
            <a:rPr lang="en-US" sz="1800" dirty="0" smtClean="0">
              <a:latin typeface="Book Antiqua" pitchFamily="18" charset="0"/>
            </a:rPr>
            <a:t> </a:t>
          </a:r>
          <a:endParaRPr lang="tr-TR" sz="1800" dirty="0">
            <a:latin typeface="Book Antiqua" pitchFamily="18" charset="0"/>
          </a:endParaRPr>
        </a:p>
      </dgm:t>
    </dgm:pt>
    <dgm:pt modelId="{B5D5E931-D2FF-4EC7-878F-F58BFB9AE6C2}" type="parTrans" cxnId="{A0B2990B-D233-4A0A-8FB7-B33476E892B3}">
      <dgm:prSet/>
      <dgm:spPr/>
      <dgm:t>
        <a:bodyPr/>
        <a:lstStyle/>
        <a:p>
          <a:endParaRPr lang="en-US"/>
        </a:p>
      </dgm:t>
    </dgm:pt>
    <dgm:pt modelId="{5E099CCC-4ED3-4F59-855A-FC29633E0D34}" type="sibTrans" cxnId="{A0B2990B-D233-4A0A-8FB7-B33476E892B3}">
      <dgm:prSet/>
      <dgm:spPr/>
      <dgm:t>
        <a:bodyPr/>
        <a:lstStyle/>
        <a:p>
          <a:endParaRPr lang="en-US"/>
        </a:p>
      </dgm:t>
    </dgm:pt>
    <dgm:pt modelId="{37C0F7DC-3F6A-4CAC-A4C9-9067FE5DE27E}">
      <dgm:prSet custT="1"/>
      <dgm:spPr/>
      <dgm:t>
        <a:bodyPr/>
        <a:lstStyle/>
        <a:p>
          <a:pPr rtl="0"/>
          <a:r>
            <a:rPr lang="tr-TR" sz="1800" dirty="0" smtClean="0">
              <a:latin typeface="Book Antiqua" pitchFamily="18" charset="0"/>
            </a:rPr>
            <a:t>P</a:t>
          </a:r>
          <a:r>
            <a:rPr lang="en-US" sz="1800" dirty="0" err="1" smtClean="0">
              <a:latin typeface="Book Antiqua" pitchFamily="18" charset="0"/>
            </a:rPr>
            <a:t>ut</a:t>
          </a:r>
          <a:r>
            <a:rPr lang="en-US" sz="1800" dirty="0" smtClean="0">
              <a:latin typeface="Book Antiqua" pitchFamily="18" charset="0"/>
            </a:rPr>
            <a:t> students in different sub-groups depending on their different abilities. </a:t>
          </a:r>
          <a:endParaRPr lang="tr-TR" sz="1800" dirty="0">
            <a:latin typeface="Book Antiqua" pitchFamily="18" charset="0"/>
          </a:endParaRPr>
        </a:p>
      </dgm:t>
    </dgm:pt>
    <dgm:pt modelId="{FE108081-8B74-4A71-B6CD-376C5D531903}" type="parTrans" cxnId="{9437FE94-7B4F-4917-9CAE-3A4914570D1F}">
      <dgm:prSet/>
      <dgm:spPr/>
      <dgm:t>
        <a:bodyPr/>
        <a:lstStyle/>
        <a:p>
          <a:endParaRPr lang="en-US"/>
        </a:p>
      </dgm:t>
    </dgm:pt>
    <dgm:pt modelId="{726CAF84-EE29-45B2-B83E-21C530C2A204}" type="sibTrans" cxnId="{9437FE94-7B4F-4917-9CAE-3A4914570D1F}">
      <dgm:prSet/>
      <dgm:spPr/>
      <dgm:t>
        <a:bodyPr/>
        <a:lstStyle/>
        <a:p>
          <a:endParaRPr lang="en-US"/>
        </a:p>
      </dgm:t>
    </dgm:pt>
    <dgm:pt modelId="{E9FF5BFE-7918-4401-80B6-D376A7550247}">
      <dgm:prSet custT="1"/>
      <dgm:spPr/>
      <dgm:t>
        <a:bodyPr/>
        <a:lstStyle/>
        <a:p>
          <a:pPr rtl="0"/>
          <a:r>
            <a:rPr lang="tr-TR" sz="1800" dirty="0" smtClean="0">
              <a:latin typeface="Book Antiqua" pitchFamily="18" charset="0"/>
            </a:rPr>
            <a:t>W</a:t>
          </a:r>
          <a:r>
            <a:rPr lang="en-US" sz="1800" dirty="0" err="1" smtClean="0">
              <a:latin typeface="Book Antiqua" pitchFamily="18" charset="0"/>
            </a:rPr>
            <a:t>hether</a:t>
          </a:r>
          <a:r>
            <a:rPr lang="en-US" sz="1800" dirty="0" smtClean="0">
              <a:latin typeface="Book Antiqua" pitchFamily="18" charset="0"/>
            </a:rPr>
            <a:t> we work whole class, smaller group</a:t>
          </a:r>
          <a:r>
            <a:rPr lang="tr-TR" sz="1800" dirty="0" smtClean="0">
              <a:latin typeface="Book Antiqua" pitchFamily="18" charset="0"/>
            </a:rPr>
            <a:t>, </a:t>
          </a:r>
          <a:r>
            <a:rPr lang="en-US" sz="1800" dirty="0" smtClean="0">
              <a:latin typeface="Book Antiqua" pitchFamily="18" charset="0"/>
            </a:rPr>
            <a:t>individuals, treat different </a:t>
          </a:r>
          <a:r>
            <a:rPr lang="en-US" sz="1800" dirty="0" err="1" smtClean="0">
              <a:latin typeface="Book Antiqua" pitchFamily="18" charset="0"/>
            </a:rPr>
            <a:t>sts</a:t>
          </a:r>
          <a:r>
            <a:rPr lang="en-US" sz="1800" dirty="0" smtClean="0">
              <a:latin typeface="Book Antiqua" pitchFamily="18" charset="0"/>
            </a:rPr>
            <a:t> differently</a:t>
          </a:r>
          <a:endParaRPr lang="tr-TR" sz="1800" dirty="0">
            <a:latin typeface="Book Antiqua" pitchFamily="18" charset="0"/>
          </a:endParaRPr>
        </a:p>
      </dgm:t>
    </dgm:pt>
    <dgm:pt modelId="{623EF2CF-E668-40A8-8CA2-D9D13D50AF05}" type="parTrans" cxnId="{F6EA5BAA-F0B2-4495-8E03-2D4EFDD7B58A}">
      <dgm:prSet/>
      <dgm:spPr/>
      <dgm:t>
        <a:bodyPr/>
        <a:lstStyle/>
        <a:p>
          <a:endParaRPr lang="en-US"/>
        </a:p>
      </dgm:t>
    </dgm:pt>
    <dgm:pt modelId="{C44D1C3D-84DB-4661-A328-789A61037305}" type="sibTrans" cxnId="{F6EA5BAA-F0B2-4495-8E03-2D4EFDD7B58A}">
      <dgm:prSet/>
      <dgm:spPr/>
      <dgm:t>
        <a:bodyPr/>
        <a:lstStyle/>
        <a:p>
          <a:endParaRPr lang="en-US"/>
        </a:p>
      </dgm:t>
    </dgm:pt>
    <dgm:pt modelId="{CB82495D-AC96-4E66-8CB5-9E8341AD8CC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Responding to students: </a:t>
          </a:r>
          <a:endParaRPr lang="tr-TR" sz="1800" b="1" dirty="0">
            <a:latin typeface="Book Antiqua" pitchFamily="18" charset="0"/>
          </a:endParaRPr>
        </a:p>
      </dgm:t>
    </dgm:pt>
    <dgm:pt modelId="{BB9BBDCE-F8B5-4647-88D5-6F2ED5BE0ACA}" type="parTrans" cxnId="{BE75FEBA-5A8E-4143-8CFF-BFC347DF9E8F}">
      <dgm:prSet/>
      <dgm:spPr/>
      <dgm:t>
        <a:bodyPr/>
        <a:lstStyle/>
        <a:p>
          <a:endParaRPr lang="en-US"/>
        </a:p>
      </dgm:t>
    </dgm:pt>
    <dgm:pt modelId="{CC4081C2-C784-4F61-AC21-3304E46188EA}" type="sibTrans" cxnId="{BE75FEBA-5A8E-4143-8CFF-BFC347DF9E8F}">
      <dgm:prSet/>
      <dgm:spPr/>
      <dgm:t>
        <a:bodyPr/>
        <a:lstStyle/>
        <a:p>
          <a:endParaRPr lang="en-US"/>
        </a:p>
      </dgm:t>
    </dgm:pt>
    <dgm:pt modelId="{9480791C-2FAE-43F8-8506-929827BAB511}">
      <dgm:prSet custT="1"/>
      <dgm:spPr/>
      <dgm:t>
        <a:bodyPr/>
        <a:lstStyle/>
        <a:p>
          <a:pPr rtl="0"/>
          <a:r>
            <a:rPr lang="en-US" sz="1800" dirty="0" smtClean="0">
              <a:latin typeface="Book Antiqua" pitchFamily="18" charset="0"/>
            </a:rPr>
            <a:t>respond to </a:t>
          </a:r>
          <a:r>
            <a:rPr lang="en-US" sz="1800" dirty="0" err="1" smtClean="0">
              <a:latin typeface="Book Antiqua" pitchFamily="18" charset="0"/>
            </a:rPr>
            <a:t>sts</a:t>
          </a:r>
          <a:r>
            <a:rPr lang="en-US" sz="1800" dirty="0" smtClean="0">
              <a:latin typeface="Book Antiqua" pitchFamily="18" charset="0"/>
            </a:rPr>
            <a:t>, giving feedback, or acting as a resource or tutor. </a:t>
          </a:r>
          <a:endParaRPr lang="tr-TR" sz="1800" dirty="0">
            <a:latin typeface="Book Antiqua" pitchFamily="18" charset="0"/>
          </a:endParaRPr>
        </a:p>
      </dgm:t>
    </dgm:pt>
    <dgm:pt modelId="{18FBA3A1-2D9E-457A-93B2-8A8484181ECB}" type="parTrans" cxnId="{01B296F0-4148-47F8-82B3-E8E35C7A5EE1}">
      <dgm:prSet/>
      <dgm:spPr/>
      <dgm:t>
        <a:bodyPr/>
        <a:lstStyle/>
        <a:p>
          <a:endParaRPr lang="en-US"/>
        </a:p>
      </dgm:t>
    </dgm:pt>
    <dgm:pt modelId="{3C1905D5-EFAB-43B8-8C8E-0DF936D07E90}" type="sibTrans" cxnId="{01B296F0-4148-47F8-82B3-E8E35C7A5EE1}">
      <dgm:prSet/>
      <dgm:spPr/>
      <dgm:t>
        <a:bodyPr/>
        <a:lstStyle/>
        <a:p>
          <a:endParaRPr lang="en-US"/>
        </a:p>
      </dgm:t>
    </dgm:pt>
    <dgm:pt modelId="{EE4FDA38-1444-438D-89A4-89E63FD45A5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Being inclusive: </a:t>
          </a:r>
          <a:endParaRPr lang="tr-TR" sz="1800" b="1" dirty="0">
            <a:latin typeface="Book Antiqua" pitchFamily="18" charset="0"/>
          </a:endParaRPr>
        </a:p>
      </dgm:t>
    </dgm:pt>
    <dgm:pt modelId="{2846C105-0519-4E5E-99FF-FC12B2535ACF}" type="parTrans" cxnId="{2D3DAC01-4976-405F-BD2B-5FBBC3DF83B1}">
      <dgm:prSet/>
      <dgm:spPr/>
      <dgm:t>
        <a:bodyPr/>
        <a:lstStyle/>
        <a:p>
          <a:endParaRPr lang="en-US"/>
        </a:p>
      </dgm:t>
    </dgm:pt>
    <dgm:pt modelId="{8AFB4C88-8D28-4734-9420-3F4BB87B36DF}" type="sibTrans" cxnId="{2D3DAC01-4976-405F-BD2B-5FBBC3DF83B1}">
      <dgm:prSet/>
      <dgm:spPr/>
      <dgm:t>
        <a:bodyPr/>
        <a:lstStyle/>
        <a:p>
          <a:endParaRPr lang="en-US"/>
        </a:p>
      </dgm:t>
    </dgm:pt>
    <dgm:pt modelId="{5920F0C2-E9E1-465F-9F82-8FC214A2529D}">
      <dgm:prSet custT="1"/>
      <dgm:spPr/>
      <dgm:t>
        <a:bodyPr/>
        <a:lstStyle/>
        <a:p>
          <a:pPr rtl="0"/>
          <a:r>
            <a:rPr lang="en-US" sz="1800" dirty="0" smtClean="0">
              <a:latin typeface="Book Antiqua" pitchFamily="18" charset="0"/>
            </a:rPr>
            <a:t>The skill of a mixed-ability teacher is to draw all of the students into the lesson.</a:t>
          </a:r>
          <a:endParaRPr lang="tr-TR" sz="1800" dirty="0">
            <a:latin typeface="Book Antiqua" pitchFamily="18" charset="0"/>
          </a:endParaRPr>
        </a:p>
      </dgm:t>
    </dgm:pt>
    <dgm:pt modelId="{38CEAAE6-97F3-48D4-83A8-5EDD549ED411}" type="parTrans" cxnId="{B4AF78AD-382F-4560-9A3C-5CEDC99DC73B}">
      <dgm:prSet/>
      <dgm:spPr/>
      <dgm:t>
        <a:bodyPr/>
        <a:lstStyle/>
        <a:p>
          <a:endParaRPr lang="en-US"/>
        </a:p>
      </dgm:t>
    </dgm:pt>
    <dgm:pt modelId="{89DF5AB5-E9A1-4865-8591-E81B23451F59}" type="sibTrans" cxnId="{B4AF78AD-382F-4560-9A3C-5CEDC99DC73B}">
      <dgm:prSet/>
      <dgm:spPr/>
      <dgm:t>
        <a:bodyPr/>
        <a:lstStyle/>
        <a:p>
          <a:endParaRPr lang="en-US"/>
        </a:p>
      </dgm:t>
    </dgm:pt>
    <dgm:pt modelId="{E2A43E1C-727A-4A84-862E-7AE2345C6D4E}">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Flexible groupings:</a:t>
          </a:r>
          <a:r>
            <a:rPr lang="en-US" sz="1800" dirty="0" smtClean="0">
              <a:latin typeface="Book Antiqua" pitchFamily="18" charset="0"/>
            </a:rPr>
            <a:t> </a:t>
          </a:r>
          <a:endParaRPr lang="tr-TR" sz="1800" dirty="0">
            <a:latin typeface="Book Antiqua" pitchFamily="18" charset="0"/>
          </a:endParaRPr>
        </a:p>
      </dgm:t>
    </dgm:pt>
    <dgm:pt modelId="{A03D6169-E231-4F21-9C4B-B5D083AF3A3D}" type="parTrans" cxnId="{F5101519-4BEC-4257-8387-3C37A27429A5}">
      <dgm:prSet/>
      <dgm:spPr/>
      <dgm:t>
        <a:bodyPr/>
        <a:lstStyle/>
        <a:p>
          <a:endParaRPr lang="en-US"/>
        </a:p>
      </dgm:t>
    </dgm:pt>
    <dgm:pt modelId="{C76FAD0D-4D69-4498-9784-92741C8962FB}" type="sibTrans" cxnId="{F5101519-4BEC-4257-8387-3C37A27429A5}">
      <dgm:prSet/>
      <dgm:spPr/>
      <dgm:t>
        <a:bodyPr/>
        <a:lstStyle/>
        <a:p>
          <a:endParaRPr lang="en-US"/>
        </a:p>
      </dgm:t>
    </dgm:pt>
    <dgm:pt modelId="{190B825E-D340-4897-BB6E-B9A0FFE2A748}">
      <dgm:prSet custT="1"/>
      <dgm:spPr/>
      <dgm:t>
        <a:bodyPr/>
        <a:lstStyle/>
        <a:p>
          <a:pPr rtl="0"/>
          <a:r>
            <a:rPr lang="en-US" sz="1800" dirty="0" smtClean="0">
              <a:latin typeface="Book Antiqua" pitchFamily="18" charset="0"/>
            </a:rPr>
            <a:t>We can group students flexibly for a number of tasks. </a:t>
          </a:r>
          <a:endParaRPr lang="tr-TR" sz="1800" dirty="0">
            <a:latin typeface="Book Antiqua" pitchFamily="18" charset="0"/>
          </a:endParaRPr>
        </a:p>
      </dgm:t>
    </dgm:pt>
    <dgm:pt modelId="{06D659BF-FAA6-4BAB-B815-AFEA1E7F1160}" type="parTrans" cxnId="{68F81172-2F15-478C-BA2A-4B59E40A9DC8}">
      <dgm:prSet/>
      <dgm:spPr/>
      <dgm:t>
        <a:bodyPr/>
        <a:lstStyle/>
        <a:p>
          <a:endParaRPr lang="en-US"/>
        </a:p>
      </dgm:t>
    </dgm:pt>
    <dgm:pt modelId="{603E3094-334C-40D7-8B10-5591BA7E5B24}" type="sibTrans" cxnId="{68F81172-2F15-478C-BA2A-4B59E40A9DC8}">
      <dgm:prSet/>
      <dgm:spPr/>
      <dgm:t>
        <a:bodyPr/>
        <a:lstStyle/>
        <a:p>
          <a:endParaRPr lang="en-US"/>
        </a:p>
      </dgm:t>
    </dgm:pt>
    <dgm:pt modelId="{80903F25-EA9F-4FA4-87E4-431EF86BA3C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C4- Realistic Mixed-Ability Teaching: </a:t>
          </a:r>
          <a:endParaRPr lang="tr-TR" sz="1800" b="1" dirty="0">
            <a:latin typeface="Book Antiqua" pitchFamily="18" charset="0"/>
          </a:endParaRPr>
        </a:p>
      </dgm:t>
    </dgm:pt>
    <dgm:pt modelId="{CCC6D8A3-C33C-4B11-9DC0-C93459E1B3E0}" type="parTrans" cxnId="{B5A6B47E-502B-4F9A-83FB-7B24C80C0C8F}">
      <dgm:prSet/>
      <dgm:spPr/>
      <dgm:t>
        <a:bodyPr/>
        <a:lstStyle/>
        <a:p>
          <a:endParaRPr lang="en-US"/>
        </a:p>
      </dgm:t>
    </dgm:pt>
    <dgm:pt modelId="{C05C7B3C-A28A-4AB0-B395-72CB41188519}" type="sibTrans" cxnId="{B5A6B47E-502B-4F9A-83FB-7B24C80C0C8F}">
      <dgm:prSet/>
      <dgm:spPr/>
      <dgm:t>
        <a:bodyPr/>
        <a:lstStyle/>
        <a:p>
          <a:endParaRPr lang="en-US"/>
        </a:p>
      </dgm:t>
    </dgm:pt>
    <dgm:pt modelId="{3198A930-378D-4830-948F-3E899C07C310}">
      <dgm:prSet custT="1"/>
      <dgm:spPr/>
      <dgm:t>
        <a:bodyPr/>
        <a:lstStyle/>
        <a:p>
          <a:pPr rtl="0"/>
          <a:r>
            <a:rPr lang="en-US" sz="1800" dirty="0" smtClean="0">
              <a:latin typeface="Book Antiqua" pitchFamily="18" charset="0"/>
            </a:rPr>
            <a:t>In ideal class we have time and opportunity to work with individuals as individuals.</a:t>
          </a:r>
          <a:endParaRPr lang="tr-TR" sz="1800" dirty="0">
            <a:latin typeface="Book Antiqua" pitchFamily="18" charset="0"/>
          </a:endParaRPr>
        </a:p>
      </dgm:t>
    </dgm:pt>
    <dgm:pt modelId="{75D6C33D-5272-4F1F-821C-184EA26D7C5E}" type="parTrans" cxnId="{1743D1F3-5CB1-40ED-988F-8B10CF421793}">
      <dgm:prSet/>
      <dgm:spPr/>
      <dgm:t>
        <a:bodyPr/>
        <a:lstStyle/>
        <a:p>
          <a:endParaRPr lang="en-US"/>
        </a:p>
      </dgm:t>
    </dgm:pt>
    <dgm:pt modelId="{62D58F54-449E-4AEC-A376-3C6EF4F5EFA4}" type="sibTrans" cxnId="{1743D1F3-5CB1-40ED-988F-8B10CF421793}">
      <dgm:prSet/>
      <dgm:spPr/>
      <dgm:t>
        <a:bodyPr/>
        <a:lstStyle/>
        <a:p>
          <a:endParaRPr lang="en-US"/>
        </a:p>
      </dgm:t>
    </dgm:pt>
    <dgm:pt modelId="{2F9F5B08-3D39-430B-960B-813BFE906C88}">
      <dgm:prSet custT="1"/>
      <dgm:spPr/>
      <dgm:t>
        <a:bodyPr/>
        <a:lstStyle/>
        <a:p>
          <a:pPr rtl="0"/>
          <a:r>
            <a:rPr lang="en-US" sz="1800" dirty="0" smtClean="0">
              <a:latin typeface="Book Antiqua" pitchFamily="18" charset="0"/>
            </a:rPr>
            <a:t>However, this is extremely difficult in large classes and especially problematic </a:t>
          </a:r>
          <a:endParaRPr lang="tr-TR" sz="1800" dirty="0">
            <a:latin typeface="Book Antiqua" pitchFamily="18" charset="0"/>
          </a:endParaRPr>
        </a:p>
      </dgm:t>
    </dgm:pt>
    <dgm:pt modelId="{69B41E28-E86C-4C58-83E5-75847C919B10}" type="parTrans" cxnId="{B6F56D14-02F9-41D3-8E84-7ADD77625460}">
      <dgm:prSet/>
      <dgm:spPr/>
      <dgm:t>
        <a:bodyPr/>
        <a:lstStyle/>
        <a:p>
          <a:endParaRPr lang="en-US"/>
        </a:p>
      </dgm:t>
    </dgm:pt>
    <dgm:pt modelId="{3BFD4AA1-96A0-4E24-BB32-AF0929A79567}" type="sibTrans" cxnId="{B6F56D14-02F9-41D3-8E84-7ADD77625460}">
      <dgm:prSet/>
      <dgm:spPr/>
      <dgm:t>
        <a:bodyPr/>
        <a:lstStyle/>
        <a:p>
          <a:endParaRPr lang="en-US"/>
        </a:p>
      </dgm:t>
    </dgm:pt>
    <dgm:pt modelId="{EAE17748-5DBD-44D5-B91A-3FB3009CDF61}">
      <dgm:prSet custT="1"/>
      <dgm:spPr/>
      <dgm:t>
        <a:bodyPr/>
        <a:lstStyle/>
        <a:p>
          <a:pPr rtl="0"/>
          <a:r>
            <a:rPr lang="en-US" sz="1800" dirty="0" smtClean="0">
              <a:latin typeface="Book Antiqua" pitchFamily="18" charset="0"/>
            </a:rPr>
            <a:t>when the </a:t>
          </a:r>
          <a:r>
            <a:rPr lang="tr-TR" sz="1800" dirty="0" smtClean="0">
              <a:latin typeface="Book Antiqua" pitchFamily="18" charset="0"/>
            </a:rPr>
            <a:t>T</a:t>
          </a:r>
          <a:r>
            <a:rPr lang="en-US" sz="1800" dirty="0" smtClean="0">
              <a:latin typeface="Book Antiqua" pitchFamily="18" charset="0"/>
            </a:rPr>
            <a:t>s see different groups, during the same day, just for a moment. </a:t>
          </a:r>
          <a:endParaRPr lang="tr-TR" sz="1800" dirty="0">
            <a:latin typeface="Book Antiqua" pitchFamily="18" charset="0"/>
          </a:endParaRPr>
        </a:p>
      </dgm:t>
    </dgm:pt>
    <dgm:pt modelId="{65ED2B49-67FD-43CC-8535-490BE5274C67}" type="parTrans" cxnId="{81B9FC01-7E65-432C-87A1-244B71D567A5}">
      <dgm:prSet/>
      <dgm:spPr/>
      <dgm:t>
        <a:bodyPr/>
        <a:lstStyle/>
        <a:p>
          <a:endParaRPr lang="en-US"/>
        </a:p>
      </dgm:t>
    </dgm:pt>
    <dgm:pt modelId="{3A5FB31D-8F98-4993-BC3B-86D2BDA95680}" type="sibTrans" cxnId="{81B9FC01-7E65-432C-87A1-244B71D567A5}">
      <dgm:prSet/>
      <dgm:spPr/>
      <dgm:t>
        <a:bodyPr/>
        <a:lstStyle/>
        <a:p>
          <a:endParaRPr lang="en-US"/>
        </a:p>
      </dgm:t>
    </dgm:pt>
    <dgm:pt modelId="{761E27AC-7456-48B6-B8B2-A0EC270360C8}">
      <dgm:prSet custT="1"/>
      <dgm:spPr/>
      <dgm:t>
        <a:bodyPr/>
        <a:lstStyle/>
        <a:p>
          <a:pPr rtl="0"/>
          <a:r>
            <a:rPr lang="en-US" sz="1800" dirty="0" smtClean="0">
              <a:latin typeface="Book Antiqua" pitchFamily="18" charset="0"/>
            </a:rPr>
            <a:t>Also, there are times when we want to teach the class as a whole. </a:t>
          </a:r>
          <a:endParaRPr lang="tr-TR" sz="1800" dirty="0">
            <a:latin typeface="Book Antiqua" pitchFamily="18" charset="0"/>
          </a:endParaRPr>
        </a:p>
      </dgm:t>
    </dgm:pt>
    <dgm:pt modelId="{B6BC0084-74FB-4441-B4EF-F5E2FA2D24FA}" type="parTrans" cxnId="{D78F190A-A179-44FC-BFDE-2F9C1061D344}">
      <dgm:prSet/>
      <dgm:spPr/>
      <dgm:t>
        <a:bodyPr/>
        <a:lstStyle/>
        <a:p>
          <a:endParaRPr lang="en-US"/>
        </a:p>
      </dgm:t>
    </dgm:pt>
    <dgm:pt modelId="{3CADBB89-3766-4FDD-A6CA-30232630C66E}" type="sibTrans" cxnId="{D78F190A-A179-44FC-BFDE-2F9C1061D344}">
      <dgm:prSet/>
      <dgm:spPr/>
      <dgm:t>
        <a:bodyPr/>
        <a:lstStyle/>
        <a:p>
          <a:endParaRPr lang="en-US"/>
        </a:p>
      </dgm:t>
    </dgm:pt>
    <dgm:pt modelId="{00F22D12-830D-4B15-B3AB-DD45DACBA6DA}">
      <dgm:prSet custT="1"/>
      <dgm:spPr/>
      <dgm:t>
        <a:bodyPr/>
        <a:lstStyle/>
        <a:p>
          <a:pPr rtl="0"/>
          <a:r>
            <a:rPr lang="en-US" sz="1800" dirty="0" smtClean="0">
              <a:latin typeface="Book Antiqua" pitchFamily="18" charset="0"/>
            </a:rPr>
            <a:t>training and encouragement of</a:t>
          </a:r>
          <a:r>
            <a:rPr lang="tr-TR" sz="1800" dirty="0" smtClean="0">
              <a:latin typeface="Book Antiqua" pitchFamily="18" charset="0"/>
            </a:rPr>
            <a:t> </a:t>
          </a:r>
          <a:r>
            <a:rPr lang="en-US" sz="1800" dirty="0" smtClean="0">
              <a:latin typeface="Book Antiqua" pitchFamily="18" charset="0"/>
            </a:rPr>
            <a:t>autonomy is the ultimate achievement of differentiation. </a:t>
          </a:r>
          <a:endParaRPr lang="en-US" sz="1800" dirty="0">
            <a:latin typeface="Book Antiqua" pitchFamily="18" charset="0"/>
          </a:endParaRPr>
        </a:p>
      </dgm:t>
    </dgm:pt>
    <dgm:pt modelId="{147FCB1D-C4CA-4418-AA84-2C33BC8E6472}" type="parTrans" cxnId="{89CAE6AB-A15E-4E4E-9C5A-252776EE3619}">
      <dgm:prSet/>
      <dgm:spPr/>
      <dgm:t>
        <a:bodyPr/>
        <a:lstStyle/>
        <a:p>
          <a:endParaRPr lang="en-US"/>
        </a:p>
      </dgm:t>
    </dgm:pt>
    <dgm:pt modelId="{6D261740-ECB5-4706-A449-E630E1EF069E}" type="sibTrans" cxnId="{89CAE6AB-A15E-4E4E-9C5A-252776EE3619}">
      <dgm:prSet/>
      <dgm:spPr/>
      <dgm:t>
        <a:bodyPr/>
        <a:lstStyle/>
        <a:p>
          <a:endParaRPr lang="en-US"/>
        </a:p>
      </dgm:t>
    </dgm:pt>
    <dgm:pt modelId="{4A6442F5-62C8-47C9-A86C-A66DC3B12AA3}" type="pres">
      <dgm:prSet presAssocID="{50E481C5-7651-468D-9ABC-E30BA9A78738}" presName="linear" presStyleCnt="0">
        <dgm:presLayoutVars>
          <dgm:animLvl val="lvl"/>
          <dgm:resizeHandles val="exact"/>
        </dgm:presLayoutVars>
      </dgm:prSet>
      <dgm:spPr/>
      <dgm:t>
        <a:bodyPr/>
        <a:lstStyle/>
        <a:p>
          <a:endParaRPr lang="en-US"/>
        </a:p>
      </dgm:t>
    </dgm:pt>
    <dgm:pt modelId="{E6581F60-A84B-4F32-84DC-373E8E8DC390}" type="pres">
      <dgm:prSet presAssocID="{9F98A23B-E6D3-4D74-8316-E5A16A43E4CA}" presName="parentText" presStyleLbl="node1" presStyleIdx="0" presStyleCnt="15">
        <dgm:presLayoutVars>
          <dgm:chMax val="0"/>
          <dgm:bulletEnabled val="1"/>
        </dgm:presLayoutVars>
      </dgm:prSet>
      <dgm:spPr/>
      <dgm:t>
        <a:bodyPr/>
        <a:lstStyle/>
        <a:p>
          <a:endParaRPr lang="en-US"/>
        </a:p>
      </dgm:t>
    </dgm:pt>
    <dgm:pt modelId="{932F4C4B-C2B7-4EBC-95CE-2C6EF2376808}" type="pres">
      <dgm:prSet presAssocID="{5E099CCC-4ED3-4F59-855A-FC29633E0D34}" presName="spacer" presStyleCnt="0"/>
      <dgm:spPr/>
    </dgm:pt>
    <dgm:pt modelId="{04735557-95A8-42CA-BE5D-7EFCCD99396B}" type="pres">
      <dgm:prSet presAssocID="{37C0F7DC-3F6A-4CAC-A4C9-9067FE5DE27E}" presName="parentText" presStyleLbl="node1" presStyleIdx="1" presStyleCnt="15">
        <dgm:presLayoutVars>
          <dgm:chMax val="0"/>
          <dgm:bulletEnabled val="1"/>
        </dgm:presLayoutVars>
      </dgm:prSet>
      <dgm:spPr/>
      <dgm:t>
        <a:bodyPr/>
        <a:lstStyle/>
        <a:p>
          <a:endParaRPr lang="en-US"/>
        </a:p>
      </dgm:t>
    </dgm:pt>
    <dgm:pt modelId="{E228CE1B-9F4D-4CE9-BFD3-3B4164058E2E}" type="pres">
      <dgm:prSet presAssocID="{726CAF84-EE29-45B2-B83E-21C530C2A204}" presName="spacer" presStyleCnt="0"/>
      <dgm:spPr/>
    </dgm:pt>
    <dgm:pt modelId="{7F5A1E2E-3D0E-4C99-9EEB-C500094C4B32}" type="pres">
      <dgm:prSet presAssocID="{E9FF5BFE-7918-4401-80B6-D376A7550247}" presName="parentText" presStyleLbl="node1" presStyleIdx="2" presStyleCnt="15">
        <dgm:presLayoutVars>
          <dgm:chMax val="0"/>
          <dgm:bulletEnabled val="1"/>
        </dgm:presLayoutVars>
      </dgm:prSet>
      <dgm:spPr/>
      <dgm:t>
        <a:bodyPr/>
        <a:lstStyle/>
        <a:p>
          <a:endParaRPr lang="en-US"/>
        </a:p>
      </dgm:t>
    </dgm:pt>
    <dgm:pt modelId="{B98111A7-3FF2-4F5A-A21C-B1F591B3935A}" type="pres">
      <dgm:prSet presAssocID="{C44D1C3D-84DB-4661-A328-789A61037305}" presName="spacer" presStyleCnt="0"/>
      <dgm:spPr/>
    </dgm:pt>
    <dgm:pt modelId="{FAF2252D-487A-4EB5-9A77-2DFAB7A6C21D}" type="pres">
      <dgm:prSet presAssocID="{CB82495D-AC96-4E66-8CB5-9E8341AD8CC1}" presName="parentText" presStyleLbl="node1" presStyleIdx="3" presStyleCnt="15">
        <dgm:presLayoutVars>
          <dgm:chMax val="0"/>
          <dgm:bulletEnabled val="1"/>
        </dgm:presLayoutVars>
      </dgm:prSet>
      <dgm:spPr/>
      <dgm:t>
        <a:bodyPr/>
        <a:lstStyle/>
        <a:p>
          <a:endParaRPr lang="en-US"/>
        </a:p>
      </dgm:t>
    </dgm:pt>
    <dgm:pt modelId="{7A0A32DA-C952-4F57-A48E-DC048CA58591}" type="pres">
      <dgm:prSet presAssocID="{CC4081C2-C784-4F61-AC21-3304E46188EA}" presName="spacer" presStyleCnt="0"/>
      <dgm:spPr/>
    </dgm:pt>
    <dgm:pt modelId="{3E3CEFA9-D570-4A05-B5E2-536B0C94B59D}" type="pres">
      <dgm:prSet presAssocID="{9480791C-2FAE-43F8-8506-929827BAB511}" presName="parentText" presStyleLbl="node1" presStyleIdx="4" presStyleCnt="15">
        <dgm:presLayoutVars>
          <dgm:chMax val="0"/>
          <dgm:bulletEnabled val="1"/>
        </dgm:presLayoutVars>
      </dgm:prSet>
      <dgm:spPr/>
      <dgm:t>
        <a:bodyPr/>
        <a:lstStyle/>
        <a:p>
          <a:endParaRPr lang="en-US"/>
        </a:p>
      </dgm:t>
    </dgm:pt>
    <dgm:pt modelId="{A97BAE45-6699-4A39-8998-39E6584C35B6}" type="pres">
      <dgm:prSet presAssocID="{3C1905D5-EFAB-43B8-8C8E-0DF936D07E90}" presName="spacer" presStyleCnt="0"/>
      <dgm:spPr/>
    </dgm:pt>
    <dgm:pt modelId="{DD681332-8F61-45CB-BE36-AF0E42DC50DA}" type="pres">
      <dgm:prSet presAssocID="{EE4FDA38-1444-438D-89A4-89E63FD45A55}" presName="parentText" presStyleLbl="node1" presStyleIdx="5" presStyleCnt="15">
        <dgm:presLayoutVars>
          <dgm:chMax val="0"/>
          <dgm:bulletEnabled val="1"/>
        </dgm:presLayoutVars>
      </dgm:prSet>
      <dgm:spPr/>
      <dgm:t>
        <a:bodyPr/>
        <a:lstStyle/>
        <a:p>
          <a:endParaRPr lang="en-US"/>
        </a:p>
      </dgm:t>
    </dgm:pt>
    <dgm:pt modelId="{79CFBACD-297B-4576-B6D1-37F2017A3CA3}" type="pres">
      <dgm:prSet presAssocID="{8AFB4C88-8D28-4734-9420-3F4BB87B36DF}" presName="spacer" presStyleCnt="0"/>
      <dgm:spPr/>
    </dgm:pt>
    <dgm:pt modelId="{86436B1D-7BD2-4DC6-9066-3102DD559C6A}" type="pres">
      <dgm:prSet presAssocID="{5920F0C2-E9E1-465F-9F82-8FC214A2529D}" presName="parentText" presStyleLbl="node1" presStyleIdx="6" presStyleCnt="15">
        <dgm:presLayoutVars>
          <dgm:chMax val="0"/>
          <dgm:bulletEnabled val="1"/>
        </dgm:presLayoutVars>
      </dgm:prSet>
      <dgm:spPr/>
      <dgm:t>
        <a:bodyPr/>
        <a:lstStyle/>
        <a:p>
          <a:endParaRPr lang="en-US"/>
        </a:p>
      </dgm:t>
    </dgm:pt>
    <dgm:pt modelId="{291B4407-9E5F-4F16-8F7F-B007565D7DCA}" type="pres">
      <dgm:prSet presAssocID="{89DF5AB5-E9A1-4865-8591-E81B23451F59}" presName="spacer" presStyleCnt="0"/>
      <dgm:spPr/>
    </dgm:pt>
    <dgm:pt modelId="{B5B97DEF-ADB8-46F1-9AF6-E1E4BF2084A8}" type="pres">
      <dgm:prSet presAssocID="{E2A43E1C-727A-4A84-862E-7AE2345C6D4E}" presName="parentText" presStyleLbl="node1" presStyleIdx="7" presStyleCnt="15">
        <dgm:presLayoutVars>
          <dgm:chMax val="0"/>
          <dgm:bulletEnabled val="1"/>
        </dgm:presLayoutVars>
      </dgm:prSet>
      <dgm:spPr/>
      <dgm:t>
        <a:bodyPr/>
        <a:lstStyle/>
        <a:p>
          <a:endParaRPr lang="en-US"/>
        </a:p>
      </dgm:t>
    </dgm:pt>
    <dgm:pt modelId="{A5C49CFC-E9F8-4217-9382-2E0E11AD723B}" type="pres">
      <dgm:prSet presAssocID="{C76FAD0D-4D69-4498-9784-92741C8962FB}" presName="spacer" presStyleCnt="0"/>
      <dgm:spPr/>
    </dgm:pt>
    <dgm:pt modelId="{3F399400-4E0E-4E44-AF45-B1CF8E64CB21}" type="pres">
      <dgm:prSet presAssocID="{190B825E-D340-4897-BB6E-B9A0FFE2A748}" presName="parentText" presStyleLbl="node1" presStyleIdx="8" presStyleCnt="15">
        <dgm:presLayoutVars>
          <dgm:chMax val="0"/>
          <dgm:bulletEnabled val="1"/>
        </dgm:presLayoutVars>
      </dgm:prSet>
      <dgm:spPr/>
      <dgm:t>
        <a:bodyPr/>
        <a:lstStyle/>
        <a:p>
          <a:endParaRPr lang="en-US"/>
        </a:p>
      </dgm:t>
    </dgm:pt>
    <dgm:pt modelId="{0AE84B30-CA0C-4D5A-A896-6C441F200D77}" type="pres">
      <dgm:prSet presAssocID="{603E3094-334C-40D7-8B10-5591BA7E5B24}" presName="spacer" presStyleCnt="0"/>
      <dgm:spPr/>
    </dgm:pt>
    <dgm:pt modelId="{E18FBB81-72F5-4DFF-B2FF-FC0047462534}" type="pres">
      <dgm:prSet presAssocID="{80903F25-EA9F-4FA4-87E4-431EF86BA3CA}" presName="parentText" presStyleLbl="node1" presStyleIdx="9" presStyleCnt="15">
        <dgm:presLayoutVars>
          <dgm:chMax val="0"/>
          <dgm:bulletEnabled val="1"/>
        </dgm:presLayoutVars>
      </dgm:prSet>
      <dgm:spPr/>
      <dgm:t>
        <a:bodyPr/>
        <a:lstStyle/>
        <a:p>
          <a:endParaRPr lang="en-US"/>
        </a:p>
      </dgm:t>
    </dgm:pt>
    <dgm:pt modelId="{C3492BB5-1A80-43A0-AF8C-4A6039225388}" type="pres">
      <dgm:prSet presAssocID="{C05C7B3C-A28A-4AB0-B395-72CB41188519}" presName="spacer" presStyleCnt="0"/>
      <dgm:spPr/>
    </dgm:pt>
    <dgm:pt modelId="{9F389597-8B4E-4C75-834B-A32F1238F9EE}" type="pres">
      <dgm:prSet presAssocID="{3198A930-378D-4830-948F-3E899C07C310}" presName="parentText" presStyleLbl="node1" presStyleIdx="10" presStyleCnt="15">
        <dgm:presLayoutVars>
          <dgm:chMax val="0"/>
          <dgm:bulletEnabled val="1"/>
        </dgm:presLayoutVars>
      </dgm:prSet>
      <dgm:spPr/>
      <dgm:t>
        <a:bodyPr/>
        <a:lstStyle/>
        <a:p>
          <a:endParaRPr lang="en-US"/>
        </a:p>
      </dgm:t>
    </dgm:pt>
    <dgm:pt modelId="{F6A79779-3FD9-42C6-A015-1F6D0CCE5963}" type="pres">
      <dgm:prSet presAssocID="{62D58F54-449E-4AEC-A376-3C6EF4F5EFA4}" presName="spacer" presStyleCnt="0"/>
      <dgm:spPr/>
    </dgm:pt>
    <dgm:pt modelId="{2F06DC8A-02EA-4D80-8C5F-46CE6EB58FBC}" type="pres">
      <dgm:prSet presAssocID="{2F9F5B08-3D39-430B-960B-813BFE906C88}" presName="parentText" presStyleLbl="node1" presStyleIdx="11" presStyleCnt="15">
        <dgm:presLayoutVars>
          <dgm:chMax val="0"/>
          <dgm:bulletEnabled val="1"/>
        </dgm:presLayoutVars>
      </dgm:prSet>
      <dgm:spPr/>
      <dgm:t>
        <a:bodyPr/>
        <a:lstStyle/>
        <a:p>
          <a:endParaRPr lang="en-US"/>
        </a:p>
      </dgm:t>
    </dgm:pt>
    <dgm:pt modelId="{F346ED18-6E6B-461E-B735-BF428DEA99CB}" type="pres">
      <dgm:prSet presAssocID="{3BFD4AA1-96A0-4E24-BB32-AF0929A79567}" presName="spacer" presStyleCnt="0"/>
      <dgm:spPr/>
    </dgm:pt>
    <dgm:pt modelId="{35563226-47B9-4260-97C8-8B5467C51827}" type="pres">
      <dgm:prSet presAssocID="{EAE17748-5DBD-44D5-B91A-3FB3009CDF61}" presName="parentText" presStyleLbl="node1" presStyleIdx="12" presStyleCnt="15">
        <dgm:presLayoutVars>
          <dgm:chMax val="0"/>
          <dgm:bulletEnabled val="1"/>
        </dgm:presLayoutVars>
      </dgm:prSet>
      <dgm:spPr/>
      <dgm:t>
        <a:bodyPr/>
        <a:lstStyle/>
        <a:p>
          <a:endParaRPr lang="en-US"/>
        </a:p>
      </dgm:t>
    </dgm:pt>
    <dgm:pt modelId="{7697D6B6-921A-4655-80F1-40B18DD3F5FE}" type="pres">
      <dgm:prSet presAssocID="{3A5FB31D-8F98-4993-BC3B-86D2BDA95680}" presName="spacer" presStyleCnt="0"/>
      <dgm:spPr/>
    </dgm:pt>
    <dgm:pt modelId="{B2000410-CB7B-4723-8F81-949003E79765}" type="pres">
      <dgm:prSet presAssocID="{761E27AC-7456-48B6-B8B2-A0EC270360C8}" presName="parentText" presStyleLbl="node1" presStyleIdx="13" presStyleCnt="15">
        <dgm:presLayoutVars>
          <dgm:chMax val="0"/>
          <dgm:bulletEnabled val="1"/>
        </dgm:presLayoutVars>
      </dgm:prSet>
      <dgm:spPr/>
      <dgm:t>
        <a:bodyPr/>
        <a:lstStyle/>
        <a:p>
          <a:endParaRPr lang="en-US"/>
        </a:p>
      </dgm:t>
    </dgm:pt>
    <dgm:pt modelId="{0758EDBD-4C7D-4766-A273-1A58D5680DDF}" type="pres">
      <dgm:prSet presAssocID="{3CADBB89-3766-4FDD-A6CA-30232630C66E}" presName="spacer" presStyleCnt="0"/>
      <dgm:spPr/>
    </dgm:pt>
    <dgm:pt modelId="{D5E8028E-B18B-413E-95DA-FB50A5B5C84F}" type="pres">
      <dgm:prSet presAssocID="{00F22D12-830D-4B15-B3AB-DD45DACBA6DA}" presName="parentText" presStyleLbl="node1" presStyleIdx="14" presStyleCnt="15">
        <dgm:presLayoutVars>
          <dgm:chMax val="0"/>
          <dgm:bulletEnabled val="1"/>
        </dgm:presLayoutVars>
      </dgm:prSet>
      <dgm:spPr/>
      <dgm:t>
        <a:bodyPr/>
        <a:lstStyle/>
        <a:p>
          <a:endParaRPr lang="en-US"/>
        </a:p>
      </dgm:t>
    </dgm:pt>
  </dgm:ptLst>
  <dgm:cxnLst>
    <dgm:cxn modelId="{BE5064B2-9659-4891-AC67-AB5BAA658E7D}" type="presOf" srcId="{00F22D12-830D-4B15-B3AB-DD45DACBA6DA}" destId="{D5E8028E-B18B-413E-95DA-FB50A5B5C84F}" srcOrd="0" destOrd="0" presId="urn:microsoft.com/office/officeart/2005/8/layout/vList2"/>
    <dgm:cxn modelId="{1C78FA7E-00A5-4ADF-94EE-6A620B95614E}" type="presOf" srcId="{9480791C-2FAE-43F8-8506-929827BAB511}" destId="{3E3CEFA9-D570-4A05-B5E2-536B0C94B59D}" srcOrd="0" destOrd="0" presId="urn:microsoft.com/office/officeart/2005/8/layout/vList2"/>
    <dgm:cxn modelId="{F6EA5BAA-F0B2-4495-8E03-2D4EFDD7B58A}" srcId="{50E481C5-7651-468D-9ABC-E30BA9A78738}" destId="{E9FF5BFE-7918-4401-80B6-D376A7550247}" srcOrd="2" destOrd="0" parTransId="{623EF2CF-E668-40A8-8CA2-D9D13D50AF05}" sibTransId="{C44D1C3D-84DB-4661-A328-789A61037305}"/>
    <dgm:cxn modelId="{6DCA88A8-F091-477D-BFA3-872259410116}" type="presOf" srcId="{2F9F5B08-3D39-430B-960B-813BFE906C88}" destId="{2F06DC8A-02EA-4D80-8C5F-46CE6EB58FBC}" srcOrd="0" destOrd="0" presId="urn:microsoft.com/office/officeart/2005/8/layout/vList2"/>
    <dgm:cxn modelId="{0E765C60-140C-404E-BBDE-E567CFD85B24}" type="presOf" srcId="{9F98A23B-E6D3-4D74-8316-E5A16A43E4CA}" destId="{E6581F60-A84B-4F32-84DC-373E8E8DC390}" srcOrd="0" destOrd="0" presId="urn:microsoft.com/office/officeart/2005/8/layout/vList2"/>
    <dgm:cxn modelId="{30283C09-89AC-4C0F-8728-5D5508BD3FA5}" type="presOf" srcId="{37C0F7DC-3F6A-4CAC-A4C9-9067FE5DE27E}" destId="{04735557-95A8-42CA-BE5D-7EFCCD99396B}" srcOrd="0" destOrd="0" presId="urn:microsoft.com/office/officeart/2005/8/layout/vList2"/>
    <dgm:cxn modelId="{BE75FEBA-5A8E-4143-8CFF-BFC347DF9E8F}" srcId="{50E481C5-7651-468D-9ABC-E30BA9A78738}" destId="{CB82495D-AC96-4E66-8CB5-9E8341AD8CC1}" srcOrd="3" destOrd="0" parTransId="{BB9BBDCE-F8B5-4647-88D5-6F2ED5BE0ACA}" sibTransId="{CC4081C2-C784-4F61-AC21-3304E46188EA}"/>
    <dgm:cxn modelId="{81B9FC01-7E65-432C-87A1-244B71D567A5}" srcId="{50E481C5-7651-468D-9ABC-E30BA9A78738}" destId="{EAE17748-5DBD-44D5-B91A-3FB3009CDF61}" srcOrd="12" destOrd="0" parTransId="{65ED2B49-67FD-43CC-8535-490BE5274C67}" sibTransId="{3A5FB31D-8F98-4993-BC3B-86D2BDA95680}"/>
    <dgm:cxn modelId="{B6F56D14-02F9-41D3-8E84-7ADD77625460}" srcId="{50E481C5-7651-468D-9ABC-E30BA9A78738}" destId="{2F9F5B08-3D39-430B-960B-813BFE906C88}" srcOrd="11" destOrd="0" parTransId="{69B41E28-E86C-4C58-83E5-75847C919B10}" sibTransId="{3BFD4AA1-96A0-4E24-BB32-AF0929A79567}"/>
    <dgm:cxn modelId="{9437FE94-7B4F-4917-9CAE-3A4914570D1F}" srcId="{50E481C5-7651-468D-9ABC-E30BA9A78738}" destId="{37C0F7DC-3F6A-4CAC-A4C9-9067FE5DE27E}" srcOrd="1" destOrd="0" parTransId="{FE108081-8B74-4A71-B6CD-376C5D531903}" sibTransId="{726CAF84-EE29-45B2-B83E-21C530C2A204}"/>
    <dgm:cxn modelId="{01B296F0-4148-47F8-82B3-E8E35C7A5EE1}" srcId="{50E481C5-7651-468D-9ABC-E30BA9A78738}" destId="{9480791C-2FAE-43F8-8506-929827BAB511}" srcOrd="4" destOrd="0" parTransId="{18FBA3A1-2D9E-457A-93B2-8A8484181ECB}" sibTransId="{3C1905D5-EFAB-43B8-8C8E-0DF936D07E90}"/>
    <dgm:cxn modelId="{3795D8C3-3EBE-44B6-85AF-1C287D5290A8}" type="presOf" srcId="{190B825E-D340-4897-BB6E-B9A0FFE2A748}" destId="{3F399400-4E0E-4E44-AF45-B1CF8E64CB21}" srcOrd="0" destOrd="0" presId="urn:microsoft.com/office/officeart/2005/8/layout/vList2"/>
    <dgm:cxn modelId="{3E12077E-2ACE-4951-8AB5-6095074D1E06}" type="presOf" srcId="{EE4FDA38-1444-438D-89A4-89E63FD45A55}" destId="{DD681332-8F61-45CB-BE36-AF0E42DC50DA}" srcOrd="0" destOrd="0" presId="urn:microsoft.com/office/officeart/2005/8/layout/vList2"/>
    <dgm:cxn modelId="{F5101519-4BEC-4257-8387-3C37A27429A5}" srcId="{50E481C5-7651-468D-9ABC-E30BA9A78738}" destId="{E2A43E1C-727A-4A84-862E-7AE2345C6D4E}" srcOrd="7" destOrd="0" parTransId="{A03D6169-E231-4F21-9C4B-B5D083AF3A3D}" sibTransId="{C76FAD0D-4D69-4498-9784-92741C8962FB}"/>
    <dgm:cxn modelId="{223200BF-1B2F-4520-8CC7-D7D4B2F93E0D}" type="presOf" srcId="{5920F0C2-E9E1-465F-9F82-8FC214A2529D}" destId="{86436B1D-7BD2-4DC6-9066-3102DD559C6A}" srcOrd="0" destOrd="0" presId="urn:microsoft.com/office/officeart/2005/8/layout/vList2"/>
    <dgm:cxn modelId="{FD83572A-43CF-403B-9AE0-90F4FBDE0BA0}" type="presOf" srcId="{50E481C5-7651-468D-9ABC-E30BA9A78738}" destId="{4A6442F5-62C8-47C9-A86C-A66DC3B12AA3}" srcOrd="0" destOrd="0" presId="urn:microsoft.com/office/officeart/2005/8/layout/vList2"/>
    <dgm:cxn modelId="{B8EBCB86-857B-442B-A342-F3DD879185C0}" type="presOf" srcId="{761E27AC-7456-48B6-B8B2-A0EC270360C8}" destId="{B2000410-CB7B-4723-8F81-949003E79765}" srcOrd="0" destOrd="0" presId="urn:microsoft.com/office/officeart/2005/8/layout/vList2"/>
    <dgm:cxn modelId="{BCCD4093-4630-438A-8378-04829DCD2F8D}" type="presOf" srcId="{80903F25-EA9F-4FA4-87E4-431EF86BA3CA}" destId="{E18FBB81-72F5-4DFF-B2FF-FC0047462534}" srcOrd="0" destOrd="0" presId="urn:microsoft.com/office/officeart/2005/8/layout/vList2"/>
    <dgm:cxn modelId="{BD8EBD9E-415A-4B33-954A-9707C2AF154E}" type="presOf" srcId="{E9FF5BFE-7918-4401-80B6-D376A7550247}" destId="{7F5A1E2E-3D0E-4C99-9EEB-C500094C4B32}" srcOrd="0" destOrd="0" presId="urn:microsoft.com/office/officeart/2005/8/layout/vList2"/>
    <dgm:cxn modelId="{2D3DAC01-4976-405F-BD2B-5FBBC3DF83B1}" srcId="{50E481C5-7651-468D-9ABC-E30BA9A78738}" destId="{EE4FDA38-1444-438D-89A4-89E63FD45A55}" srcOrd="5" destOrd="0" parTransId="{2846C105-0519-4E5E-99FF-FC12B2535ACF}" sibTransId="{8AFB4C88-8D28-4734-9420-3F4BB87B36DF}"/>
    <dgm:cxn modelId="{57B6A031-4CD8-46C0-AB66-F6715FD42E62}" type="presOf" srcId="{E2A43E1C-727A-4A84-862E-7AE2345C6D4E}" destId="{B5B97DEF-ADB8-46F1-9AF6-E1E4BF2084A8}" srcOrd="0" destOrd="0" presId="urn:microsoft.com/office/officeart/2005/8/layout/vList2"/>
    <dgm:cxn modelId="{3ABBCBD4-EB43-4CD7-8358-CB84E15C8245}" type="presOf" srcId="{3198A930-378D-4830-948F-3E899C07C310}" destId="{9F389597-8B4E-4C75-834B-A32F1238F9EE}" srcOrd="0" destOrd="0" presId="urn:microsoft.com/office/officeart/2005/8/layout/vList2"/>
    <dgm:cxn modelId="{89CAE6AB-A15E-4E4E-9C5A-252776EE3619}" srcId="{50E481C5-7651-468D-9ABC-E30BA9A78738}" destId="{00F22D12-830D-4B15-B3AB-DD45DACBA6DA}" srcOrd="14" destOrd="0" parTransId="{147FCB1D-C4CA-4418-AA84-2C33BC8E6472}" sibTransId="{6D261740-ECB5-4706-A449-E630E1EF069E}"/>
    <dgm:cxn modelId="{D78F190A-A179-44FC-BFDE-2F9C1061D344}" srcId="{50E481C5-7651-468D-9ABC-E30BA9A78738}" destId="{761E27AC-7456-48B6-B8B2-A0EC270360C8}" srcOrd="13" destOrd="0" parTransId="{B6BC0084-74FB-4441-B4EF-F5E2FA2D24FA}" sibTransId="{3CADBB89-3766-4FDD-A6CA-30232630C66E}"/>
    <dgm:cxn modelId="{A0B2990B-D233-4A0A-8FB7-B33476E892B3}" srcId="{50E481C5-7651-468D-9ABC-E30BA9A78738}" destId="{9F98A23B-E6D3-4D74-8316-E5A16A43E4CA}" srcOrd="0" destOrd="0" parTransId="{B5D5E931-D2FF-4EC7-878F-F58BFB9AE6C2}" sibTransId="{5E099CCC-4ED3-4F59-855A-FC29633E0D34}"/>
    <dgm:cxn modelId="{999EF141-D71E-447E-8966-D7CDA59480B0}" type="presOf" srcId="{CB82495D-AC96-4E66-8CB5-9E8341AD8CC1}" destId="{FAF2252D-487A-4EB5-9A77-2DFAB7A6C21D}" srcOrd="0" destOrd="0" presId="urn:microsoft.com/office/officeart/2005/8/layout/vList2"/>
    <dgm:cxn modelId="{68F81172-2F15-478C-BA2A-4B59E40A9DC8}" srcId="{50E481C5-7651-468D-9ABC-E30BA9A78738}" destId="{190B825E-D340-4897-BB6E-B9A0FFE2A748}" srcOrd="8" destOrd="0" parTransId="{06D659BF-FAA6-4BAB-B815-AFEA1E7F1160}" sibTransId="{603E3094-334C-40D7-8B10-5591BA7E5B24}"/>
    <dgm:cxn modelId="{7B77F74C-6452-4E64-A67F-979D64DB6BCB}" type="presOf" srcId="{EAE17748-5DBD-44D5-B91A-3FB3009CDF61}" destId="{35563226-47B9-4260-97C8-8B5467C51827}" srcOrd="0" destOrd="0" presId="urn:microsoft.com/office/officeart/2005/8/layout/vList2"/>
    <dgm:cxn modelId="{B4AF78AD-382F-4560-9A3C-5CEDC99DC73B}" srcId="{50E481C5-7651-468D-9ABC-E30BA9A78738}" destId="{5920F0C2-E9E1-465F-9F82-8FC214A2529D}" srcOrd="6" destOrd="0" parTransId="{38CEAAE6-97F3-48D4-83A8-5EDD549ED411}" sibTransId="{89DF5AB5-E9A1-4865-8591-E81B23451F59}"/>
    <dgm:cxn modelId="{1743D1F3-5CB1-40ED-988F-8B10CF421793}" srcId="{50E481C5-7651-468D-9ABC-E30BA9A78738}" destId="{3198A930-378D-4830-948F-3E899C07C310}" srcOrd="10" destOrd="0" parTransId="{75D6C33D-5272-4F1F-821C-184EA26D7C5E}" sibTransId="{62D58F54-449E-4AEC-A376-3C6EF4F5EFA4}"/>
    <dgm:cxn modelId="{B5A6B47E-502B-4F9A-83FB-7B24C80C0C8F}" srcId="{50E481C5-7651-468D-9ABC-E30BA9A78738}" destId="{80903F25-EA9F-4FA4-87E4-431EF86BA3CA}" srcOrd="9" destOrd="0" parTransId="{CCC6D8A3-C33C-4B11-9DC0-C93459E1B3E0}" sibTransId="{C05C7B3C-A28A-4AB0-B395-72CB41188519}"/>
    <dgm:cxn modelId="{63AEDE41-4179-41E8-98E7-576869F95CAA}" type="presParOf" srcId="{4A6442F5-62C8-47C9-A86C-A66DC3B12AA3}" destId="{E6581F60-A84B-4F32-84DC-373E8E8DC390}" srcOrd="0" destOrd="0" presId="urn:microsoft.com/office/officeart/2005/8/layout/vList2"/>
    <dgm:cxn modelId="{AA559771-762D-46D0-B3E1-EA3F169A0F44}" type="presParOf" srcId="{4A6442F5-62C8-47C9-A86C-A66DC3B12AA3}" destId="{932F4C4B-C2B7-4EBC-95CE-2C6EF2376808}" srcOrd="1" destOrd="0" presId="urn:microsoft.com/office/officeart/2005/8/layout/vList2"/>
    <dgm:cxn modelId="{DA72B8A1-E2EC-44BE-A4CC-B9540770C171}" type="presParOf" srcId="{4A6442F5-62C8-47C9-A86C-A66DC3B12AA3}" destId="{04735557-95A8-42CA-BE5D-7EFCCD99396B}" srcOrd="2" destOrd="0" presId="urn:microsoft.com/office/officeart/2005/8/layout/vList2"/>
    <dgm:cxn modelId="{1C1549BD-7E0D-4BF4-B0B8-D1BB727D87E7}" type="presParOf" srcId="{4A6442F5-62C8-47C9-A86C-A66DC3B12AA3}" destId="{E228CE1B-9F4D-4CE9-BFD3-3B4164058E2E}" srcOrd="3" destOrd="0" presId="urn:microsoft.com/office/officeart/2005/8/layout/vList2"/>
    <dgm:cxn modelId="{094B622B-2B62-442F-94F9-D6B7C6BEA020}" type="presParOf" srcId="{4A6442F5-62C8-47C9-A86C-A66DC3B12AA3}" destId="{7F5A1E2E-3D0E-4C99-9EEB-C500094C4B32}" srcOrd="4" destOrd="0" presId="urn:microsoft.com/office/officeart/2005/8/layout/vList2"/>
    <dgm:cxn modelId="{4178C32C-9E09-4844-90D5-EE985B77359E}" type="presParOf" srcId="{4A6442F5-62C8-47C9-A86C-A66DC3B12AA3}" destId="{B98111A7-3FF2-4F5A-A21C-B1F591B3935A}" srcOrd="5" destOrd="0" presId="urn:microsoft.com/office/officeart/2005/8/layout/vList2"/>
    <dgm:cxn modelId="{1230D015-9E9F-4975-931A-DF3EECCB98F7}" type="presParOf" srcId="{4A6442F5-62C8-47C9-A86C-A66DC3B12AA3}" destId="{FAF2252D-487A-4EB5-9A77-2DFAB7A6C21D}" srcOrd="6" destOrd="0" presId="urn:microsoft.com/office/officeart/2005/8/layout/vList2"/>
    <dgm:cxn modelId="{03A15592-ED72-4175-BE4A-9CA5E202344F}" type="presParOf" srcId="{4A6442F5-62C8-47C9-A86C-A66DC3B12AA3}" destId="{7A0A32DA-C952-4F57-A48E-DC048CA58591}" srcOrd="7" destOrd="0" presId="urn:microsoft.com/office/officeart/2005/8/layout/vList2"/>
    <dgm:cxn modelId="{7ED9FC48-E0E6-4C4D-9BDD-42D51B3E34A4}" type="presParOf" srcId="{4A6442F5-62C8-47C9-A86C-A66DC3B12AA3}" destId="{3E3CEFA9-D570-4A05-B5E2-536B0C94B59D}" srcOrd="8" destOrd="0" presId="urn:microsoft.com/office/officeart/2005/8/layout/vList2"/>
    <dgm:cxn modelId="{A749A19A-D44B-4129-813F-A1763C87FF1B}" type="presParOf" srcId="{4A6442F5-62C8-47C9-A86C-A66DC3B12AA3}" destId="{A97BAE45-6699-4A39-8998-39E6584C35B6}" srcOrd="9" destOrd="0" presId="urn:microsoft.com/office/officeart/2005/8/layout/vList2"/>
    <dgm:cxn modelId="{06FA9FC1-F814-472D-98B9-538AC82A5C0F}" type="presParOf" srcId="{4A6442F5-62C8-47C9-A86C-A66DC3B12AA3}" destId="{DD681332-8F61-45CB-BE36-AF0E42DC50DA}" srcOrd="10" destOrd="0" presId="urn:microsoft.com/office/officeart/2005/8/layout/vList2"/>
    <dgm:cxn modelId="{5163A709-97B6-4308-A033-EE0F81332CDB}" type="presParOf" srcId="{4A6442F5-62C8-47C9-A86C-A66DC3B12AA3}" destId="{79CFBACD-297B-4576-B6D1-37F2017A3CA3}" srcOrd="11" destOrd="0" presId="urn:microsoft.com/office/officeart/2005/8/layout/vList2"/>
    <dgm:cxn modelId="{F93E5ABF-5294-4E96-B9BE-2827461A42F1}" type="presParOf" srcId="{4A6442F5-62C8-47C9-A86C-A66DC3B12AA3}" destId="{86436B1D-7BD2-4DC6-9066-3102DD559C6A}" srcOrd="12" destOrd="0" presId="urn:microsoft.com/office/officeart/2005/8/layout/vList2"/>
    <dgm:cxn modelId="{7C646005-598B-435C-9344-5D56323E9614}" type="presParOf" srcId="{4A6442F5-62C8-47C9-A86C-A66DC3B12AA3}" destId="{291B4407-9E5F-4F16-8F7F-B007565D7DCA}" srcOrd="13" destOrd="0" presId="urn:microsoft.com/office/officeart/2005/8/layout/vList2"/>
    <dgm:cxn modelId="{EE6C8A6A-2B2C-4DD6-8CE0-A9CAB9CDE1A4}" type="presParOf" srcId="{4A6442F5-62C8-47C9-A86C-A66DC3B12AA3}" destId="{B5B97DEF-ADB8-46F1-9AF6-E1E4BF2084A8}" srcOrd="14" destOrd="0" presId="urn:microsoft.com/office/officeart/2005/8/layout/vList2"/>
    <dgm:cxn modelId="{90A9D88F-582C-4AD8-9A0F-F4B58115C431}" type="presParOf" srcId="{4A6442F5-62C8-47C9-A86C-A66DC3B12AA3}" destId="{A5C49CFC-E9F8-4217-9382-2E0E11AD723B}" srcOrd="15" destOrd="0" presId="urn:microsoft.com/office/officeart/2005/8/layout/vList2"/>
    <dgm:cxn modelId="{2E4D2DAC-DFF5-453B-968E-EAB5A0BA6F7C}" type="presParOf" srcId="{4A6442F5-62C8-47C9-A86C-A66DC3B12AA3}" destId="{3F399400-4E0E-4E44-AF45-B1CF8E64CB21}" srcOrd="16" destOrd="0" presId="urn:microsoft.com/office/officeart/2005/8/layout/vList2"/>
    <dgm:cxn modelId="{942E96C0-39F2-4C38-A4DA-91D6209700C0}" type="presParOf" srcId="{4A6442F5-62C8-47C9-A86C-A66DC3B12AA3}" destId="{0AE84B30-CA0C-4D5A-A896-6C441F200D77}" srcOrd="17" destOrd="0" presId="urn:microsoft.com/office/officeart/2005/8/layout/vList2"/>
    <dgm:cxn modelId="{96C87545-CEFA-4D81-9AA5-55DB3FFCCAE1}" type="presParOf" srcId="{4A6442F5-62C8-47C9-A86C-A66DC3B12AA3}" destId="{E18FBB81-72F5-4DFF-B2FF-FC0047462534}" srcOrd="18" destOrd="0" presId="urn:microsoft.com/office/officeart/2005/8/layout/vList2"/>
    <dgm:cxn modelId="{B21B2D49-07D4-41F4-B48D-F05F01D2401F}" type="presParOf" srcId="{4A6442F5-62C8-47C9-A86C-A66DC3B12AA3}" destId="{C3492BB5-1A80-43A0-AF8C-4A6039225388}" srcOrd="19" destOrd="0" presId="urn:microsoft.com/office/officeart/2005/8/layout/vList2"/>
    <dgm:cxn modelId="{658707D7-09E4-492C-90C1-1642F85D92A2}" type="presParOf" srcId="{4A6442F5-62C8-47C9-A86C-A66DC3B12AA3}" destId="{9F389597-8B4E-4C75-834B-A32F1238F9EE}" srcOrd="20" destOrd="0" presId="urn:microsoft.com/office/officeart/2005/8/layout/vList2"/>
    <dgm:cxn modelId="{9FF984D5-9260-401F-BD05-18ED76270E9E}" type="presParOf" srcId="{4A6442F5-62C8-47C9-A86C-A66DC3B12AA3}" destId="{F6A79779-3FD9-42C6-A015-1F6D0CCE5963}" srcOrd="21" destOrd="0" presId="urn:microsoft.com/office/officeart/2005/8/layout/vList2"/>
    <dgm:cxn modelId="{B88EC0AB-F65C-4A7D-9360-7A027C71D330}" type="presParOf" srcId="{4A6442F5-62C8-47C9-A86C-A66DC3B12AA3}" destId="{2F06DC8A-02EA-4D80-8C5F-46CE6EB58FBC}" srcOrd="22" destOrd="0" presId="urn:microsoft.com/office/officeart/2005/8/layout/vList2"/>
    <dgm:cxn modelId="{F4C22B02-8C7C-4143-9568-CECE7333B1E7}" type="presParOf" srcId="{4A6442F5-62C8-47C9-A86C-A66DC3B12AA3}" destId="{F346ED18-6E6B-461E-B735-BF428DEA99CB}" srcOrd="23" destOrd="0" presId="urn:microsoft.com/office/officeart/2005/8/layout/vList2"/>
    <dgm:cxn modelId="{EB5B72ED-4BE7-4CF2-8635-2ED9F7FF0806}" type="presParOf" srcId="{4A6442F5-62C8-47C9-A86C-A66DC3B12AA3}" destId="{35563226-47B9-4260-97C8-8B5467C51827}" srcOrd="24" destOrd="0" presId="urn:microsoft.com/office/officeart/2005/8/layout/vList2"/>
    <dgm:cxn modelId="{B0558D87-9E56-42BB-8CC5-758A821370D2}" type="presParOf" srcId="{4A6442F5-62C8-47C9-A86C-A66DC3B12AA3}" destId="{7697D6B6-921A-4655-80F1-40B18DD3F5FE}" srcOrd="25" destOrd="0" presId="urn:microsoft.com/office/officeart/2005/8/layout/vList2"/>
    <dgm:cxn modelId="{FF802FF7-ECCD-4E4D-BB42-40FDA9073F94}" type="presParOf" srcId="{4A6442F5-62C8-47C9-A86C-A66DC3B12AA3}" destId="{B2000410-CB7B-4723-8F81-949003E79765}" srcOrd="26" destOrd="0" presId="urn:microsoft.com/office/officeart/2005/8/layout/vList2"/>
    <dgm:cxn modelId="{BEF265C8-4CBA-4475-B935-7C30755590EC}" type="presParOf" srcId="{4A6442F5-62C8-47C9-A86C-A66DC3B12AA3}" destId="{0758EDBD-4C7D-4766-A273-1A58D5680DDF}" srcOrd="27" destOrd="0" presId="urn:microsoft.com/office/officeart/2005/8/layout/vList2"/>
    <dgm:cxn modelId="{8793AE0F-372F-46BD-8E2F-F87684D4A6F2}" type="presParOf" srcId="{4A6442F5-62C8-47C9-A86C-A66DC3B12AA3}" destId="{D5E8028E-B18B-413E-95DA-FB50A5B5C84F}" srcOrd="2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2DEF7B8-B20F-41E6-856B-10C2788DDB9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A635FEC-A668-4972-9E08-595B683F75C2}">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600" b="1" dirty="0" smtClean="0">
              <a:latin typeface="Book Antiqua" pitchFamily="18" charset="0"/>
            </a:rPr>
            <a:t>D- Monolingual, bilingual and multilingual</a:t>
          </a:r>
          <a:endParaRPr lang="tr-TR" sz="1600" dirty="0">
            <a:latin typeface="Book Antiqua" pitchFamily="18" charset="0"/>
          </a:endParaRPr>
        </a:p>
      </dgm:t>
    </dgm:pt>
    <dgm:pt modelId="{0E253880-56C8-4E6E-8B1C-70F3BD6ACB53}" type="parTrans" cxnId="{AE104187-E97D-4ADC-B920-0AACE949EF9F}">
      <dgm:prSet/>
      <dgm:spPr/>
      <dgm:t>
        <a:bodyPr/>
        <a:lstStyle/>
        <a:p>
          <a:endParaRPr lang="en-US"/>
        </a:p>
      </dgm:t>
    </dgm:pt>
    <dgm:pt modelId="{23E6E19B-A517-4D8F-8914-125CB0DEA8BC}" type="sibTrans" cxnId="{AE104187-E97D-4ADC-B920-0AACE949EF9F}">
      <dgm:prSet/>
      <dgm:spPr/>
      <dgm:t>
        <a:bodyPr/>
        <a:lstStyle/>
        <a:p>
          <a:endParaRPr lang="en-US"/>
        </a:p>
      </dgm:t>
    </dgm:pt>
    <dgm:pt modelId="{923CF705-CEC2-467C-B980-C2D5E80A1A1B}">
      <dgm:prSet custT="1"/>
      <dgm:spPr/>
      <dgm:t>
        <a:bodyPr/>
        <a:lstStyle/>
        <a:p>
          <a:pPr rtl="0"/>
          <a:r>
            <a:rPr lang="en-US" sz="1600" dirty="0" smtClean="0">
              <a:latin typeface="Book Antiqua" pitchFamily="18" charset="0"/>
            </a:rPr>
            <a:t>how and when to use the L</a:t>
          </a:r>
          <a:r>
            <a:rPr lang="en-US" sz="1600" baseline="-25000" dirty="0" smtClean="0">
              <a:latin typeface="Book Antiqua" pitchFamily="18" charset="0"/>
            </a:rPr>
            <a:t>1 </a:t>
          </a:r>
          <a:r>
            <a:rPr lang="en-US" sz="1600" dirty="0" smtClean="0">
              <a:latin typeface="Book Antiqua" pitchFamily="18" charset="0"/>
            </a:rPr>
            <a:t>in class has become the main subject for debate.</a:t>
          </a:r>
          <a:endParaRPr lang="tr-TR" sz="1600" dirty="0">
            <a:latin typeface="Book Antiqua" pitchFamily="18" charset="0"/>
          </a:endParaRPr>
        </a:p>
      </dgm:t>
    </dgm:pt>
    <dgm:pt modelId="{829D5A19-E869-43DA-9E48-0226015FF796}" type="parTrans" cxnId="{68FD4684-16B3-452A-837F-4D96AF193ADE}">
      <dgm:prSet/>
      <dgm:spPr/>
      <dgm:t>
        <a:bodyPr/>
        <a:lstStyle/>
        <a:p>
          <a:endParaRPr lang="en-US"/>
        </a:p>
      </dgm:t>
    </dgm:pt>
    <dgm:pt modelId="{99005424-564B-44A2-AD86-C0EEDD541B77}" type="sibTrans" cxnId="{68FD4684-16B3-452A-837F-4D96AF193ADE}">
      <dgm:prSet/>
      <dgm:spPr/>
      <dgm:t>
        <a:bodyPr/>
        <a:lstStyle/>
        <a:p>
          <a:endParaRPr lang="en-US"/>
        </a:p>
      </dgm:t>
    </dgm:pt>
    <dgm:pt modelId="{CE47B18B-B406-4659-B0ED-B835C644905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600" b="1" dirty="0" smtClean="0">
              <a:latin typeface="Book Antiqua" pitchFamily="18" charset="0"/>
            </a:rPr>
            <a:t>D1- Foreign-language students and their first language: </a:t>
          </a:r>
          <a:endParaRPr lang="tr-TR" sz="1600" b="1" dirty="0">
            <a:latin typeface="Book Antiqua" pitchFamily="18" charset="0"/>
          </a:endParaRPr>
        </a:p>
      </dgm:t>
    </dgm:pt>
    <dgm:pt modelId="{8A36E444-822A-4836-A13B-234BAAD26D11}" type="parTrans" cxnId="{337E3E4E-ED66-41A3-A988-1AF046A22844}">
      <dgm:prSet/>
      <dgm:spPr/>
      <dgm:t>
        <a:bodyPr/>
        <a:lstStyle/>
        <a:p>
          <a:endParaRPr lang="en-US"/>
        </a:p>
      </dgm:t>
    </dgm:pt>
    <dgm:pt modelId="{6969B8DC-0A4D-49FC-AF59-C7194D75E478}" type="sibTrans" cxnId="{337E3E4E-ED66-41A3-A988-1AF046A22844}">
      <dgm:prSet/>
      <dgm:spPr/>
      <dgm:t>
        <a:bodyPr/>
        <a:lstStyle/>
        <a:p>
          <a:endParaRPr lang="en-US"/>
        </a:p>
      </dgm:t>
    </dgm:pt>
    <dgm:pt modelId="{56209C30-C418-4312-9170-B5BDA6059002}">
      <dgm:prSet custT="1"/>
      <dgm:spPr/>
      <dgm:t>
        <a:bodyPr/>
        <a:lstStyle/>
        <a:p>
          <a:pPr rtl="0"/>
          <a:r>
            <a:rPr lang="en-US" sz="1600" dirty="0" smtClean="0">
              <a:latin typeface="Book Antiqua" pitchFamily="18" charset="0"/>
            </a:rPr>
            <a:t>There are some powerful arguments in favor of English-only classroom. </a:t>
          </a:r>
          <a:endParaRPr lang="tr-TR" sz="1600" dirty="0">
            <a:latin typeface="Book Antiqua" pitchFamily="18" charset="0"/>
          </a:endParaRPr>
        </a:p>
      </dgm:t>
    </dgm:pt>
    <dgm:pt modelId="{72C9D6AC-FECC-498D-9CA9-837F1C813B99}" type="parTrans" cxnId="{A002EC8D-8CCD-4515-BC14-7E3E0CC1607C}">
      <dgm:prSet/>
      <dgm:spPr/>
      <dgm:t>
        <a:bodyPr/>
        <a:lstStyle/>
        <a:p>
          <a:endParaRPr lang="en-US"/>
        </a:p>
      </dgm:t>
    </dgm:pt>
    <dgm:pt modelId="{E90E42FE-8895-4C5D-9AE8-9BBC644EE540}" type="sibTrans" cxnId="{A002EC8D-8CCD-4515-BC14-7E3E0CC1607C}">
      <dgm:prSet/>
      <dgm:spPr/>
      <dgm:t>
        <a:bodyPr/>
        <a:lstStyle/>
        <a:p>
          <a:endParaRPr lang="en-US"/>
        </a:p>
      </dgm:t>
    </dgm:pt>
    <dgm:pt modelId="{5C87A63F-0967-4AE9-A750-60AEAE35A7F6}">
      <dgm:prSet custT="1"/>
      <dgm:spPr/>
      <dgm:t>
        <a:bodyPr/>
        <a:lstStyle/>
        <a:p>
          <a:pPr rtl="0"/>
          <a:r>
            <a:rPr lang="en-US" sz="1600" dirty="0" smtClean="0">
              <a:latin typeface="Book Antiqua" pitchFamily="18" charset="0"/>
            </a:rPr>
            <a:t>if English is the medium </a:t>
          </a:r>
          <a:r>
            <a:rPr lang="en-US" sz="1600" dirty="0" err="1" smtClean="0">
              <a:latin typeface="Book Antiqua" pitchFamily="18" charset="0"/>
            </a:rPr>
            <a:t>sts</a:t>
          </a:r>
          <a:r>
            <a:rPr lang="en-US" sz="1600" dirty="0" smtClean="0">
              <a:latin typeface="Book Antiqua" pitchFamily="18" charset="0"/>
            </a:rPr>
            <a:t> will be provoked into more and more communication attempts,</a:t>
          </a:r>
          <a:endParaRPr lang="tr-TR" sz="1600" dirty="0">
            <a:latin typeface="Book Antiqua" pitchFamily="18" charset="0"/>
          </a:endParaRPr>
        </a:p>
      </dgm:t>
    </dgm:pt>
    <dgm:pt modelId="{28823380-128D-4D5D-ACCE-A96CBAF26447}" type="parTrans" cxnId="{F4C97340-2110-45BC-B716-C343CC5EA83B}">
      <dgm:prSet/>
      <dgm:spPr/>
      <dgm:t>
        <a:bodyPr/>
        <a:lstStyle/>
        <a:p>
          <a:endParaRPr lang="en-US"/>
        </a:p>
      </dgm:t>
    </dgm:pt>
    <dgm:pt modelId="{C5541769-BAB9-456A-8AEE-E5B52702044B}" type="sibTrans" cxnId="{F4C97340-2110-45BC-B716-C343CC5EA83B}">
      <dgm:prSet/>
      <dgm:spPr/>
      <dgm:t>
        <a:bodyPr/>
        <a:lstStyle/>
        <a:p>
          <a:endParaRPr lang="en-US"/>
        </a:p>
      </dgm:t>
    </dgm:pt>
    <dgm:pt modelId="{E9CDAAD3-D71F-4BB1-BF77-AE1560E20789}">
      <dgm:prSet custT="1"/>
      <dgm:spPr/>
      <dgm:t>
        <a:bodyPr/>
        <a:lstStyle/>
        <a:p>
          <a:pPr rtl="0"/>
          <a:r>
            <a:rPr lang="en-US" sz="1600" dirty="0" smtClean="0">
              <a:latin typeface="Book Antiqua" pitchFamily="18" charset="0"/>
            </a:rPr>
            <a:t>Whether we like it or not, </a:t>
          </a:r>
          <a:r>
            <a:rPr lang="en-US" sz="1600" dirty="0" err="1" smtClean="0">
              <a:latin typeface="Book Antiqua" pitchFamily="18" charset="0"/>
            </a:rPr>
            <a:t>sts</a:t>
          </a:r>
          <a:r>
            <a:rPr lang="en-US" sz="1600" dirty="0" smtClean="0">
              <a:latin typeface="Book Antiqua" pitchFamily="18" charset="0"/>
            </a:rPr>
            <a:t> are going to be operating both in their </a:t>
          </a:r>
          <a:r>
            <a:rPr lang="tr-TR" sz="1600" dirty="0" smtClean="0">
              <a:latin typeface="Book Antiqua" pitchFamily="18" charset="0"/>
            </a:rPr>
            <a:t>NL </a:t>
          </a:r>
          <a:r>
            <a:rPr lang="en-US" sz="1600" dirty="0" smtClean="0">
              <a:latin typeface="Book Antiqua" pitchFamily="18" charset="0"/>
            </a:rPr>
            <a:t>and in </a:t>
          </a:r>
          <a:r>
            <a:rPr lang="tr-TR" sz="1600" dirty="0" smtClean="0">
              <a:latin typeface="Book Antiqua" pitchFamily="18" charset="0"/>
            </a:rPr>
            <a:t>TL</a:t>
          </a:r>
          <a:endParaRPr lang="tr-TR" sz="1600" dirty="0">
            <a:latin typeface="Book Antiqua" pitchFamily="18" charset="0"/>
          </a:endParaRPr>
        </a:p>
      </dgm:t>
    </dgm:pt>
    <dgm:pt modelId="{5B3F77E7-7697-4CB9-8A5E-7EA3F8FD9F37}" type="parTrans" cxnId="{3CF839DD-2CB6-4325-9F49-CEC0B48141BE}">
      <dgm:prSet/>
      <dgm:spPr/>
      <dgm:t>
        <a:bodyPr/>
        <a:lstStyle/>
        <a:p>
          <a:endParaRPr lang="en-US"/>
        </a:p>
      </dgm:t>
    </dgm:pt>
    <dgm:pt modelId="{31739BE6-0ECA-476E-8273-B8198F3296D4}" type="sibTrans" cxnId="{3CF839DD-2CB6-4325-9F49-CEC0B48141BE}">
      <dgm:prSet/>
      <dgm:spPr/>
      <dgm:t>
        <a:bodyPr/>
        <a:lstStyle/>
        <a:p>
          <a:endParaRPr lang="en-US"/>
        </a:p>
      </dgm:t>
    </dgm:pt>
    <dgm:pt modelId="{2D60FCA7-FABC-45E8-8FCB-204275C5DAD7}">
      <dgm:prSet custT="1"/>
      <dgm:spPr/>
      <dgm:t>
        <a:bodyPr/>
        <a:lstStyle/>
        <a:p>
          <a:pPr rtl="0"/>
          <a:r>
            <a:rPr lang="en-US" sz="1600" dirty="0" smtClean="0">
              <a:latin typeface="Book Antiqua" pitchFamily="18" charset="0"/>
            </a:rPr>
            <a:t>They may use L</a:t>
          </a:r>
          <a:r>
            <a:rPr lang="en-US" sz="1600" baseline="-25000" dirty="0" smtClean="0">
              <a:latin typeface="Book Antiqua" pitchFamily="18" charset="0"/>
            </a:rPr>
            <a:t>1 </a:t>
          </a:r>
          <a:r>
            <a:rPr lang="en-US" sz="1600" dirty="0" smtClean="0">
              <a:latin typeface="Book Antiqua" pitchFamily="18" charset="0"/>
            </a:rPr>
            <a:t>in class</a:t>
          </a:r>
          <a:r>
            <a:rPr lang="tr-TR" sz="1600" dirty="0" smtClean="0">
              <a:latin typeface="Book Antiqua" pitchFamily="18" charset="0"/>
            </a:rPr>
            <a:t> </a:t>
          </a:r>
          <a:r>
            <a:rPr lang="en-US" sz="1600" dirty="0" smtClean="0">
              <a:latin typeface="Book Antiqua" pitchFamily="18" charset="0"/>
            </a:rPr>
            <a:t>to communicate</a:t>
          </a:r>
          <a:r>
            <a:rPr lang="tr-TR" sz="1600" dirty="0" smtClean="0">
              <a:latin typeface="Book Antiqua" pitchFamily="18" charset="0"/>
            </a:rPr>
            <a:t>, </a:t>
          </a:r>
          <a:r>
            <a:rPr lang="en-US" sz="1600" dirty="0" smtClean="0">
              <a:latin typeface="Book Antiqua" pitchFamily="18" charset="0"/>
            </a:rPr>
            <a:t>or </a:t>
          </a:r>
          <a:r>
            <a:rPr lang="en-US" sz="1600" dirty="0" err="1" smtClean="0">
              <a:latin typeface="Book Antiqua" pitchFamily="18" charset="0"/>
            </a:rPr>
            <a:t>translat</a:t>
          </a:r>
          <a:r>
            <a:rPr lang="tr-TR" sz="1600" dirty="0" smtClean="0">
              <a:latin typeface="Book Antiqua" pitchFamily="18" charset="0"/>
            </a:rPr>
            <a:t>e</a:t>
          </a:r>
          <a:r>
            <a:rPr lang="en-US" sz="1600" dirty="0" smtClean="0">
              <a:latin typeface="Book Antiqua" pitchFamily="18" charset="0"/>
            </a:rPr>
            <a:t> what they are learning in </a:t>
          </a:r>
          <a:r>
            <a:rPr lang="tr-TR" sz="1600" dirty="0" err="1" smtClean="0">
              <a:latin typeface="Book Antiqua" pitchFamily="18" charset="0"/>
            </a:rPr>
            <a:t>mind</a:t>
          </a:r>
          <a:endParaRPr lang="tr-TR" sz="1600" dirty="0">
            <a:latin typeface="Book Antiqua" pitchFamily="18" charset="0"/>
          </a:endParaRPr>
        </a:p>
      </dgm:t>
    </dgm:pt>
    <dgm:pt modelId="{0F268911-ABE2-44CD-A4D3-EF13A1B0542A}" type="parTrans" cxnId="{B2F10601-2050-42A1-A4C1-C4505231FEE3}">
      <dgm:prSet/>
      <dgm:spPr/>
      <dgm:t>
        <a:bodyPr/>
        <a:lstStyle/>
        <a:p>
          <a:endParaRPr lang="en-US"/>
        </a:p>
      </dgm:t>
    </dgm:pt>
    <dgm:pt modelId="{979082CE-0D9D-4C0B-B511-163D4C32C8F3}" type="sibTrans" cxnId="{B2F10601-2050-42A1-A4C1-C4505231FEE3}">
      <dgm:prSet/>
      <dgm:spPr/>
      <dgm:t>
        <a:bodyPr/>
        <a:lstStyle/>
        <a:p>
          <a:endParaRPr lang="en-US"/>
        </a:p>
      </dgm:t>
    </dgm:pt>
    <dgm:pt modelId="{91BFDB88-A62C-484E-99BD-8A7C4F8A310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600" b="1" dirty="0" smtClean="0">
              <a:latin typeface="Book Antiqua" pitchFamily="18" charset="0"/>
            </a:rPr>
            <a:t>D2- The Benefits of Using The L</a:t>
          </a:r>
          <a:r>
            <a:rPr lang="en-US" sz="1600" b="1" baseline="-25000" dirty="0" smtClean="0">
              <a:latin typeface="Book Antiqua" pitchFamily="18" charset="0"/>
            </a:rPr>
            <a:t>1</a:t>
          </a:r>
          <a:r>
            <a:rPr lang="en-US" sz="1600" b="1" dirty="0" smtClean="0">
              <a:latin typeface="Book Antiqua" pitchFamily="18" charset="0"/>
            </a:rPr>
            <a:t> in The L</a:t>
          </a:r>
          <a:r>
            <a:rPr lang="en-US" sz="1600" b="1" baseline="-25000" dirty="0" smtClean="0">
              <a:latin typeface="Book Antiqua" pitchFamily="18" charset="0"/>
            </a:rPr>
            <a:t>2 </a:t>
          </a:r>
          <a:r>
            <a:rPr lang="en-US" sz="1600" b="1" dirty="0" smtClean="0">
              <a:latin typeface="Book Antiqua" pitchFamily="18" charset="0"/>
            </a:rPr>
            <a:t>Classroom: </a:t>
          </a:r>
          <a:endParaRPr lang="tr-TR" sz="1600" b="1" dirty="0">
            <a:latin typeface="Book Antiqua" pitchFamily="18" charset="0"/>
          </a:endParaRPr>
        </a:p>
      </dgm:t>
    </dgm:pt>
    <dgm:pt modelId="{A4C1B7ED-61DB-4B29-AE5D-B60E88A4F7E5}" type="parTrans" cxnId="{144A9233-102F-4389-AE84-E2C4A58AE6DD}">
      <dgm:prSet/>
      <dgm:spPr/>
      <dgm:t>
        <a:bodyPr/>
        <a:lstStyle/>
        <a:p>
          <a:endParaRPr lang="en-US"/>
        </a:p>
      </dgm:t>
    </dgm:pt>
    <dgm:pt modelId="{0F9D9221-D273-440B-AD9F-5490225E914A}" type="sibTrans" cxnId="{144A9233-102F-4389-AE84-E2C4A58AE6DD}">
      <dgm:prSet/>
      <dgm:spPr/>
      <dgm:t>
        <a:bodyPr/>
        <a:lstStyle/>
        <a:p>
          <a:endParaRPr lang="en-US"/>
        </a:p>
      </dgm:t>
    </dgm:pt>
    <dgm:pt modelId="{D1F8653A-C35A-4974-BE0A-59FFBC3B5765}">
      <dgm:prSet custT="1"/>
      <dgm:spPr/>
      <dgm:t>
        <a:bodyPr/>
        <a:lstStyle/>
        <a:p>
          <a:pPr rtl="0"/>
          <a:r>
            <a:rPr lang="en-US" sz="1600" dirty="0" smtClean="0">
              <a:latin typeface="Book Antiqua" pitchFamily="18" charset="0"/>
            </a:rPr>
            <a:t>There are many occasions when using the student’s L</a:t>
          </a:r>
          <a:r>
            <a:rPr lang="en-US" sz="1600" baseline="-25000" dirty="0" smtClean="0">
              <a:latin typeface="Book Antiqua" pitchFamily="18" charset="0"/>
            </a:rPr>
            <a:t>1</a:t>
          </a:r>
          <a:r>
            <a:rPr lang="en-US" sz="1600" dirty="0" smtClean="0">
              <a:latin typeface="Book Antiqua" pitchFamily="18" charset="0"/>
            </a:rPr>
            <a:t> in the classroom has obvious advantages, </a:t>
          </a:r>
          <a:endParaRPr lang="tr-TR" sz="1600" dirty="0">
            <a:latin typeface="Book Antiqua" pitchFamily="18" charset="0"/>
          </a:endParaRPr>
        </a:p>
      </dgm:t>
    </dgm:pt>
    <dgm:pt modelId="{4338865A-3309-4B72-A4BF-E4D48EF6509E}" type="parTrans" cxnId="{2BD207B7-2985-4884-A15E-EADDD9A1D2AA}">
      <dgm:prSet/>
      <dgm:spPr/>
      <dgm:t>
        <a:bodyPr/>
        <a:lstStyle/>
        <a:p>
          <a:endParaRPr lang="en-US"/>
        </a:p>
      </dgm:t>
    </dgm:pt>
    <dgm:pt modelId="{24C73B79-B224-4964-AB39-98F2AC5A6843}" type="sibTrans" cxnId="{2BD207B7-2985-4884-A15E-EADDD9A1D2AA}">
      <dgm:prSet/>
      <dgm:spPr/>
      <dgm:t>
        <a:bodyPr/>
        <a:lstStyle/>
        <a:p>
          <a:endParaRPr lang="en-US"/>
        </a:p>
      </dgm:t>
    </dgm:pt>
    <dgm:pt modelId="{A8526C67-BC73-41ED-94DF-84D01C0D7F83}">
      <dgm:prSet custT="1"/>
      <dgm:spPr/>
      <dgm:t>
        <a:bodyPr/>
        <a:lstStyle/>
        <a:p>
          <a:pPr rtl="0"/>
          <a:r>
            <a:rPr lang="en-US" sz="1600" dirty="0" smtClean="0">
              <a:latin typeface="Book Antiqua" pitchFamily="18" charset="0"/>
            </a:rPr>
            <a:t>If we want to explain things, help </a:t>
          </a:r>
          <a:r>
            <a:rPr lang="en-US" sz="1600" dirty="0" err="1" smtClean="0">
              <a:latin typeface="Book Antiqua" pitchFamily="18" charset="0"/>
            </a:rPr>
            <a:t>sts</a:t>
          </a:r>
          <a:r>
            <a:rPr lang="en-US" sz="1600" dirty="0" smtClean="0">
              <a:latin typeface="Book Antiqua" pitchFamily="18" charset="0"/>
            </a:rPr>
            <a:t> with learner training or discuss matters personally with them</a:t>
          </a:r>
          <a:endParaRPr lang="tr-TR" sz="1600" dirty="0">
            <a:latin typeface="Book Antiqua" pitchFamily="18" charset="0"/>
          </a:endParaRPr>
        </a:p>
      </dgm:t>
    </dgm:pt>
    <dgm:pt modelId="{3DDAEB6A-5754-4FEE-904D-BB516DF7CDCF}" type="parTrans" cxnId="{E05DB56C-E163-4B32-8B80-4603C6DE7FAA}">
      <dgm:prSet/>
      <dgm:spPr/>
      <dgm:t>
        <a:bodyPr/>
        <a:lstStyle/>
        <a:p>
          <a:endParaRPr lang="en-US"/>
        </a:p>
      </dgm:t>
    </dgm:pt>
    <dgm:pt modelId="{EE7DE896-AAE0-491C-AAF2-138E7464E51E}" type="sibTrans" cxnId="{E05DB56C-E163-4B32-8B80-4603C6DE7FAA}">
      <dgm:prSet/>
      <dgm:spPr/>
      <dgm:t>
        <a:bodyPr/>
        <a:lstStyle/>
        <a:p>
          <a:endParaRPr lang="en-US"/>
        </a:p>
      </dgm:t>
    </dgm:pt>
    <dgm:pt modelId="{143C6990-54A3-47B3-8D3D-A9DF7C061C0D}">
      <dgm:prSet custT="1"/>
      <dgm:spPr/>
      <dgm:t>
        <a:bodyPr/>
        <a:lstStyle/>
        <a:p>
          <a:pPr rtl="0"/>
          <a:r>
            <a:rPr lang="en-US" sz="1600" dirty="0" smtClean="0">
              <a:latin typeface="Book Antiqua" pitchFamily="18" charset="0"/>
            </a:rPr>
            <a:t>There is clearly a lot to be gained from a comparison between the L</a:t>
          </a:r>
          <a:r>
            <a:rPr lang="en-US" sz="1600" baseline="-25000" dirty="0" smtClean="0">
              <a:latin typeface="Book Antiqua" pitchFamily="18" charset="0"/>
            </a:rPr>
            <a:t>1 </a:t>
          </a:r>
          <a:r>
            <a:rPr lang="en-US" sz="1600" dirty="0" smtClean="0">
              <a:latin typeface="Book Antiqua" pitchFamily="18" charset="0"/>
            </a:rPr>
            <a:t>and the L</a:t>
          </a:r>
          <a:r>
            <a:rPr lang="en-US" sz="1600" baseline="-25000" dirty="0" smtClean="0">
              <a:latin typeface="Book Antiqua" pitchFamily="18" charset="0"/>
            </a:rPr>
            <a:t>2. </a:t>
          </a:r>
          <a:endParaRPr lang="tr-TR" sz="1600" baseline="-25000" dirty="0">
            <a:latin typeface="Book Antiqua" pitchFamily="18" charset="0"/>
          </a:endParaRPr>
        </a:p>
      </dgm:t>
    </dgm:pt>
    <dgm:pt modelId="{D45C194C-BE53-42A9-B4BE-311E4F6E626A}" type="parTrans" cxnId="{8ADD9BF8-8006-42AC-8BD0-11E0E5AA7BA1}">
      <dgm:prSet/>
      <dgm:spPr/>
      <dgm:t>
        <a:bodyPr/>
        <a:lstStyle/>
        <a:p>
          <a:endParaRPr lang="en-US"/>
        </a:p>
      </dgm:t>
    </dgm:pt>
    <dgm:pt modelId="{0AEC3028-0914-48E2-8A62-DBA8EB24ECF9}" type="sibTrans" cxnId="{8ADD9BF8-8006-42AC-8BD0-11E0E5AA7BA1}">
      <dgm:prSet/>
      <dgm:spPr/>
      <dgm:t>
        <a:bodyPr/>
        <a:lstStyle/>
        <a:p>
          <a:endParaRPr lang="en-US"/>
        </a:p>
      </dgm:t>
    </dgm:pt>
    <dgm:pt modelId="{F99B8566-A3A7-4EB9-BBC7-81A03FC19D7C}">
      <dgm:prSet custT="1"/>
      <dgm:spPr/>
      <dgm:t>
        <a:bodyPr/>
        <a:lstStyle/>
        <a:p>
          <a:pPr rtl="0"/>
          <a:r>
            <a:rPr lang="en-US" sz="1600" dirty="0" smtClean="0">
              <a:latin typeface="Book Antiqua" pitchFamily="18" charset="0"/>
            </a:rPr>
            <a:t>Students will make these comparisons anyway, so we may as well help them do it more effectively. </a:t>
          </a:r>
          <a:endParaRPr lang="tr-TR" sz="1600" dirty="0">
            <a:latin typeface="Book Antiqua" pitchFamily="18" charset="0"/>
          </a:endParaRPr>
        </a:p>
      </dgm:t>
    </dgm:pt>
    <dgm:pt modelId="{42346BC1-E256-427B-9FE7-2D337CF80E66}" type="parTrans" cxnId="{0149202E-24CC-4BCA-B2F7-A6EB3EE70CBC}">
      <dgm:prSet/>
      <dgm:spPr/>
      <dgm:t>
        <a:bodyPr/>
        <a:lstStyle/>
        <a:p>
          <a:endParaRPr lang="en-US"/>
        </a:p>
      </dgm:t>
    </dgm:pt>
    <dgm:pt modelId="{1366FA01-EC26-4CC4-87B5-02428FCF2BA3}" type="sibTrans" cxnId="{0149202E-24CC-4BCA-B2F7-A6EB3EE70CBC}">
      <dgm:prSet/>
      <dgm:spPr/>
      <dgm:t>
        <a:bodyPr/>
        <a:lstStyle/>
        <a:p>
          <a:endParaRPr lang="en-US"/>
        </a:p>
      </dgm:t>
    </dgm:pt>
    <dgm:pt modelId="{B59425A0-C2EC-4693-9763-D4A8089F2D17}">
      <dgm:prSet custT="1"/>
      <dgm:spPr/>
      <dgm:t>
        <a:bodyPr/>
        <a:lstStyle/>
        <a:p>
          <a:pPr rtl="0"/>
          <a:r>
            <a:rPr lang="en-US" sz="1600" dirty="0" smtClean="0">
              <a:latin typeface="Book Antiqua" pitchFamily="18" charset="0"/>
            </a:rPr>
            <a:t>Translation can be a very good way of reviewing how well </a:t>
          </a:r>
          <a:r>
            <a:rPr lang="en-US" sz="1600" dirty="0" err="1" smtClean="0">
              <a:latin typeface="Book Antiqua" pitchFamily="18" charset="0"/>
            </a:rPr>
            <a:t>sts</a:t>
          </a:r>
          <a:r>
            <a:rPr lang="en-US" sz="1600" dirty="0" smtClean="0">
              <a:latin typeface="Book Antiqua" pitchFamily="18" charset="0"/>
            </a:rPr>
            <a:t> have understood grammar and lexis</a:t>
          </a:r>
          <a:endParaRPr lang="tr-TR" sz="1600" dirty="0">
            <a:latin typeface="Book Antiqua" pitchFamily="18" charset="0"/>
          </a:endParaRPr>
        </a:p>
      </dgm:t>
    </dgm:pt>
    <dgm:pt modelId="{F52568D7-2A61-498F-B821-EF78827952CD}" type="parTrans" cxnId="{F24BEB95-FFE0-4AAC-8E2F-B5175EE8A09E}">
      <dgm:prSet/>
      <dgm:spPr/>
      <dgm:t>
        <a:bodyPr/>
        <a:lstStyle/>
        <a:p>
          <a:endParaRPr lang="en-US"/>
        </a:p>
      </dgm:t>
    </dgm:pt>
    <dgm:pt modelId="{C1AB9F1C-7A0E-4E89-B2AE-3B942358216C}" type="sibTrans" cxnId="{F24BEB95-FFE0-4AAC-8E2F-B5175EE8A09E}">
      <dgm:prSet/>
      <dgm:spPr/>
      <dgm:t>
        <a:bodyPr/>
        <a:lstStyle/>
        <a:p>
          <a:endParaRPr lang="en-US"/>
        </a:p>
      </dgm:t>
    </dgm:pt>
    <dgm:pt modelId="{30D9F20F-FC0E-43C1-BF57-7F6833396287}">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600" b="1" dirty="0" smtClean="0">
              <a:latin typeface="Book Antiqua" pitchFamily="18" charset="0"/>
            </a:rPr>
            <a:t>D3- The Disadvantages of Using The L</a:t>
          </a:r>
          <a:r>
            <a:rPr lang="en-US" sz="1600" b="1" baseline="-25000" dirty="0" smtClean="0">
              <a:latin typeface="Book Antiqua" pitchFamily="18" charset="0"/>
            </a:rPr>
            <a:t>1</a:t>
          </a:r>
          <a:r>
            <a:rPr lang="en-US" sz="1600" b="1" dirty="0" smtClean="0">
              <a:latin typeface="Book Antiqua" pitchFamily="18" charset="0"/>
            </a:rPr>
            <a:t> in The L</a:t>
          </a:r>
          <a:r>
            <a:rPr lang="en-US" sz="1600" b="1" baseline="-25000" dirty="0" smtClean="0">
              <a:latin typeface="Book Antiqua" pitchFamily="18" charset="0"/>
            </a:rPr>
            <a:t>2 </a:t>
          </a:r>
          <a:r>
            <a:rPr lang="en-US" sz="1600" b="1" dirty="0" smtClean="0">
              <a:latin typeface="Book Antiqua" pitchFamily="18" charset="0"/>
            </a:rPr>
            <a:t>Classroom: </a:t>
          </a:r>
          <a:endParaRPr lang="tr-TR" sz="1600" b="1" dirty="0">
            <a:latin typeface="Book Antiqua" pitchFamily="18" charset="0"/>
          </a:endParaRPr>
        </a:p>
      </dgm:t>
    </dgm:pt>
    <dgm:pt modelId="{A929BAC1-42FE-42B5-A3E1-746C370D7674}" type="parTrans" cxnId="{D074720F-054D-47A0-AC20-FFAED86AD8B3}">
      <dgm:prSet/>
      <dgm:spPr/>
      <dgm:t>
        <a:bodyPr/>
        <a:lstStyle/>
        <a:p>
          <a:endParaRPr lang="en-US"/>
        </a:p>
      </dgm:t>
    </dgm:pt>
    <dgm:pt modelId="{13A333C0-60D7-4846-8AD3-6C4669CF035F}" type="sibTrans" cxnId="{D074720F-054D-47A0-AC20-FFAED86AD8B3}">
      <dgm:prSet/>
      <dgm:spPr/>
      <dgm:t>
        <a:bodyPr/>
        <a:lstStyle/>
        <a:p>
          <a:endParaRPr lang="en-US"/>
        </a:p>
      </dgm:t>
    </dgm:pt>
    <dgm:pt modelId="{C07885DA-E420-4835-BE8D-CC27CB85B0E7}">
      <dgm:prSet custT="1"/>
      <dgm:spPr/>
      <dgm:t>
        <a:bodyPr/>
        <a:lstStyle/>
        <a:p>
          <a:pPr rtl="0"/>
          <a:r>
            <a:rPr lang="en-US" sz="1600" dirty="0" smtClean="0">
              <a:latin typeface="Book Antiqua" pitchFamily="18" charset="0"/>
            </a:rPr>
            <a:t>There are problems with an unquestioning use of the students’ L</a:t>
          </a:r>
          <a:r>
            <a:rPr lang="en-US" sz="1600" baseline="-25000" dirty="0" smtClean="0">
              <a:latin typeface="Book Antiqua" pitchFamily="18" charset="0"/>
            </a:rPr>
            <a:t>1 </a:t>
          </a:r>
          <a:r>
            <a:rPr lang="en-US" sz="1600" dirty="0" smtClean="0">
              <a:latin typeface="Book Antiqua" pitchFamily="18" charset="0"/>
            </a:rPr>
            <a:t>in the L</a:t>
          </a:r>
          <a:r>
            <a:rPr lang="en-US" sz="1600" baseline="-25000" dirty="0" smtClean="0">
              <a:latin typeface="Book Antiqua" pitchFamily="18" charset="0"/>
            </a:rPr>
            <a:t>2 </a:t>
          </a:r>
          <a:r>
            <a:rPr lang="en-US" sz="1600" dirty="0" smtClean="0">
              <a:latin typeface="Book Antiqua" pitchFamily="18" charset="0"/>
            </a:rPr>
            <a:t>classroom, </a:t>
          </a:r>
          <a:endParaRPr lang="tr-TR" sz="1600" dirty="0">
            <a:latin typeface="Book Antiqua" pitchFamily="18" charset="0"/>
          </a:endParaRPr>
        </a:p>
      </dgm:t>
    </dgm:pt>
    <dgm:pt modelId="{9068AF0E-BEC0-41EF-AB0C-C90262F5DFB3}" type="parTrans" cxnId="{587F4375-DC85-4B41-A0D5-C95744295601}">
      <dgm:prSet/>
      <dgm:spPr/>
      <dgm:t>
        <a:bodyPr/>
        <a:lstStyle/>
        <a:p>
          <a:endParaRPr lang="en-US"/>
        </a:p>
      </dgm:t>
    </dgm:pt>
    <dgm:pt modelId="{93A1DD18-6304-4087-BBBD-BA46E6BA51DF}" type="sibTrans" cxnId="{587F4375-DC85-4B41-A0D5-C95744295601}">
      <dgm:prSet/>
      <dgm:spPr/>
      <dgm:t>
        <a:bodyPr/>
        <a:lstStyle/>
        <a:p>
          <a:endParaRPr lang="en-US"/>
        </a:p>
      </dgm:t>
    </dgm:pt>
    <dgm:pt modelId="{6D79B235-B684-4122-B605-A37CDCC044EE}">
      <dgm:prSet custT="1"/>
      <dgm:spPr/>
      <dgm:t>
        <a:bodyPr/>
        <a:lstStyle/>
        <a:p>
          <a:pPr rtl="0"/>
          <a:r>
            <a:rPr lang="en-US" sz="1600" dirty="0" smtClean="0">
              <a:latin typeface="Book Antiqua" pitchFamily="18" charset="0"/>
            </a:rPr>
            <a:t>just as there were with the idea of a total ban on its appearance. </a:t>
          </a:r>
          <a:endParaRPr lang="tr-TR" sz="1600" dirty="0">
            <a:latin typeface="Book Antiqua" pitchFamily="18" charset="0"/>
          </a:endParaRPr>
        </a:p>
      </dgm:t>
    </dgm:pt>
    <dgm:pt modelId="{070F8B9A-B797-4A5F-A124-61E43791669A}" type="parTrans" cxnId="{001F90F0-8247-4208-8A0C-6A56A4CACA42}">
      <dgm:prSet/>
      <dgm:spPr/>
      <dgm:t>
        <a:bodyPr/>
        <a:lstStyle/>
        <a:p>
          <a:endParaRPr lang="en-US"/>
        </a:p>
      </dgm:t>
    </dgm:pt>
    <dgm:pt modelId="{357DAFF5-1345-463A-B7A9-3852C9AC63AB}" type="sibTrans" cxnId="{001F90F0-8247-4208-8A0C-6A56A4CACA42}">
      <dgm:prSet/>
      <dgm:spPr/>
      <dgm:t>
        <a:bodyPr/>
        <a:lstStyle/>
        <a:p>
          <a:endParaRPr lang="en-US"/>
        </a:p>
      </dgm:t>
    </dgm:pt>
    <dgm:pt modelId="{88CBA454-D6A9-42DB-BF0C-23C2FA7AF00E}">
      <dgm:prSet custT="1"/>
      <dgm:spPr/>
      <dgm:t>
        <a:bodyPr/>
        <a:lstStyle/>
        <a:p>
          <a:pPr rtl="0"/>
          <a:r>
            <a:rPr lang="en-US" sz="1600" dirty="0" smtClean="0">
              <a:latin typeface="Book Antiqua" pitchFamily="18" charset="0"/>
            </a:rPr>
            <a:t>The first</a:t>
          </a:r>
          <a:r>
            <a:rPr lang="tr-TR" sz="1600" dirty="0" smtClean="0">
              <a:latin typeface="Book Antiqua" pitchFamily="18" charset="0"/>
            </a:rPr>
            <a:t> </a:t>
          </a:r>
          <a:r>
            <a:rPr lang="en-US" sz="1600" dirty="0" smtClean="0">
              <a:latin typeface="Book Antiqua" pitchFamily="18" charset="0"/>
            </a:rPr>
            <a:t>is </a:t>
          </a:r>
          <a:r>
            <a:rPr lang="en-US" sz="1600" dirty="0" err="1" smtClean="0">
              <a:latin typeface="Book Antiqua" pitchFamily="18" charset="0"/>
            </a:rPr>
            <a:t>tha</a:t>
          </a:r>
          <a:r>
            <a:rPr lang="tr-TR" sz="1600" dirty="0" smtClean="0">
              <a:latin typeface="Book Antiqua" pitchFamily="18" charset="0"/>
            </a:rPr>
            <a:t> </a:t>
          </a:r>
          <a:r>
            <a:rPr lang="tr-TR" sz="1600" dirty="0" err="1" smtClean="0">
              <a:latin typeface="Book Antiqua" pitchFamily="18" charset="0"/>
            </a:rPr>
            <a:t>Ts</a:t>
          </a:r>
          <a:r>
            <a:rPr lang="tr-TR" sz="1600" dirty="0" smtClean="0">
              <a:latin typeface="Book Antiqua" pitchFamily="18" charset="0"/>
            </a:rPr>
            <a:t> </a:t>
          </a:r>
          <a:r>
            <a:rPr lang="en-US" sz="1600" dirty="0" smtClean="0">
              <a:latin typeface="Book Antiqua" pitchFamily="18" charset="0"/>
            </a:rPr>
            <a:t>may not always share the </a:t>
          </a:r>
          <a:r>
            <a:rPr lang="en-US" sz="1600" dirty="0" err="1" smtClean="0">
              <a:latin typeface="Book Antiqua" pitchFamily="18" charset="0"/>
            </a:rPr>
            <a:t>sts’</a:t>
          </a:r>
          <a:r>
            <a:rPr lang="en-US" sz="1600" dirty="0" smtClean="0">
              <a:latin typeface="Book Antiqua" pitchFamily="18" charset="0"/>
            </a:rPr>
            <a:t> L</a:t>
          </a:r>
          <a:r>
            <a:rPr lang="en-US" sz="1600" baseline="-25000" dirty="0" smtClean="0">
              <a:latin typeface="Book Antiqua" pitchFamily="18" charset="0"/>
            </a:rPr>
            <a:t>1 </a:t>
          </a:r>
          <a:r>
            <a:rPr lang="en-US" sz="1600" dirty="0" smtClean="0">
              <a:latin typeface="Book Antiqua" pitchFamily="18" charset="0"/>
            </a:rPr>
            <a:t>in the classroom.</a:t>
          </a:r>
          <a:endParaRPr lang="tr-TR" sz="1600" dirty="0">
            <a:latin typeface="Book Antiqua" pitchFamily="18" charset="0"/>
          </a:endParaRPr>
        </a:p>
      </dgm:t>
    </dgm:pt>
    <dgm:pt modelId="{7882209B-D42B-463D-9C09-226AA53F3DA1}" type="parTrans" cxnId="{C1E2D44C-E891-40B5-BC4D-8FF3365D6ED4}">
      <dgm:prSet/>
      <dgm:spPr/>
      <dgm:t>
        <a:bodyPr/>
        <a:lstStyle/>
        <a:p>
          <a:endParaRPr lang="en-US"/>
        </a:p>
      </dgm:t>
    </dgm:pt>
    <dgm:pt modelId="{984626EF-3742-48A6-98E5-B010F58A7237}" type="sibTrans" cxnId="{C1E2D44C-E891-40B5-BC4D-8FF3365D6ED4}">
      <dgm:prSet/>
      <dgm:spPr/>
      <dgm:t>
        <a:bodyPr/>
        <a:lstStyle/>
        <a:p>
          <a:endParaRPr lang="en-US"/>
        </a:p>
      </dgm:t>
    </dgm:pt>
    <dgm:pt modelId="{D16BEE2D-9DBF-4427-A1B8-81BA5CD733AC}">
      <dgm:prSet custT="1"/>
      <dgm:spPr/>
      <dgm:t>
        <a:bodyPr/>
        <a:lstStyle/>
        <a:p>
          <a:pPr rtl="0"/>
          <a:r>
            <a:rPr lang="en-US" sz="1600" dirty="0" smtClean="0">
              <a:latin typeface="Book Antiqua" pitchFamily="18" charset="0"/>
            </a:rPr>
            <a:t>The use of the students’ L</a:t>
          </a:r>
          <a:r>
            <a:rPr lang="en-US" sz="1600" baseline="-25000" dirty="0" smtClean="0">
              <a:latin typeface="Book Antiqua" pitchFamily="18" charset="0"/>
            </a:rPr>
            <a:t>1</a:t>
          </a:r>
          <a:r>
            <a:rPr lang="en-US" sz="1600" dirty="0" smtClean="0">
              <a:latin typeface="Book Antiqua" pitchFamily="18" charset="0"/>
            </a:rPr>
            <a:t> restricts the students’ exposure to English, </a:t>
          </a:r>
          <a:endParaRPr lang="tr-TR" sz="1600" dirty="0">
            <a:latin typeface="Book Antiqua" pitchFamily="18" charset="0"/>
          </a:endParaRPr>
        </a:p>
      </dgm:t>
    </dgm:pt>
    <dgm:pt modelId="{7359BFA4-5D6F-44FF-A7E7-198F65F64CD7}" type="parTrans" cxnId="{663EE1CA-548A-4EBB-BA1C-265EF411C1C6}">
      <dgm:prSet/>
      <dgm:spPr/>
      <dgm:t>
        <a:bodyPr/>
        <a:lstStyle/>
        <a:p>
          <a:endParaRPr lang="en-US"/>
        </a:p>
      </dgm:t>
    </dgm:pt>
    <dgm:pt modelId="{C73BE06C-2A45-48F3-80FE-C7B838882B20}" type="sibTrans" cxnId="{663EE1CA-548A-4EBB-BA1C-265EF411C1C6}">
      <dgm:prSet/>
      <dgm:spPr/>
      <dgm:t>
        <a:bodyPr/>
        <a:lstStyle/>
        <a:p>
          <a:endParaRPr lang="en-US"/>
        </a:p>
      </dgm:t>
    </dgm:pt>
    <dgm:pt modelId="{6C564975-6B22-481A-90E1-2E24C93989C8}">
      <dgm:prSet custT="1"/>
      <dgm:spPr/>
      <dgm:t>
        <a:bodyPr/>
        <a:lstStyle/>
        <a:p>
          <a:pPr rtl="0"/>
          <a:r>
            <a:rPr lang="en-US" sz="1600" dirty="0" smtClean="0">
              <a:latin typeface="Book Antiqua" pitchFamily="18" charset="0"/>
            </a:rPr>
            <a:t>but reduces their exposure to a type of English that is “an ideal source of </a:t>
          </a:r>
          <a:r>
            <a:rPr lang="en-US" sz="1600" dirty="0" err="1" smtClean="0">
              <a:latin typeface="Book Antiqua" pitchFamily="18" charset="0"/>
            </a:rPr>
            <a:t>lang</a:t>
          </a:r>
          <a:r>
            <a:rPr lang="en-US" sz="1600" dirty="0" smtClean="0">
              <a:latin typeface="Book Antiqua" pitchFamily="18" charset="0"/>
            </a:rPr>
            <a:t> for </a:t>
          </a:r>
          <a:r>
            <a:rPr lang="en-US" sz="1600" dirty="0" err="1" smtClean="0">
              <a:latin typeface="Book Antiqua" pitchFamily="18" charset="0"/>
            </a:rPr>
            <a:t>st</a:t>
          </a:r>
          <a:r>
            <a:rPr lang="tr-TR" sz="1600" dirty="0" smtClean="0">
              <a:latin typeface="Book Antiqua" pitchFamily="18" charset="0"/>
            </a:rPr>
            <a:t>s</a:t>
          </a:r>
          <a:r>
            <a:rPr lang="en-US" sz="1600" dirty="0" smtClean="0">
              <a:latin typeface="Book Antiqua" pitchFamily="18" charset="0"/>
            </a:rPr>
            <a:t> acquisition”.</a:t>
          </a:r>
          <a:endParaRPr lang="tr-TR" sz="1600" dirty="0">
            <a:latin typeface="Book Antiqua" pitchFamily="18" charset="0"/>
          </a:endParaRPr>
        </a:p>
      </dgm:t>
    </dgm:pt>
    <dgm:pt modelId="{23FD4A4C-6F9F-48EE-9FC5-992931ADE4A6}" type="parTrans" cxnId="{79335CD3-83C6-4C74-9172-0662D81BF321}">
      <dgm:prSet/>
      <dgm:spPr/>
      <dgm:t>
        <a:bodyPr/>
        <a:lstStyle/>
        <a:p>
          <a:endParaRPr lang="en-US"/>
        </a:p>
      </dgm:t>
    </dgm:pt>
    <dgm:pt modelId="{0539C181-1773-4495-B872-793CA4E9AB4E}" type="sibTrans" cxnId="{79335CD3-83C6-4C74-9172-0662D81BF321}">
      <dgm:prSet/>
      <dgm:spPr/>
      <dgm:t>
        <a:bodyPr/>
        <a:lstStyle/>
        <a:p>
          <a:endParaRPr lang="en-US"/>
        </a:p>
      </dgm:t>
    </dgm:pt>
    <dgm:pt modelId="{C3405F07-2120-4505-A7BD-9A0BE006DF1A}" type="pres">
      <dgm:prSet presAssocID="{62DEF7B8-B20F-41E6-856B-10C2788DDB92}" presName="linear" presStyleCnt="0">
        <dgm:presLayoutVars>
          <dgm:animLvl val="lvl"/>
          <dgm:resizeHandles val="exact"/>
        </dgm:presLayoutVars>
      </dgm:prSet>
      <dgm:spPr/>
      <dgm:t>
        <a:bodyPr/>
        <a:lstStyle/>
        <a:p>
          <a:endParaRPr lang="en-US"/>
        </a:p>
      </dgm:t>
    </dgm:pt>
    <dgm:pt modelId="{E4D5F367-15D5-4E20-BC7E-44023DF5FE7E}" type="pres">
      <dgm:prSet presAssocID="{BA635FEC-A668-4972-9E08-595B683F75C2}" presName="parentText" presStyleLbl="node1" presStyleIdx="0" presStyleCnt="19">
        <dgm:presLayoutVars>
          <dgm:chMax val="0"/>
          <dgm:bulletEnabled val="1"/>
        </dgm:presLayoutVars>
      </dgm:prSet>
      <dgm:spPr/>
      <dgm:t>
        <a:bodyPr/>
        <a:lstStyle/>
        <a:p>
          <a:endParaRPr lang="en-US"/>
        </a:p>
      </dgm:t>
    </dgm:pt>
    <dgm:pt modelId="{7C2B2D7B-4F72-4156-8136-D00A76A16855}" type="pres">
      <dgm:prSet presAssocID="{23E6E19B-A517-4D8F-8914-125CB0DEA8BC}" presName="spacer" presStyleCnt="0"/>
      <dgm:spPr/>
    </dgm:pt>
    <dgm:pt modelId="{1A538C8D-1DBD-41A0-9D4C-B546BB098BEF}" type="pres">
      <dgm:prSet presAssocID="{923CF705-CEC2-467C-B980-C2D5E80A1A1B}" presName="parentText" presStyleLbl="node1" presStyleIdx="1" presStyleCnt="19">
        <dgm:presLayoutVars>
          <dgm:chMax val="0"/>
          <dgm:bulletEnabled val="1"/>
        </dgm:presLayoutVars>
      </dgm:prSet>
      <dgm:spPr/>
      <dgm:t>
        <a:bodyPr/>
        <a:lstStyle/>
        <a:p>
          <a:endParaRPr lang="en-US"/>
        </a:p>
      </dgm:t>
    </dgm:pt>
    <dgm:pt modelId="{792834CA-8AB1-406F-B87C-90BF23704F30}" type="pres">
      <dgm:prSet presAssocID="{99005424-564B-44A2-AD86-C0EEDD541B77}" presName="spacer" presStyleCnt="0"/>
      <dgm:spPr/>
    </dgm:pt>
    <dgm:pt modelId="{82FB731A-2B80-4B6E-A696-6D72FA950D9F}" type="pres">
      <dgm:prSet presAssocID="{CE47B18B-B406-4659-B0ED-B835C6449054}" presName="parentText" presStyleLbl="node1" presStyleIdx="2" presStyleCnt="19">
        <dgm:presLayoutVars>
          <dgm:chMax val="0"/>
          <dgm:bulletEnabled val="1"/>
        </dgm:presLayoutVars>
      </dgm:prSet>
      <dgm:spPr/>
      <dgm:t>
        <a:bodyPr/>
        <a:lstStyle/>
        <a:p>
          <a:endParaRPr lang="en-US"/>
        </a:p>
      </dgm:t>
    </dgm:pt>
    <dgm:pt modelId="{5FDBF362-5157-49D1-9F22-E53F2583A086}" type="pres">
      <dgm:prSet presAssocID="{6969B8DC-0A4D-49FC-AF59-C7194D75E478}" presName="spacer" presStyleCnt="0"/>
      <dgm:spPr/>
    </dgm:pt>
    <dgm:pt modelId="{EE30D9B0-9BAC-48A3-A319-0F538D12E782}" type="pres">
      <dgm:prSet presAssocID="{56209C30-C418-4312-9170-B5BDA6059002}" presName="parentText" presStyleLbl="node1" presStyleIdx="3" presStyleCnt="19">
        <dgm:presLayoutVars>
          <dgm:chMax val="0"/>
          <dgm:bulletEnabled val="1"/>
        </dgm:presLayoutVars>
      </dgm:prSet>
      <dgm:spPr/>
      <dgm:t>
        <a:bodyPr/>
        <a:lstStyle/>
        <a:p>
          <a:endParaRPr lang="en-US"/>
        </a:p>
      </dgm:t>
    </dgm:pt>
    <dgm:pt modelId="{BB8878A2-B31A-495B-B3CC-12A26432EBB5}" type="pres">
      <dgm:prSet presAssocID="{E90E42FE-8895-4C5D-9AE8-9BBC644EE540}" presName="spacer" presStyleCnt="0"/>
      <dgm:spPr/>
    </dgm:pt>
    <dgm:pt modelId="{0945BB77-1C24-44AD-8B43-2477D60AB429}" type="pres">
      <dgm:prSet presAssocID="{5C87A63F-0967-4AE9-A750-60AEAE35A7F6}" presName="parentText" presStyleLbl="node1" presStyleIdx="4" presStyleCnt="19">
        <dgm:presLayoutVars>
          <dgm:chMax val="0"/>
          <dgm:bulletEnabled val="1"/>
        </dgm:presLayoutVars>
      </dgm:prSet>
      <dgm:spPr/>
      <dgm:t>
        <a:bodyPr/>
        <a:lstStyle/>
        <a:p>
          <a:endParaRPr lang="en-US"/>
        </a:p>
      </dgm:t>
    </dgm:pt>
    <dgm:pt modelId="{2E1345A2-87A8-48C5-8AB2-54A64405900D}" type="pres">
      <dgm:prSet presAssocID="{C5541769-BAB9-456A-8AEE-E5B52702044B}" presName="spacer" presStyleCnt="0"/>
      <dgm:spPr/>
    </dgm:pt>
    <dgm:pt modelId="{F7745B62-D430-47A8-AB00-92511F8FA51C}" type="pres">
      <dgm:prSet presAssocID="{E9CDAAD3-D71F-4BB1-BF77-AE1560E20789}" presName="parentText" presStyleLbl="node1" presStyleIdx="5" presStyleCnt="19">
        <dgm:presLayoutVars>
          <dgm:chMax val="0"/>
          <dgm:bulletEnabled val="1"/>
        </dgm:presLayoutVars>
      </dgm:prSet>
      <dgm:spPr/>
      <dgm:t>
        <a:bodyPr/>
        <a:lstStyle/>
        <a:p>
          <a:endParaRPr lang="en-US"/>
        </a:p>
      </dgm:t>
    </dgm:pt>
    <dgm:pt modelId="{F76BD0EB-E3D5-4BB5-944C-1D5CEBC92B3E}" type="pres">
      <dgm:prSet presAssocID="{31739BE6-0ECA-476E-8273-B8198F3296D4}" presName="spacer" presStyleCnt="0"/>
      <dgm:spPr/>
    </dgm:pt>
    <dgm:pt modelId="{0013A4F0-ACE0-4621-9138-832E622E628D}" type="pres">
      <dgm:prSet presAssocID="{2D60FCA7-FABC-45E8-8FCB-204275C5DAD7}" presName="parentText" presStyleLbl="node1" presStyleIdx="6" presStyleCnt="19">
        <dgm:presLayoutVars>
          <dgm:chMax val="0"/>
          <dgm:bulletEnabled val="1"/>
        </dgm:presLayoutVars>
      </dgm:prSet>
      <dgm:spPr/>
      <dgm:t>
        <a:bodyPr/>
        <a:lstStyle/>
        <a:p>
          <a:endParaRPr lang="en-US"/>
        </a:p>
      </dgm:t>
    </dgm:pt>
    <dgm:pt modelId="{A4D8AB67-BE92-41E6-915E-198B5F8601A8}" type="pres">
      <dgm:prSet presAssocID="{979082CE-0D9D-4C0B-B511-163D4C32C8F3}" presName="spacer" presStyleCnt="0"/>
      <dgm:spPr/>
    </dgm:pt>
    <dgm:pt modelId="{D90BADE6-DD3A-474E-964A-A6D17813ADE3}" type="pres">
      <dgm:prSet presAssocID="{91BFDB88-A62C-484E-99BD-8A7C4F8A3100}" presName="parentText" presStyleLbl="node1" presStyleIdx="7" presStyleCnt="19">
        <dgm:presLayoutVars>
          <dgm:chMax val="0"/>
          <dgm:bulletEnabled val="1"/>
        </dgm:presLayoutVars>
      </dgm:prSet>
      <dgm:spPr/>
      <dgm:t>
        <a:bodyPr/>
        <a:lstStyle/>
        <a:p>
          <a:endParaRPr lang="en-US"/>
        </a:p>
      </dgm:t>
    </dgm:pt>
    <dgm:pt modelId="{DA1976B7-92B3-4958-8A8C-718E04AA63D5}" type="pres">
      <dgm:prSet presAssocID="{0F9D9221-D273-440B-AD9F-5490225E914A}" presName="spacer" presStyleCnt="0"/>
      <dgm:spPr/>
    </dgm:pt>
    <dgm:pt modelId="{FD71F5EA-704B-4659-9CBC-98BF94D3B9EC}" type="pres">
      <dgm:prSet presAssocID="{D1F8653A-C35A-4974-BE0A-59FFBC3B5765}" presName="parentText" presStyleLbl="node1" presStyleIdx="8" presStyleCnt="19">
        <dgm:presLayoutVars>
          <dgm:chMax val="0"/>
          <dgm:bulletEnabled val="1"/>
        </dgm:presLayoutVars>
      </dgm:prSet>
      <dgm:spPr/>
      <dgm:t>
        <a:bodyPr/>
        <a:lstStyle/>
        <a:p>
          <a:endParaRPr lang="en-US"/>
        </a:p>
      </dgm:t>
    </dgm:pt>
    <dgm:pt modelId="{EDD84D40-D319-4E25-AE0A-28B1EB8983CE}" type="pres">
      <dgm:prSet presAssocID="{24C73B79-B224-4964-AB39-98F2AC5A6843}" presName="spacer" presStyleCnt="0"/>
      <dgm:spPr/>
    </dgm:pt>
    <dgm:pt modelId="{E8260EFF-4550-406F-9628-9B70E09931ED}" type="pres">
      <dgm:prSet presAssocID="{A8526C67-BC73-41ED-94DF-84D01C0D7F83}" presName="parentText" presStyleLbl="node1" presStyleIdx="9" presStyleCnt="19">
        <dgm:presLayoutVars>
          <dgm:chMax val="0"/>
          <dgm:bulletEnabled val="1"/>
        </dgm:presLayoutVars>
      </dgm:prSet>
      <dgm:spPr/>
      <dgm:t>
        <a:bodyPr/>
        <a:lstStyle/>
        <a:p>
          <a:endParaRPr lang="en-US"/>
        </a:p>
      </dgm:t>
    </dgm:pt>
    <dgm:pt modelId="{FD816700-0B68-485F-9281-163CBE50315E}" type="pres">
      <dgm:prSet presAssocID="{EE7DE896-AAE0-491C-AAF2-138E7464E51E}" presName="spacer" presStyleCnt="0"/>
      <dgm:spPr/>
    </dgm:pt>
    <dgm:pt modelId="{B828FB51-EC3A-4255-A5D6-3887D3F7F74D}" type="pres">
      <dgm:prSet presAssocID="{143C6990-54A3-47B3-8D3D-A9DF7C061C0D}" presName="parentText" presStyleLbl="node1" presStyleIdx="10" presStyleCnt="19">
        <dgm:presLayoutVars>
          <dgm:chMax val="0"/>
          <dgm:bulletEnabled val="1"/>
        </dgm:presLayoutVars>
      </dgm:prSet>
      <dgm:spPr/>
      <dgm:t>
        <a:bodyPr/>
        <a:lstStyle/>
        <a:p>
          <a:endParaRPr lang="en-US"/>
        </a:p>
      </dgm:t>
    </dgm:pt>
    <dgm:pt modelId="{018506DC-147A-4FC0-BB2A-1A196FDDA2BC}" type="pres">
      <dgm:prSet presAssocID="{0AEC3028-0914-48E2-8A62-DBA8EB24ECF9}" presName="spacer" presStyleCnt="0"/>
      <dgm:spPr/>
    </dgm:pt>
    <dgm:pt modelId="{2555FA07-7C6C-4F53-8B99-BBDFCEFE99DE}" type="pres">
      <dgm:prSet presAssocID="{F99B8566-A3A7-4EB9-BBC7-81A03FC19D7C}" presName="parentText" presStyleLbl="node1" presStyleIdx="11" presStyleCnt="19">
        <dgm:presLayoutVars>
          <dgm:chMax val="0"/>
          <dgm:bulletEnabled val="1"/>
        </dgm:presLayoutVars>
      </dgm:prSet>
      <dgm:spPr/>
      <dgm:t>
        <a:bodyPr/>
        <a:lstStyle/>
        <a:p>
          <a:endParaRPr lang="en-US"/>
        </a:p>
      </dgm:t>
    </dgm:pt>
    <dgm:pt modelId="{11432BF3-3333-4395-8298-5F209A565AA1}" type="pres">
      <dgm:prSet presAssocID="{1366FA01-EC26-4CC4-87B5-02428FCF2BA3}" presName="spacer" presStyleCnt="0"/>
      <dgm:spPr/>
    </dgm:pt>
    <dgm:pt modelId="{C8A69796-BE39-40E0-A7ED-EC25318E86AF}" type="pres">
      <dgm:prSet presAssocID="{B59425A0-C2EC-4693-9763-D4A8089F2D17}" presName="parentText" presStyleLbl="node1" presStyleIdx="12" presStyleCnt="19">
        <dgm:presLayoutVars>
          <dgm:chMax val="0"/>
          <dgm:bulletEnabled val="1"/>
        </dgm:presLayoutVars>
      </dgm:prSet>
      <dgm:spPr/>
      <dgm:t>
        <a:bodyPr/>
        <a:lstStyle/>
        <a:p>
          <a:endParaRPr lang="en-US"/>
        </a:p>
      </dgm:t>
    </dgm:pt>
    <dgm:pt modelId="{C1908252-0715-40A3-AEEB-656ACE36F78C}" type="pres">
      <dgm:prSet presAssocID="{C1AB9F1C-7A0E-4E89-B2AE-3B942358216C}" presName="spacer" presStyleCnt="0"/>
      <dgm:spPr/>
    </dgm:pt>
    <dgm:pt modelId="{E0BCBD54-EA76-4A3E-98D3-ACE6F7230658}" type="pres">
      <dgm:prSet presAssocID="{30D9F20F-FC0E-43C1-BF57-7F6833396287}" presName="parentText" presStyleLbl="node1" presStyleIdx="13" presStyleCnt="19">
        <dgm:presLayoutVars>
          <dgm:chMax val="0"/>
          <dgm:bulletEnabled val="1"/>
        </dgm:presLayoutVars>
      </dgm:prSet>
      <dgm:spPr/>
      <dgm:t>
        <a:bodyPr/>
        <a:lstStyle/>
        <a:p>
          <a:endParaRPr lang="en-US"/>
        </a:p>
      </dgm:t>
    </dgm:pt>
    <dgm:pt modelId="{F9EE6C59-7006-4677-8410-ED2F7AE90C41}" type="pres">
      <dgm:prSet presAssocID="{13A333C0-60D7-4846-8AD3-6C4669CF035F}" presName="spacer" presStyleCnt="0"/>
      <dgm:spPr/>
    </dgm:pt>
    <dgm:pt modelId="{F6E24C3D-6931-4B38-BE4C-623A9E2FB82E}" type="pres">
      <dgm:prSet presAssocID="{C07885DA-E420-4835-BE8D-CC27CB85B0E7}" presName="parentText" presStyleLbl="node1" presStyleIdx="14" presStyleCnt="19">
        <dgm:presLayoutVars>
          <dgm:chMax val="0"/>
          <dgm:bulletEnabled val="1"/>
        </dgm:presLayoutVars>
      </dgm:prSet>
      <dgm:spPr/>
      <dgm:t>
        <a:bodyPr/>
        <a:lstStyle/>
        <a:p>
          <a:endParaRPr lang="en-US"/>
        </a:p>
      </dgm:t>
    </dgm:pt>
    <dgm:pt modelId="{E2F2E6E4-DEBE-4DC2-BFBD-265895C03A9C}" type="pres">
      <dgm:prSet presAssocID="{93A1DD18-6304-4087-BBBD-BA46E6BA51DF}" presName="spacer" presStyleCnt="0"/>
      <dgm:spPr/>
    </dgm:pt>
    <dgm:pt modelId="{E22F2A8D-29C8-4099-AC47-3BF10B030E33}" type="pres">
      <dgm:prSet presAssocID="{6D79B235-B684-4122-B605-A37CDCC044EE}" presName="parentText" presStyleLbl="node1" presStyleIdx="15" presStyleCnt="19">
        <dgm:presLayoutVars>
          <dgm:chMax val="0"/>
          <dgm:bulletEnabled val="1"/>
        </dgm:presLayoutVars>
      </dgm:prSet>
      <dgm:spPr/>
      <dgm:t>
        <a:bodyPr/>
        <a:lstStyle/>
        <a:p>
          <a:endParaRPr lang="en-US"/>
        </a:p>
      </dgm:t>
    </dgm:pt>
    <dgm:pt modelId="{4DF7FC49-561B-4685-B6AE-9B0D8E641EEC}" type="pres">
      <dgm:prSet presAssocID="{357DAFF5-1345-463A-B7A9-3852C9AC63AB}" presName="spacer" presStyleCnt="0"/>
      <dgm:spPr/>
    </dgm:pt>
    <dgm:pt modelId="{50C7B759-8C38-493C-842B-575197EF33ED}" type="pres">
      <dgm:prSet presAssocID="{88CBA454-D6A9-42DB-BF0C-23C2FA7AF00E}" presName="parentText" presStyleLbl="node1" presStyleIdx="16" presStyleCnt="19">
        <dgm:presLayoutVars>
          <dgm:chMax val="0"/>
          <dgm:bulletEnabled val="1"/>
        </dgm:presLayoutVars>
      </dgm:prSet>
      <dgm:spPr/>
      <dgm:t>
        <a:bodyPr/>
        <a:lstStyle/>
        <a:p>
          <a:endParaRPr lang="en-US"/>
        </a:p>
      </dgm:t>
    </dgm:pt>
    <dgm:pt modelId="{FDED5DBB-7B91-40B9-BE04-03065516E38F}" type="pres">
      <dgm:prSet presAssocID="{984626EF-3742-48A6-98E5-B010F58A7237}" presName="spacer" presStyleCnt="0"/>
      <dgm:spPr/>
    </dgm:pt>
    <dgm:pt modelId="{3050C5E1-9ECB-4AFC-BF69-A1E1AD047527}" type="pres">
      <dgm:prSet presAssocID="{D16BEE2D-9DBF-4427-A1B8-81BA5CD733AC}" presName="parentText" presStyleLbl="node1" presStyleIdx="17" presStyleCnt="19">
        <dgm:presLayoutVars>
          <dgm:chMax val="0"/>
          <dgm:bulletEnabled val="1"/>
        </dgm:presLayoutVars>
      </dgm:prSet>
      <dgm:spPr/>
      <dgm:t>
        <a:bodyPr/>
        <a:lstStyle/>
        <a:p>
          <a:endParaRPr lang="en-US"/>
        </a:p>
      </dgm:t>
    </dgm:pt>
    <dgm:pt modelId="{57B4B980-0450-4852-8404-F8D2BDF79FB5}" type="pres">
      <dgm:prSet presAssocID="{C73BE06C-2A45-48F3-80FE-C7B838882B20}" presName="spacer" presStyleCnt="0"/>
      <dgm:spPr/>
    </dgm:pt>
    <dgm:pt modelId="{88568DF4-4657-4417-B82F-D98BFE6E3EC2}" type="pres">
      <dgm:prSet presAssocID="{6C564975-6B22-481A-90E1-2E24C93989C8}" presName="parentText" presStyleLbl="node1" presStyleIdx="18" presStyleCnt="19">
        <dgm:presLayoutVars>
          <dgm:chMax val="0"/>
          <dgm:bulletEnabled val="1"/>
        </dgm:presLayoutVars>
      </dgm:prSet>
      <dgm:spPr/>
      <dgm:t>
        <a:bodyPr/>
        <a:lstStyle/>
        <a:p>
          <a:endParaRPr lang="en-US"/>
        </a:p>
      </dgm:t>
    </dgm:pt>
  </dgm:ptLst>
  <dgm:cxnLst>
    <dgm:cxn modelId="{2BD207B7-2985-4884-A15E-EADDD9A1D2AA}" srcId="{62DEF7B8-B20F-41E6-856B-10C2788DDB92}" destId="{D1F8653A-C35A-4974-BE0A-59FFBC3B5765}" srcOrd="8" destOrd="0" parTransId="{4338865A-3309-4B72-A4BF-E4D48EF6509E}" sibTransId="{24C73B79-B224-4964-AB39-98F2AC5A6843}"/>
    <dgm:cxn modelId="{F276CE5A-4C99-4178-8835-5BF33037617F}" type="presOf" srcId="{D16BEE2D-9DBF-4427-A1B8-81BA5CD733AC}" destId="{3050C5E1-9ECB-4AFC-BF69-A1E1AD047527}" srcOrd="0" destOrd="0" presId="urn:microsoft.com/office/officeart/2005/8/layout/vList2"/>
    <dgm:cxn modelId="{75DB9739-F687-4968-BBB1-B5D9792B8DE3}" type="presOf" srcId="{6C564975-6B22-481A-90E1-2E24C93989C8}" destId="{88568DF4-4657-4417-B82F-D98BFE6E3EC2}" srcOrd="0" destOrd="0" presId="urn:microsoft.com/office/officeart/2005/8/layout/vList2"/>
    <dgm:cxn modelId="{AC74F08A-F90A-4A5C-80C2-75A7F0D4D8EB}" type="presOf" srcId="{6D79B235-B684-4122-B605-A37CDCC044EE}" destId="{E22F2A8D-29C8-4099-AC47-3BF10B030E33}" srcOrd="0" destOrd="0" presId="urn:microsoft.com/office/officeart/2005/8/layout/vList2"/>
    <dgm:cxn modelId="{3CF839DD-2CB6-4325-9F49-CEC0B48141BE}" srcId="{62DEF7B8-B20F-41E6-856B-10C2788DDB92}" destId="{E9CDAAD3-D71F-4BB1-BF77-AE1560E20789}" srcOrd="5" destOrd="0" parTransId="{5B3F77E7-7697-4CB9-8A5E-7EA3F8FD9F37}" sibTransId="{31739BE6-0ECA-476E-8273-B8198F3296D4}"/>
    <dgm:cxn modelId="{0D4017C3-BECA-4442-BC08-F5BC05F4E906}" type="presOf" srcId="{D1F8653A-C35A-4974-BE0A-59FFBC3B5765}" destId="{FD71F5EA-704B-4659-9CBC-98BF94D3B9EC}" srcOrd="0" destOrd="0" presId="urn:microsoft.com/office/officeart/2005/8/layout/vList2"/>
    <dgm:cxn modelId="{E05DB56C-E163-4B32-8B80-4603C6DE7FAA}" srcId="{62DEF7B8-B20F-41E6-856B-10C2788DDB92}" destId="{A8526C67-BC73-41ED-94DF-84D01C0D7F83}" srcOrd="9" destOrd="0" parTransId="{3DDAEB6A-5754-4FEE-904D-BB516DF7CDCF}" sibTransId="{EE7DE896-AAE0-491C-AAF2-138E7464E51E}"/>
    <dgm:cxn modelId="{B2F10601-2050-42A1-A4C1-C4505231FEE3}" srcId="{62DEF7B8-B20F-41E6-856B-10C2788DDB92}" destId="{2D60FCA7-FABC-45E8-8FCB-204275C5DAD7}" srcOrd="6" destOrd="0" parTransId="{0F268911-ABE2-44CD-A4D3-EF13A1B0542A}" sibTransId="{979082CE-0D9D-4C0B-B511-163D4C32C8F3}"/>
    <dgm:cxn modelId="{68FD4684-16B3-452A-837F-4D96AF193ADE}" srcId="{62DEF7B8-B20F-41E6-856B-10C2788DDB92}" destId="{923CF705-CEC2-467C-B980-C2D5E80A1A1B}" srcOrd="1" destOrd="0" parTransId="{829D5A19-E869-43DA-9E48-0226015FF796}" sibTransId="{99005424-564B-44A2-AD86-C0EEDD541B77}"/>
    <dgm:cxn modelId="{8D87CE8A-14E3-4C80-8A28-811245351FBB}" type="presOf" srcId="{2D60FCA7-FABC-45E8-8FCB-204275C5DAD7}" destId="{0013A4F0-ACE0-4621-9138-832E622E628D}" srcOrd="0" destOrd="0" presId="urn:microsoft.com/office/officeart/2005/8/layout/vList2"/>
    <dgm:cxn modelId="{1CAC9D22-FF5C-48D9-8286-7661FFCEC505}" type="presOf" srcId="{A8526C67-BC73-41ED-94DF-84D01C0D7F83}" destId="{E8260EFF-4550-406F-9628-9B70E09931ED}" srcOrd="0" destOrd="0" presId="urn:microsoft.com/office/officeart/2005/8/layout/vList2"/>
    <dgm:cxn modelId="{F24BEB95-FFE0-4AAC-8E2F-B5175EE8A09E}" srcId="{62DEF7B8-B20F-41E6-856B-10C2788DDB92}" destId="{B59425A0-C2EC-4693-9763-D4A8089F2D17}" srcOrd="12" destOrd="0" parTransId="{F52568D7-2A61-498F-B821-EF78827952CD}" sibTransId="{C1AB9F1C-7A0E-4E89-B2AE-3B942358216C}"/>
    <dgm:cxn modelId="{A7FDF1E0-6D8B-4B87-B88C-41ADFE9D7701}" type="presOf" srcId="{C07885DA-E420-4835-BE8D-CC27CB85B0E7}" destId="{F6E24C3D-6931-4B38-BE4C-623A9E2FB82E}" srcOrd="0" destOrd="0" presId="urn:microsoft.com/office/officeart/2005/8/layout/vList2"/>
    <dgm:cxn modelId="{001F90F0-8247-4208-8A0C-6A56A4CACA42}" srcId="{62DEF7B8-B20F-41E6-856B-10C2788DDB92}" destId="{6D79B235-B684-4122-B605-A37CDCC044EE}" srcOrd="15" destOrd="0" parTransId="{070F8B9A-B797-4A5F-A124-61E43791669A}" sibTransId="{357DAFF5-1345-463A-B7A9-3852C9AC63AB}"/>
    <dgm:cxn modelId="{A002EC8D-8CCD-4515-BC14-7E3E0CC1607C}" srcId="{62DEF7B8-B20F-41E6-856B-10C2788DDB92}" destId="{56209C30-C418-4312-9170-B5BDA6059002}" srcOrd="3" destOrd="0" parTransId="{72C9D6AC-FECC-498D-9CA9-837F1C813B99}" sibTransId="{E90E42FE-8895-4C5D-9AE8-9BBC644EE540}"/>
    <dgm:cxn modelId="{587F4375-DC85-4B41-A0D5-C95744295601}" srcId="{62DEF7B8-B20F-41E6-856B-10C2788DDB92}" destId="{C07885DA-E420-4835-BE8D-CC27CB85B0E7}" srcOrd="14" destOrd="0" parTransId="{9068AF0E-BEC0-41EF-AB0C-C90262F5DFB3}" sibTransId="{93A1DD18-6304-4087-BBBD-BA46E6BA51DF}"/>
    <dgm:cxn modelId="{144A9233-102F-4389-AE84-E2C4A58AE6DD}" srcId="{62DEF7B8-B20F-41E6-856B-10C2788DDB92}" destId="{91BFDB88-A62C-484E-99BD-8A7C4F8A3100}" srcOrd="7" destOrd="0" parTransId="{A4C1B7ED-61DB-4B29-AE5D-B60E88A4F7E5}" sibTransId="{0F9D9221-D273-440B-AD9F-5490225E914A}"/>
    <dgm:cxn modelId="{F9C18C96-C7FE-4CC1-A80B-813053DE911E}" type="presOf" srcId="{F99B8566-A3A7-4EB9-BBC7-81A03FC19D7C}" destId="{2555FA07-7C6C-4F53-8B99-BBDFCEFE99DE}" srcOrd="0" destOrd="0" presId="urn:microsoft.com/office/officeart/2005/8/layout/vList2"/>
    <dgm:cxn modelId="{823FAF23-732E-42E4-BAA6-43A857158F2D}" type="presOf" srcId="{BA635FEC-A668-4972-9E08-595B683F75C2}" destId="{E4D5F367-15D5-4E20-BC7E-44023DF5FE7E}" srcOrd="0" destOrd="0" presId="urn:microsoft.com/office/officeart/2005/8/layout/vList2"/>
    <dgm:cxn modelId="{79335CD3-83C6-4C74-9172-0662D81BF321}" srcId="{62DEF7B8-B20F-41E6-856B-10C2788DDB92}" destId="{6C564975-6B22-481A-90E1-2E24C93989C8}" srcOrd="18" destOrd="0" parTransId="{23FD4A4C-6F9F-48EE-9FC5-992931ADE4A6}" sibTransId="{0539C181-1773-4495-B872-793CA4E9AB4E}"/>
    <dgm:cxn modelId="{C1E2D44C-E891-40B5-BC4D-8FF3365D6ED4}" srcId="{62DEF7B8-B20F-41E6-856B-10C2788DDB92}" destId="{88CBA454-D6A9-42DB-BF0C-23C2FA7AF00E}" srcOrd="16" destOrd="0" parTransId="{7882209B-D42B-463D-9C09-226AA53F3DA1}" sibTransId="{984626EF-3742-48A6-98E5-B010F58A7237}"/>
    <dgm:cxn modelId="{28BC725A-BA51-4F40-B2B3-373E65669D40}" type="presOf" srcId="{56209C30-C418-4312-9170-B5BDA6059002}" destId="{EE30D9B0-9BAC-48A3-A319-0F538D12E782}" srcOrd="0" destOrd="0" presId="urn:microsoft.com/office/officeart/2005/8/layout/vList2"/>
    <dgm:cxn modelId="{5A4D89D9-44E7-41EC-91F8-179CCE4DD63C}" type="presOf" srcId="{91BFDB88-A62C-484E-99BD-8A7C4F8A3100}" destId="{D90BADE6-DD3A-474E-964A-A6D17813ADE3}" srcOrd="0" destOrd="0" presId="urn:microsoft.com/office/officeart/2005/8/layout/vList2"/>
    <dgm:cxn modelId="{AE104187-E97D-4ADC-B920-0AACE949EF9F}" srcId="{62DEF7B8-B20F-41E6-856B-10C2788DDB92}" destId="{BA635FEC-A668-4972-9E08-595B683F75C2}" srcOrd="0" destOrd="0" parTransId="{0E253880-56C8-4E6E-8B1C-70F3BD6ACB53}" sibTransId="{23E6E19B-A517-4D8F-8914-125CB0DEA8BC}"/>
    <dgm:cxn modelId="{337E3E4E-ED66-41A3-A988-1AF046A22844}" srcId="{62DEF7B8-B20F-41E6-856B-10C2788DDB92}" destId="{CE47B18B-B406-4659-B0ED-B835C6449054}" srcOrd="2" destOrd="0" parTransId="{8A36E444-822A-4836-A13B-234BAAD26D11}" sibTransId="{6969B8DC-0A4D-49FC-AF59-C7194D75E478}"/>
    <dgm:cxn modelId="{212CA851-8FCA-44D9-ABD2-B6C384EA924E}" type="presOf" srcId="{B59425A0-C2EC-4693-9763-D4A8089F2D17}" destId="{C8A69796-BE39-40E0-A7ED-EC25318E86AF}" srcOrd="0" destOrd="0" presId="urn:microsoft.com/office/officeart/2005/8/layout/vList2"/>
    <dgm:cxn modelId="{A97F89B6-05F4-461B-8C47-74F52F3E651D}" type="presOf" srcId="{5C87A63F-0967-4AE9-A750-60AEAE35A7F6}" destId="{0945BB77-1C24-44AD-8B43-2477D60AB429}" srcOrd="0" destOrd="0" presId="urn:microsoft.com/office/officeart/2005/8/layout/vList2"/>
    <dgm:cxn modelId="{1AF35F00-9443-48AB-BBC2-EA00527736E8}" type="presOf" srcId="{30D9F20F-FC0E-43C1-BF57-7F6833396287}" destId="{E0BCBD54-EA76-4A3E-98D3-ACE6F7230658}" srcOrd="0" destOrd="0" presId="urn:microsoft.com/office/officeart/2005/8/layout/vList2"/>
    <dgm:cxn modelId="{0149202E-24CC-4BCA-B2F7-A6EB3EE70CBC}" srcId="{62DEF7B8-B20F-41E6-856B-10C2788DDB92}" destId="{F99B8566-A3A7-4EB9-BBC7-81A03FC19D7C}" srcOrd="11" destOrd="0" parTransId="{42346BC1-E256-427B-9FE7-2D337CF80E66}" sibTransId="{1366FA01-EC26-4CC4-87B5-02428FCF2BA3}"/>
    <dgm:cxn modelId="{92050BA6-FE6A-4B37-B4AC-4E42B6D4B630}" type="presOf" srcId="{62DEF7B8-B20F-41E6-856B-10C2788DDB92}" destId="{C3405F07-2120-4505-A7BD-9A0BE006DF1A}" srcOrd="0" destOrd="0" presId="urn:microsoft.com/office/officeart/2005/8/layout/vList2"/>
    <dgm:cxn modelId="{F4C97340-2110-45BC-B716-C343CC5EA83B}" srcId="{62DEF7B8-B20F-41E6-856B-10C2788DDB92}" destId="{5C87A63F-0967-4AE9-A750-60AEAE35A7F6}" srcOrd="4" destOrd="0" parTransId="{28823380-128D-4D5D-ACCE-A96CBAF26447}" sibTransId="{C5541769-BAB9-456A-8AEE-E5B52702044B}"/>
    <dgm:cxn modelId="{6B02BA94-97D7-4678-AA6B-34D0E632ABC4}" type="presOf" srcId="{E9CDAAD3-D71F-4BB1-BF77-AE1560E20789}" destId="{F7745B62-D430-47A8-AB00-92511F8FA51C}" srcOrd="0" destOrd="0" presId="urn:microsoft.com/office/officeart/2005/8/layout/vList2"/>
    <dgm:cxn modelId="{4888B3EF-28C0-4F81-8F99-28C44594EE1E}" type="presOf" srcId="{CE47B18B-B406-4659-B0ED-B835C6449054}" destId="{82FB731A-2B80-4B6E-A696-6D72FA950D9F}" srcOrd="0" destOrd="0" presId="urn:microsoft.com/office/officeart/2005/8/layout/vList2"/>
    <dgm:cxn modelId="{D074720F-054D-47A0-AC20-FFAED86AD8B3}" srcId="{62DEF7B8-B20F-41E6-856B-10C2788DDB92}" destId="{30D9F20F-FC0E-43C1-BF57-7F6833396287}" srcOrd="13" destOrd="0" parTransId="{A929BAC1-42FE-42B5-A3E1-746C370D7674}" sibTransId="{13A333C0-60D7-4846-8AD3-6C4669CF035F}"/>
    <dgm:cxn modelId="{CEDE26D9-9F4E-421F-B13E-AF48E6A69F39}" type="presOf" srcId="{143C6990-54A3-47B3-8D3D-A9DF7C061C0D}" destId="{B828FB51-EC3A-4255-A5D6-3887D3F7F74D}" srcOrd="0" destOrd="0" presId="urn:microsoft.com/office/officeart/2005/8/layout/vList2"/>
    <dgm:cxn modelId="{8ADD9BF8-8006-42AC-8BD0-11E0E5AA7BA1}" srcId="{62DEF7B8-B20F-41E6-856B-10C2788DDB92}" destId="{143C6990-54A3-47B3-8D3D-A9DF7C061C0D}" srcOrd="10" destOrd="0" parTransId="{D45C194C-BE53-42A9-B4BE-311E4F6E626A}" sibTransId="{0AEC3028-0914-48E2-8A62-DBA8EB24ECF9}"/>
    <dgm:cxn modelId="{3AE50D7C-A3CC-4685-95AD-EBDFA2C49D22}" type="presOf" srcId="{88CBA454-D6A9-42DB-BF0C-23C2FA7AF00E}" destId="{50C7B759-8C38-493C-842B-575197EF33ED}" srcOrd="0" destOrd="0" presId="urn:microsoft.com/office/officeart/2005/8/layout/vList2"/>
    <dgm:cxn modelId="{663EE1CA-548A-4EBB-BA1C-265EF411C1C6}" srcId="{62DEF7B8-B20F-41E6-856B-10C2788DDB92}" destId="{D16BEE2D-9DBF-4427-A1B8-81BA5CD733AC}" srcOrd="17" destOrd="0" parTransId="{7359BFA4-5D6F-44FF-A7E7-198F65F64CD7}" sibTransId="{C73BE06C-2A45-48F3-80FE-C7B838882B20}"/>
    <dgm:cxn modelId="{E79CBFA3-D0EF-4A47-AEF3-B1545EE2CFE7}" type="presOf" srcId="{923CF705-CEC2-467C-B980-C2D5E80A1A1B}" destId="{1A538C8D-1DBD-41A0-9D4C-B546BB098BEF}" srcOrd="0" destOrd="0" presId="urn:microsoft.com/office/officeart/2005/8/layout/vList2"/>
    <dgm:cxn modelId="{31EEE4EF-0E8A-4A84-B3FE-8F8FF7262336}" type="presParOf" srcId="{C3405F07-2120-4505-A7BD-9A0BE006DF1A}" destId="{E4D5F367-15D5-4E20-BC7E-44023DF5FE7E}" srcOrd="0" destOrd="0" presId="urn:microsoft.com/office/officeart/2005/8/layout/vList2"/>
    <dgm:cxn modelId="{92D0B635-19DF-4CDE-84EC-4644AE4B79A7}" type="presParOf" srcId="{C3405F07-2120-4505-A7BD-9A0BE006DF1A}" destId="{7C2B2D7B-4F72-4156-8136-D00A76A16855}" srcOrd="1" destOrd="0" presId="urn:microsoft.com/office/officeart/2005/8/layout/vList2"/>
    <dgm:cxn modelId="{86EEBFF1-ADA8-47C0-B434-61518694247A}" type="presParOf" srcId="{C3405F07-2120-4505-A7BD-9A0BE006DF1A}" destId="{1A538C8D-1DBD-41A0-9D4C-B546BB098BEF}" srcOrd="2" destOrd="0" presId="urn:microsoft.com/office/officeart/2005/8/layout/vList2"/>
    <dgm:cxn modelId="{C62DBCBB-05B6-458C-A74D-6001ADBA2CF5}" type="presParOf" srcId="{C3405F07-2120-4505-A7BD-9A0BE006DF1A}" destId="{792834CA-8AB1-406F-B87C-90BF23704F30}" srcOrd="3" destOrd="0" presId="urn:microsoft.com/office/officeart/2005/8/layout/vList2"/>
    <dgm:cxn modelId="{235424A3-1026-4F0F-B37E-1633D57700FC}" type="presParOf" srcId="{C3405F07-2120-4505-A7BD-9A0BE006DF1A}" destId="{82FB731A-2B80-4B6E-A696-6D72FA950D9F}" srcOrd="4" destOrd="0" presId="urn:microsoft.com/office/officeart/2005/8/layout/vList2"/>
    <dgm:cxn modelId="{2DE8AB57-9ADC-4BA2-BFCC-FEB0AF8A799E}" type="presParOf" srcId="{C3405F07-2120-4505-A7BD-9A0BE006DF1A}" destId="{5FDBF362-5157-49D1-9F22-E53F2583A086}" srcOrd="5" destOrd="0" presId="urn:microsoft.com/office/officeart/2005/8/layout/vList2"/>
    <dgm:cxn modelId="{A0AB8833-8723-4709-9751-718A0BF8692E}" type="presParOf" srcId="{C3405F07-2120-4505-A7BD-9A0BE006DF1A}" destId="{EE30D9B0-9BAC-48A3-A319-0F538D12E782}" srcOrd="6" destOrd="0" presId="urn:microsoft.com/office/officeart/2005/8/layout/vList2"/>
    <dgm:cxn modelId="{EC13D425-1570-41D2-B931-3AEC51730EA2}" type="presParOf" srcId="{C3405F07-2120-4505-A7BD-9A0BE006DF1A}" destId="{BB8878A2-B31A-495B-B3CC-12A26432EBB5}" srcOrd="7" destOrd="0" presId="urn:microsoft.com/office/officeart/2005/8/layout/vList2"/>
    <dgm:cxn modelId="{E62EB1EB-39D9-4C1C-83B7-B113D3DDEB65}" type="presParOf" srcId="{C3405F07-2120-4505-A7BD-9A0BE006DF1A}" destId="{0945BB77-1C24-44AD-8B43-2477D60AB429}" srcOrd="8" destOrd="0" presId="urn:microsoft.com/office/officeart/2005/8/layout/vList2"/>
    <dgm:cxn modelId="{7C3BC7B5-3D1C-4B95-806E-EDD4B2CE1978}" type="presParOf" srcId="{C3405F07-2120-4505-A7BD-9A0BE006DF1A}" destId="{2E1345A2-87A8-48C5-8AB2-54A64405900D}" srcOrd="9" destOrd="0" presId="urn:microsoft.com/office/officeart/2005/8/layout/vList2"/>
    <dgm:cxn modelId="{90B2EA94-707F-4894-9BC1-1B709F2FB6A8}" type="presParOf" srcId="{C3405F07-2120-4505-A7BD-9A0BE006DF1A}" destId="{F7745B62-D430-47A8-AB00-92511F8FA51C}" srcOrd="10" destOrd="0" presId="urn:microsoft.com/office/officeart/2005/8/layout/vList2"/>
    <dgm:cxn modelId="{7D2806DC-F796-4873-9776-6EB3E671C2E0}" type="presParOf" srcId="{C3405F07-2120-4505-A7BD-9A0BE006DF1A}" destId="{F76BD0EB-E3D5-4BB5-944C-1D5CEBC92B3E}" srcOrd="11" destOrd="0" presId="urn:microsoft.com/office/officeart/2005/8/layout/vList2"/>
    <dgm:cxn modelId="{90F9DE2C-0D95-452B-86CB-D8342F3AC4E2}" type="presParOf" srcId="{C3405F07-2120-4505-A7BD-9A0BE006DF1A}" destId="{0013A4F0-ACE0-4621-9138-832E622E628D}" srcOrd="12" destOrd="0" presId="urn:microsoft.com/office/officeart/2005/8/layout/vList2"/>
    <dgm:cxn modelId="{D2CD5747-8EB2-4708-B1B3-F9BE7C76C053}" type="presParOf" srcId="{C3405F07-2120-4505-A7BD-9A0BE006DF1A}" destId="{A4D8AB67-BE92-41E6-915E-198B5F8601A8}" srcOrd="13" destOrd="0" presId="urn:microsoft.com/office/officeart/2005/8/layout/vList2"/>
    <dgm:cxn modelId="{3F1A7120-7ADE-4AED-A067-A921C4D687F2}" type="presParOf" srcId="{C3405F07-2120-4505-A7BD-9A0BE006DF1A}" destId="{D90BADE6-DD3A-474E-964A-A6D17813ADE3}" srcOrd="14" destOrd="0" presId="urn:microsoft.com/office/officeart/2005/8/layout/vList2"/>
    <dgm:cxn modelId="{B789F847-546B-4AA5-9E2D-0D8B94E0C55D}" type="presParOf" srcId="{C3405F07-2120-4505-A7BD-9A0BE006DF1A}" destId="{DA1976B7-92B3-4958-8A8C-718E04AA63D5}" srcOrd="15" destOrd="0" presId="urn:microsoft.com/office/officeart/2005/8/layout/vList2"/>
    <dgm:cxn modelId="{10E4A6E8-E60C-4EBF-AAFF-8BC31C163CC9}" type="presParOf" srcId="{C3405F07-2120-4505-A7BD-9A0BE006DF1A}" destId="{FD71F5EA-704B-4659-9CBC-98BF94D3B9EC}" srcOrd="16" destOrd="0" presId="urn:microsoft.com/office/officeart/2005/8/layout/vList2"/>
    <dgm:cxn modelId="{D025191B-5F06-4E5E-89C6-9913FA435C31}" type="presParOf" srcId="{C3405F07-2120-4505-A7BD-9A0BE006DF1A}" destId="{EDD84D40-D319-4E25-AE0A-28B1EB8983CE}" srcOrd="17" destOrd="0" presId="urn:microsoft.com/office/officeart/2005/8/layout/vList2"/>
    <dgm:cxn modelId="{00689AE9-762B-4159-BB79-DE21322E7362}" type="presParOf" srcId="{C3405F07-2120-4505-A7BD-9A0BE006DF1A}" destId="{E8260EFF-4550-406F-9628-9B70E09931ED}" srcOrd="18" destOrd="0" presId="urn:microsoft.com/office/officeart/2005/8/layout/vList2"/>
    <dgm:cxn modelId="{5D93A78A-CD2D-4891-9918-90481E6F8884}" type="presParOf" srcId="{C3405F07-2120-4505-A7BD-9A0BE006DF1A}" destId="{FD816700-0B68-485F-9281-163CBE50315E}" srcOrd="19" destOrd="0" presId="urn:microsoft.com/office/officeart/2005/8/layout/vList2"/>
    <dgm:cxn modelId="{3C8AB650-B96B-40AC-8850-16E34C830F24}" type="presParOf" srcId="{C3405F07-2120-4505-A7BD-9A0BE006DF1A}" destId="{B828FB51-EC3A-4255-A5D6-3887D3F7F74D}" srcOrd="20" destOrd="0" presId="urn:microsoft.com/office/officeart/2005/8/layout/vList2"/>
    <dgm:cxn modelId="{139523F7-9519-4A8F-A49E-577C0A88BA64}" type="presParOf" srcId="{C3405F07-2120-4505-A7BD-9A0BE006DF1A}" destId="{018506DC-147A-4FC0-BB2A-1A196FDDA2BC}" srcOrd="21" destOrd="0" presId="urn:microsoft.com/office/officeart/2005/8/layout/vList2"/>
    <dgm:cxn modelId="{792DB267-8994-4CED-8142-E6287148462E}" type="presParOf" srcId="{C3405F07-2120-4505-A7BD-9A0BE006DF1A}" destId="{2555FA07-7C6C-4F53-8B99-BBDFCEFE99DE}" srcOrd="22" destOrd="0" presId="urn:microsoft.com/office/officeart/2005/8/layout/vList2"/>
    <dgm:cxn modelId="{8D0B48E7-1056-4123-B554-9132B26D6D5D}" type="presParOf" srcId="{C3405F07-2120-4505-A7BD-9A0BE006DF1A}" destId="{11432BF3-3333-4395-8298-5F209A565AA1}" srcOrd="23" destOrd="0" presId="urn:microsoft.com/office/officeart/2005/8/layout/vList2"/>
    <dgm:cxn modelId="{A6FFF929-A208-4DF0-9DEF-89687D0D5C01}" type="presParOf" srcId="{C3405F07-2120-4505-A7BD-9A0BE006DF1A}" destId="{C8A69796-BE39-40E0-A7ED-EC25318E86AF}" srcOrd="24" destOrd="0" presId="urn:microsoft.com/office/officeart/2005/8/layout/vList2"/>
    <dgm:cxn modelId="{76D58840-3525-45BA-B7F9-F79F81E5DB74}" type="presParOf" srcId="{C3405F07-2120-4505-A7BD-9A0BE006DF1A}" destId="{C1908252-0715-40A3-AEEB-656ACE36F78C}" srcOrd="25" destOrd="0" presId="urn:microsoft.com/office/officeart/2005/8/layout/vList2"/>
    <dgm:cxn modelId="{40BE56FD-5CE4-4227-B734-4420C08E8FD8}" type="presParOf" srcId="{C3405F07-2120-4505-A7BD-9A0BE006DF1A}" destId="{E0BCBD54-EA76-4A3E-98D3-ACE6F7230658}" srcOrd="26" destOrd="0" presId="urn:microsoft.com/office/officeart/2005/8/layout/vList2"/>
    <dgm:cxn modelId="{AC3CD24F-777F-4FDD-92EA-481C1C38FA2E}" type="presParOf" srcId="{C3405F07-2120-4505-A7BD-9A0BE006DF1A}" destId="{F9EE6C59-7006-4677-8410-ED2F7AE90C41}" srcOrd="27" destOrd="0" presId="urn:microsoft.com/office/officeart/2005/8/layout/vList2"/>
    <dgm:cxn modelId="{012BB5F1-A87E-47A4-A87E-E69AC04E24F8}" type="presParOf" srcId="{C3405F07-2120-4505-A7BD-9A0BE006DF1A}" destId="{F6E24C3D-6931-4B38-BE4C-623A9E2FB82E}" srcOrd="28" destOrd="0" presId="urn:microsoft.com/office/officeart/2005/8/layout/vList2"/>
    <dgm:cxn modelId="{E018CAA2-02E6-4380-A476-73D2A6D3F7DF}" type="presParOf" srcId="{C3405F07-2120-4505-A7BD-9A0BE006DF1A}" destId="{E2F2E6E4-DEBE-4DC2-BFBD-265895C03A9C}" srcOrd="29" destOrd="0" presId="urn:microsoft.com/office/officeart/2005/8/layout/vList2"/>
    <dgm:cxn modelId="{599FE9CD-7B4F-4601-BA6B-25073323DA36}" type="presParOf" srcId="{C3405F07-2120-4505-A7BD-9A0BE006DF1A}" destId="{E22F2A8D-29C8-4099-AC47-3BF10B030E33}" srcOrd="30" destOrd="0" presId="urn:microsoft.com/office/officeart/2005/8/layout/vList2"/>
    <dgm:cxn modelId="{3193DA6D-4F89-436C-B19F-240CA35B387D}" type="presParOf" srcId="{C3405F07-2120-4505-A7BD-9A0BE006DF1A}" destId="{4DF7FC49-561B-4685-B6AE-9B0D8E641EEC}" srcOrd="31" destOrd="0" presId="urn:microsoft.com/office/officeart/2005/8/layout/vList2"/>
    <dgm:cxn modelId="{DE6791A8-975C-4B8A-A8E3-188A97458CBD}" type="presParOf" srcId="{C3405F07-2120-4505-A7BD-9A0BE006DF1A}" destId="{50C7B759-8C38-493C-842B-575197EF33ED}" srcOrd="32" destOrd="0" presId="urn:microsoft.com/office/officeart/2005/8/layout/vList2"/>
    <dgm:cxn modelId="{2581FD6E-AE3B-4051-A1DD-23D92A646165}" type="presParOf" srcId="{C3405F07-2120-4505-A7BD-9A0BE006DF1A}" destId="{FDED5DBB-7B91-40B9-BE04-03065516E38F}" srcOrd="33" destOrd="0" presId="urn:microsoft.com/office/officeart/2005/8/layout/vList2"/>
    <dgm:cxn modelId="{C63A6B5B-B524-41C3-ADD2-DDE95D1C5517}" type="presParOf" srcId="{C3405F07-2120-4505-A7BD-9A0BE006DF1A}" destId="{3050C5E1-9ECB-4AFC-BF69-A1E1AD047527}" srcOrd="34" destOrd="0" presId="urn:microsoft.com/office/officeart/2005/8/layout/vList2"/>
    <dgm:cxn modelId="{9EB95034-F2D4-4AFB-8193-DF0F4079D86B}" type="presParOf" srcId="{C3405F07-2120-4505-A7BD-9A0BE006DF1A}" destId="{57B4B980-0450-4852-8404-F8D2BDF79FB5}" srcOrd="35" destOrd="0" presId="urn:microsoft.com/office/officeart/2005/8/layout/vList2"/>
    <dgm:cxn modelId="{E299245E-9FEC-4C5E-A293-E3FA7DFEDE66}" type="presParOf" srcId="{C3405F07-2120-4505-A7BD-9A0BE006DF1A}" destId="{88568DF4-4657-4417-B82F-D98BFE6E3EC2}" srcOrd="3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991C35D-0EAE-47F3-9FFA-4AE9362E53A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E031DE0-8306-43F9-A563-8910C2F0CCF9}">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D4- Taking a Stand: </a:t>
          </a:r>
          <a:endParaRPr lang="tr-TR" sz="1800" b="1" dirty="0">
            <a:latin typeface="Book Antiqua" pitchFamily="18" charset="0"/>
          </a:endParaRPr>
        </a:p>
      </dgm:t>
    </dgm:pt>
    <dgm:pt modelId="{03CCDE7A-C9D3-4752-93BC-A544E4041846}" type="parTrans" cxnId="{996D7246-396D-47E9-AA63-584D6EBED16E}">
      <dgm:prSet/>
      <dgm:spPr/>
      <dgm:t>
        <a:bodyPr/>
        <a:lstStyle/>
        <a:p>
          <a:endParaRPr lang="en-US"/>
        </a:p>
      </dgm:t>
    </dgm:pt>
    <dgm:pt modelId="{581D2E5F-0BC4-4682-8E71-AC74309B9DF3}" type="sibTrans" cxnId="{996D7246-396D-47E9-AA63-584D6EBED16E}">
      <dgm:prSet/>
      <dgm:spPr/>
      <dgm:t>
        <a:bodyPr/>
        <a:lstStyle/>
        <a:p>
          <a:endParaRPr lang="en-US"/>
        </a:p>
      </dgm:t>
    </dgm:pt>
    <dgm:pt modelId="{AB57B361-AC82-424D-BF81-8012364661EF}">
      <dgm:prSet custT="1"/>
      <dgm:spPr/>
      <dgm:t>
        <a:bodyPr/>
        <a:lstStyle/>
        <a:p>
          <a:pPr rtl="0"/>
          <a:r>
            <a:rPr lang="en-US" sz="1800" dirty="0" smtClean="0">
              <a:latin typeface="Book Antiqua" pitchFamily="18" charset="0"/>
            </a:rPr>
            <a:t>Conclusions about how and when to use (or allow use of) </a:t>
          </a:r>
          <a:r>
            <a:rPr lang="en-US" sz="1800" dirty="0" err="1" smtClean="0">
              <a:latin typeface="Book Antiqua" pitchFamily="18" charset="0"/>
            </a:rPr>
            <a:t>st</a:t>
          </a:r>
          <a:r>
            <a:rPr lang="tr-TR" sz="1800" dirty="0" smtClean="0">
              <a:latin typeface="Book Antiqua" pitchFamily="18" charset="0"/>
            </a:rPr>
            <a:t>s</a:t>
          </a:r>
          <a:r>
            <a:rPr lang="en-US" sz="1800" dirty="0" smtClean="0">
              <a:latin typeface="Book Antiqua" pitchFamily="18" charset="0"/>
            </a:rPr>
            <a:t> L</a:t>
          </a:r>
          <a:r>
            <a:rPr lang="en-US" sz="1800" baseline="-25000" dirty="0" smtClean="0">
              <a:latin typeface="Book Antiqua" pitchFamily="18" charset="0"/>
            </a:rPr>
            <a:t>1 </a:t>
          </a:r>
          <a:r>
            <a:rPr lang="en-US" sz="1800" dirty="0" smtClean="0">
              <a:latin typeface="Book Antiqua" pitchFamily="18" charset="0"/>
            </a:rPr>
            <a:t>in the class:</a:t>
          </a:r>
          <a:endParaRPr lang="tr-TR" sz="1800" dirty="0">
            <a:latin typeface="Book Antiqua" pitchFamily="18" charset="0"/>
          </a:endParaRPr>
        </a:p>
      </dgm:t>
    </dgm:pt>
    <dgm:pt modelId="{48D2B72F-7ED1-4512-A92A-507031E8BF51}" type="parTrans" cxnId="{6FAD8162-DD80-44CC-90FE-F8F306DE8E0C}">
      <dgm:prSet/>
      <dgm:spPr/>
      <dgm:t>
        <a:bodyPr/>
        <a:lstStyle/>
        <a:p>
          <a:endParaRPr lang="en-US"/>
        </a:p>
      </dgm:t>
    </dgm:pt>
    <dgm:pt modelId="{F1B5D3C0-B0F0-48DC-BBBC-26F8B1E8E920}" type="sibTrans" cxnId="{6FAD8162-DD80-44CC-90FE-F8F306DE8E0C}">
      <dgm:prSet/>
      <dgm:spPr/>
      <dgm:t>
        <a:bodyPr/>
        <a:lstStyle/>
        <a:p>
          <a:endParaRPr lang="en-US"/>
        </a:p>
      </dgm:t>
    </dgm:pt>
    <dgm:pt modelId="{A86CC392-19B1-43D1-BB31-0B44835A102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Acknowledge the L</a:t>
          </a:r>
          <a:r>
            <a:rPr lang="en-US" sz="1800" b="1" baseline="-25000" dirty="0" smtClean="0">
              <a:latin typeface="Book Antiqua" pitchFamily="18" charset="0"/>
            </a:rPr>
            <a:t>1</a:t>
          </a:r>
          <a:r>
            <a:rPr lang="en-US" sz="1800" b="1" dirty="0" smtClean="0">
              <a:latin typeface="Book Antiqua" pitchFamily="18" charset="0"/>
            </a:rPr>
            <a:t>: </a:t>
          </a:r>
          <a:endParaRPr lang="tr-TR" sz="1800" b="1" dirty="0">
            <a:latin typeface="Book Antiqua" pitchFamily="18" charset="0"/>
          </a:endParaRPr>
        </a:p>
      </dgm:t>
    </dgm:pt>
    <dgm:pt modelId="{5B73A7A0-1225-4F79-9DE8-ED3063CAC75A}" type="parTrans" cxnId="{4963390A-99CF-4B9F-AD23-19CCAC0554EF}">
      <dgm:prSet/>
      <dgm:spPr/>
      <dgm:t>
        <a:bodyPr/>
        <a:lstStyle/>
        <a:p>
          <a:endParaRPr lang="en-US"/>
        </a:p>
      </dgm:t>
    </dgm:pt>
    <dgm:pt modelId="{1CD619E7-CD1A-4C7F-A613-3752EDA238D3}" type="sibTrans" cxnId="{4963390A-99CF-4B9F-AD23-19CCAC0554EF}">
      <dgm:prSet/>
      <dgm:spPr/>
      <dgm:t>
        <a:bodyPr/>
        <a:lstStyle/>
        <a:p>
          <a:endParaRPr lang="en-US"/>
        </a:p>
      </dgm:t>
    </dgm:pt>
    <dgm:pt modelId="{56767182-C337-498C-9B1B-3C01C7CB0B0C}">
      <dgm:prSet custT="1"/>
      <dgm:spPr/>
      <dgm:t>
        <a:bodyPr/>
        <a:lstStyle/>
        <a:p>
          <a:pPr rtl="0"/>
          <a:r>
            <a:rPr lang="en-US" sz="1800" dirty="0" smtClean="0">
              <a:latin typeface="Book Antiqua" pitchFamily="18" charset="0"/>
            </a:rPr>
            <a:t>we can show</a:t>
          </a:r>
          <a:r>
            <a:rPr lang="tr-TR" sz="1800" dirty="0" smtClean="0">
              <a:latin typeface="Book Antiqua" pitchFamily="18" charset="0"/>
            </a:rPr>
            <a:t> </a:t>
          </a:r>
          <a:r>
            <a:rPr lang="en-US" sz="1800" dirty="0" smtClean="0">
              <a:latin typeface="Book Antiqua" pitchFamily="18" charset="0"/>
            </a:rPr>
            <a:t>understanding of learning process and discuss L</a:t>
          </a:r>
          <a:r>
            <a:rPr lang="en-US" sz="1800" baseline="-25000" dirty="0" smtClean="0">
              <a:latin typeface="Book Antiqua" pitchFamily="18" charset="0"/>
            </a:rPr>
            <a:t>1</a:t>
          </a:r>
          <a:r>
            <a:rPr lang="en-US" sz="1800" dirty="0" smtClean="0">
              <a:latin typeface="Book Antiqua" pitchFamily="18" charset="0"/>
            </a:rPr>
            <a:t> and L</a:t>
          </a:r>
          <a:r>
            <a:rPr lang="en-US" sz="1800" baseline="-25000" dirty="0" smtClean="0">
              <a:latin typeface="Book Antiqua" pitchFamily="18" charset="0"/>
            </a:rPr>
            <a:t>2</a:t>
          </a:r>
          <a:r>
            <a:rPr lang="en-US" sz="1800" dirty="0" smtClean="0">
              <a:latin typeface="Book Antiqua" pitchFamily="18" charset="0"/>
            </a:rPr>
            <a:t> issues with class.</a:t>
          </a:r>
          <a:endParaRPr lang="tr-TR" sz="1800" dirty="0">
            <a:latin typeface="Book Antiqua" pitchFamily="18" charset="0"/>
          </a:endParaRPr>
        </a:p>
      </dgm:t>
    </dgm:pt>
    <dgm:pt modelId="{25DEBC53-D91B-4CC1-8B34-405907DD6A74}" type="parTrans" cxnId="{9E84A545-60A6-45B4-A58C-2C4D04C13723}">
      <dgm:prSet/>
      <dgm:spPr/>
      <dgm:t>
        <a:bodyPr/>
        <a:lstStyle/>
        <a:p>
          <a:endParaRPr lang="en-US"/>
        </a:p>
      </dgm:t>
    </dgm:pt>
    <dgm:pt modelId="{59D62F37-D9FD-4A0B-AA2C-A45868C6FAF5}" type="sibTrans" cxnId="{9E84A545-60A6-45B4-A58C-2C4D04C13723}">
      <dgm:prSet/>
      <dgm:spPr/>
      <dgm:t>
        <a:bodyPr/>
        <a:lstStyle/>
        <a:p>
          <a:endParaRPr lang="en-US"/>
        </a:p>
      </dgm:t>
    </dgm:pt>
    <dgm:pt modelId="{4F724AD2-36A6-4123-AC39-40F72D957CB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Use appropriate L</a:t>
          </a:r>
          <a:r>
            <a:rPr lang="en-US" sz="1800" b="1" baseline="-25000" dirty="0" smtClean="0">
              <a:latin typeface="Book Antiqua" pitchFamily="18" charset="0"/>
            </a:rPr>
            <a:t>1</a:t>
          </a:r>
          <a:r>
            <a:rPr lang="en-US" sz="1800" b="1" dirty="0" smtClean="0">
              <a:latin typeface="Book Antiqua" pitchFamily="18" charset="0"/>
            </a:rPr>
            <a:t>, L</a:t>
          </a:r>
          <a:r>
            <a:rPr lang="en-US" sz="1800" b="1" baseline="-25000" dirty="0" smtClean="0">
              <a:latin typeface="Book Antiqua" pitchFamily="18" charset="0"/>
            </a:rPr>
            <a:t>2 </a:t>
          </a:r>
          <a:r>
            <a:rPr lang="en-US" sz="1800" b="1" dirty="0" smtClean="0">
              <a:latin typeface="Book Antiqua" pitchFamily="18" charset="0"/>
            </a:rPr>
            <a:t>activities: </a:t>
          </a:r>
          <a:endParaRPr lang="tr-TR" sz="1800" b="1" dirty="0">
            <a:latin typeface="Book Antiqua" pitchFamily="18" charset="0"/>
          </a:endParaRPr>
        </a:p>
      </dgm:t>
    </dgm:pt>
    <dgm:pt modelId="{7D574838-3D25-40A7-9CEB-656A0B534647}" type="parTrans" cxnId="{0611DE43-7E4D-4E6D-B8A8-DC6CF5AC3998}">
      <dgm:prSet/>
      <dgm:spPr/>
      <dgm:t>
        <a:bodyPr/>
        <a:lstStyle/>
        <a:p>
          <a:endParaRPr lang="en-US"/>
        </a:p>
      </dgm:t>
    </dgm:pt>
    <dgm:pt modelId="{45F8AA20-3EEA-4F15-AF45-F5D62015408F}" type="sibTrans" cxnId="{0611DE43-7E4D-4E6D-B8A8-DC6CF5AC3998}">
      <dgm:prSet/>
      <dgm:spPr/>
      <dgm:t>
        <a:bodyPr/>
        <a:lstStyle/>
        <a:p>
          <a:endParaRPr lang="en-US"/>
        </a:p>
      </dgm:t>
    </dgm:pt>
    <dgm:pt modelId="{41FD32B8-BF62-45A9-9858-21A95C845242}">
      <dgm:prSet custT="1"/>
      <dgm:spPr/>
      <dgm:t>
        <a:bodyPr/>
        <a:lstStyle/>
        <a:p>
          <a:pPr rtl="0"/>
          <a:r>
            <a:rPr lang="en-US" sz="1800" dirty="0" smtClean="0">
              <a:latin typeface="Book Antiqua" pitchFamily="18" charset="0"/>
            </a:rPr>
            <a:t>The activities which </a:t>
          </a:r>
          <a:r>
            <a:rPr lang="en-US" sz="1800" dirty="0" err="1" smtClean="0">
              <a:latin typeface="Book Antiqua" pitchFamily="18" charset="0"/>
            </a:rPr>
            <a:t>maximise</a:t>
          </a:r>
          <a:r>
            <a:rPr lang="en-US" sz="1800" dirty="0" smtClean="0">
              <a:latin typeface="Book Antiqua" pitchFamily="18" charset="0"/>
            </a:rPr>
            <a:t> the benefits of using the students’ L</a:t>
          </a:r>
          <a:r>
            <a:rPr lang="en-US" sz="1800" baseline="-25000" dirty="0" smtClean="0">
              <a:latin typeface="Book Antiqua" pitchFamily="18" charset="0"/>
            </a:rPr>
            <a:t>1. </a:t>
          </a:r>
          <a:endParaRPr lang="tr-TR" sz="1800" baseline="-25000" dirty="0">
            <a:latin typeface="Book Antiqua" pitchFamily="18" charset="0"/>
          </a:endParaRPr>
        </a:p>
      </dgm:t>
    </dgm:pt>
    <dgm:pt modelId="{22CADD8B-F0ED-4F2F-91FD-F04E44F34926}" type="parTrans" cxnId="{D2B8E49F-6399-4C17-B6A3-E4068DB703E3}">
      <dgm:prSet/>
      <dgm:spPr/>
      <dgm:t>
        <a:bodyPr/>
        <a:lstStyle/>
        <a:p>
          <a:endParaRPr lang="en-US"/>
        </a:p>
      </dgm:t>
    </dgm:pt>
    <dgm:pt modelId="{43261A4E-8ACB-4FBE-8D1D-CA62254C3858}" type="sibTrans" cxnId="{D2B8E49F-6399-4C17-B6A3-E4068DB703E3}">
      <dgm:prSet/>
      <dgm:spPr/>
      <dgm:t>
        <a:bodyPr/>
        <a:lstStyle/>
        <a:p>
          <a:endParaRPr lang="en-US"/>
        </a:p>
      </dgm:t>
    </dgm:pt>
    <dgm:pt modelId="{D56C16A5-80FD-44D6-A919-07AAF18CB16C}">
      <dgm:prSet custT="1"/>
      <dgm:spPr/>
      <dgm:t>
        <a:bodyPr/>
        <a:lstStyle/>
        <a:p>
          <a:pPr rtl="0"/>
          <a:r>
            <a:rPr lang="en-US" sz="1800" dirty="0" smtClean="0">
              <a:latin typeface="Book Antiqua" pitchFamily="18" charset="0"/>
            </a:rPr>
            <a:t>These include</a:t>
          </a:r>
          <a:r>
            <a:rPr lang="tr-TR" sz="1800" dirty="0" smtClean="0">
              <a:latin typeface="Book Antiqua" pitchFamily="18" charset="0"/>
            </a:rPr>
            <a:t> </a:t>
          </a:r>
          <a:r>
            <a:rPr lang="en-US" sz="1800" dirty="0" smtClean="0">
              <a:latin typeface="Book Antiqua" pitchFamily="18" charset="0"/>
            </a:rPr>
            <a:t>contrast</a:t>
          </a:r>
          <a:r>
            <a:rPr lang="tr-TR" sz="1800" dirty="0" err="1" smtClean="0">
              <a:latin typeface="Book Antiqua" pitchFamily="18" charset="0"/>
            </a:rPr>
            <a:t>ing</a:t>
          </a:r>
          <a:r>
            <a:rPr lang="en-US" sz="1800" dirty="0" smtClean="0">
              <a:latin typeface="Book Antiqua" pitchFamily="18" charset="0"/>
            </a:rPr>
            <a:t> grammar, vocabulary, pronunciation or discourse. </a:t>
          </a:r>
          <a:endParaRPr lang="tr-TR" sz="1800" dirty="0">
            <a:latin typeface="Book Antiqua" pitchFamily="18" charset="0"/>
          </a:endParaRPr>
        </a:p>
      </dgm:t>
    </dgm:pt>
    <dgm:pt modelId="{34B564A5-61C4-4939-96E8-36A4AA48EF7C}" type="parTrans" cxnId="{5B1CFA82-607B-47E8-B7F0-AC95752887A4}">
      <dgm:prSet/>
      <dgm:spPr/>
      <dgm:t>
        <a:bodyPr/>
        <a:lstStyle/>
        <a:p>
          <a:endParaRPr lang="en-US"/>
        </a:p>
      </dgm:t>
    </dgm:pt>
    <dgm:pt modelId="{6733A498-52F1-426D-88DD-7563E59D292A}" type="sibTrans" cxnId="{5B1CFA82-607B-47E8-B7F0-AC95752887A4}">
      <dgm:prSet/>
      <dgm:spPr/>
      <dgm:t>
        <a:bodyPr/>
        <a:lstStyle/>
        <a:p>
          <a:endParaRPr lang="en-US"/>
        </a:p>
      </dgm:t>
    </dgm:pt>
    <dgm:pt modelId="{D966AD33-7CB2-47CB-BC76-1E9015E22B5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Differentiate between levels:</a:t>
          </a:r>
          <a:r>
            <a:rPr lang="en-US" sz="1800" dirty="0" smtClean="0">
              <a:latin typeface="Book Antiqua" pitchFamily="18" charset="0"/>
            </a:rPr>
            <a:t> </a:t>
          </a:r>
          <a:endParaRPr lang="tr-TR" sz="1800" dirty="0">
            <a:latin typeface="Book Antiqua" pitchFamily="18" charset="0"/>
          </a:endParaRPr>
        </a:p>
      </dgm:t>
    </dgm:pt>
    <dgm:pt modelId="{F617C8C0-C98C-45E6-971B-438883CFE870}" type="parTrans" cxnId="{2FDCD651-9522-488A-867A-9F312C729958}">
      <dgm:prSet/>
      <dgm:spPr/>
      <dgm:t>
        <a:bodyPr/>
        <a:lstStyle/>
        <a:p>
          <a:endParaRPr lang="en-US"/>
        </a:p>
      </dgm:t>
    </dgm:pt>
    <dgm:pt modelId="{7E8F6E39-7E8C-40F7-A289-38F7DF50A49C}" type="sibTrans" cxnId="{2FDCD651-9522-488A-867A-9F312C729958}">
      <dgm:prSet/>
      <dgm:spPr/>
      <dgm:t>
        <a:bodyPr/>
        <a:lstStyle/>
        <a:p>
          <a:endParaRPr lang="en-US"/>
        </a:p>
      </dgm:t>
    </dgm:pt>
    <dgm:pt modelId="{346ABEDC-101E-4C69-9E4D-A64AEA2C361F}">
      <dgm:prSet custT="1"/>
      <dgm:spPr/>
      <dgm:t>
        <a:bodyPr/>
        <a:lstStyle/>
        <a:p>
          <a:pPr rtl="0"/>
          <a:r>
            <a:rPr lang="en-US" sz="1800" dirty="0" smtClean="0">
              <a:latin typeface="Book Antiqua" pitchFamily="18" charset="0"/>
            </a:rPr>
            <a:t>The more they work in English the better their English will get</a:t>
          </a:r>
          <a:endParaRPr lang="tr-TR" sz="1800" dirty="0">
            <a:latin typeface="Book Antiqua" pitchFamily="18" charset="0"/>
          </a:endParaRPr>
        </a:p>
      </dgm:t>
    </dgm:pt>
    <dgm:pt modelId="{F0FE253B-5A18-4DB9-A137-96A53C456493}" type="parTrans" cxnId="{CD8B7B7D-C4F4-478C-933E-F3C7E1C45CC3}">
      <dgm:prSet/>
      <dgm:spPr/>
      <dgm:t>
        <a:bodyPr/>
        <a:lstStyle/>
        <a:p>
          <a:endParaRPr lang="en-US"/>
        </a:p>
      </dgm:t>
    </dgm:pt>
    <dgm:pt modelId="{8B3AA1BA-B770-4CB3-A34A-3ADB3EB78870}" type="sibTrans" cxnId="{CD8B7B7D-C4F4-478C-933E-F3C7E1C45CC3}">
      <dgm:prSet/>
      <dgm:spPr/>
      <dgm:t>
        <a:bodyPr/>
        <a:lstStyle/>
        <a:p>
          <a:endParaRPr lang="en-US"/>
        </a:p>
      </dgm:t>
    </dgm:pt>
    <dgm:pt modelId="{238543A9-9461-4E3F-B305-83071A5AEA59}">
      <dgm:prSet custT="1"/>
      <dgm:spPr/>
      <dgm:t>
        <a:bodyPr/>
        <a:lstStyle/>
        <a:p>
          <a:pPr rtl="0"/>
          <a:r>
            <a:rPr lang="en-US" sz="1800" dirty="0" smtClean="0">
              <a:latin typeface="Book Antiqua" pitchFamily="18" charset="0"/>
            </a:rPr>
            <a:t>We</a:t>
          </a:r>
          <a:r>
            <a:rPr lang="tr-TR" sz="1800" dirty="0" smtClean="0">
              <a:latin typeface="Book Antiqua" pitchFamily="18" charset="0"/>
            </a:rPr>
            <a:t> </a:t>
          </a:r>
          <a:r>
            <a:rPr lang="en-US" sz="1800" dirty="0" smtClean="0">
              <a:latin typeface="Book Antiqua" pitchFamily="18" charset="0"/>
            </a:rPr>
            <a:t>want to make comparisons between L</a:t>
          </a:r>
          <a:r>
            <a:rPr lang="en-US" sz="1800" baseline="-25000" dirty="0" smtClean="0">
              <a:latin typeface="Book Antiqua" pitchFamily="18" charset="0"/>
            </a:rPr>
            <a:t>1</a:t>
          </a:r>
          <a:r>
            <a:rPr lang="en-US" sz="1800" dirty="0" smtClean="0">
              <a:latin typeface="Book Antiqua" pitchFamily="18" charset="0"/>
            </a:rPr>
            <a:t> and L</a:t>
          </a:r>
          <a:r>
            <a:rPr lang="en-US" sz="1800" baseline="-25000" dirty="0" smtClean="0">
              <a:latin typeface="Book Antiqua" pitchFamily="18" charset="0"/>
            </a:rPr>
            <a:t>2</a:t>
          </a:r>
          <a:r>
            <a:rPr lang="en-US" sz="1800" dirty="0" smtClean="0">
              <a:latin typeface="Book Antiqua" pitchFamily="18" charset="0"/>
            </a:rPr>
            <a:t> and encourage fifth skill” translation.</a:t>
          </a:r>
          <a:endParaRPr lang="tr-TR" sz="1800" dirty="0">
            <a:latin typeface="Book Antiqua" pitchFamily="18" charset="0"/>
          </a:endParaRPr>
        </a:p>
      </dgm:t>
    </dgm:pt>
    <dgm:pt modelId="{7350FEFF-0C29-4FDF-ADAE-7ECA10279A93}" type="parTrans" cxnId="{8C5D8A15-0A2F-47D5-8E54-384E3D1444CF}">
      <dgm:prSet/>
      <dgm:spPr/>
      <dgm:t>
        <a:bodyPr/>
        <a:lstStyle/>
        <a:p>
          <a:endParaRPr lang="en-US"/>
        </a:p>
      </dgm:t>
    </dgm:pt>
    <dgm:pt modelId="{AD381B5A-0A9A-4984-B34C-AE865D93D1FD}" type="sibTrans" cxnId="{8C5D8A15-0A2F-47D5-8E54-384E3D1444CF}">
      <dgm:prSet/>
      <dgm:spPr/>
      <dgm:t>
        <a:bodyPr/>
        <a:lstStyle/>
        <a:p>
          <a:endParaRPr lang="en-US"/>
        </a:p>
      </dgm:t>
    </dgm:pt>
    <dgm:pt modelId="{5A8C0A4B-4C14-4D49-A869-845CBBD84E2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Agree clear guidelines:</a:t>
          </a:r>
          <a:r>
            <a:rPr lang="en-US" sz="1800" dirty="0" smtClean="0">
              <a:latin typeface="Book Antiqua" pitchFamily="18" charset="0"/>
            </a:rPr>
            <a:t> </a:t>
          </a:r>
          <a:endParaRPr lang="tr-TR" sz="1800" dirty="0">
            <a:latin typeface="Book Antiqua" pitchFamily="18" charset="0"/>
          </a:endParaRPr>
        </a:p>
      </dgm:t>
    </dgm:pt>
    <dgm:pt modelId="{6D8D5610-1D93-4464-82C4-A6459D156EE0}" type="parTrans" cxnId="{F0877928-DBCA-42D7-A9B7-2B1FCD8FAE47}">
      <dgm:prSet/>
      <dgm:spPr/>
      <dgm:t>
        <a:bodyPr/>
        <a:lstStyle/>
        <a:p>
          <a:endParaRPr lang="en-US"/>
        </a:p>
      </dgm:t>
    </dgm:pt>
    <dgm:pt modelId="{DA78C6CF-089E-4021-A1D7-B928907AB6A6}" type="sibTrans" cxnId="{F0877928-DBCA-42D7-A9B7-2B1FCD8FAE47}">
      <dgm:prSet/>
      <dgm:spPr/>
      <dgm:t>
        <a:bodyPr/>
        <a:lstStyle/>
        <a:p>
          <a:endParaRPr lang="en-US"/>
        </a:p>
      </dgm:t>
    </dgm:pt>
    <dgm:pt modelId="{A71F9691-A8F0-403C-BBCB-4E5127890D01}">
      <dgm:prSet custT="1"/>
      <dgm:spPr/>
      <dgm:t>
        <a:bodyPr/>
        <a:lstStyle/>
        <a:p>
          <a:pPr rtl="0"/>
          <a:r>
            <a:rPr lang="en-US" sz="1800" dirty="0" smtClean="0">
              <a:latin typeface="Book Antiqua" pitchFamily="18" charset="0"/>
            </a:rPr>
            <a:t>Students need to know when mother-tongue use is productive and when it is not.</a:t>
          </a:r>
          <a:endParaRPr lang="tr-TR" sz="1800" dirty="0">
            <a:latin typeface="Book Antiqua" pitchFamily="18" charset="0"/>
          </a:endParaRPr>
        </a:p>
      </dgm:t>
    </dgm:pt>
    <dgm:pt modelId="{0EC0C072-7717-4FFF-8AE3-2CB2A76FBAB2}" type="parTrans" cxnId="{1E77958A-4BF0-4613-A95D-E3433EB6DB2F}">
      <dgm:prSet/>
      <dgm:spPr/>
      <dgm:t>
        <a:bodyPr/>
        <a:lstStyle/>
        <a:p>
          <a:endParaRPr lang="en-US"/>
        </a:p>
      </dgm:t>
    </dgm:pt>
    <dgm:pt modelId="{039C8461-0786-44BB-B5ED-29EC641BAE27}" type="sibTrans" cxnId="{1E77958A-4BF0-4613-A95D-E3433EB6DB2F}">
      <dgm:prSet/>
      <dgm:spPr/>
      <dgm:t>
        <a:bodyPr/>
        <a:lstStyle/>
        <a:p>
          <a:endParaRPr lang="en-US"/>
        </a:p>
      </dgm:t>
    </dgm:pt>
    <dgm:pt modelId="{231E8E8F-75FF-4495-9CD0-98849B8A39DA}">
      <dgm:prSet custT="1"/>
      <dgm:spPr/>
      <dgm:t>
        <a:bodyPr/>
        <a:lstStyle/>
        <a:p>
          <a:pPr rtl="0"/>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 over-use </a:t>
          </a:r>
          <a:r>
            <a:rPr lang="en-US" sz="1800" dirty="0" err="1" smtClean="0">
              <a:latin typeface="Book Antiqua" pitchFamily="18" charset="0"/>
            </a:rPr>
            <a:t>sts’</a:t>
          </a:r>
          <a:r>
            <a:rPr lang="en-US" sz="1800" dirty="0" smtClean="0">
              <a:latin typeface="Book Antiqua" pitchFamily="18" charset="0"/>
            </a:rPr>
            <a:t> L</a:t>
          </a:r>
          <a:r>
            <a:rPr lang="en-US" sz="1800" baseline="-25000" dirty="0" smtClean="0">
              <a:latin typeface="Book Antiqua" pitchFamily="18" charset="0"/>
            </a:rPr>
            <a:t>1</a:t>
          </a:r>
          <a:r>
            <a:rPr lang="en-US" sz="1800" dirty="0" smtClean="0">
              <a:latin typeface="Book Antiqua" pitchFamily="18" charset="0"/>
            </a:rPr>
            <a:t>, often unintentionally, but if we agree clear guidelines with the class, </a:t>
          </a:r>
          <a:endParaRPr lang="tr-TR" sz="1800" dirty="0">
            <a:latin typeface="Book Antiqua" pitchFamily="18" charset="0"/>
          </a:endParaRPr>
        </a:p>
      </dgm:t>
    </dgm:pt>
    <dgm:pt modelId="{C6A84859-8641-425B-B364-2CFC019AB1C0}" type="parTrans" cxnId="{0E3D9FF9-8154-4A2A-B3AC-41A5D5927720}">
      <dgm:prSet/>
      <dgm:spPr/>
      <dgm:t>
        <a:bodyPr/>
        <a:lstStyle/>
        <a:p>
          <a:endParaRPr lang="en-US"/>
        </a:p>
      </dgm:t>
    </dgm:pt>
    <dgm:pt modelId="{901B4F3A-D8E3-4CC7-A397-1EE9740776AB}" type="sibTrans" cxnId="{0E3D9FF9-8154-4A2A-B3AC-41A5D5927720}">
      <dgm:prSet/>
      <dgm:spPr/>
      <dgm:t>
        <a:bodyPr/>
        <a:lstStyle/>
        <a:p>
          <a:endParaRPr lang="en-US"/>
        </a:p>
      </dgm:t>
    </dgm:pt>
    <dgm:pt modelId="{1C035C67-1A53-448B-BEB2-D93E4943355B}">
      <dgm:prSet custT="1"/>
      <dgm:spPr/>
      <dgm:t>
        <a:bodyPr/>
        <a:lstStyle/>
        <a:p>
          <a:pPr rtl="0"/>
          <a:r>
            <a:rPr lang="en-US" sz="1800" dirty="0" smtClean="0">
              <a:latin typeface="Book Antiqua" pitchFamily="18" charset="0"/>
            </a:rPr>
            <a:t>we should follow them ourselves if we want our students to adhere to them.</a:t>
          </a:r>
          <a:endParaRPr lang="tr-TR" sz="1800" dirty="0">
            <a:latin typeface="Book Antiqua" pitchFamily="18" charset="0"/>
          </a:endParaRPr>
        </a:p>
      </dgm:t>
    </dgm:pt>
    <dgm:pt modelId="{008FC623-ED17-480D-9E98-36EC440045BF}" type="parTrans" cxnId="{6E4C0818-0B3D-41AA-AEA9-10B7E5A84C1F}">
      <dgm:prSet/>
      <dgm:spPr/>
      <dgm:t>
        <a:bodyPr/>
        <a:lstStyle/>
        <a:p>
          <a:endParaRPr lang="en-US"/>
        </a:p>
      </dgm:t>
    </dgm:pt>
    <dgm:pt modelId="{2B1A818C-9B7A-4AE2-9151-F84D3833B54B}" type="sibTrans" cxnId="{6E4C0818-0B3D-41AA-AEA9-10B7E5A84C1F}">
      <dgm:prSet/>
      <dgm:spPr/>
      <dgm:t>
        <a:bodyPr/>
        <a:lstStyle/>
        <a:p>
          <a:endParaRPr lang="en-US"/>
        </a:p>
      </dgm:t>
    </dgm:pt>
    <dgm:pt modelId="{789205D4-7CE9-4C73-B021-FB44D5A59B8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Use encouragement and persuasion:</a:t>
          </a:r>
          <a:endParaRPr lang="tr-TR" sz="1800" b="1" dirty="0">
            <a:latin typeface="Book Antiqua" pitchFamily="18" charset="0"/>
          </a:endParaRPr>
        </a:p>
      </dgm:t>
    </dgm:pt>
    <dgm:pt modelId="{F94E9C0F-DEDF-4BD8-9E0A-A5C3B62E243C}" type="parTrans" cxnId="{99057061-1187-434D-AF36-E2A52D4A208D}">
      <dgm:prSet/>
      <dgm:spPr/>
      <dgm:t>
        <a:bodyPr/>
        <a:lstStyle/>
        <a:p>
          <a:endParaRPr lang="en-US"/>
        </a:p>
      </dgm:t>
    </dgm:pt>
    <dgm:pt modelId="{D262BCA5-4984-4115-B522-B0F8DA489552}" type="sibTrans" cxnId="{99057061-1187-434D-AF36-E2A52D4A208D}">
      <dgm:prSet/>
      <dgm:spPr/>
      <dgm:t>
        <a:bodyPr/>
        <a:lstStyle/>
        <a:p>
          <a:endParaRPr lang="en-US"/>
        </a:p>
      </dgm:t>
    </dgm:pt>
    <dgm:pt modelId="{00920298-0784-4847-A74C-ADF40A967823}">
      <dgm:prSet custT="1"/>
      <dgm:spPr/>
      <dgm:t>
        <a:bodyPr/>
        <a:lstStyle/>
        <a:p>
          <a:pPr rtl="0"/>
          <a:r>
            <a:rPr lang="en-US" sz="1800" dirty="0" smtClean="0">
              <a:latin typeface="Book Antiqua" pitchFamily="18" charset="0"/>
            </a:rPr>
            <a:t>Teachers spend a lot of time saying to their students, during speaking activities: </a:t>
          </a:r>
          <a:endParaRPr lang="tr-TR" sz="1800" dirty="0">
            <a:latin typeface="Book Antiqua" pitchFamily="18" charset="0"/>
          </a:endParaRPr>
        </a:p>
      </dgm:t>
    </dgm:pt>
    <dgm:pt modelId="{6FF6AC8B-43C3-40BE-8C22-A4D909A2C2FE}" type="parTrans" cxnId="{9F84C640-7BDF-409D-8722-16ACBE079A5B}">
      <dgm:prSet/>
      <dgm:spPr/>
      <dgm:t>
        <a:bodyPr/>
        <a:lstStyle/>
        <a:p>
          <a:endParaRPr lang="en-US"/>
        </a:p>
      </dgm:t>
    </dgm:pt>
    <dgm:pt modelId="{D86802E3-B9F5-4450-9340-18A03EF30ABB}" type="sibTrans" cxnId="{9F84C640-7BDF-409D-8722-16ACBE079A5B}">
      <dgm:prSet/>
      <dgm:spPr/>
      <dgm:t>
        <a:bodyPr/>
        <a:lstStyle/>
        <a:p>
          <a:endParaRPr lang="en-US"/>
        </a:p>
      </dgm:t>
    </dgm:pt>
    <dgm:pt modelId="{B03B6BF5-5CA3-46B3-A0BB-EB6F59F3D278}">
      <dgm:prSet custT="1"/>
      <dgm:spPr/>
      <dgm:t>
        <a:bodyPr/>
        <a:lstStyle/>
        <a:p>
          <a:pPr rtl="0"/>
          <a:r>
            <a:rPr lang="en-US" sz="1800" dirty="0" smtClean="0">
              <a:latin typeface="Book Antiqua" pitchFamily="18" charset="0"/>
            </a:rPr>
            <a:t>If such encouragement doesn't work,</a:t>
          </a:r>
          <a:r>
            <a:rPr lang="tr-TR" sz="1800" dirty="0" smtClean="0">
              <a:latin typeface="Book Antiqua" pitchFamily="18" charset="0"/>
            </a:rPr>
            <a:t> </a:t>
          </a:r>
          <a:r>
            <a:rPr lang="en-US" sz="1800" dirty="0" smtClean="0">
              <a:latin typeface="Book Antiqua" pitchFamily="18" charset="0"/>
            </a:rPr>
            <a:t>stop activity and explain that, since activity is designed to practice in English, it makes little sense if they do it in another language</a:t>
          </a:r>
          <a:endParaRPr lang="tr-TR" sz="1800" dirty="0">
            <a:latin typeface="Book Antiqua" pitchFamily="18" charset="0"/>
          </a:endParaRPr>
        </a:p>
      </dgm:t>
    </dgm:pt>
    <dgm:pt modelId="{523F874F-CD7B-4B05-9B8B-3AC0D7DC6961}" type="parTrans" cxnId="{94E70192-287A-4317-AAE6-3D5181C183C6}">
      <dgm:prSet/>
      <dgm:spPr/>
      <dgm:t>
        <a:bodyPr/>
        <a:lstStyle/>
        <a:p>
          <a:endParaRPr lang="en-US"/>
        </a:p>
      </dgm:t>
    </dgm:pt>
    <dgm:pt modelId="{09A2343A-47FA-43A6-BEEA-178063E0558C}" type="sibTrans" cxnId="{94E70192-287A-4317-AAE6-3D5181C183C6}">
      <dgm:prSet/>
      <dgm:spPr/>
      <dgm:t>
        <a:bodyPr/>
        <a:lstStyle/>
        <a:p>
          <a:endParaRPr lang="en-US"/>
        </a:p>
      </dgm:t>
    </dgm:pt>
    <dgm:pt modelId="{D75CAB2C-00DA-4D77-AC14-774C51D86A39}" type="pres">
      <dgm:prSet presAssocID="{6991C35D-0EAE-47F3-9FFA-4AE9362E53A2}" presName="linear" presStyleCnt="0">
        <dgm:presLayoutVars>
          <dgm:animLvl val="lvl"/>
          <dgm:resizeHandles val="exact"/>
        </dgm:presLayoutVars>
      </dgm:prSet>
      <dgm:spPr/>
      <dgm:t>
        <a:bodyPr/>
        <a:lstStyle/>
        <a:p>
          <a:endParaRPr lang="en-US"/>
        </a:p>
      </dgm:t>
    </dgm:pt>
    <dgm:pt modelId="{859E1CD4-6BEC-4D87-8FD5-970FE2E525D3}" type="pres">
      <dgm:prSet presAssocID="{2E031DE0-8306-43F9-A563-8910C2F0CCF9}" presName="parentText" presStyleLbl="node1" presStyleIdx="0" presStyleCnt="17">
        <dgm:presLayoutVars>
          <dgm:chMax val="0"/>
          <dgm:bulletEnabled val="1"/>
        </dgm:presLayoutVars>
      </dgm:prSet>
      <dgm:spPr/>
      <dgm:t>
        <a:bodyPr/>
        <a:lstStyle/>
        <a:p>
          <a:endParaRPr lang="en-US"/>
        </a:p>
      </dgm:t>
    </dgm:pt>
    <dgm:pt modelId="{D57E253F-C992-4733-8766-04CBFE2C771B}" type="pres">
      <dgm:prSet presAssocID="{581D2E5F-0BC4-4682-8E71-AC74309B9DF3}" presName="spacer" presStyleCnt="0"/>
      <dgm:spPr/>
    </dgm:pt>
    <dgm:pt modelId="{B36576FD-604F-412B-87E7-FBD10BDE4F67}" type="pres">
      <dgm:prSet presAssocID="{AB57B361-AC82-424D-BF81-8012364661EF}" presName="parentText" presStyleLbl="node1" presStyleIdx="1" presStyleCnt="17">
        <dgm:presLayoutVars>
          <dgm:chMax val="0"/>
          <dgm:bulletEnabled val="1"/>
        </dgm:presLayoutVars>
      </dgm:prSet>
      <dgm:spPr/>
      <dgm:t>
        <a:bodyPr/>
        <a:lstStyle/>
        <a:p>
          <a:endParaRPr lang="en-US"/>
        </a:p>
      </dgm:t>
    </dgm:pt>
    <dgm:pt modelId="{85C5B036-A34E-44E2-A910-CFC1B29912F5}" type="pres">
      <dgm:prSet presAssocID="{F1B5D3C0-B0F0-48DC-BBBC-26F8B1E8E920}" presName="spacer" presStyleCnt="0"/>
      <dgm:spPr/>
    </dgm:pt>
    <dgm:pt modelId="{9A4FAB9A-774B-4F4A-80A6-03B34F443B9A}" type="pres">
      <dgm:prSet presAssocID="{A86CC392-19B1-43D1-BB31-0B44835A102B}" presName="parentText" presStyleLbl="node1" presStyleIdx="2" presStyleCnt="17" custScaleY="67769">
        <dgm:presLayoutVars>
          <dgm:chMax val="0"/>
          <dgm:bulletEnabled val="1"/>
        </dgm:presLayoutVars>
      </dgm:prSet>
      <dgm:spPr/>
      <dgm:t>
        <a:bodyPr/>
        <a:lstStyle/>
        <a:p>
          <a:endParaRPr lang="en-US"/>
        </a:p>
      </dgm:t>
    </dgm:pt>
    <dgm:pt modelId="{A48C6E03-C85D-4BBB-BE69-EE0F54D4F246}" type="pres">
      <dgm:prSet presAssocID="{1CD619E7-CD1A-4C7F-A613-3752EDA238D3}" presName="spacer" presStyleCnt="0"/>
      <dgm:spPr/>
    </dgm:pt>
    <dgm:pt modelId="{18AA3E95-D46F-453C-84ED-27C891E19522}" type="pres">
      <dgm:prSet presAssocID="{56767182-C337-498C-9B1B-3C01C7CB0B0C}" presName="parentText" presStyleLbl="node1" presStyleIdx="3" presStyleCnt="17">
        <dgm:presLayoutVars>
          <dgm:chMax val="0"/>
          <dgm:bulletEnabled val="1"/>
        </dgm:presLayoutVars>
      </dgm:prSet>
      <dgm:spPr/>
      <dgm:t>
        <a:bodyPr/>
        <a:lstStyle/>
        <a:p>
          <a:endParaRPr lang="en-US"/>
        </a:p>
      </dgm:t>
    </dgm:pt>
    <dgm:pt modelId="{47D32E5B-B324-4797-A612-16F61968F089}" type="pres">
      <dgm:prSet presAssocID="{59D62F37-D9FD-4A0B-AA2C-A45868C6FAF5}" presName="spacer" presStyleCnt="0"/>
      <dgm:spPr/>
    </dgm:pt>
    <dgm:pt modelId="{22E9C15E-6AB3-40AB-A955-C19669BAD1E1}" type="pres">
      <dgm:prSet presAssocID="{4F724AD2-36A6-4123-AC39-40F72D957CB3}" presName="parentText" presStyleLbl="node1" presStyleIdx="4" presStyleCnt="17" custScaleY="65573">
        <dgm:presLayoutVars>
          <dgm:chMax val="0"/>
          <dgm:bulletEnabled val="1"/>
        </dgm:presLayoutVars>
      </dgm:prSet>
      <dgm:spPr/>
      <dgm:t>
        <a:bodyPr/>
        <a:lstStyle/>
        <a:p>
          <a:endParaRPr lang="en-US"/>
        </a:p>
      </dgm:t>
    </dgm:pt>
    <dgm:pt modelId="{43CB8082-743B-48B1-8BB8-89DD2B492F46}" type="pres">
      <dgm:prSet presAssocID="{45F8AA20-3EEA-4F15-AF45-F5D62015408F}" presName="spacer" presStyleCnt="0"/>
      <dgm:spPr/>
    </dgm:pt>
    <dgm:pt modelId="{9E66AE2F-04C8-4997-8D93-4C9082B3C393}" type="pres">
      <dgm:prSet presAssocID="{41FD32B8-BF62-45A9-9858-21A95C845242}" presName="parentText" presStyleLbl="node1" presStyleIdx="5" presStyleCnt="17">
        <dgm:presLayoutVars>
          <dgm:chMax val="0"/>
          <dgm:bulletEnabled val="1"/>
        </dgm:presLayoutVars>
      </dgm:prSet>
      <dgm:spPr/>
      <dgm:t>
        <a:bodyPr/>
        <a:lstStyle/>
        <a:p>
          <a:endParaRPr lang="en-US"/>
        </a:p>
      </dgm:t>
    </dgm:pt>
    <dgm:pt modelId="{5F8B1E0F-168A-4A42-A3D1-6EAC84467E55}" type="pres">
      <dgm:prSet presAssocID="{43261A4E-8ACB-4FBE-8D1D-CA62254C3858}" presName="spacer" presStyleCnt="0"/>
      <dgm:spPr/>
    </dgm:pt>
    <dgm:pt modelId="{A136F3FD-9C7F-4BAE-97D6-B29D367EBE69}" type="pres">
      <dgm:prSet presAssocID="{D56C16A5-80FD-44D6-A919-07AAF18CB16C}" presName="parentText" presStyleLbl="node1" presStyleIdx="6" presStyleCnt="17">
        <dgm:presLayoutVars>
          <dgm:chMax val="0"/>
          <dgm:bulletEnabled val="1"/>
        </dgm:presLayoutVars>
      </dgm:prSet>
      <dgm:spPr/>
      <dgm:t>
        <a:bodyPr/>
        <a:lstStyle/>
        <a:p>
          <a:endParaRPr lang="en-US"/>
        </a:p>
      </dgm:t>
    </dgm:pt>
    <dgm:pt modelId="{D289ACF4-ED23-4FBF-88D0-86B731BF82B9}" type="pres">
      <dgm:prSet presAssocID="{6733A498-52F1-426D-88DD-7563E59D292A}" presName="spacer" presStyleCnt="0"/>
      <dgm:spPr/>
    </dgm:pt>
    <dgm:pt modelId="{D662D25A-61A0-4E21-AF32-68E144CBC7F2}" type="pres">
      <dgm:prSet presAssocID="{D966AD33-7CB2-47CB-BC76-1E9015E22B50}" presName="parentText" presStyleLbl="node1" presStyleIdx="7" presStyleCnt="17" custScaleY="62399">
        <dgm:presLayoutVars>
          <dgm:chMax val="0"/>
          <dgm:bulletEnabled val="1"/>
        </dgm:presLayoutVars>
      </dgm:prSet>
      <dgm:spPr/>
      <dgm:t>
        <a:bodyPr/>
        <a:lstStyle/>
        <a:p>
          <a:endParaRPr lang="en-US"/>
        </a:p>
      </dgm:t>
    </dgm:pt>
    <dgm:pt modelId="{878C1D59-FFA1-4FB1-8277-D927CE41DA56}" type="pres">
      <dgm:prSet presAssocID="{7E8F6E39-7E8C-40F7-A289-38F7DF50A49C}" presName="spacer" presStyleCnt="0"/>
      <dgm:spPr/>
    </dgm:pt>
    <dgm:pt modelId="{7F5281EC-0676-499F-B93C-7934C26BF3EC}" type="pres">
      <dgm:prSet presAssocID="{346ABEDC-101E-4C69-9E4D-A64AEA2C361F}" presName="parentText" presStyleLbl="node1" presStyleIdx="8" presStyleCnt="17">
        <dgm:presLayoutVars>
          <dgm:chMax val="0"/>
          <dgm:bulletEnabled val="1"/>
        </dgm:presLayoutVars>
      </dgm:prSet>
      <dgm:spPr/>
      <dgm:t>
        <a:bodyPr/>
        <a:lstStyle/>
        <a:p>
          <a:endParaRPr lang="en-US"/>
        </a:p>
      </dgm:t>
    </dgm:pt>
    <dgm:pt modelId="{B89A35BD-C752-41DB-A7D5-A54B77A8C84B}" type="pres">
      <dgm:prSet presAssocID="{8B3AA1BA-B770-4CB3-A34A-3ADB3EB78870}" presName="spacer" presStyleCnt="0"/>
      <dgm:spPr/>
    </dgm:pt>
    <dgm:pt modelId="{58ABB1C2-3D64-400D-9B7D-8969887FB83B}" type="pres">
      <dgm:prSet presAssocID="{238543A9-9461-4E3F-B305-83071A5AEA59}" presName="parentText" presStyleLbl="node1" presStyleIdx="9" presStyleCnt="17">
        <dgm:presLayoutVars>
          <dgm:chMax val="0"/>
          <dgm:bulletEnabled val="1"/>
        </dgm:presLayoutVars>
      </dgm:prSet>
      <dgm:spPr/>
      <dgm:t>
        <a:bodyPr/>
        <a:lstStyle/>
        <a:p>
          <a:endParaRPr lang="en-US"/>
        </a:p>
      </dgm:t>
    </dgm:pt>
    <dgm:pt modelId="{691B0772-A935-4CAE-9D4A-EE0AE669B3D7}" type="pres">
      <dgm:prSet presAssocID="{AD381B5A-0A9A-4984-B34C-AE865D93D1FD}" presName="spacer" presStyleCnt="0"/>
      <dgm:spPr/>
    </dgm:pt>
    <dgm:pt modelId="{0BEEB8A9-D562-433A-BE3D-79621AC989A7}" type="pres">
      <dgm:prSet presAssocID="{5A8C0A4B-4C14-4D49-A869-845CBBD84E24}" presName="parentText" presStyleLbl="node1" presStyleIdx="10" presStyleCnt="17" custScaleY="70261">
        <dgm:presLayoutVars>
          <dgm:chMax val="0"/>
          <dgm:bulletEnabled val="1"/>
        </dgm:presLayoutVars>
      </dgm:prSet>
      <dgm:spPr/>
      <dgm:t>
        <a:bodyPr/>
        <a:lstStyle/>
        <a:p>
          <a:endParaRPr lang="en-US"/>
        </a:p>
      </dgm:t>
    </dgm:pt>
    <dgm:pt modelId="{0D86EB6B-8E06-46A0-A4BD-CBD5ED9F0731}" type="pres">
      <dgm:prSet presAssocID="{DA78C6CF-089E-4021-A1D7-B928907AB6A6}" presName="spacer" presStyleCnt="0"/>
      <dgm:spPr/>
    </dgm:pt>
    <dgm:pt modelId="{9279FEF2-BE4A-41C3-988C-A96F464CD009}" type="pres">
      <dgm:prSet presAssocID="{A71F9691-A8F0-403C-BBCB-4E5127890D01}" presName="parentText" presStyleLbl="node1" presStyleIdx="11" presStyleCnt="17">
        <dgm:presLayoutVars>
          <dgm:chMax val="0"/>
          <dgm:bulletEnabled val="1"/>
        </dgm:presLayoutVars>
      </dgm:prSet>
      <dgm:spPr/>
      <dgm:t>
        <a:bodyPr/>
        <a:lstStyle/>
        <a:p>
          <a:endParaRPr lang="en-US"/>
        </a:p>
      </dgm:t>
    </dgm:pt>
    <dgm:pt modelId="{7FAE7D90-7B98-4F80-B30B-CEFF3EC25B2F}" type="pres">
      <dgm:prSet presAssocID="{039C8461-0786-44BB-B5ED-29EC641BAE27}" presName="spacer" presStyleCnt="0"/>
      <dgm:spPr/>
    </dgm:pt>
    <dgm:pt modelId="{BED2E6AA-F950-4200-AC5A-4A1C933B1A45}" type="pres">
      <dgm:prSet presAssocID="{231E8E8F-75FF-4495-9CD0-98849B8A39DA}" presName="parentText" presStyleLbl="node1" presStyleIdx="12" presStyleCnt="17">
        <dgm:presLayoutVars>
          <dgm:chMax val="0"/>
          <dgm:bulletEnabled val="1"/>
        </dgm:presLayoutVars>
      </dgm:prSet>
      <dgm:spPr/>
      <dgm:t>
        <a:bodyPr/>
        <a:lstStyle/>
        <a:p>
          <a:endParaRPr lang="en-US"/>
        </a:p>
      </dgm:t>
    </dgm:pt>
    <dgm:pt modelId="{C0983E44-A901-4AD7-BD30-7A55FBCD2819}" type="pres">
      <dgm:prSet presAssocID="{901B4F3A-D8E3-4CC7-A397-1EE9740776AB}" presName="spacer" presStyleCnt="0"/>
      <dgm:spPr/>
    </dgm:pt>
    <dgm:pt modelId="{9B580F15-B60C-4D12-AEE6-9A564DF3B784}" type="pres">
      <dgm:prSet presAssocID="{1C035C67-1A53-448B-BEB2-D93E4943355B}" presName="parentText" presStyleLbl="node1" presStyleIdx="13" presStyleCnt="17">
        <dgm:presLayoutVars>
          <dgm:chMax val="0"/>
          <dgm:bulletEnabled val="1"/>
        </dgm:presLayoutVars>
      </dgm:prSet>
      <dgm:spPr/>
      <dgm:t>
        <a:bodyPr/>
        <a:lstStyle/>
        <a:p>
          <a:endParaRPr lang="en-US"/>
        </a:p>
      </dgm:t>
    </dgm:pt>
    <dgm:pt modelId="{118386DA-17A4-4CAE-A62C-09FFB26A206E}" type="pres">
      <dgm:prSet presAssocID="{2B1A818C-9B7A-4AE2-9151-F84D3833B54B}" presName="spacer" presStyleCnt="0"/>
      <dgm:spPr/>
    </dgm:pt>
    <dgm:pt modelId="{EBA599E3-70DA-466E-AEC4-17DBD23346D8}" type="pres">
      <dgm:prSet presAssocID="{789205D4-7CE9-4C73-B021-FB44D5A59B8B}" presName="parentText" presStyleLbl="node1" presStyleIdx="14" presStyleCnt="17" custScaleY="76211">
        <dgm:presLayoutVars>
          <dgm:chMax val="0"/>
          <dgm:bulletEnabled val="1"/>
        </dgm:presLayoutVars>
      </dgm:prSet>
      <dgm:spPr/>
      <dgm:t>
        <a:bodyPr/>
        <a:lstStyle/>
        <a:p>
          <a:endParaRPr lang="en-US"/>
        </a:p>
      </dgm:t>
    </dgm:pt>
    <dgm:pt modelId="{8657B9DE-756C-4EB9-B272-0B4DC77F190E}" type="pres">
      <dgm:prSet presAssocID="{D262BCA5-4984-4115-B522-B0F8DA489552}" presName="spacer" presStyleCnt="0"/>
      <dgm:spPr/>
    </dgm:pt>
    <dgm:pt modelId="{A79DE325-D4E8-49EE-9AF4-BEABBF9A7619}" type="pres">
      <dgm:prSet presAssocID="{00920298-0784-4847-A74C-ADF40A967823}" presName="parentText" presStyleLbl="node1" presStyleIdx="15" presStyleCnt="17">
        <dgm:presLayoutVars>
          <dgm:chMax val="0"/>
          <dgm:bulletEnabled val="1"/>
        </dgm:presLayoutVars>
      </dgm:prSet>
      <dgm:spPr/>
      <dgm:t>
        <a:bodyPr/>
        <a:lstStyle/>
        <a:p>
          <a:endParaRPr lang="en-US"/>
        </a:p>
      </dgm:t>
    </dgm:pt>
    <dgm:pt modelId="{CF2BAA12-7FCF-474D-BD13-6D2F55594CB3}" type="pres">
      <dgm:prSet presAssocID="{D86802E3-B9F5-4450-9340-18A03EF30ABB}" presName="spacer" presStyleCnt="0"/>
      <dgm:spPr/>
    </dgm:pt>
    <dgm:pt modelId="{09F73B43-8F8B-4B3F-B35D-5536D6786647}" type="pres">
      <dgm:prSet presAssocID="{B03B6BF5-5CA3-46B3-A0BB-EB6F59F3D278}" presName="parentText" presStyleLbl="node1" presStyleIdx="16" presStyleCnt="17" custScaleY="157557">
        <dgm:presLayoutVars>
          <dgm:chMax val="0"/>
          <dgm:bulletEnabled val="1"/>
        </dgm:presLayoutVars>
      </dgm:prSet>
      <dgm:spPr/>
      <dgm:t>
        <a:bodyPr/>
        <a:lstStyle/>
        <a:p>
          <a:endParaRPr lang="en-US"/>
        </a:p>
      </dgm:t>
    </dgm:pt>
  </dgm:ptLst>
  <dgm:cxnLst>
    <dgm:cxn modelId="{CD8B7B7D-C4F4-478C-933E-F3C7E1C45CC3}" srcId="{6991C35D-0EAE-47F3-9FFA-4AE9362E53A2}" destId="{346ABEDC-101E-4C69-9E4D-A64AEA2C361F}" srcOrd="8" destOrd="0" parTransId="{F0FE253B-5A18-4DB9-A137-96A53C456493}" sibTransId="{8B3AA1BA-B770-4CB3-A34A-3ADB3EB78870}"/>
    <dgm:cxn modelId="{6E4C0818-0B3D-41AA-AEA9-10B7E5A84C1F}" srcId="{6991C35D-0EAE-47F3-9FFA-4AE9362E53A2}" destId="{1C035C67-1A53-448B-BEB2-D93E4943355B}" srcOrd="13" destOrd="0" parTransId="{008FC623-ED17-480D-9E98-36EC440045BF}" sibTransId="{2B1A818C-9B7A-4AE2-9151-F84D3833B54B}"/>
    <dgm:cxn modelId="{1E77958A-4BF0-4613-A95D-E3433EB6DB2F}" srcId="{6991C35D-0EAE-47F3-9FFA-4AE9362E53A2}" destId="{A71F9691-A8F0-403C-BBCB-4E5127890D01}" srcOrd="11" destOrd="0" parTransId="{0EC0C072-7717-4FFF-8AE3-2CB2A76FBAB2}" sibTransId="{039C8461-0786-44BB-B5ED-29EC641BAE27}"/>
    <dgm:cxn modelId="{0DEFA3A1-5085-4352-81CB-D47233583A40}" type="presOf" srcId="{D966AD33-7CB2-47CB-BC76-1E9015E22B50}" destId="{D662D25A-61A0-4E21-AF32-68E144CBC7F2}" srcOrd="0" destOrd="0" presId="urn:microsoft.com/office/officeart/2005/8/layout/vList2"/>
    <dgm:cxn modelId="{6FAD8162-DD80-44CC-90FE-F8F306DE8E0C}" srcId="{6991C35D-0EAE-47F3-9FFA-4AE9362E53A2}" destId="{AB57B361-AC82-424D-BF81-8012364661EF}" srcOrd="1" destOrd="0" parTransId="{48D2B72F-7ED1-4512-A92A-507031E8BF51}" sibTransId="{F1B5D3C0-B0F0-48DC-BBBC-26F8B1E8E920}"/>
    <dgm:cxn modelId="{996D7246-396D-47E9-AA63-584D6EBED16E}" srcId="{6991C35D-0EAE-47F3-9FFA-4AE9362E53A2}" destId="{2E031DE0-8306-43F9-A563-8910C2F0CCF9}" srcOrd="0" destOrd="0" parTransId="{03CCDE7A-C9D3-4752-93BC-A544E4041846}" sibTransId="{581D2E5F-0BC4-4682-8E71-AC74309B9DF3}"/>
    <dgm:cxn modelId="{4963390A-99CF-4B9F-AD23-19CCAC0554EF}" srcId="{6991C35D-0EAE-47F3-9FFA-4AE9362E53A2}" destId="{A86CC392-19B1-43D1-BB31-0B44835A102B}" srcOrd="2" destOrd="0" parTransId="{5B73A7A0-1225-4F79-9DE8-ED3063CAC75A}" sibTransId="{1CD619E7-CD1A-4C7F-A613-3752EDA238D3}"/>
    <dgm:cxn modelId="{B78B6E07-E4CB-4E06-AF30-136085C5CF0C}" type="presOf" srcId="{238543A9-9461-4E3F-B305-83071A5AEA59}" destId="{58ABB1C2-3D64-400D-9B7D-8969887FB83B}" srcOrd="0" destOrd="0" presId="urn:microsoft.com/office/officeart/2005/8/layout/vList2"/>
    <dgm:cxn modelId="{E9C236A9-4039-49BF-8CA8-1DB1A9696A63}" type="presOf" srcId="{00920298-0784-4847-A74C-ADF40A967823}" destId="{A79DE325-D4E8-49EE-9AF4-BEABBF9A7619}" srcOrd="0" destOrd="0" presId="urn:microsoft.com/office/officeart/2005/8/layout/vList2"/>
    <dgm:cxn modelId="{310D4691-114E-454A-B018-490A801829D0}" type="presOf" srcId="{789205D4-7CE9-4C73-B021-FB44D5A59B8B}" destId="{EBA599E3-70DA-466E-AEC4-17DBD23346D8}" srcOrd="0" destOrd="0" presId="urn:microsoft.com/office/officeart/2005/8/layout/vList2"/>
    <dgm:cxn modelId="{DE5992E9-0580-49E8-99AF-4029FF6EA215}" type="presOf" srcId="{4F724AD2-36A6-4123-AC39-40F72D957CB3}" destId="{22E9C15E-6AB3-40AB-A955-C19669BAD1E1}" srcOrd="0" destOrd="0" presId="urn:microsoft.com/office/officeart/2005/8/layout/vList2"/>
    <dgm:cxn modelId="{94E70192-287A-4317-AAE6-3D5181C183C6}" srcId="{6991C35D-0EAE-47F3-9FFA-4AE9362E53A2}" destId="{B03B6BF5-5CA3-46B3-A0BB-EB6F59F3D278}" srcOrd="16" destOrd="0" parTransId="{523F874F-CD7B-4B05-9B8B-3AC0D7DC6961}" sibTransId="{09A2343A-47FA-43A6-BEEA-178063E0558C}"/>
    <dgm:cxn modelId="{9F84C640-7BDF-409D-8722-16ACBE079A5B}" srcId="{6991C35D-0EAE-47F3-9FFA-4AE9362E53A2}" destId="{00920298-0784-4847-A74C-ADF40A967823}" srcOrd="15" destOrd="0" parTransId="{6FF6AC8B-43C3-40BE-8C22-A4D909A2C2FE}" sibTransId="{D86802E3-B9F5-4450-9340-18A03EF30ABB}"/>
    <dgm:cxn modelId="{D2B8E49F-6399-4C17-B6A3-E4068DB703E3}" srcId="{6991C35D-0EAE-47F3-9FFA-4AE9362E53A2}" destId="{41FD32B8-BF62-45A9-9858-21A95C845242}" srcOrd="5" destOrd="0" parTransId="{22CADD8B-F0ED-4F2F-91FD-F04E44F34926}" sibTransId="{43261A4E-8ACB-4FBE-8D1D-CA62254C3858}"/>
    <dgm:cxn modelId="{2FDCD651-9522-488A-867A-9F312C729958}" srcId="{6991C35D-0EAE-47F3-9FFA-4AE9362E53A2}" destId="{D966AD33-7CB2-47CB-BC76-1E9015E22B50}" srcOrd="7" destOrd="0" parTransId="{F617C8C0-C98C-45E6-971B-438883CFE870}" sibTransId="{7E8F6E39-7E8C-40F7-A289-38F7DF50A49C}"/>
    <dgm:cxn modelId="{29C66939-4FD1-475F-9569-3E762CB9E39E}" type="presOf" srcId="{231E8E8F-75FF-4495-9CD0-98849B8A39DA}" destId="{BED2E6AA-F950-4200-AC5A-4A1C933B1A45}" srcOrd="0" destOrd="0" presId="urn:microsoft.com/office/officeart/2005/8/layout/vList2"/>
    <dgm:cxn modelId="{AE43598C-4415-4842-A25F-ED9FDC7EE5A6}" type="presOf" srcId="{5A8C0A4B-4C14-4D49-A869-845CBBD84E24}" destId="{0BEEB8A9-D562-433A-BE3D-79621AC989A7}" srcOrd="0" destOrd="0" presId="urn:microsoft.com/office/officeart/2005/8/layout/vList2"/>
    <dgm:cxn modelId="{2DAA305A-CAE2-4498-B6C3-92FE2F097B24}" type="presOf" srcId="{56767182-C337-498C-9B1B-3C01C7CB0B0C}" destId="{18AA3E95-D46F-453C-84ED-27C891E19522}" srcOrd="0" destOrd="0" presId="urn:microsoft.com/office/officeart/2005/8/layout/vList2"/>
    <dgm:cxn modelId="{3FF27098-4CFD-4663-8638-EBA4903C8A89}" type="presOf" srcId="{AB57B361-AC82-424D-BF81-8012364661EF}" destId="{B36576FD-604F-412B-87E7-FBD10BDE4F67}" srcOrd="0" destOrd="0" presId="urn:microsoft.com/office/officeart/2005/8/layout/vList2"/>
    <dgm:cxn modelId="{A5BE400F-A798-4344-905D-F232D14553F5}" type="presOf" srcId="{B03B6BF5-5CA3-46B3-A0BB-EB6F59F3D278}" destId="{09F73B43-8F8B-4B3F-B35D-5536D6786647}" srcOrd="0" destOrd="0" presId="urn:microsoft.com/office/officeart/2005/8/layout/vList2"/>
    <dgm:cxn modelId="{5B1CFA82-607B-47E8-B7F0-AC95752887A4}" srcId="{6991C35D-0EAE-47F3-9FFA-4AE9362E53A2}" destId="{D56C16A5-80FD-44D6-A919-07AAF18CB16C}" srcOrd="6" destOrd="0" parTransId="{34B564A5-61C4-4939-96E8-36A4AA48EF7C}" sibTransId="{6733A498-52F1-426D-88DD-7563E59D292A}"/>
    <dgm:cxn modelId="{8C5D8A15-0A2F-47D5-8E54-384E3D1444CF}" srcId="{6991C35D-0EAE-47F3-9FFA-4AE9362E53A2}" destId="{238543A9-9461-4E3F-B305-83071A5AEA59}" srcOrd="9" destOrd="0" parTransId="{7350FEFF-0C29-4FDF-ADAE-7ECA10279A93}" sibTransId="{AD381B5A-0A9A-4984-B34C-AE865D93D1FD}"/>
    <dgm:cxn modelId="{BE8A47CE-A967-4545-956D-863D017DB1D7}" type="presOf" srcId="{41FD32B8-BF62-45A9-9858-21A95C845242}" destId="{9E66AE2F-04C8-4997-8D93-4C9082B3C393}" srcOrd="0" destOrd="0" presId="urn:microsoft.com/office/officeart/2005/8/layout/vList2"/>
    <dgm:cxn modelId="{3722F3CC-DD5E-4C26-8315-203A61926083}" type="presOf" srcId="{6991C35D-0EAE-47F3-9FFA-4AE9362E53A2}" destId="{D75CAB2C-00DA-4D77-AC14-774C51D86A39}" srcOrd="0" destOrd="0" presId="urn:microsoft.com/office/officeart/2005/8/layout/vList2"/>
    <dgm:cxn modelId="{E4CC4160-CC71-4C5A-BC28-DF7AEA482370}" type="presOf" srcId="{D56C16A5-80FD-44D6-A919-07AAF18CB16C}" destId="{A136F3FD-9C7F-4BAE-97D6-B29D367EBE69}" srcOrd="0" destOrd="0" presId="urn:microsoft.com/office/officeart/2005/8/layout/vList2"/>
    <dgm:cxn modelId="{0E3D9FF9-8154-4A2A-B3AC-41A5D5927720}" srcId="{6991C35D-0EAE-47F3-9FFA-4AE9362E53A2}" destId="{231E8E8F-75FF-4495-9CD0-98849B8A39DA}" srcOrd="12" destOrd="0" parTransId="{C6A84859-8641-425B-B364-2CFC019AB1C0}" sibTransId="{901B4F3A-D8E3-4CC7-A397-1EE9740776AB}"/>
    <dgm:cxn modelId="{D3220E1A-8B85-4AD2-B87B-ECBE1A2EA821}" type="presOf" srcId="{1C035C67-1A53-448B-BEB2-D93E4943355B}" destId="{9B580F15-B60C-4D12-AEE6-9A564DF3B784}" srcOrd="0" destOrd="0" presId="urn:microsoft.com/office/officeart/2005/8/layout/vList2"/>
    <dgm:cxn modelId="{9E84A545-60A6-45B4-A58C-2C4D04C13723}" srcId="{6991C35D-0EAE-47F3-9FFA-4AE9362E53A2}" destId="{56767182-C337-498C-9B1B-3C01C7CB0B0C}" srcOrd="3" destOrd="0" parTransId="{25DEBC53-D91B-4CC1-8B34-405907DD6A74}" sibTransId="{59D62F37-D9FD-4A0B-AA2C-A45868C6FAF5}"/>
    <dgm:cxn modelId="{91501DE7-1B4F-4052-89CE-AA0EFAE2EDED}" type="presOf" srcId="{A86CC392-19B1-43D1-BB31-0B44835A102B}" destId="{9A4FAB9A-774B-4F4A-80A6-03B34F443B9A}" srcOrd="0" destOrd="0" presId="urn:microsoft.com/office/officeart/2005/8/layout/vList2"/>
    <dgm:cxn modelId="{0611DE43-7E4D-4E6D-B8A8-DC6CF5AC3998}" srcId="{6991C35D-0EAE-47F3-9FFA-4AE9362E53A2}" destId="{4F724AD2-36A6-4123-AC39-40F72D957CB3}" srcOrd="4" destOrd="0" parTransId="{7D574838-3D25-40A7-9CEB-656A0B534647}" sibTransId="{45F8AA20-3EEA-4F15-AF45-F5D62015408F}"/>
    <dgm:cxn modelId="{EE41C75B-F65D-41AB-8140-66D434D71978}" type="presOf" srcId="{2E031DE0-8306-43F9-A563-8910C2F0CCF9}" destId="{859E1CD4-6BEC-4D87-8FD5-970FE2E525D3}" srcOrd="0" destOrd="0" presId="urn:microsoft.com/office/officeart/2005/8/layout/vList2"/>
    <dgm:cxn modelId="{FE6A7CD4-D216-46B3-89E7-80B0DEF8C43E}" type="presOf" srcId="{346ABEDC-101E-4C69-9E4D-A64AEA2C361F}" destId="{7F5281EC-0676-499F-B93C-7934C26BF3EC}" srcOrd="0" destOrd="0" presId="urn:microsoft.com/office/officeart/2005/8/layout/vList2"/>
    <dgm:cxn modelId="{99057061-1187-434D-AF36-E2A52D4A208D}" srcId="{6991C35D-0EAE-47F3-9FFA-4AE9362E53A2}" destId="{789205D4-7CE9-4C73-B021-FB44D5A59B8B}" srcOrd="14" destOrd="0" parTransId="{F94E9C0F-DEDF-4BD8-9E0A-A5C3B62E243C}" sibTransId="{D262BCA5-4984-4115-B522-B0F8DA489552}"/>
    <dgm:cxn modelId="{F0877928-DBCA-42D7-A9B7-2B1FCD8FAE47}" srcId="{6991C35D-0EAE-47F3-9FFA-4AE9362E53A2}" destId="{5A8C0A4B-4C14-4D49-A869-845CBBD84E24}" srcOrd="10" destOrd="0" parTransId="{6D8D5610-1D93-4464-82C4-A6459D156EE0}" sibTransId="{DA78C6CF-089E-4021-A1D7-B928907AB6A6}"/>
    <dgm:cxn modelId="{95109AFF-DFD6-4A8D-9D27-FB9F04039039}" type="presOf" srcId="{A71F9691-A8F0-403C-BBCB-4E5127890D01}" destId="{9279FEF2-BE4A-41C3-988C-A96F464CD009}" srcOrd="0" destOrd="0" presId="urn:microsoft.com/office/officeart/2005/8/layout/vList2"/>
    <dgm:cxn modelId="{50657278-7E7C-4E2D-BD95-F67B956B8A9C}" type="presParOf" srcId="{D75CAB2C-00DA-4D77-AC14-774C51D86A39}" destId="{859E1CD4-6BEC-4D87-8FD5-970FE2E525D3}" srcOrd="0" destOrd="0" presId="urn:microsoft.com/office/officeart/2005/8/layout/vList2"/>
    <dgm:cxn modelId="{8F8E0E6A-100F-4C69-9490-B2473D42E4E5}" type="presParOf" srcId="{D75CAB2C-00DA-4D77-AC14-774C51D86A39}" destId="{D57E253F-C992-4733-8766-04CBFE2C771B}" srcOrd="1" destOrd="0" presId="urn:microsoft.com/office/officeart/2005/8/layout/vList2"/>
    <dgm:cxn modelId="{58EB4A51-C241-40C9-86ED-ECC04B09031B}" type="presParOf" srcId="{D75CAB2C-00DA-4D77-AC14-774C51D86A39}" destId="{B36576FD-604F-412B-87E7-FBD10BDE4F67}" srcOrd="2" destOrd="0" presId="urn:microsoft.com/office/officeart/2005/8/layout/vList2"/>
    <dgm:cxn modelId="{33626091-49BB-46B8-B313-E1CAF8FCD67C}" type="presParOf" srcId="{D75CAB2C-00DA-4D77-AC14-774C51D86A39}" destId="{85C5B036-A34E-44E2-A910-CFC1B29912F5}" srcOrd="3" destOrd="0" presId="urn:microsoft.com/office/officeart/2005/8/layout/vList2"/>
    <dgm:cxn modelId="{1747090E-9ECD-45A7-BD71-7F64C44DD7A4}" type="presParOf" srcId="{D75CAB2C-00DA-4D77-AC14-774C51D86A39}" destId="{9A4FAB9A-774B-4F4A-80A6-03B34F443B9A}" srcOrd="4" destOrd="0" presId="urn:microsoft.com/office/officeart/2005/8/layout/vList2"/>
    <dgm:cxn modelId="{AFC6455E-7D7F-4429-B42E-4BB2EB3968A1}" type="presParOf" srcId="{D75CAB2C-00DA-4D77-AC14-774C51D86A39}" destId="{A48C6E03-C85D-4BBB-BE69-EE0F54D4F246}" srcOrd="5" destOrd="0" presId="urn:microsoft.com/office/officeart/2005/8/layout/vList2"/>
    <dgm:cxn modelId="{D187BB96-D307-4788-8FC4-99B7ECD07E01}" type="presParOf" srcId="{D75CAB2C-00DA-4D77-AC14-774C51D86A39}" destId="{18AA3E95-D46F-453C-84ED-27C891E19522}" srcOrd="6" destOrd="0" presId="urn:microsoft.com/office/officeart/2005/8/layout/vList2"/>
    <dgm:cxn modelId="{3C450BC9-C636-4F32-B846-5FA69EB8F80E}" type="presParOf" srcId="{D75CAB2C-00DA-4D77-AC14-774C51D86A39}" destId="{47D32E5B-B324-4797-A612-16F61968F089}" srcOrd="7" destOrd="0" presId="urn:microsoft.com/office/officeart/2005/8/layout/vList2"/>
    <dgm:cxn modelId="{013B1AC7-1F58-4F9C-95FD-A2845F0E1544}" type="presParOf" srcId="{D75CAB2C-00DA-4D77-AC14-774C51D86A39}" destId="{22E9C15E-6AB3-40AB-A955-C19669BAD1E1}" srcOrd="8" destOrd="0" presId="urn:microsoft.com/office/officeart/2005/8/layout/vList2"/>
    <dgm:cxn modelId="{CC8C7C20-D83B-4505-9504-D909FFB8A46D}" type="presParOf" srcId="{D75CAB2C-00DA-4D77-AC14-774C51D86A39}" destId="{43CB8082-743B-48B1-8BB8-89DD2B492F46}" srcOrd="9" destOrd="0" presId="urn:microsoft.com/office/officeart/2005/8/layout/vList2"/>
    <dgm:cxn modelId="{F4421ED7-BDB6-45E3-80FE-1079163F2A90}" type="presParOf" srcId="{D75CAB2C-00DA-4D77-AC14-774C51D86A39}" destId="{9E66AE2F-04C8-4997-8D93-4C9082B3C393}" srcOrd="10" destOrd="0" presId="urn:microsoft.com/office/officeart/2005/8/layout/vList2"/>
    <dgm:cxn modelId="{F8CB0F97-094E-496B-A7D2-7E38C914B7F7}" type="presParOf" srcId="{D75CAB2C-00DA-4D77-AC14-774C51D86A39}" destId="{5F8B1E0F-168A-4A42-A3D1-6EAC84467E55}" srcOrd="11" destOrd="0" presId="urn:microsoft.com/office/officeart/2005/8/layout/vList2"/>
    <dgm:cxn modelId="{CDAE8D6A-7BF5-4C4C-8A62-AF7FAB1514B0}" type="presParOf" srcId="{D75CAB2C-00DA-4D77-AC14-774C51D86A39}" destId="{A136F3FD-9C7F-4BAE-97D6-B29D367EBE69}" srcOrd="12" destOrd="0" presId="urn:microsoft.com/office/officeart/2005/8/layout/vList2"/>
    <dgm:cxn modelId="{A313A45A-FC82-44AE-B13D-734CF30E6FB7}" type="presParOf" srcId="{D75CAB2C-00DA-4D77-AC14-774C51D86A39}" destId="{D289ACF4-ED23-4FBF-88D0-86B731BF82B9}" srcOrd="13" destOrd="0" presId="urn:microsoft.com/office/officeart/2005/8/layout/vList2"/>
    <dgm:cxn modelId="{7D4ED49D-15C9-4D24-933A-1E8F1AC2D039}" type="presParOf" srcId="{D75CAB2C-00DA-4D77-AC14-774C51D86A39}" destId="{D662D25A-61A0-4E21-AF32-68E144CBC7F2}" srcOrd="14" destOrd="0" presId="urn:microsoft.com/office/officeart/2005/8/layout/vList2"/>
    <dgm:cxn modelId="{447901A0-8FA1-45C7-9501-43180F3F43D1}" type="presParOf" srcId="{D75CAB2C-00DA-4D77-AC14-774C51D86A39}" destId="{878C1D59-FFA1-4FB1-8277-D927CE41DA56}" srcOrd="15" destOrd="0" presId="urn:microsoft.com/office/officeart/2005/8/layout/vList2"/>
    <dgm:cxn modelId="{4E6D8E86-2D44-4FC5-8ABA-F879830F8832}" type="presParOf" srcId="{D75CAB2C-00DA-4D77-AC14-774C51D86A39}" destId="{7F5281EC-0676-499F-B93C-7934C26BF3EC}" srcOrd="16" destOrd="0" presId="urn:microsoft.com/office/officeart/2005/8/layout/vList2"/>
    <dgm:cxn modelId="{CA5C4A1B-583C-49C4-9895-2F7D22B7CC89}" type="presParOf" srcId="{D75CAB2C-00DA-4D77-AC14-774C51D86A39}" destId="{B89A35BD-C752-41DB-A7D5-A54B77A8C84B}" srcOrd="17" destOrd="0" presId="urn:microsoft.com/office/officeart/2005/8/layout/vList2"/>
    <dgm:cxn modelId="{D5ADB637-CFEB-4D52-B5DA-A305BE1A39F7}" type="presParOf" srcId="{D75CAB2C-00DA-4D77-AC14-774C51D86A39}" destId="{58ABB1C2-3D64-400D-9B7D-8969887FB83B}" srcOrd="18" destOrd="0" presId="urn:microsoft.com/office/officeart/2005/8/layout/vList2"/>
    <dgm:cxn modelId="{CA56828D-6139-4929-944B-83103DF7926A}" type="presParOf" srcId="{D75CAB2C-00DA-4D77-AC14-774C51D86A39}" destId="{691B0772-A935-4CAE-9D4A-EE0AE669B3D7}" srcOrd="19" destOrd="0" presId="urn:microsoft.com/office/officeart/2005/8/layout/vList2"/>
    <dgm:cxn modelId="{01CC2FE5-9AC7-4F6A-940E-E19A86EB5999}" type="presParOf" srcId="{D75CAB2C-00DA-4D77-AC14-774C51D86A39}" destId="{0BEEB8A9-D562-433A-BE3D-79621AC989A7}" srcOrd="20" destOrd="0" presId="urn:microsoft.com/office/officeart/2005/8/layout/vList2"/>
    <dgm:cxn modelId="{2EDA7DDC-0F71-4667-A3FF-D8CD20D51461}" type="presParOf" srcId="{D75CAB2C-00DA-4D77-AC14-774C51D86A39}" destId="{0D86EB6B-8E06-46A0-A4BD-CBD5ED9F0731}" srcOrd="21" destOrd="0" presId="urn:microsoft.com/office/officeart/2005/8/layout/vList2"/>
    <dgm:cxn modelId="{638A477F-7731-4A8F-9F5C-6EB3C7F6D675}" type="presParOf" srcId="{D75CAB2C-00DA-4D77-AC14-774C51D86A39}" destId="{9279FEF2-BE4A-41C3-988C-A96F464CD009}" srcOrd="22" destOrd="0" presId="urn:microsoft.com/office/officeart/2005/8/layout/vList2"/>
    <dgm:cxn modelId="{A201D52B-5BD5-4748-8737-DED47CB00F37}" type="presParOf" srcId="{D75CAB2C-00DA-4D77-AC14-774C51D86A39}" destId="{7FAE7D90-7B98-4F80-B30B-CEFF3EC25B2F}" srcOrd="23" destOrd="0" presId="urn:microsoft.com/office/officeart/2005/8/layout/vList2"/>
    <dgm:cxn modelId="{B5B2A485-BCE8-4670-9BC3-D6CF18C8A572}" type="presParOf" srcId="{D75CAB2C-00DA-4D77-AC14-774C51D86A39}" destId="{BED2E6AA-F950-4200-AC5A-4A1C933B1A45}" srcOrd="24" destOrd="0" presId="urn:microsoft.com/office/officeart/2005/8/layout/vList2"/>
    <dgm:cxn modelId="{3553642F-EE59-4D0A-933C-B70ECEDEFCE8}" type="presParOf" srcId="{D75CAB2C-00DA-4D77-AC14-774C51D86A39}" destId="{C0983E44-A901-4AD7-BD30-7A55FBCD2819}" srcOrd="25" destOrd="0" presId="urn:microsoft.com/office/officeart/2005/8/layout/vList2"/>
    <dgm:cxn modelId="{F3B5B82C-64A0-4A49-82B2-3CEEC72934A4}" type="presParOf" srcId="{D75CAB2C-00DA-4D77-AC14-774C51D86A39}" destId="{9B580F15-B60C-4D12-AEE6-9A564DF3B784}" srcOrd="26" destOrd="0" presId="urn:microsoft.com/office/officeart/2005/8/layout/vList2"/>
    <dgm:cxn modelId="{A8A4E75D-4CD2-4EE4-AD0F-09BA35E7A889}" type="presParOf" srcId="{D75CAB2C-00DA-4D77-AC14-774C51D86A39}" destId="{118386DA-17A4-4CAE-A62C-09FFB26A206E}" srcOrd="27" destOrd="0" presId="urn:microsoft.com/office/officeart/2005/8/layout/vList2"/>
    <dgm:cxn modelId="{5A129014-C6B4-4C6C-A816-D9A71D32401C}" type="presParOf" srcId="{D75CAB2C-00DA-4D77-AC14-774C51D86A39}" destId="{EBA599E3-70DA-466E-AEC4-17DBD23346D8}" srcOrd="28" destOrd="0" presId="urn:microsoft.com/office/officeart/2005/8/layout/vList2"/>
    <dgm:cxn modelId="{C4132DD7-94ED-4FDE-8925-5AC7ABF63A34}" type="presParOf" srcId="{D75CAB2C-00DA-4D77-AC14-774C51D86A39}" destId="{8657B9DE-756C-4EB9-B272-0B4DC77F190E}" srcOrd="29" destOrd="0" presId="urn:microsoft.com/office/officeart/2005/8/layout/vList2"/>
    <dgm:cxn modelId="{125BB674-59DA-4145-81E4-B3A73A329E2A}" type="presParOf" srcId="{D75CAB2C-00DA-4D77-AC14-774C51D86A39}" destId="{A79DE325-D4E8-49EE-9AF4-BEABBF9A7619}" srcOrd="30" destOrd="0" presId="urn:microsoft.com/office/officeart/2005/8/layout/vList2"/>
    <dgm:cxn modelId="{2D773D55-8DBD-4291-855D-743A3426EDE5}" type="presParOf" srcId="{D75CAB2C-00DA-4D77-AC14-774C51D86A39}" destId="{CF2BAA12-7FCF-474D-BD13-6D2F55594CB3}" srcOrd="31" destOrd="0" presId="urn:microsoft.com/office/officeart/2005/8/layout/vList2"/>
    <dgm:cxn modelId="{8F309244-7A9C-4D02-89AC-CD78888D43B5}" type="presParOf" srcId="{D75CAB2C-00DA-4D77-AC14-774C51D86A39}" destId="{09F73B43-8F8B-4B3F-B35D-5536D6786647}" srcOrd="3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8DCD561-7D47-40A7-975E-98F2F017C6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B103436-185F-4BEA-A4FF-43322FDB7E7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tr-TR" sz="2000" dirty="0" err="1" smtClean="0">
              <a:latin typeface="Book Antiqua" pitchFamily="18" charset="0"/>
            </a:rPr>
            <a:t>Feedback</a:t>
          </a:r>
          <a:r>
            <a:rPr lang="tr-TR" sz="2000" dirty="0" smtClean="0">
              <a:latin typeface="Book Antiqua" pitchFamily="18" charset="0"/>
            </a:rPr>
            <a:t>:</a:t>
          </a:r>
          <a:endParaRPr lang="tr-TR" sz="2000" dirty="0">
            <a:latin typeface="Book Antiqua" pitchFamily="18" charset="0"/>
          </a:endParaRPr>
        </a:p>
      </dgm:t>
    </dgm:pt>
    <dgm:pt modelId="{FF208D66-20AE-498F-989B-B41D58D67633}" type="parTrans" cxnId="{23284C6F-87B6-45C7-9AD0-B44304B89A2D}">
      <dgm:prSet/>
      <dgm:spPr/>
      <dgm:t>
        <a:bodyPr/>
        <a:lstStyle/>
        <a:p>
          <a:endParaRPr lang="en-US"/>
        </a:p>
      </dgm:t>
    </dgm:pt>
    <dgm:pt modelId="{F3D0E942-8AB5-4AD3-8254-841ECD04784A}" type="sibTrans" cxnId="{23284C6F-87B6-45C7-9AD0-B44304B89A2D}">
      <dgm:prSet/>
      <dgm:spPr/>
      <dgm:t>
        <a:bodyPr/>
        <a:lstStyle/>
        <a:p>
          <a:endParaRPr lang="en-US"/>
        </a:p>
      </dgm:t>
    </dgm:pt>
    <dgm:pt modelId="{44E0F764-F878-4F22-90D7-14523FC69FAF}">
      <dgm:prSet custT="1"/>
      <dgm:spPr/>
      <dgm:t>
        <a:bodyPr/>
        <a:lstStyle/>
        <a:p>
          <a:pPr rtl="0"/>
          <a:r>
            <a:rPr lang="tr-TR" sz="2000" dirty="0" smtClean="0">
              <a:latin typeface="Book Antiqua" pitchFamily="18" charset="0"/>
            </a:rPr>
            <a:t>	</a:t>
          </a:r>
          <a:r>
            <a:rPr lang="tr-TR" sz="2000" dirty="0" err="1" smtClean="0">
              <a:latin typeface="Book Antiqua" pitchFamily="18" charset="0"/>
            </a:rPr>
            <a:t>Assessing</a:t>
          </a:r>
          <a:r>
            <a:rPr lang="tr-TR" sz="2000" dirty="0" smtClean="0">
              <a:latin typeface="Book Antiqua" pitchFamily="18" charset="0"/>
            </a:rPr>
            <a:t> </a:t>
          </a:r>
          <a:r>
            <a:rPr lang="tr-TR" sz="2000" dirty="0" err="1" smtClean="0">
              <a:latin typeface="Book Antiqua" pitchFamily="18" charset="0"/>
            </a:rPr>
            <a:t>sts</a:t>
          </a:r>
          <a:r>
            <a:rPr lang="tr-TR" sz="2000" dirty="0" smtClean="0">
              <a:latin typeface="Book Antiqua" pitchFamily="18" charset="0"/>
            </a:rPr>
            <a:t> </a:t>
          </a:r>
          <a:r>
            <a:rPr lang="tr-TR" sz="2000" dirty="0" err="1" smtClean="0">
              <a:latin typeface="Book Antiqua" pitchFamily="18" charset="0"/>
            </a:rPr>
            <a:t>to</a:t>
          </a:r>
          <a:r>
            <a:rPr lang="tr-TR" sz="2000" dirty="0" smtClean="0">
              <a:latin typeface="Book Antiqua" pitchFamily="18" charset="0"/>
            </a:rPr>
            <a:t> </a:t>
          </a:r>
          <a:r>
            <a:rPr lang="tr-TR" sz="2000" dirty="0" err="1" smtClean="0">
              <a:latin typeface="Book Antiqua" pitchFamily="18" charset="0"/>
            </a:rPr>
            <a:t>see</a:t>
          </a:r>
          <a:r>
            <a:rPr lang="tr-TR" sz="2000" dirty="0" smtClean="0">
              <a:latin typeface="Book Antiqua" pitchFamily="18" charset="0"/>
            </a:rPr>
            <a:t> </a:t>
          </a:r>
          <a:r>
            <a:rPr lang="tr-TR" sz="2000" dirty="0" err="1" smtClean="0">
              <a:latin typeface="Book Antiqua" pitchFamily="18" charset="0"/>
            </a:rPr>
            <a:t>how</a:t>
          </a:r>
          <a:r>
            <a:rPr lang="tr-TR" sz="2000" dirty="0" smtClean="0">
              <a:latin typeface="Book Antiqua" pitchFamily="18" charset="0"/>
            </a:rPr>
            <a:t> </a:t>
          </a:r>
          <a:r>
            <a:rPr lang="tr-TR" sz="2000" dirty="0" err="1" smtClean="0">
              <a:latin typeface="Book Antiqua" pitchFamily="18" charset="0"/>
            </a:rPr>
            <a:t>they</a:t>
          </a:r>
          <a:r>
            <a:rPr lang="tr-TR" sz="2000" dirty="0" smtClean="0">
              <a:latin typeface="Book Antiqua" pitchFamily="18" charset="0"/>
            </a:rPr>
            <a:t> </a:t>
          </a:r>
          <a:r>
            <a:rPr lang="tr-TR" sz="2000" dirty="0" err="1" smtClean="0">
              <a:latin typeface="Book Antiqua" pitchFamily="18" charset="0"/>
            </a:rPr>
            <a:t>have</a:t>
          </a:r>
          <a:r>
            <a:rPr lang="tr-TR" sz="2000" dirty="0" smtClean="0">
              <a:latin typeface="Book Antiqua" pitchFamily="18" charset="0"/>
            </a:rPr>
            <a:t> done</a:t>
          </a:r>
          <a:endParaRPr lang="tr-TR" sz="2000" dirty="0">
            <a:latin typeface="Book Antiqua" pitchFamily="18" charset="0"/>
          </a:endParaRPr>
        </a:p>
      </dgm:t>
    </dgm:pt>
    <dgm:pt modelId="{DA26D4C7-9E22-4C6E-9C44-21EE63E24045}" type="parTrans" cxnId="{71DABC4A-4C9C-475E-B05F-E23F1D186D11}">
      <dgm:prSet/>
      <dgm:spPr/>
      <dgm:t>
        <a:bodyPr/>
        <a:lstStyle/>
        <a:p>
          <a:endParaRPr lang="en-US"/>
        </a:p>
      </dgm:t>
    </dgm:pt>
    <dgm:pt modelId="{A24F1E48-A05F-4BC8-99D3-0A62787DBC5D}" type="sibTrans" cxnId="{71DABC4A-4C9C-475E-B05F-E23F1D186D11}">
      <dgm:prSet/>
      <dgm:spPr/>
      <dgm:t>
        <a:bodyPr/>
        <a:lstStyle/>
        <a:p>
          <a:endParaRPr lang="en-US"/>
        </a:p>
      </dgm:t>
    </dgm:pt>
    <dgm:pt modelId="{9A4D99D3-5F68-43D0-A57A-7886A353EAB4}">
      <dgm:prSet custT="1"/>
      <dgm:spPr/>
      <dgm:t>
        <a:bodyPr/>
        <a:lstStyle/>
        <a:p>
          <a:pPr rtl="0"/>
          <a:r>
            <a:rPr lang="tr-TR" sz="2000" noProof="0" dirty="0" smtClean="0">
              <a:latin typeface="Book Antiqua" pitchFamily="18" charset="0"/>
            </a:rPr>
            <a:t>	</a:t>
          </a:r>
          <a:r>
            <a:rPr lang="en-US" sz="2000" noProof="0" dirty="0" smtClean="0">
              <a:latin typeface="Book Antiqua" pitchFamily="18" charset="0"/>
            </a:rPr>
            <a:t>Correcting mistakes</a:t>
          </a:r>
          <a:endParaRPr lang="en-US" sz="2000" noProof="0" dirty="0">
            <a:latin typeface="Book Antiqua" pitchFamily="18" charset="0"/>
          </a:endParaRPr>
        </a:p>
      </dgm:t>
    </dgm:pt>
    <dgm:pt modelId="{6852D4B1-D074-4B6E-8C98-2707BD13B672}" type="parTrans" cxnId="{44F24F7A-3F33-45EB-AF17-7F66E3F83BE8}">
      <dgm:prSet/>
      <dgm:spPr/>
      <dgm:t>
        <a:bodyPr/>
        <a:lstStyle/>
        <a:p>
          <a:endParaRPr lang="en-US"/>
        </a:p>
      </dgm:t>
    </dgm:pt>
    <dgm:pt modelId="{8A045D72-571A-4A69-8BDF-54DDF0DA251D}" type="sibTrans" cxnId="{44F24F7A-3F33-45EB-AF17-7F66E3F83BE8}">
      <dgm:prSet/>
      <dgm:spPr/>
      <dgm:t>
        <a:bodyPr/>
        <a:lstStyle/>
        <a:p>
          <a:endParaRPr lang="en-US"/>
        </a:p>
      </dgm:t>
    </dgm:pt>
    <dgm:pt modelId="{1C70D102-834D-4279-B974-4888BD8312BD}">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A – Students make mistakes </a:t>
          </a:r>
          <a:endParaRPr lang="tr-TR" sz="2000" dirty="0">
            <a:latin typeface="Book Antiqua" pitchFamily="18" charset="0"/>
          </a:endParaRPr>
        </a:p>
      </dgm:t>
    </dgm:pt>
    <dgm:pt modelId="{A8E9EFBF-A7B2-4975-B076-C595901A1B92}" type="parTrans" cxnId="{EB23B0A6-FA4E-4703-8D24-3F569446E65E}">
      <dgm:prSet/>
      <dgm:spPr/>
      <dgm:t>
        <a:bodyPr/>
        <a:lstStyle/>
        <a:p>
          <a:endParaRPr lang="en-US"/>
        </a:p>
      </dgm:t>
    </dgm:pt>
    <dgm:pt modelId="{C5BCAC13-7ACE-4CD0-A69D-F2DAE6CBF9F2}" type="sibTrans" cxnId="{EB23B0A6-FA4E-4703-8D24-3F569446E65E}">
      <dgm:prSet/>
      <dgm:spPr/>
      <dgm:t>
        <a:bodyPr/>
        <a:lstStyle/>
        <a:p>
          <a:endParaRPr lang="en-US"/>
        </a:p>
      </dgm:t>
    </dgm:pt>
    <dgm:pt modelId="{2ADDF6E0-CED2-4FFB-8215-C45B49EF602F}">
      <dgm:prSet custT="1"/>
      <dgm:spPr/>
      <dgm:t>
        <a:bodyPr/>
        <a:lstStyle/>
        <a:p>
          <a:pPr rtl="0"/>
          <a:r>
            <a:rPr lang="en-US" sz="2000" dirty="0" smtClean="0">
              <a:latin typeface="Book Antiqua" pitchFamily="18" charset="0"/>
            </a:rPr>
            <a:t>We can divide mistakes into three categories: </a:t>
          </a:r>
          <a:endParaRPr lang="tr-TR" sz="2000" dirty="0">
            <a:latin typeface="Book Antiqua" pitchFamily="18" charset="0"/>
          </a:endParaRPr>
        </a:p>
      </dgm:t>
    </dgm:pt>
    <dgm:pt modelId="{BB628317-4026-4B72-8B4D-359B914A0015}" type="parTrans" cxnId="{411EC99A-8066-41F4-894B-ACEEAC22439B}">
      <dgm:prSet/>
      <dgm:spPr/>
      <dgm:t>
        <a:bodyPr/>
        <a:lstStyle/>
        <a:p>
          <a:endParaRPr lang="en-US"/>
        </a:p>
      </dgm:t>
    </dgm:pt>
    <dgm:pt modelId="{0B557152-1E28-4D25-8B4E-22885C2821C8}" type="sibTrans" cxnId="{411EC99A-8066-41F4-894B-ACEEAC22439B}">
      <dgm:prSet/>
      <dgm:spPr/>
      <dgm:t>
        <a:bodyPr/>
        <a:lstStyle/>
        <a:p>
          <a:endParaRPr lang="en-US"/>
        </a:p>
      </dgm:t>
    </dgm:pt>
    <dgm:pt modelId="{99BC7155-52B9-495D-BB6A-0B582DD26503}">
      <dgm:prSet custT="1"/>
      <dgm:spPr/>
      <dgm:t>
        <a:bodyPr/>
        <a:lstStyle/>
        <a:p>
          <a:pPr rtl="0"/>
          <a:r>
            <a:rPr lang="en-US" sz="2800" b="1" dirty="0" smtClean="0">
              <a:latin typeface="Book Antiqua" pitchFamily="18" charset="0"/>
            </a:rPr>
            <a:t>slips</a:t>
          </a:r>
          <a:r>
            <a:rPr lang="en-US" sz="2000" dirty="0" smtClean="0">
              <a:latin typeface="Book Antiqua" pitchFamily="18" charset="0"/>
            </a:rPr>
            <a:t>: </a:t>
          </a:r>
          <a:r>
            <a:rPr lang="en-US" sz="2000" noProof="0" dirty="0" smtClean="0">
              <a:latin typeface="Book Antiqua" pitchFamily="18" charset="0"/>
            </a:rPr>
            <a:t>self-corrected when </a:t>
          </a:r>
          <a:r>
            <a:rPr lang="en-US" sz="2000" noProof="0" dirty="0" err="1" smtClean="0">
              <a:latin typeface="Book Antiqua" pitchFamily="18" charset="0"/>
            </a:rPr>
            <a:t>sts</a:t>
          </a:r>
          <a:r>
            <a:rPr lang="en-US" sz="2000" noProof="0" dirty="0" smtClean="0">
              <a:latin typeface="Book Antiqua" pitchFamily="18" charset="0"/>
            </a:rPr>
            <a:t> notify</a:t>
          </a:r>
          <a:endParaRPr lang="en-US" sz="2000" noProof="0" dirty="0">
            <a:latin typeface="Book Antiqua" pitchFamily="18" charset="0"/>
          </a:endParaRPr>
        </a:p>
      </dgm:t>
    </dgm:pt>
    <dgm:pt modelId="{E33B7FC5-8D5B-4947-9817-D1EF1F27BCAC}" type="parTrans" cxnId="{B308378F-8B20-41FE-9CD9-8E99671379BB}">
      <dgm:prSet/>
      <dgm:spPr/>
      <dgm:t>
        <a:bodyPr/>
        <a:lstStyle/>
        <a:p>
          <a:endParaRPr lang="en-US"/>
        </a:p>
      </dgm:t>
    </dgm:pt>
    <dgm:pt modelId="{F7C68A7A-0FFE-4010-9AFF-71119DB18F4A}" type="sibTrans" cxnId="{B308378F-8B20-41FE-9CD9-8E99671379BB}">
      <dgm:prSet/>
      <dgm:spPr/>
      <dgm:t>
        <a:bodyPr/>
        <a:lstStyle/>
        <a:p>
          <a:endParaRPr lang="en-US"/>
        </a:p>
      </dgm:t>
    </dgm:pt>
    <dgm:pt modelId="{82D8BD51-BDD1-438D-82B7-8B32A5456BBB}">
      <dgm:prSet custT="1"/>
      <dgm:spPr/>
      <dgm:t>
        <a:bodyPr/>
        <a:lstStyle/>
        <a:p>
          <a:pPr rtl="0"/>
          <a:r>
            <a:rPr lang="tr-TR" sz="2000" dirty="0" smtClean="0">
              <a:latin typeface="Book Antiqua" pitchFamily="18" charset="0"/>
            </a:rPr>
            <a:t>	</a:t>
          </a:r>
          <a:r>
            <a:rPr lang="en-US" sz="2000" dirty="0" err="1" smtClean="0">
              <a:latin typeface="Book Antiqua" pitchFamily="18" charset="0"/>
            </a:rPr>
            <a:t>sts</a:t>
          </a:r>
          <a:r>
            <a:rPr lang="en-US" sz="2000" dirty="0" smtClean="0">
              <a:latin typeface="Book Antiqua" pitchFamily="18" charset="0"/>
            </a:rPr>
            <a:t> can correct themselves once the mistake occurs </a:t>
          </a:r>
          <a:endParaRPr lang="tr-TR" sz="2000" dirty="0">
            <a:latin typeface="Book Antiqua" pitchFamily="18" charset="0"/>
          </a:endParaRPr>
        </a:p>
      </dgm:t>
    </dgm:pt>
    <dgm:pt modelId="{4C18A767-4A02-4B3A-8871-248C9B8419E2}" type="parTrans" cxnId="{5EF873F1-FC91-422C-9864-9BC594300588}">
      <dgm:prSet/>
      <dgm:spPr/>
      <dgm:t>
        <a:bodyPr/>
        <a:lstStyle/>
        <a:p>
          <a:endParaRPr lang="en-US"/>
        </a:p>
      </dgm:t>
    </dgm:pt>
    <dgm:pt modelId="{2B045739-D26F-4718-AF4C-C97DD67C1431}" type="sibTrans" cxnId="{5EF873F1-FC91-422C-9864-9BC594300588}">
      <dgm:prSet/>
      <dgm:spPr/>
      <dgm:t>
        <a:bodyPr/>
        <a:lstStyle/>
        <a:p>
          <a:endParaRPr lang="en-US"/>
        </a:p>
      </dgm:t>
    </dgm:pt>
    <dgm:pt modelId="{BE9B2D30-0CD1-444A-A1F7-BE2123FE578D}">
      <dgm:prSet custT="1"/>
      <dgm:spPr/>
      <dgm:t>
        <a:bodyPr/>
        <a:lstStyle/>
        <a:p>
          <a:pPr rtl="0"/>
          <a:r>
            <a:rPr lang="en-US" sz="2800" b="1" dirty="0" smtClean="0">
              <a:latin typeface="Book Antiqua" pitchFamily="18" charset="0"/>
            </a:rPr>
            <a:t>errors</a:t>
          </a:r>
          <a:r>
            <a:rPr lang="en-US" sz="2000" dirty="0" smtClean="0">
              <a:latin typeface="Book Antiqua" pitchFamily="18" charset="0"/>
            </a:rPr>
            <a:t>: </a:t>
          </a:r>
          <a:r>
            <a:rPr lang="en-US" sz="2000" noProof="0" dirty="0" smtClean="0">
              <a:latin typeface="Book Antiqua" pitchFamily="18" charset="0"/>
            </a:rPr>
            <a:t>most dangerous ones</a:t>
          </a:r>
          <a:endParaRPr lang="en-US" sz="2000" noProof="0" dirty="0">
            <a:latin typeface="Book Antiqua" pitchFamily="18" charset="0"/>
          </a:endParaRPr>
        </a:p>
      </dgm:t>
    </dgm:pt>
    <dgm:pt modelId="{2A447379-C613-4750-8EF3-3966B80070F9}" type="parTrans" cxnId="{28D6E9FE-5058-45CB-BF7C-51B477AB2518}">
      <dgm:prSet/>
      <dgm:spPr/>
      <dgm:t>
        <a:bodyPr/>
        <a:lstStyle/>
        <a:p>
          <a:endParaRPr lang="en-US"/>
        </a:p>
      </dgm:t>
    </dgm:pt>
    <dgm:pt modelId="{3DE14DA3-C1C5-418E-AFAE-372B8238C8BA}" type="sibTrans" cxnId="{28D6E9FE-5058-45CB-BF7C-51B477AB2518}">
      <dgm:prSet/>
      <dgm:spPr/>
      <dgm:t>
        <a:bodyPr/>
        <a:lstStyle/>
        <a:p>
          <a:endParaRPr lang="en-US"/>
        </a:p>
      </dgm:t>
    </dgm:pt>
    <dgm:pt modelId="{F8B8116B-593B-44C1-8770-FD7519CDEE5A}">
      <dgm:prSet custT="1"/>
      <dgm:spPr/>
      <dgm:t>
        <a:bodyPr/>
        <a:lstStyle/>
        <a:p>
          <a:pPr rtl="0"/>
          <a:r>
            <a:rPr lang="tr-TR" sz="2000" dirty="0" smtClean="0">
              <a:latin typeface="Book Antiqua" pitchFamily="18" charset="0"/>
            </a:rPr>
            <a:t>	</a:t>
          </a:r>
          <a:r>
            <a:rPr lang="en-US" sz="2000" dirty="0" err="1" smtClean="0">
              <a:latin typeface="Book Antiqua" pitchFamily="18" charset="0"/>
            </a:rPr>
            <a:t>sts</a:t>
          </a:r>
          <a:r>
            <a:rPr lang="en-US" sz="2000" dirty="0" smtClean="0">
              <a:latin typeface="Book Antiqua" pitchFamily="18" charset="0"/>
            </a:rPr>
            <a:t> cannot correct themselves, and which needs explanation </a:t>
          </a:r>
          <a:endParaRPr lang="tr-TR" sz="2000" dirty="0">
            <a:latin typeface="Book Antiqua" pitchFamily="18" charset="0"/>
          </a:endParaRPr>
        </a:p>
      </dgm:t>
    </dgm:pt>
    <dgm:pt modelId="{9BA788B3-0DE6-4829-ACF2-EA0BD4EF0038}" type="parTrans" cxnId="{103C2997-33D6-44A6-8A37-17D264976E94}">
      <dgm:prSet/>
      <dgm:spPr/>
      <dgm:t>
        <a:bodyPr/>
        <a:lstStyle/>
        <a:p>
          <a:endParaRPr lang="en-US"/>
        </a:p>
      </dgm:t>
    </dgm:pt>
    <dgm:pt modelId="{BD09B413-986E-4566-B626-6A18DAC3FFD4}" type="sibTrans" cxnId="{103C2997-33D6-44A6-8A37-17D264976E94}">
      <dgm:prSet/>
      <dgm:spPr/>
      <dgm:t>
        <a:bodyPr/>
        <a:lstStyle/>
        <a:p>
          <a:endParaRPr lang="en-US"/>
        </a:p>
      </dgm:t>
    </dgm:pt>
    <dgm:pt modelId="{4DBFE877-4CC0-47BA-9AE6-E08558AFA4F7}">
      <dgm:prSet custT="1"/>
      <dgm:spPr/>
      <dgm:t>
        <a:bodyPr/>
        <a:lstStyle/>
        <a:p>
          <a:pPr rtl="0"/>
          <a:r>
            <a:rPr lang="en-US" sz="2800" b="1" dirty="0" smtClean="0">
              <a:latin typeface="Book Antiqua" pitchFamily="18" charset="0"/>
            </a:rPr>
            <a:t>attempts</a:t>
          </a:r>
          <a:r>
            <a:rPr lang="en-US" sz="2000" dirty="0" smtClean="0">
              <a:latin typeface="Book Antiqua" pitchFamily="18" charset="0"/>
            </a:rPr>
            <a:t>: </a:t>
          </a:r>
          <a:endParaRPr lang="tr-TR" sz="2000" dirty="0">
            <a:latin typeface="Book Antiqua" pitchFamily="18" charset="0"/>
          </a:endParaRPr>
        </a:p>
      </dgm:t>
    </dgm:pt>
    <dgm:pt modelId="{618D2AF8-631C-4837-9E66-2B98E3ADC85B}" type="parTrans" cxnId="{9891035B-8C5A-4E6A-AAB9-B1706AFB66CC}">
      <dgm:prSet/>
      <dgm:spPr/>
      <dgm:t>
        <a:bodyPr/>
        <a:lstStyle/>
        <a:p>
          <a:endParaRPr lang="en-US"/>
        </a:p>
      </dgm:t>
    </dgm:pt>
    <dgm:pt modelId="{3EA99599-DBA8-4993-806D-E23EDCD080B0}" type="sibTrans" cxnId="{9891035B-8C5A-4E6A-AAB9-B1706AFB66CC}">
      <dgm:prSet/>
      <dgm:spPr/>
      <dgm:t>
        <a:bodyPr/>
        <a:lstStyle/>
        <a:p>
          <a:endParaRPr lang="en-US"/>
        </a:p>
      </dgm:t>
    </dgm:pt>
    <dgm:pt modelId="{EA50C4FD-C62E-4152-941C-0196BAA42264}">
      <dgm:prSet custT="1"/>
      <dgm:spPr/>
      <dgm:t>
        <a:bodyPr/>
        <a:lstStyle/>
        <a:p>
          <a:pPr rtl="0"/>
          <a:r>
            <a:rPr lang="tr-TR" sz="2000" dirty="0" smtClean="0">
              <a:latin typeface="Book Antiqua" pitchFamily="18" charset="0"/>
            </a:rPr>
            <a:t>	</a:t>
          </a:r>
          <a:r>
            <a:rPr lang="en-US" sz="2000" dirty="0" err="1" smtClean="0">
              <a:latin typeface="Book Antiqua" pitchFamily="18" charset="0"/>
            </a:rPr>
            <a:t>sts</a:t>
          </a:r>
          <a:r>
            <a:rPr lang="en-US" sz="2000" dirty="0" smtClean="0">
              <a:latin typeface="Book Antiqua" pitchFamily="18" charset="0"/>
            </a:rPr>
            <a:t> try to say </a:t>
          </a:r>
          <a:r>
            <a:rPr lang="en-US" sz="2000" dirty="0" err="1" smtClean="0">
              <a:latin typeface="Book Antiqua" pitchFamily="18" charset="0"/>
            </a:rPr>
            <a:t>sthg</a:t>
          </a:r>
          <a:r>
            <a:rPr lang="en-US" sz="2000" dirty="0" smtClean="0">
              <a:latin typeface="Book Antiqua" pitchFamily="18" charset="0"/>
            </a:rPr>
            <a:t> but don’t know correct form of saying it </a:t>
          </a:r>
          <a:endParaRPr lang="tr-TR" sz="2000" dirty="0">
            <a:latin typeface="Book Antiqua" pitchFamily="18" charset="0"/>
          </a:endParaRPr>
        </a:p>
      </dgm:t>
    </dgm:pt>
    <dgm:pt modelId="{53C024F9-6F3D-48F5-98F7-6928A6782DCE}" type="parTrans" cxnId="{D7CFB9C2-B90C-4F76-A9FD-36C5749333AA}">
      <dgm:prSet/>
      <dgm:spPr/>
      <dgm:t>
        <a:bodyPr/>
        <a:lstStyle/>
        <a:p>
          <a:endParaRPr lang="en-US"/>
        </a:p>
      </dgm:t>
    </dgm:pt>
    <dgm:pt modelId="{DD801B95-AADB-4D09-9EBD-BCE942E34FB9}" type="sibTrans" cxnId="{D7CFB9C2-B90C-4F76-A9FD-36C5749333AA}">
      <dgm:prSet/>
      <dgm:spPr/>
      <dgm:t>
        <a:bodyPr/>
        <a:lstStyle/>
        <a:p>
          <a:endParaRPr lang="en-US"/>
        </a:p>
      </dgm:t>
    </dgm:pt>
    <dgm:pt modelId="{6AF34466-ABF2-4737-BFAA-0191D3DE8924}">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There are two main causes of the errors: </a:t>
          </a:r>
          <a:endParaRPr lang="tr-TR" sz="2000" dirty="0">
            <a:latin typeface="Book Antiqua" pitchFamily="18" charset="0"/>
          </a:endParaRPr>
        </a:p>
      </dgm:t>
    </dgm:pt>
    <dgm:pt modelId="{2C806745-E92A-47B3-8D01-7DAB8175EBA2}" type="parTrans" cxnId="{7AD5F147-D526-4E83-A907-6D198C19608B}">
      <dgm:prSet/>
      <dgm:spPr/>
      <dgm:t>
        <a:bodyPr/>
        <a:lstStyle/>
        <a:p>
          <a:endParaRPr lang="en-US"/>
        </a:p>
      </dgm:t>
    </dgm:pt>
    <dgm:pt modelId="{7DD8E96E-201B-4FDF-A3C7-2FA874CC89A3}" type="sibTrans" cxnId="{7AD5F147-D526-4E83-A907-6D198C19608B}">
      <dgm:prSet/>
      <dgm:spPr/>
      <dgm:t>
        <a:bodyPr/>
        <a:lstStyle/>
        <a:p>
          <a:endParaRPr lang="en-US"/>
        </a:p>
      </dgm:t>
    </dgm:pt>
    <dgm:pt modelId="{61FE2B40-CB40-4B55-8667-B555CF334F48}">
      <dgm:prSet custT="1"/>
      <dgm:spPr/>
      <dgm:t>
        <a:bodyPr/>
        <a:lstStyle/>
        <a:p>
          <a:pPr rtl="0"/>
          <a:r>
            <a:rPr lang="en-US" sz="2800" b="1" dirty="0" smtClean="0">
              <a:latin typeface="Book Antiqua" pitchFamily="18" charset="0"/>
            </a:rPr>
            <a:t>L1 interference </a:t>
          </a:r>
          <a:endParaRPr lang="tr-TR" sz="2800" b="1" dirty="0">
            <a:latin typeface="Book Antiqua" pitchFamily="18" charset="0"/>
          </a:endParaRPr>
        </a:p>
      </dgm:t>
    </dgm:pt>
    <dgm:pt modelId="{0A840F5B-62BA-40E5-BC18-713BB60FB977}" type="parTrans" cxnId="{C0F26F54-1BDE-4733-B38E-2ACDE73BA902}">
      <dgm:prSet/>
      <dgm:spPr/>
      <dgm:t>
        <a:bodyPr/>
        <a:lstStyle/>
        <a:p>
          <a:endParaRPr lang="en-US"/>
        </a:p>
      </dgm:t>
    </dgm:pt>
    <dgm:pt modelId="{E9FFD3D9-022F-4CC3-877E-7FB6113AE1D7}" type="sibTrans" cxnId="{C0F26F54-1BDE-4733-B38E-2ACDE73BA902}">
      <dgm:prSet/>
      <dgm:spPr/>
      <dgm:t>
        <a:bodyPr/>
        <a:lstStyle/>
        <a:p>
          <a:endParaRPr lang="en-US"/>
        </a:p>
      </dgm:t>
    </dgm:pt>
    <dgm:pt modelId="{E582053D-17B5-42D3-989E-25056E673626}">
      <dgm:prSet custT="1"/>
      <dgm:spPr/>
      <dgm:t>
        <a:bodyPr/>
        <a:lstStyle/>
        <a:p>
          <a:pPr rtl="0"/>
          <a:r>
            <a:rPr lang="tr-TR" sz="2000" dirty="0" smtClean="0">
              <a:latin typeface="Book Antiqua" pitchFamily="18" charset="0"/>
            </a:rPr>
            <a:t>		</a:t>
          </a:r>
          <a:r>
            <a:rPr lang="en-US" sz="2000" dirty="0" smtClean="0">
              <a:latin typeface="Book Antiqua" pitchFamily="18" charset="0"/>
            </a:rPr>
            <a:t>at the level of sounds</a:t>
          </a:r>
          <a:r>
            <a:rPr lang="tr-TR" sz="2000" dirty="0" smtClean="0">
              <a:latin typeface="Book Antiqua" pitchFamily="18" charset="0"/>
            </a:rPr>
            <a:t>, </a:t>
          </a:r>
          <a:r>
            <a:rPr lang="en-US" sz="2000" dirty="0" smtClean="0">
              <a:latin typeface="Book Antiqua" pitchFamily="18" charset="0"/>
            </a:rPr>
            <a:t>grammar, word usage</a:t>
          </a:r>
          <a:endParaRPr lang="tr-TR" sz="2000" dirty="0">
            <a:latin typeface="Book Antiqua" pitchFamily="18" charset="0"/>
          </a:endParaRPr>
        </a:p>
      </dgm:t>
    </dgm:pt>
    <dgm:pt modelId="{D66E614F-F8C1-4274-9898-524735DA311A}" type="parTrans" cxnId="{E7762CD2-5B04-4B37-8B2E-2C4867F49FC5}">
      <dgm:prSet/>
      <dgm:spPr/>
      <dgm:t>
        <a:bodyPr/>
        <a:lstStyle/>
        <a:p>
          <a:endParaRPr lang="en-US"/>
        </a:p>
      </dgm:t>
    </dgm:pt>
    <dgm:pt modelId="{A5E262DF-D1BD-422B-B3E3-79D831DC1F61}" type="sibTrans" cxnId="{E7762CD2-5B04-4B37-8B2E-2C4867F49FC5}">
      <dgm:prSet/>
      <dgm:spPr/>
      <dgm:t>
        <a:bodyPr/>
        <a:lstStyle/>
        <a:p>
          <a:endParaRPr lang="en-US"/>
        </a:p>
      </dgm:t>
    </dgm:pt>
    <dgm:pt modelId="{67CF9A12-04FB-4888-9AE6-F01450B02E4A}">
      <dgm:prSet custT="1"/>
      <dgm:spPr/>
      <dgm:t>
        <a:bodyPr/>
        <a:lstStyle/>
        <a:p>
          <a:pPr rtl="0"/>
          <a:r>
            <a:rPr lang="en-US" sz="2800" b="1" dirty="0" smtClean="0">
              <a:latin typeface="Book Antiqua" pitchFamily="18" charset="0"/>
            </a:rPr>
            <a:t>Developmental</a:t>
          </a:r>
          <a:r>
            <a:rPr lang="en-US" sz="2800" dirty="0" smtClean="0">
              <a:latin typeface="Book Antiqua" pitchFamily="18" charset="0"/>
            </a:rPr>
            <a:t> </a:t>
          </a:r>
          <a:r>
            <a:rPr lang="en-US" sz="2800" b="1" dirty="0" smtClean="0">
              <a:latin typeface="Book Antiqua" pitchFamily="18" charset="0"/>
            </a:rPr>
            <a:t>errors </a:t>
          </a:r>
          <a:endParaRPr lang="tr-TR" sz="2800" b="1" dirty="0">
            <a:latin typeface="Book Antiqua" pitchFamily="18" charset="0"/>
          </a:endParaRPr>
        </a:p>
      </dgm:t>
    </dgm:pt>
    <dgm:pt modelId="{880418D5-0FBD-4664-8004-52CD86C9234F}" type="parTrans" cxnId="{1ED333CA-6A40-412D-BDF6-B842546CF42F}">
      <dgm:prSet/>
      <dgm:spPr/>
      <dgm:t>
        <a:bodyPr/>
        <a:lstStyle/>
        <a:p>
          <a:endParaRPr lang="en-US"/>
        </a:p>
      </dgm:t>
    </dgm:pt>
    <dgm:pt modelId="{6B2997A4-12A0-46E1-947C-DD9B8439ABA9}" type="sibTrans" cxnId="{1ED333CA-6A40-412D-BDF6-B842546CF42F}">
      <dgm:prSet/>
      <dgm:spPr/>
      <dgm:t>
        <a:bodyPr/>
        <a:lstStyle/>
        <a:p>
          <a:endParaRPr lang="en-US"/>
        </a:p>
      </dgm:t>
    </dgm:pt>
    <dgm:pt modelId="{9C5A4707-C9F4-43CC-B1E3-FAF98D376444}">
      <dgm:prSet custT="1"/>
      <dgm:spPr/>
      <dgm:t>
        <a:bodyPr/>
        <a:lstStyle/>
        <a:p>
          <a:pPr rtl="0"/>
          <a:r>
            <a:rPr lang="tr-TR" sz="2000" dirty="0" smtClean="0">
              <a:latin typeface="Book Antiqua" pitchFamily="18" charset="0"/>
            </a:rPr>
            <a:t>		</a:t>
          </a:r>
          <a:r>
            <a:rPr lang="en-US" sz="2000" dirty="0" smtClean="0">
              <a:latin typeface="Book Antiqua" pitchFamily="18" charset="0"/>
            </a:rPr>
            <a:t>over-</a:t>
          </a:r>
          <a:r>
            <a:rPr lang="en-US" sz="2000" dirty="0" err="1" smtClean="0">
              <a:latin typeface="Book Antiqua" pitchFamily="18" charset="0"/>
            </a:rPr>
            <a:t>generalisation</a:t>
          </a:r>
          <a:endParaRPr lang="tr-TR" sz="2000" dirty="0">
            <a:latin typeface="Book Antiqua" pitchFamily="18" charset="0"/>
          </a:endParaRPr>
        </a:p>
      </dgm:t>
    </dgm:pt>
    <dgm:pt modelId="{CE514C05-5772-4851-804B-7891AA4792A5}" type="parTrans" cxnId="{BE2B1259-5EAB-4619-B73D-A1D4A1C902E2}">
      <dgm:prSet/>
      <dgm:spPr/>
      <dgm:t>
        <a:bodyPr/>
        <a:lstStyle/>
        <a:p>
          <a:endParaRPr lang="en-US"/>
        </a:p>
      </dgm:t>
    </dgm:pt>
    <dgm:pt modelId="{B46AECEB-2AE6-421A-87C3-899EDD613A2D}" type="sibTrans" cxnId="{BE2B1259-5EAB-4619-B73D-A1D4A1C902E2}">
      <dgm:prSet/>
      <dgm:spPr/>
      <dgm:t>
        <a:bodyPr/>
        <a:lstStyle/>
        <a:p>
          <a:endParaRPr lang="en-US"/>
        </a:p>
      </dgm:t>
    </dgm:pt>
    <dgm:pt modelId="{D933AA8A-FD91-4716-87DB-441CAED7193E}">
      <dgm:prSet custT="1"/>
      <dgm:spPr/>
      <dgm:t>
        <a:bodyPr/>
        <a:lstStyle/>
        <a:p>
          <a:pPr rtl="0"/>
          <a:r>
            <a:rPr lang="tr-TR" sz="2000" dirty="0" smtClean="0">
              <a:latin typeface="Book Antiqua" pitchFamily="18" charset="0"/>
            </a:rPr>
            <a:t>		</a:t>
          </a:r>
          <a:r>
            <a:rPr lang="tr-TR" sz="2000" dirty="0" err="1" smtClean="0">
              <a:latin typeface="Book Antiqua" pitchFamily="18" charset="0"/>
            </a:rPr>
            <a:t>They</a:t>
          </a:r>
          <a:r>
            <a:rPr lang="tr-TR" sz="2000" dirty="0" smtClean="0">
              <a:latin typeface="Book Antiqua" pitchFamily="18" charset="0"/>
            </a:rPr>
            <a:t> </a:t>
          </a:r>
          <a:r>
            <a:rPr lang="tr-TR" sz="2000" dirty="0" err="1" smtClean="0">
              <a:latin typeface="Book Antiqua" pitchFamily="18" charset="0"/>
            </a:rPr>
            <a:t>are</a:t>
          </a:r>
          <a:r>
            <a:rPr lang="tr-TR" sz="2000" dirty="0" smtClean="0">
              <a:latin typeface="Book Antiqua" pitchFamily="18" charset="0"/>
            </a:rPr>
            <a:t> </a:t>
          </a:r>
          <a:r>
            <a:rPr lang="tr-TR" sz="2000" dirty="0" err="1" smtClean="0">
              <a:latin typeface="Book Antiqua" pitchFamily="18" charset="0"/>
            </a:rPr>
            <a:t>part</a:t>
          </a:r>
          <a:r>
            <a:rPr lang="tr-TR" sz="2000" dirty="0" smtClean="0">
              <a:latin typeface="Book Antiqua" pitchFamily="18" charset="0"/>
            </a:rPr>
            <a:t> of </a:t>
          </a:r>
          <a:r>
            <a:rPr lang="tr-TR" sz="2000" dirty="0" err="1" smtClean="0">
              <a:latin typeface="Book Antiqua" pitchFamily="18" charset="0"/>
            </a:rPr>
            <a:t>natural</a:t>
          </a:r>
          <a:r>
            <a:rPr lang="tr-TR" sz="2000" dirty="0" smtClean="0">
              <a:latin typeface="Book Antiqua" pitchFamily="18" charset="0"/>
            </a:rPr>
            <a:t> acqusition </a:t>
          </a:r>
          <a:r>
            <a:rPr lang="tr-TR" sz="2000" dirty="0" err="1" smtClean="0">
              <a:latin typeface="Book Antiqua" pitchFamily="18" charset="0"/>
            </a:rPr>
            <a:t>process</a:t>
          </a:r>
          <a:r>
            <a:rPr lang="tr-TR" sz="2000" dirty="0" smtClean="0">
              <a:latin typeface="Book Antiqua" pitchFamily="18" charset="0"/>
            </a:rPr>
            <a:t> (I</a:t>
          </a:r>
          <a:r>
            <a:rPr lang="en-US" sz="2000" dirty="0" err="1" smtClean="0">
              <a:latin typeface="Book Antiqua" pitchFamily="18" charset="0"/>
            </a:rPr>
            <a:t>nterlanguage</a:t>
          </a:r>
          <a:r>
            <a:rPr lang="en-US" sz="2000" dirty="0" smtClean="0">
              <a:latin typeface="Book Antiqua" pitchFamily="18" charset="0"/>
            </a:rPr>
            <a:t> </a:t>
          </a:r>
          <a:r>
            <a:rPr lang="tr-TR" sz="2000" dirty="0" smtClean="0">
              <a:latin typeface="Book Antiqua" pitchFamily="18" charset="0"/>
            </a:rPr>
            <a:t>)</a:t>
          </a:r>
          <a:endParaRPr lang="en-US" sz="2000" dirty="0">
            <a:latin typeface="Book Antiqua" pitchFamily="18" charset="0"/>
          </a:endParaRPr>
        </a:p>
      </dgm:t>
    </dgm:pt>
    <dgm:pt modelId="{EDFAC419-565B-4A0F-9101-B321F3987279}" type="parTrans" cxnId="{18349B72-649C-41EF-BFC2-328F3B4D69A2}">
      <dgm:prSet/>
      <dgm:spPr/>
      <dgm:t>
        <a:bodyPr/>
        <a:lstStyle/>
        <a:p>
          <a:endParaRPr lang="en-US"/>
        </a:p>
      </dgm:t>
    </dgm:pt>
    <dgm:pt modelId="{67FD9274-EEB6-423D-9F92-105FA169F654}" type="sibTrans" cxnId="{18349B72-649C-41EF-BFC2-328F3B4D69A2}">
      <dgm:prSet/>
      <dgm:spPr/>
      <dgm:t>
        <a:bodyPr/>
        <a:lstStyle/>
        <a:p>
          <a:endParaRPr lang="en-US"/>
        </a:p>
      </dgm:t>
    </dgm:pt>
    <dgm:pt modelId="{2F1A143F-386C-4466-BECA-6AA281128FB8}">
      <dgm:prSet custT="1"/>
      <dgm:spPr/>
      <dgm:t>
        <a:bodyPr/>
        <a:lstStyle/>
        <a:p>
          <a:pPr rtl="0"/>
          <a:r>
            <a:rPr lang="en-US" sz="2400" b="1" dirty="0" smtClean="0">
              <a:latin typeface="Book Antiqua" pitchFamily="18" charset="0"/>
            </a:rPr>
            <a:t>Ts should provide feedback to ease reconstructing process</a:t>
          </a:r>
          <a:endParaRPr lang="tr-TR" sz="2400" b="1" dirty="0">
            <a:latin typeface="Book Antiqua" pitchFamily="18" charset="0"/>
          </a:endParaRPr>
        </a:p>
      </dgm:t>
    </dgm:pt>
    <dgm:pt modelId="{30DC75FE-C9AF-42B8-A6BD-BB091D3EB225}" type="parTrans" cxnId="{3768AE5D-04C0-43E2-B9D4-0F459969B2EC}">
      <dgm:prSet/>
      <dgm:spPr/>
      <dgm:t>
        <a:bodyPr/>
        <a:lstStyle/>
        <a:p>
          <a:endParaRPr lang="en-US"/>
        </a:p>
      </dgm:t>
    </dgm:pt>
    <dgm:pt modelId="{CD11624E-69CB-49E8-BD33-C476D407DCD5}" type="sibTrans" cxnId="{3768AE5D-04C0-43E2-B9D4-0F459969B2EC}">
      <dgm:prSet/>
      <dgm:spPr/>
      <dgm:t>
        <a:bodyPr/>
        <a:lstStyle/>
        <a:p>
          <a:endParaRPr lang="en-US"/>
        </a:p>
      </dgm:t>
    </dgm:pt>
    <dgm:pt modelId="{474E45A4-3C66-497D-AF4C-78FA63F6A9DE}" type="pres">
      <dgm:prSet presAssocID="{D8DCD561-7D47-40A7-975E-98F2F017C675}" presName="linear" presStyleCnt="0">
        <dgm:presLayoutVars>
          <dgm:animLvl val="lvl"/>
          <dgm:resizeHandles val="exact"/>
        </dgm:presLayoutVars>
      </dgm:prSet>
      <dgm:spPr/>
      <dgm:t>
        <a:bodyPr/>
        <a:lstStyle/>
        <a:p>
          <a:endParaRPr lang="en-US"/>
        </a:p>
      </dgm:t>
    </dgm:pt>
    <dgm:pt modelId="{6CD7FDB7-B51B-48F5-AAFF-DAD49CEC24F7}" type="pres">
      <dgm:prSet presAssocID="{7B103436-185F-4BEA-A4FF-43322FDB7E7C}" presName="parentText" presStyleLbl="node1" presStyleIdx="0" presStyleCnt="18">
        <dgm:presLayoutVars>
          <dgm:chMax val="0"/>
          <dgm:bulletEnabled val="1"/>
        </dgm:presLayoutVars>
      </dgm:prSet>
      <dgm:spPr/>
      <dgm:t>
        <a:bodyPr/>
        <a:lstStyle/>
        <a:p>
          <a:endParaRPr lang="en-US"/>
        </a:p>
      </dgm:t>
    </dgm:pt>
    <dgm:pt modelId="{70CEC8AA-48C1-468D-9A41-DAE4D67516E1}" type="pres">
      <dgm:prSet presAssocID="{F3D0E942-8AB5-4AD3-8254-841ECD04784A}" presName="spacer" presStyleCnt="0"/>
      <dgm:spPr/>
    </dgm:pt>
    <dgm:pt modelId="{350B2644-B80F-4AB7-882E-5537EEEE7424}" type="pres">
      <dgm:prSet presAssocID="{44E0F764-F878-4F22-90D7-14523FC69FAF}" presName="parentText" presStyleLbl="node1" presStyleIdx="1" presStyleCnt="18">
        <dgm:presLayoutVars>
          <dgm:chMax val="0"/>
          <dgm:bulletEnabled val="1"/>
        </dgm:presLayoutVars>
      </dgm:prSet>
      <dgm:spPr/>
      <dgm:t>
        <a:bodyPr/>
        <a:lstStyle/>
        <a:p>
          <a:endParaRPr lang="en-US"/>
        </a:p>
      </dgm:t>
    </dgm:pt>
    <dgm:pt modelId="{5A883E61-AA29-43F2-BCD9-49E2A6473F65}" type="pres">
      <dgm:prSet presAssocID="{A24F1E48-A05F-4BC8-99D3-0A62787DBC5D}" presName="spacer" presStyleCnt="0"/>
      <dgm:spPr/>
    </dgm:pt>
    <dgm:pt modelId="{7D846B1A-46EA-4334-A817-E229087A60E8}" type="pres">
      <dgm:prSet presAssocID="{9A4D99D3-5F68-43D0-A57A-7886A353EAB4}" presName="parentText" presStyleLbl="node1" presStyleIdx="2" presStyleCnt="18">
        <dgm:presLayoutVars>
          <dgm:chMax val="0"/>
          <dgm:bulletEnabled val="1"/>
        </dgm:presLayoutVars>
      </dgm:prSet>
      <dgm:spPr/>
      <dgm:t>
        <a:bodyPr/>
        <a:lstStyle/>
        <a:p>
          <a:endParaRPr lang="en-US"/>
        </a:p>
      </dgm:t>
    </dgm:pt>
    <dgm:pt modelId="{FF8E31AA-F3BC-4FDD-8938-2902EB36F5A5}" type="pres">
      <dgm:prSet presAssocID="{8A045D72-571A-4A69-8BDF-54DDF0DA251D}" presName="spacer" presStyleCnt="0"/>
      <dgm:spPr/>
    </dgm:pt>
    <dgm:pt modelId="{372279A8-CB88-4344-B286-0DA0B2C92DBE}" type="pres">
      <dgm:prSet presAssocID="{1C70D102-834D-4279-B974-4888BD8312BD}" presName="parentText" presStyleLbl="node1" presStyleIdx="3" presStyleCnt="18">
        <dgm:presLayoutVars>
          <dgm:chMax val="0"/>
          <dgm:bulletEnabled val="1"/>
        </dgm:presLayoutVars>
      </dgm:prSet>
      <dgm:spPr/>
      <dgm:t>
        <a:bodyPr/>
        <a:lstStyle/>
        <a:p>
          <a:endParaRPr lang="en-US"/>
        </a:p>
      </dgm:t>
    </dgm:pt>
    <dgm:pt modelId="{23B95F74-EAB1-4F7B-81D4-B2A65659E695}" type="pres">
      <dgm:prSet presAssocID="{C5BCAC13-7ACE-4CD0-A69D-F2DAE6CBF9F2}" presName="spacer" presStyleCnt="0"/>
      <dgm:spPr/>
    </dgm:pt>
    <dgm:pt modelId="{CAA745BB-F609-49BE-8B99-3325236B0893}" type="pres">
      <dgm:prSet presAssocID="{2ADDF6E0-CED2-4FFB-8215-C45B49EF602F}" presName="parentText" presStyleLbl="node1" presStyleIdx="4" presStyleCnt="18">
        <dgm:presLayoutVars>
          <dgm:chMax val="0"/>
          <dgm:bulletEnabled val="1"/>
        </dgm:presLayoutVars>
      </dgm:prSet>
      <dgm:spPr/>
      <dgm:t>
        <a:bodyPr/>
        <a:lstStyle/>
        <a:p>
          <a:endParaRPr lang="en-US"/>
        </a:p>
      </dgm:t>
    </dgm:pt>
    <dgm:pt modelId="{CA36AA0F-CABC-4F60-98D9-EA6B86920DC8}" type="pres">
      <dgm:prSet presAssocID="{0B557152-1E28-4D25-8B4E-22885C2821C8}" presName="spacer" presStyleCnt="0"/>
      <dgm:spPr/>
    </dgm:pt>
    <dgm:pt modelId="{5E2C656C-A47D-49DB-B8A9-DC5536832EC9}" type="pres">
      <dgm:prSet presAssocID="{99BC7155-52B9-495D-BB6A-0B582DD26503}" presName="parentText" presStyleLbl="node1" presStyleIdx="5" presStyleCnt="18">
        <dgm:presLayoutVars>
          <dgm:chMax val="0"/>
          <dgm:bulletEnabled val="1"/>
        </dgm:presLayoutVars>
      </dgm:prSet>
      <dgm:spPr/>
      <dgm:t>
        <a:bodyPr/>
        <a:lstStyle/>
        <a:p>
          <a:endParaRPr lang="en-US"/>
        </a:p>
      </dgm:t>
    </dgm:pt>
    <dgm:pt modelId="{DF28EA31-FC61-4667-A4EF-A948969E570B}" type="pres">
      <dgm:prSet presAssocID="{F7C68A7A-0FFE-4010-9AFF-71119DB18F4A}" presName="spacer" presStyleCnt="0"/>
      <dgm:spPr/>
    </dgm:pt>
    <dgm:pt modelId="{5779E26C-DBC8-4FA1-9BE8-471744F024FD}" type="pres">
      <dgm:prSet presAssocID="{82D8BD51-BDD1-438D-82B7-8B32A5456BBB}" presName="parentText" presStyleLbl="node1" presStyleIdx="6" presStyleCnt="18">
        <dgm:presLayoutVars>
          <dgm:chMax val="0"/>
          <dgm:bulletEnabled val="1"/>
        </dgm:presLayoutVars>
      </dgm:prSet>
      <dgm:spPr/>
      <dgm:t>
        <a:bodyPr/>
        <a:lstStyle/>
        <a:p>
          <a:endParaRPr lang="en-US"/>
        </a:p>
      </dgm:t>
    </dgm:pt>
    <dgm:pt modelId="{57B2313D-6910-40BD-AAEB-849EC6E306F6}" type="pres">
      <dgm:prSet presAssocID="{2B045739-D26F-4718-AF4C-C97DD67C1431}" presName="spacer" presStyleCnt="0"/>
      <dgm:spPr/>
    </dgm:pt>
    <dgm:pt modelId="{65533674-1DAA-4DAB-969A-4F4DD6074198}" type="pres">
      <dgm:prSet presAssocID="{BE9B2D30-0CD1-444A-A1F7-BE2123FE578D}" presName="parentText" presStyleLbl="node1" presStyleIdx="7" presStyleCnt="18">
        <dgm:presLayoutVars>
          <dgm:chMax val="0"/>
          <dgm:bulletEnabled val="1"/>
        </dgm:presLayoutVars>
      </dgm:prSet>
      <dgm:spPr/>
      <dgm:t>
        <a:bodyPr/>
        <a:lstStyle/>
        <a:p>
          <a:endParaRPr lang="en-US"/>
        </a:p>
      </dgm:t>
    </dgm:pt>
    <dgm:pt modelId="{093E1A47-3705-4C28-8646-D15C851BEC9F}" type="pres">
      <dgm:prSet presAssocID="{3DE14DA3-C1C5-418E-AFAE-372B8238C8BA}" presName="spacer" presStyleCnt="0"/>
      <dgm:spPr/>
    </dgm:pt>
    <dgm:pt modelId="{11E3ACE3-A443-424B-802F-167363A92226}" type="pres">
      <dgm:prSet presAssocID="{F8B8116B-593B-44C1-8770-FD7519CDEE5A}" presName="parentText" presStyleLbl="node1" presStyleIdx="8" presStyleCnt="18">
        <dgm:presLayoutVars>
          <dgm:chMax val="0"/>
          <dgm:bulletEnabled val="1"/>
        </dgm:presLayoutVars>
      </dgm:prSet>
      <dgm:spPr/>
      <dgm:t>
        <a:bodyPr/>
        <a:lstStyle/>
        <a:p>
          <a:endParaRPr lang="en-US"/>
        </a:p>
      </dgm:t>
    </dgm:pt>
    <dgm:pt modelId="{327AB59A-E587-49A1-BB67-68A5392B4B98}" type="pres">
      <dgm:prSet presAssocID="{BD09B413-986E-4566-B626-6A18DAC3FFD4}" presName="spacer" presStyleCnt="0"/>
      <dgm:spPr/>
    </dgm:pt>
    <dgm:pt modelId="{CBE3BAB0-DEB8-4B23-965F-BAD08DF576BA}" type="pres">
      <dgm:prSet presAssocID="{4DBFE877-4CC0-47BA-9AE6-E08558AFA4F7}" presName="parentText" presStyleLbl="node1" presStyleIdx="9" presStyleCnt="18">
        <dgm:presLayoutVars>
          <dgm:chMax val="0"/>
          <dgm:bulletEnabled val="1"/>
        </dgm:presLayoutVars>
      </dgm:prSet>
      <dgm:spPr/>
      <dgm:t>
        <a:bodyPr/>
        <a:lstStyle/>
        <a:p>
          <a:endParaRPr lang="en-US"/>
        </a:p>
      </dgm:t>
    </dgm:pt>
    <dgm:pt modelId="{063BE260-5DC9-4864-B9A9-B10E3396134C}" type="pres">
      <dgm:prSet presAssocID="{3EA99599-DBA8-4993-806D-E23EDCD080B0}" presName="spacer" presStyleCnt="0"/>
      <dgm:spPr/>
    </dgm:pt>
    <dgm:pt modelId="{7B4EFDA4-0C59-44E2-9F08-42A919482E53}" type="pres">
      <dgm:prSet presAssocID="{EA50C4FD-C62E-4152-941C-0196BAA42264}" presName="parentText" presStyleLbl="node1" presStyleIdx="10" presStyleCnt="18">
        <dgm:presLayoutVars>
          <dgm:chMax val="0"/>
          <dgm:bulletEnabled val="1"/>
        </dgm:presLayoutVars>
      </dgm:prSet>
      <dgm:spPr/>
      <dgm:t>
        <a:bodyPr/>
        <a:lstStyle/>
        <a:p>
          <a:endParaRPr lang="en-US"/>
        </a:p>
      </dgm:t>
    </dgm:pt>
    <dgm:pt modelId="{A134DFBE-7138-4F68-91E8-4E0808AD50D7}" type="pres">
      <dgm:prSet presAssocID="{DD801B95-AADB-4D09-9EBD-BCE942E34FB9}" presName="spacer" presStyleCnt="0"/>
      <dgm:spPr/>
    </dgm:pt>
    <dgm:pt modelId="{3468BC3C-2B33-45F3-9D10-5320B2553E57}" type="pres">
      <dgm:prSet presAssocID="{6AF34466-ABF2-4737-BFAA-0191D3DE8924}" presName="parentText" presStyleLbl="node1" presStyleIdx="11" presStyleCnt="18">
        <dgm:presLayoutVars>
          <dgm:chMax val="0"/>
          <dgm:bulletEnabled val="1"/>
        </dgm:presLayoutVars>
      </dgm:prSet>
      <dgm:spPr/>
      <dgm:t>
        <a:bodyPr/>
        <a:lstStyle/>
        <a:p>
          <a:endParaRPr lang="en-US"/>
        </a:p>
      </dgm:t>
    </dgm:pt>
    <dgm:pt modelId="{8A1DA10D-5A11-47D9-9D81-801AED50FB34}" type="pres">
      <dgm:prSet presAssocID="{7DD8E96E-201B-4FDF-A3C7-2FA874CC89A3}" presName="spacer" presStyleCnt="0"/>
      <dgm:spPr/>
    </dgm:pt>
    <dgm:pt modelId="{D5299CC3-4144-4472-886E-E3EBBD9616C8}" type="pres">
      <dgm:prSet presAssocID="{61FE2B40-CB40-4B55-8667-B555CF334F48}" presName="parentText" presStyleLbl="node1" presStyleIdx="12" presStyleCnt="18">
        <dgm:presLayoutVars>
          <dgm:chMax val="0"/>
          <dgm:bulletEnabled val="1"/>
        </dgm:presLayoutVars>
      </dgm:prSet>
      <dgm:spPr/>
      <dgm:t>
        <a:bodyPr/>
        <a:lstStyle/>
        <a:p>
          <a:endParaRPr lang="en-US"/>
        </a:p>
      </dgm:t>
    </dgm:pt>
    <dgm:pt modelId="{19C691BA-5143-4706-B483-93B6560D832F}" type="pres">
      <dgm:prSet presAssocID="{E9FFD3D9-022F-4CC3-877E-7FB6113AE1D7}" presName="spacer" presStyleCnt="0"/>
      <dgm:spPr/>
    </dgm:pt>
    <dgm:pt modelId="{1453B7DC-256D-4884-8E41-ECCAE1E975B3}" type="pres">
      <dgm:prSet presAssocID="{E582053D-17B5-42D3-989E-25056E673626}" presName="parentText" presStyleLbl="node1" presStyleIdx="13" presStyleCnt="18">
        <dgm:presLayoutVars>
          <dgm:chMax val="0"/>
          <dgm:bulletEnabled val="1"/>
        </dgm:presLayoutVars>
      </dgm:prSet>
      <dgm:spPr/>
      <dgm:t>
        <a:bodyPr/>
        <a:lstStyle/>
        <a:p>
          <a:endParaRPr lang="en-US"/>
        </a:p>
      </dgm:t>
    </dgm:pt>
    <dgm:pt modelId="{5C1B618E-29BD-4776-A5AE-CECE57B7A53D}" type="pres">
      <dgm:prSet presAssocID="{A5E262DF-D1BD-422B-B3E3-79D831DC1F61}" presName="spacer" presStyleCnt="0"/>
      <dgm:spPr/>
    </dgm:pt>
    <dgm:pt modelId="{45C0B407-56B0-4AAC-BF97-F363F80FC386}" type="pres">
      <dgm:prSet presAssocID="{67CF9A12-04FB-4888-9AE6-F01450B02E4A}" presName="parentText" presStyleLbl="node1" presStyleIdx="14" presStyleCnt="18">
        <dgm:presLayoutVars>
          <dgm:chMax val="0"/>
          <dgm:bulletEnabled val="1"/>
        </dgm:presLayoutVars>
      </dgm:prSet>
      <dgm:spPr/>
      <dgm:t>
        <a:bodyPr/>
        <a:lstStyle/>
        <a:p>
          <a:endParaRPr lang="en-US"/>
        </a:p>
      </dgm:t>
    </dgm:pt>
    <dgm:pt modelId="{D10FE38D-6D81-4BBB-8575-E22F7C45B19B}" type="pres">
      <dgm:prSet presAssocID="{6B2997A4-12A0-46E1-947C-DD9B8439ABA9}" presName="spacer" presStyleCnt="0"/>
      <dgm:spPr/>
    </dgm:pt>
    <dgm:pt modelId="{AA078CA2-4372-4FCB-8B83-A98939BCC23B}" type="pres">
      <dgm:prSet presAssocID="{9C5A4707-C9F4-43CC-B1E3-FAF98D376444}" presName="parentText" presStyleLbl="node1" presStyleIdx="15" presStyleCnt="18">
        <dgm:presLayoutVars>
          <dgm:chMax val="0"/>
          <dgm:bulletEnabled val="1"/>
        </dgm:presLayoutVars>
      </dgm:prSet>
      <dgm:spPr/>
      <dgm:t>
        <a:bodyPr/>
        <a:lstStyle/>
        <a:p>
          <a:endParaRPr lang="en-US"/>
        </a:p>
      </dgm:t>
    </dgm:pt>
    <dgm:pt modelId="{8F059A8B-54A4-4A58-8E11-F79C90DA65DA}" type="pres">
      <dgm:prSet presAssocID="{B46AECEB-2AE6-421A-87C3-899EDD613A2D}" presName="spacer" presStyleCnt="0"/>
      <dgm:spPr/>
    </dgm:pt>
    <dgm:pt modelId="{3B5B32EF-46E9-4009-8DDF-06E5ECEB00C9}" type="pres">
      <dgm:prSet presAssocID="{D933AA8A-FD91-4716-87DB-441CAED7193E}" presName="parentText" presStyleLbl="node1" presStyleIdx="16" presStyleCnt="18">
        <dgm:presLayoutVars>
          <dgm:chMax val="0"/>
          <dgm:bulletEnabled val="1"/>
        </dgm:presLayoutVars>
      </dgm:prSet>
      <dgm:spPr/>
      <dgm:t>
        <a:bodyPr/>
        <a:lstStyle/>
        <a:p>
          <a:endParaRPr lang="en-US"/>
        </a:p>
      </dgm:t>
    </dgm:pt>
    <dgm:pt modelId="{CECFE61F-2E0D-4C63-BDBC-80D841E11685}" type="pres">
      <dgm:prSet presAssocID="{67FD9274-EEB6-423D-9F92-105FA169F654}" presName="spacer" presStyleCnt="0"/>
      <dgm:spPr/>
    </dgm:pt>
    <dgm:pt modelId="{B5FD1539-1B15-4725-AD1E-EFA2469A8CB9}" type="pres">
      <dgm:prSet presAssocID="{2F1A143F-386C-4466-BECA-6AA281128FB8}" presName="parentText" presStyleLbl="node1" presStyleIdx="17" presStyleCnt="18">
        <dgm:presLayoutVars>
          <dgm:chMax val="0"/>
          <dgm:bulletEnabled val="1"/>
        </dgm:presLayoutVars>
      </dgm:prSet>
      <dgm:spPr/>
      <dgm:t>
        <a:bodyPr/>
        <a:lstStyle/>
        <a:p>
          <a:endParaRPr lang="en-US"/>
        </a:p>
      </dgm:t>
    </dgm:pt>
  </dgm:ptLst>
  <dgm:cxnLst>
    <dgm:cxn modelId="{89F80859-19ED-4A70-BB48-A286F198A9F9}" type="presOf" srcId="{2ADDF6E0-CED2-4FFB-8215-C45B49EF602F}" destId="{CAA745BB-F609-49BE-8B99-3325236B0893}" srcOrd="0" destOrd="0" presId="urn:microsoft.com/office/officeart/2005/8/layout/vList2"/>
    <dgm:cxn modelId="{28D6E9FE-5058-45CB-BF7C-51B477AB2518}" srcId="{D8DCD561-7D47-40A7-975E-98F2F017C675}" destId="{BE9B2D30-0CD1-444A-A1F7-BE2123FE578D}" srcOrd="7" destOrd="0" parTransId="{2A447379-C613-4750-8EF3-3966B80070F9}" sibTransId="{3DE14DA3-C1C5-418E-AFAE-372B8238C8BA}"/>
    <dgm:cxn modelId="{18349B72-649C-41EF-BFC2-328F3B4D69A2}" srcId="{D8DCD561-7D47-40A7-975E-98F2F017C675}" destId="{D933AA8A-FD91-4716-87DB-441CAED7193E}" srcOrd="16" destOrd="0" parTransId="{EDFAC419-565B-4A0F-9101-B321F3987279}" sibTransId="{67FD9274-EEB6-423D-9F92-105FA169F654}"/>
    <dgm:cxn modelId="{DE24FB2D-1831-417D-A459-20F1C8CFA431}" type="presOf" srcId="{67CF9A12-04FB-4888-9AE6-F01450B02E4A}" destId="{45C0B407-56B0-4AAC-BF97-F363F80FC386}" srcOrd="0" destOrd="0" presId="urn:microsoft.com/office/officeart/2005/8/layout/vList2"/>
    <dgm:cxn modelId="{103C2997-33D6-44A6-8A37-17D264976E94}" srcId="{D8DCD561-7D47-40A7-975E-98F2F017C675}" destId="{F8B8116B-593B-44C1-8770-FD7519CDEE5A}" srcOrd="8" destOrd="0" parTransId="{9BA788B3-0DE6-4829-ACF2-EA0BD4EF0038}" sibTransId="{BD09B413-986E-4566-B626-6A18DAC3FFD4}"/>
    <dgm:cxn modelId="{ED80E649-8D26-4EBB-AAE6-075DCBA831AC}" type="presOf" srcId="{82D8BD51-BDD1-438D-82B7-8B32A5456BBB}" destId="{5779E26C-DBC8-4FA1-9BE8-471744F024FD}" srcOrd="0" destOrd="0" presId="urn:microsoft.com/office/officeart/2005/8/layout/vList2"/>
    <dgm:cxn modelId="{3BE2286B-0499-4BAD-B3F0-261C15D40505}" type="presOf" srcId="{D933AA8A-FD91-4716-87DB-441CAED7193E}" destId="{3B5B32EF-46E9-4009-8DDF-06E5ECEB00C9}" srcOrd="0" destOrd="0" presId="urn:microsoft.com/office/officeart/2005/8/layout/vList2"/>
    <dgm:cxn modelId="{23284C6F-87B6-45C7-9AD0-B44304B89A2D}" srcId="{D8DCD561-7D47-40A7-975E-98F2F017C675}" destId="{7B103436-185F-4BEA-A4FF-43322FDB7E7C}" srcOrd="0" destOrd="0" parTransId="{FF208D66-20AE-498F-989B-B41D58D67633}" sibTransId="{F3D0E942-8AB5-4AD3-8254-841ECD04784A}"/>
    <dgm:cxn modelId="{A797B8CD-631D-4706-9096-A3D0DE725B8B}" type="presOf" srcId="{E582053D-17B5-42D3-989E-25056E673626}" destId="{1453B7DC-256D-4884-8E41-ECCAE1E975B3}" srcOrd="0" destOrd="0" presId="urn:microsoft.com/office/officeart/2005/8/layout/vList2"/>
    <dgm:cxn modelId="{BE2B1259-5EAB-4619-B73D-A1D4A1C902E2}" srcId="{D8DCD561-7D47-40A7-975E-98F2F017C675}" destId="{9C5A4707-C9F4-43CC-B1E3-FAF98D376444}" srcOrd="15" destOrd="0" parTransId="{CE514C05-5772-4851-804B-7891AA4792A5}" sibTransId="{B46AECEB-2AE6-421A-87C3-899EDD613A2D}"/>
    <dgm:cxn modelId="{71DABC4A-4C9C-475E-B05F-E23F1D186D11}" srcId="{D8DCD561-7D47-40A7-975E-98F2F017C675}" destId="{44E0F764-F878-4F22-90D7-14523FC69FAF}" srcOrd="1" destOrd="0" parTransId="{DA26D4C7-9E22-4C6E-9C44-21EE63E24045}" sibTransId="{A24F1E48-A05F-4BC8-99D3-0A62787DBC5D}"/>
    <dgm:cxn modelId="{5EF873F1-FC91-422C-9864-9BC594300588}" srcId="{D8DCD561-7D47-40A7-975E-98F2F017C675}" destId="{82D8BD51-BDD1-438D-82B7-8B32A5456BBB}" srcOrd="6" destOrd="0" parTransId="{4C18A767-4A02-4B3A-8871-248C9B8419E2}" sibTransId="{2B045739-D26F-4718-AF4C-C97DD67C1431}"/>
    <dgm:cxn modelId="{44F24F7A-3F33-45EB-AF17-7F66E3F83BE8}" srcId="{D8DCD561-7D47-40A7-975E-98F2F017C675}" destId="{9A4D99D3-5F68-43D0-A57A-7886A353EAB4}" srcOrd="2" destOrd="0" parTransId="{6852D4B1-D074-4B6E-8C98-2707BD13B672}" sibTransId="{8A045D72-571A-4A69-8BDF-54DDF0DA251D}"/>
    <dgm:cxn modelId="{10978021-9BF3-44F4-A461-96245935AE44}" type="presOf" srcId="{61FE2B40-CB40-4B55-8667-B555CF334F48}" destId="{D5299CC3-4144-4472-886E-E3EBBD9616C8}" srcOrd="0" destOrd="0" presId="urn:microsoft.com/office/officeart/2005/8/layout/vList2"/>
    <dgm:cxn modelId="{32BA7B3E-730B-408D-853F-D6C7D09EC8FD}" type="presOf" srcId="{4DBFE877-4CC0-47BA-9AE6-E08558AFA4F7}" destId="{CBE3BAB0-DEB8-4B23-965F-BAD08DF576BA}" srcOrd="0" destOrd="0" presId="urn:microsoft.com/office/officeart/2005/8/layout/vList2"/>
    <dgm:cxn modelId="{216AFDA7-4409-4E90-A26D-ADADD65473E4}" type="presOf" srcId="{9C5A4707-C9F4-43CC-B1E3-FAF98D376444}" destId="{AA078CA2-4372-4FCB-8B83-A98939BCC23B}" srcOrd="0" destOrd="0" presId="urn:microsoft.com/office/officeart/2005/8/layout/vList2"/>
    <dgm:cxn modelId="{3768AE5D-04C0-43E2-B9D4-0F459969B2EC}" srcId="{D8DCD561-7D47-40A7-975E-98F2F017C675}" destId="{2F1A143F-386C-4466-BECA-6AA281128FB8}" srcOrd="17" destOrd="0" parTransId="{30DC75FE-C9AF-42B8-A6BD-BB091D3EB225}" sibTransId="{CD11624E-69CB-49E8-BD33-C476D407DCD5}"/>
    <dgm:cxn modelId="{E7762CD2-5B04-4B37-8B2E-2C4867F49FC5}" srcId="{D8DCD561-7D47-40A7-975E-98F2F017C675}" destId="{E582053D-17B5-42D3-989E-25056E673626}" srcOrd="13" destOrd="0" parTransId="{D66E614F-F8C1-4274-9898-524735DA311A}" sibTransId="{A5E262DF-D1BD-422B-B3E3-79D831DC1F61}"/>
    <dgm:cxn modelId="{9891035B-8C5A-4E6A-AAB9-B1706AFB66CC}" srcId="{D8DCD561-7D47-40A7-975E-98F2F017C675}" destId="{4DBFE877-4CC0-47BA-9AE6-E08558AFA4F7}" srcOrd="9" destOrd="0" parTransId="{618D2AF8-631C-4837-9E66-2B98E3ADC85B}" sibTransId="{3EA99599-DBA8-4993-806D-E23EDCD080B0}"/>
    <dgm:cxn modelId="{7AD5F147-D526-4E83-A907-6D198C19608B}" srcId="{D8DCD561-7D47-40A7-975E-98F2F017C675}" destId="{6AF34466-ABF2-4737-BFAA-0191D3DE8924}" srcOrd="11" destOrd="0" parTransId="{2C806745-E92A-47B3-8D01-7DAB8175EBA2}" sibTransId="{7DD8E96E-201B-4FDF-A3C7-2FA874CC89A3}"/>
    <dgm:cxn modelId="{C0F26F54-1BDE-4733-B38E-2ACDE73BA902}" srcId="{D8DCD561-7D47-40A7-975E-98F2F017C675}" destId="{61FE2B40-CB40-4B55-8667-B555CF334F48}" srcOrd="12" destOrd="0" parTransId="{0A840F5B-62BA-40E5-BC18-713BB60FB977}" sibTransId="{E9FFD3D9-022F-4CC3-877E-7FB6113AE1D7}"/>
    <dgm:cxn modelId="{ACEA8E33-7458-4462-84F1-E5CD9271E903}" type="presOf" srcId="{1C70D102-834D-4279-B974-4888BD8312BD}" destId="{372279A8-CB88-4344-B286-0DA0B2C92DBE}" srcOrd="0" destOrd="0" presId="urn:microsoft.com/office/officeart/2005/8/layout/vList2"/>
    <dgm:cxn modelId="{9B3BD200-5EB1-46F0-B9D7-4A41DFFCB75E}" type="presOf" srcId="{D8DCD561-7D47-40A7-975E-98F2F017C675}" destId="{474E45A4-3C66-497D-AF4C-78FA63F6A9DE}" srcOrd="0" destOrd="0" presId="urn:microsoft.com/office/officeart/2005/8/layout/vList2"/>
    <dgm:cxn modelId="{AC9B4562-BBE2-4895-80BF-F8670B1AD840}" type="presOf" srcId="{9A4D99D3-5F68-43D0-A57A-7886A353EAB4}" destId="{7D846B1A-46EA-4334-A817-E229087A60E8}" srcOrd="0" destOrd="0" presId="urn:microsoft.com/office/officeart/2005/8/layout/vList2"/>
    <dgm:cxn modelId="{1ED333CA-6A40-412D-BDF6-B842546CF42F}" srcId="{D8DCD561-7D47-40A7-975E-98F2F017C675}" destId="{67CF9A12-04FB-4888-9AE6-F01450B02E4A}" srcOrd="14" destOrd="0" parTransId="{880418D5-0FBD-4664-8004-52CD86C9234F}" sibTransId="{6B2997A4-12A0-46E1-947C-DD9B8439ABA9}"/>
    <dgm:cxn modelId="{EDD6CA61-8C21-4704-A001-8612E85E4481}" type="presOf" srcId="{EA50C4FD-C62E-4152-941C-0196BAA42264}" destId="{7B4EFDA4-0C59-44E2-9F08-42A919482E53}" srcOrd="0" destOrd="0" presId="urn:microsoft.com/office/officeart/2005/8/layout/vList2"/>
    <dgm:cxn modelId="{EB23B0A6-FA4E-4703-8D24-3F569446E65E}" srcId="{D8DCD561-7D47-40A7-975E-98F2F017C675}" destId="{1C70D102-834D-4279-B974-4888BD8312BD}" srcOrd="3" destOrd="0" parTransId="{A8E9EFBF-A7B2-4975-B076-C595901A1B92}" sibTransId="{C5BCAC13-7ACE-4CD0-A69D-F2DAE6CBF9F2}"/>
    <dgm:cxn modelId="{D7CFB9C2-B90C-4F76-A9FD-36C5749333AA}" srcId="{D8DCD561-7D47-40A7-975E-98F2F017C675}" destId="{EA50C4FD-C62E-4152-941C-0196BAA42264}" srcOrd="10" destOrd="0" parTransId="{53C024F9-6F3D-48F5-98F7-6928A6782DCE}" sibTransId="{DD801B95-AADB-4D09-9EBD-BCE942E34FB9}"/>
    <dgm:cxn modelId="{B5A6E0BE-570C-4593-A05A-FEFF1D99295A}" type="presOf" srcId="{99BC7155-52B9-495D-BB6A-0B582DD26503}" destId="{5E2C656C-A47D-49DB-B8A9-DC5536832EC9}" srcOrd="0" destOrd="0" presId="urn:microsoft.com/office/officeart/2005/8/layout/vList2"/>
    <dgm:cxn modelId="{0A0F2245-FD71-41C4-972D-67674749B853}" type="presOf" srcId="{6AF34466-ABF2-4737-BFAA-0191D3DE8924}" destId="{3468BC3C-2B33-45F3-9D10-5320B2553E57}" srcOrd="0" destOrd="0" presId="urn:microsoft.com/office/officeart/2005/8/layout/vList2"/>
    <dgm:cxn modelId="{035BFFFE-DC0C-451C-AC44-420DD6CA0A8C}" type="presOf" srcId="{7B103436-185F-4BEA-A4FF-43322FDB7E7C}" destId="{6CD7FDB7-B51B-48F5-AAFF-DAD49CEC24F7}" srcOrd="0" destOrd="0" presId="urn:microsoft.com/office/officeart/2005/8/layout/vList2"/>
    <dgm:cxn modelId="{411EC99A-8066-41F4-894B-ACEEAC22439B}" srcId="{D8DCD561-7D47-40A7-975E-98F2F017C675}" destId="{2ADDF6E0-CED2-4FFB-8215-C45B49EF602F}" srcOrd="4" destOrd="0" parTransId="{BB628317-4026-4B72-8B4D-359B914A0015}" sibTransId="{0B557152-1E28-4D25-8B4E-22885C2821C8}"/>
    <dgm:cxn modelId="{B308378F-8B20-41FE-9CD9-8E99671379BB}" srcId="{D8DCD561-7D47-40A7-975E-98F2F017C675}" destId="{99BC7155-52B9-495D-BB6A-0B582DD26503}" srcOrd="5" destOrd="0" parTransId="{E33B7FC5-8D5B-4947-9817-D1EF1F27BCAC}" sibTransId="{F7C68A7A-0FFE-4010-9AFF-71119DB18F4A}"/>
    <dgm:cxn modelId="{C241D59E-05D9-4F84-9400-18DD2E5EC2CC}" type="presOf" srcId="{F8B8116B-593B-44C1-8770-FD7519CDEE5A}" destId="{11E3ACE3-A443-424B-802F-167363A92226}" srcOrd="0" destOrd="0" presId="urn:microsoft.com/office/officeart/2005/8/layout/vList2"/>
    <dgm:cxn modelId="{68B6976B-50E9-47C3-AD77-95D7E73F0DCD}" type="presOf" srcId="{44E0F764-F878-4F22-90D7-14523FC69FAF}" destId="{350B2644-B80F-4AB7-882E-5537EEEE7424}" srcOrd="0" destOrd="0" presId="urn:microsoft.com/office/officeart/2005/8/layout/vList2"/>
    <dgm:cxn modelId="{64FD75BF-4D38-4BBD-94F2-3535D96E4918}" type="presOf" srcId="{BE9B2D30-0CD1-444A-A1F7-BE2123FE578D}" destId="{65533674-1DAA-4DAB-969A-4F4DD6074198}" srcOrd="0" destOrd="0" presId="urn:microsoft.com/office/officeart/2005/8/layout/vList2"/>
    <dgm:cxn modelId="{6731E73B-981B-4806-A945-104885B79FC2}" type="presOf" srcId="{2F1A143F-386C-4466-BECA-6AA281128FB8}" destId="{B5FD1539-1B15-4725-AD1E-EFA2469A8CB9}" srcOrd="0" destOrd="0" presId="urn:microsoft.com/office/officeart/2005/8/layout/vList2"/>
    <dgm:cxn modelId="{D4457705-1317-4112-B38E-D82ACA1E0BFD}" type="presParOf" srcId="{474E45A4-3C66-497D-AF4C-78FA63F6A9DE}" destId="{6CD7FDB7-B51B-48F5-AAFF-DAD49CEC24F7}" srcOrd="0" destOrd="0" presId="urn:microsoft.com/office/officeart/2005/8/layout/vList2"/>
    <dgm:cxn modelId="{90207F3A-16F6-4704-98F5-1AE6AEF7A6E4}" type="presParOf" srcId="{474E45A4-3C66-497D-AF4C-78FA63F6A9DE}" destId="{70CEC8AA-48C1-468D-9A41-DAE4D67516E1}" srcOrd="1" destOrd="0" presId="urn:microsoft.com/office/officeart/2005/8/layout/vList2"/>
    <dgm:cxn modelId="{13A2F4E0-0150-4DB3-B8FA-8E3E93787661}" type="presParOf" srcId="{474E45A4-3C66-497D-AF4C-78FA63F6A9DE}" destId="{350B2644-B80F-4AB7-882E-5537EEEE7424}" srcOrd="2" destOrd="0" presId="urn:microsoft.com/office/officeart/2005/8/layout/vList2"/>
    <dgm:cxn modelId="{057C9770-594F-45B2-A5D7-224F8386F138}" type="presParOf" srcId="{474E45A4-3C66-497D-AF4C-78FA63F6A9DE}" destId="{5A883E61-AA29-43F2-BCD9-49E2A6473F65}" srcOrd="3" destOrd="0" presId="urn:microsoft.com/office/officeart/2005/8/layout/vList2"/>
    <dgm:cxn modelId="{4F40834B-898A-44B1-964B-876F442E404F}" type="presParOf" srcId="{474E45A4-3C66-497D-AF4C-78FA63F6A9DE}" destId="{7D846B1A-46EA-4334-A817-E229087A60E8}" srcOrd="4" destOrd="0" presId="urn:microsoft.com/office/officeart/2005/8/layout/vList2"/>
    <dgm:cxn modelId="{773B750C-0810-4CBC-84F4-065A871AF330}" type="presParOf" srcId="{474E45A4-3C66-497D-AF4C-78FA63F6A9DE}" destId="{FF8E31AA-F3BC-4FDD-8938-2902EB36F5A5}" srcOrd="5" destOrd="0" presId="urn:microsoft.com/office/officeart/2005/8/layout/vList2"/>
    <dgm:cxn modelId="{971A9E7E-1FD5-47E6-A7DC-293AC6B0487B}" type="presParOf" srcId="{474E45A4-3C66-497D-AF4C-78FA63F6A9DE}" destId="{372279A8-CB88-4344-B286-0DA0B2C92DBE}" srcOrd="6" destOrd="0" presId="urn:microsoft.com/office/officeart/2005/8/layout/vList2"/>
    <dgm:cxn modelId="{B18E1383-A3D9-476C-B9AD-2E797C266639}" type="presParOf" srcId="{474E45A4-3C66-497D-AF4C-78FA63F6A9DE}" destId="{23B95F74-EAB1-4F7B-81D4-B2A65659E695}" srcOrd="7" destOrd="0" presId="urn:microsoft.com/office/officeart/2005/8/layout/vList2"/>
    <dgm:cxn modelId="{C37675C9-722A-4D3F-8B2A-D72991E12AF0}" type="presParOf" srcId="{474E45A4-3C66-497D-AF4C-78FA63F6A9DE}" destId="{CAA745BB-F609-49BE-8B99-3325236B0893}" srcOrd="8" destOrd="0" presId="urn:microsoft.com/office/officeart/2005/8/layout/vList2"/>
    <dgm:cxn modelId="{6E51DC75-01CC-4E97-A676-528E8751EEB5}" type="presParOf" srcId="{474E45A4-3C66-497D-AF4C-78FA63F6A9DE}" destId="{CA36AA0F-CABC-4F60-98D9-EA6B86920DC8}" srcOrd="9" destOrd="0" presId="urn:microsoft.com/office/officeart/2005/8/layout/vList2"/>
    <dgm:cxn modelId="{911CDCA1-5D99-4B50-B926-6E65A76B1CD5}" type="presParOf" srcId="{474E45A4-3C66-497D-AF4C-78FA63F6A9DE}" destId="{5E2C656C-A47D-49DB-B8A9-DC5536832EC9}" srcOrd="10" destOrd="0" presId="urn:microsoft.com/office/officeart/2005/8/layout/vList2"/>
    <dgm:cxn modelId="{236B22CC-C42D-4E30-8786-5DEA9F8E9211}" type="presParOf" srcId="{474E45A4-3C66-497D-AF4C-78FA63F6A9DE}" destId="{DF28EA31-FC61-4667-A4EF-A948969E570B}" srcOrd="11" destOrd="0" presId="urn:microsoft.com/office/officeart/2005/8/layout/vList2"/>
    <dgm:cxn modelId="{E2005E18-18FD-4D2F-80F5-4C116E39564B}" type="presParOf" srcId="{474E45A4-3C66-497D-AF4C-78FA63F6A9DE}" destId="{5779E26C-DBC8-4FA1-9BE8-471744F024FD}" srcOrd="12" destOrd="0" presId="urn:microsoft.com/office/officeart/2005/8/layout/vList2"/>
    <dgm:cxn modelId="{61BF36AA-CE22-453A-B31A-6858E1E44188}" type="presParOf" srcId="{474E45A4-3C66-497D-AF4C-78FA63F6A9DE}" destId="{57B2313D-6910-40BD-AAEB-849EC6E306F6}" srcOrd="13" destOrd="0" presId="urn:microsoft.com/office/officeart/2005/8/layout/vList2"/>
    <dgm:cxn modelId="{9AAE06EC-8B6B-4CD4-A5F9-9818E3FB1D96}" type="presParOf" srcId="{474E45A4-3C66-497D-AF4C-78FA63F6A9DE}" destId="{65533674-1DAA-4DAB-969A-4F4DD6074198}" srcOrd="14" destOrd="0" presId="urn:microsoft.com/office/officeart/2005/8/layout/vList2"/>
    <dgm:cxn modelId="{18D052AA-02B7-4AA8-9D85-AE7E99980EDB}" type="presParOf" srcId="{474E45A4-3C66-497D-AF4C-78FA63F6A9DE}" destId="{093E1A47-3705-4C28-8646-D15C851BEC9F}" srcOrd="15" destOrd="0" presId="urn:microsoft.com/office/officeart/2005/8/layout/vList2"/>
    <dgm:cxn modelId="{82F5C7C8-3FF0-4367-A1D8-52AB7B666BC1}" type="presParOf" srcId="{474E45A4-3C66-497D-AF4C-78FA63F6A9DE}" destId="{11E3ACE3-A443-424B-802F-167363A92226}" srcOrd="16" destOrd="0" presId="urn:microsoft.com/office/officeart/2005/8/layout/vList2"/>
    <dgm:cxn modelId="{38AD4D69-5E59-4DD3-A756-60D5AC01E1AB}" type="presParOf" srcId="{474E45A4-3C66-497D-AF4C-78FA63F6A9DE}" destId="{327AB59A-E587-49A1-BB67-68A5392B4B98}" srcOrd="17" destOrd="0" presId="urn:microsoft.com/office/officeart/2005/8/layout/vList2"/>
    <dgm:cxn modelId="{6DF57A3F-7596-4A20-9758-1C0BD952B14D}" type="presParOf" srcId="{474E45A4-3C66-497D-AF4C-78FA63F6A9DE}" destId="{CBE3BAB0-DEB8-4B23-965F-BAD08DF576BA}" srcOrd="18" destOrd="0" presId="urn:microsoft.com/office/officeart/2005/8/layout/vList2"/>
    <dgm:cxn modelId="{5575823F-CCF2-43E3-94E8-61EF4CFF7C07}" type="presParOf" srcId="{474E45A4-3C66-497D-AF4C-78FA63F6A9DE}" destId="{063BE260-5DC9-4864-B9A9-B10E3396134C}" srcOrd="19" destOrd="0" presId="urn:microsoft.com/office/officeart/2005/8/layout/vList2"/>
    <dgm:cxn modelId="{4B9472EC-15CC-4332-83BB-49F735808CAD}" type="presParOf" srcId="{474E45A4-3C66-497D-AF4C-78FA63F6A9DE}" destId="{7B4EFDA4-0C59-44E2-9F08-42A919482E53}" srcOrd="20" destOrd="0" presId="urn:microsoft.com/office/officeart/2005/8/layout/vList2"/>
    <dgm:cxn modelId="{5AC39390-D5D1-4077-9334-AFA48C2258BE}" type="presParOf" srcId="{474E45A4-3C66-497D-AF4C-78FA63F6A9DE}" destId="{A134DFBE-7138-4F68-91E8-4E0808AD50D7}" srcOrd="21" destOrd="0" presId="urn:microsoft.com/office/officeart/2005/8/layout/vList2"/>
    <dgm:cxn modelId="{AAA12F97-4768-4D0C-9C59-49326D9042D3}" type="presParOf" srcId="{474E45A4-3C66-497D-AF4C-78FA63F6A9DE}" destId="{3468BC3C-2B33-45F3-9D10-5320B2553E57}" srcOrd="22" destOrd="0" presId="urn:microsoft.com/office/officeart/2005/8/layout/vList2"/>
    <dgm:cxn modelId="{DC36CF57-027F-475F-98BE-A66E47D1CF73}" type="presParOf" srcId="{474E45A4-3C66-497D-AF4C-78FA63F6A9DE}" destId="{8A1DA10D-5A11-47D9-9D81-801AED50FB34}" srcOrd="23" destOrd="0" presId="urn:microsoft.com/office/officeart/2005/8/layout/vList2"/>
    <dgm:cxn modelId="{1B822150-1260-46E0-A56F-BE9A2D70B674}" type="presParOf" srcId="{474E45A4-3C66-497D-AF4C-78FA63F6A9DE}" destId="{D5299CC3-4144-4472-886E-E3EBBD9616C8}" srcOrd="24" destOrd="0" presId="urn:microsoft.com/office/officeart/2005/8/layout/vList2"/>
    <dgm:cxn modelId="{3ABA2339-F5B8-4CB5-864B-A0998FC995F5}" type="presParOf" srcId="{474E45A4-3C66-497D-AF4C-78FA63F6A9DE}" destId="{19C691BA-5143-4706-B483-93B6560D832F}" srcOrd="25" destOrd="0" presId="urn:microsoft.com/office/officeart/2005/8/layout/vList2"/>
    <dgm:cxn modelId="{2EAD2BBA-DB86-4760-A5FE-F27CD9B84B6F}" type="presParOf" srcId="{474E45A4-3C66-497D-AF4C-78FA63F6A9DE}" destId="{1453B7DC-256D-4884-8E41-ECCAE1E975B3}" srcOrd="26" destOrd="0" presId="urn:microsoft.com/office/officeart/2005/8/layout/vList2"/>
    <dgm:cxn modelId="{4D4D05AA-76DE-4E8C-BD1F-B3E9C5023E7E}" type="presParOf" srcId="{474E45A4-3C66-497D-AF4C-78FA63F6A9DE}" destId="{5C1B618E-29BD-4776-A5AE-CECE57B7A53D}" srcOrd="27" destOrd="0" presId="urn:microsoft.com/office/officeart/2005/8/layout/vList2"/>
    <dgm:cxn modelId="{5DBA9338-4D7E-4789-8E3A-B622D679CC00}" type="presParOf" srcId="{474E45A4-3C66-497D-AF4C-78FA63F6A9DE}" destId="{45C0B407-56B0-4AAC-BF97-F363F80FC386}" srcOrd="28" destOrd="0" presId="urn:microsoft.com/office/officeart/2005/8/layout/vList2"/>
    <dgm:cxn modelId="{DF77053F-F22D-46FA-9860-6705C3E7B795}" type="presParOf" srcId="{474E45A4-3C66-497D-AF4C-78FA63F6A9DE}" destId="{D10FE38D-6D81-4BBB-8575-E22F7C45B19B}" srcOrd="29" destOrd="0" presId="urn:microsoft.com/office/officeart/2005/8/layout/vList2"/>
    <dgm:cxn modelId="{B10288A6-BF9A-4800-B384-74DA4FC956B8}" type="presParOf" srcId="{474E45A4-3C66-497D-AF4C-78FA63F6A9DE}" destId="{AA078CA2-4372-4FCB-8B83-A98939BCC23B}" srcOrd="30" destOrd="0" presId="urn:microsoft.com/office/officeart/2005/8/layout/vList2"/>
    <dgm:cxn modelId="{607E9C9E-023F-4144-A364-FD4CB9153893}" type="presParOf" srcId="{474E45A4-3C66-497D-AF4C-78FA63F6A9DE}" destId="{8F059A8B-54A4-4A58-8E11-F79C90DA65DA}" srcOrd="31" destOrd="0" presId="urn:microsoft.com/office/officeart/2005/8/layout/vList2"/>
    <dgm:cxn modelId="{F94A3F18-B0F7-4E06-9C19-B86F1F1572A8}" type="presParOf" srcId="{474E45A4-3C66-497D-AF4C-78FA63F6A9DE}" destId="{3B5B32EF-46E9-4009-8DDF-06E5ECEB00C9}" srcOrd="32" destOrd="0" presId="urn:microsoft.com/office/officeart/2005/8/layout/vList2"/>
    <dgm:cxn modelId="{3B0B2A22-8660-4D1B-8451-9D9625C1CD52}" type="presParOf" srcId="{474E45A4-3C66-497D-AF4C-78FA63F6A9DE}" destId="{CECFE61F-2E0D-4C63-BDBC-80D841E11685}" srcOrd="33" destOrd="0" presId="urn:microsoft.com/office/officeart/2005/8/layout/vList2"/>
    <dgm:cxn modelId="{42855A06-76A1-4A96-AF19-438701B09FB0}" type="presParOf" srcId="{474E45A4-3C66-497D-AF4C-78FA63F6A9DE}" destId="{B5FD1539-1B15-4725-AD1E-EFA2469A8CB9}" srcOrd="3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945AF3C-AB3C-4EBC-BFE2-EE04A1E5123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03D4DB3-F7DC-41AE-87FD-28FD36D20B8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dirty="0" smtClean="0">
              <a:latin typeface="Book Antiqua" pitchFamily="18" charset="0"/>
            </a:rPr>
            <a:t>B – Assessing student performance </a:t>
          </a:r>
          <a:endParaRPr lang="tr-TR" sz="1800" dirty="0">
            <a:latin typeface="Book Antiqua" pitchFamily="18" charset="0"/>
          </a:endParaRPr>
        </a:p>
      </dgm:t>
    </dgm:pt>
    <dgm:pt modelId="{1EB18D88-2A41-469A-9C1E-690FB1B4DD3C}" type="parTrans" cxnId="{E05E34A5-21FB-4AF0-BA04-884E032A3C03}">
      <dgm:prSet/>
      <dgm:spPr/>
      <dgm:t>
        <a:bodyPr/>
        <a:lstStyle/>
        <a:p>
          <a:endParaRPr lang="en-US"/>
        </a:p>
      </dgm:t>
    </dgm:pt>
    <dgm:pt modelId="{AB67BF2F-72FA-4A64-9FC2-8C82D0942436}" type="sibTrans" cxnId="{E05E34A5-21FB-4AF0-BA04-884E032A3C03}">
      <dgm:prSet/>
      <dgm:spPr/>
      <dgm:t>
        <a:bodyPr/>
        <a:lstStyle/>
        <a:p>
          <a:endParaRPr lang="en-US"/>
        </a:p>
      </dgm:t>
    </dgm:pt>
    <dgm:pt modelId="{0B46A5F7-1DF7-4A54-9608-FD63C9E1B776}">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Teachers assessing students </a:t>
          </a:r>
          <a:endParaRPr lang="tr-TR" sz="1800" dirty="0">
            <a:latin typeface="Book Antiqua" pitchFamily="18" charset="0"/>
          </a:endParaRPr>
        </a:p>
      </dgm:t>
    </dgm:pt>
    <dgm:pt modelId="{B3B7942C-06E6-4E87-9E54-BB7CD4C07E66}" type="parTrans" cxnId="{82D858CD-F807-40D7-A25D-32F5F8193AB6}">
      <dgm:prSet/>
      <dgm:spPr/>
      <dgm:t>
        <a:bodyPr/>
        <a:lstStyle/>
        <a:p>
          <a:endParaRPr lang="en-US"/>
        </a:p>
      </dgm:t>
    </dgm:pt>
    <dgm:pt modelId="{68FA3F2A-E57C-4319-B46D-4BD07F835D26}" type="sibTrans" cxnId="{82D858CD-F807-40D7-A25D-32F5F8193AB6}">
      <dgm:prSet/>
      <dgm:spPr/>
      <dgm:t>
        <a:bodyPr/>
        <a:lstStyle/>
        <a:p>
          <a:endParaRPr lang="en-US"/>
        </a:p>
      </dgm:t>
    </dgm:pt>
    <dgm:pt modelId="{00CAA3B1-C493-485B-A222-3D5D75F7CC66}">
      <dgm:prSet custT="1"/>
      <dgm:spPr/>
      <dgm:t>
        <a:bodyPr/>
        <a:lstStyle/>
        <a:p>
          <a:pPr rtl="0"/>
          <a:r>
            <a:rPr lang="en-US" sz="1800" dirty="0" smtClean="0">
              <a:latin typeface="Book Antiqua" pitchFamily="18" charset="0"/>
            </a:rPr>
            <a:t>Both explicit and implicit assessment can be used to assess </a:t>
          </a:r>
          <a:r>
            <a:rPr lang="en-US" sz="1800" dirty="0" err="1" smtClean="0">
              <a:latin typeface="Book Antiqua" pitchFamily="18" charset="0"/>
            </a:rPr>
            <a:t>sts’</a:t>
          </a:r>
          <a:r>
            <a:rPr lang="en-US" sz="1800" dirty="0" smtClean="0">
              <a:latin typeface="Book Antiqua" pitchFamily="18" charset="0"/>
            </a:rPr>
            <a:t> performance</a:t>
          </a:r>
          <a:endParaRPr lang="tr-TR" sz="1800" dirty="0">
            <a:latin typeface="Book Antiqua" pitchFamily="18" charset="0"/>
          </a:endParaRPr>
        </a:p>
      </dgm:t>
    </dgm:pt>
    <dgm:pt modelId="{ED1F0C9A-5085-407C-8477-6020C1A66495}" type="parTrans" cxnId="{02F06A7E-134E-42F6-A16E-9F5077E94E45}">
      <dgm:prSet/>
      <dgm:spPr/>
      <dgm:t>
        <a:bodyPr/>
        <a:lstStyle/>
        <a:p>
          <a:endParaRPr lang="en-US"/>
        </a:p>
      </dgm:t>
    </dgm:pt>
    <dgm:pt modelId="{152AE400-8759-492A-A072-D4F1667EEA75}" type="sibTrans" cxnId="{02F06A7E-134E-42F6-A16E-9F5077E94E45}">
      <dgm:prSet/>
      <dgm:spPr/>
      <dgm:t>
        <a:bodyPr/>
        <a:lstStyle/>
        <a:p>
          <a:endParaRPr lang="en-US"/>
        </a:p>
      </dgm:t>
    </dgm:pt>
    <dgm:pt modelId="{43BEFE19-0AB7-4616-AD73-CE41F54E7A3E}">
      <dgm:prSet custT="1"/>
      <dgm:spPr/>
      <dgm:t>
        <a:bodyPr/>
        <a:lstStyle/>
        <a:p>
          <a:pPr rtl="0"/>
          <a:r>
            <a:rPr lang="en-US" sz="1800" dirty="0" smtClean="0">
              <a:latin typeface="Book Antiqua" pitchFamily="18" charset="0"/>
            </a:rPr>
            <a:t>assessment is either positive or negative it is interpreted as praise</a:t>
          </a:r>
          <a:r>
            <a:rPr lang="tr-TR" sz="1800" dirty="0" smtClean="0">
              <a:latin typeface="Book Antiqua" pitchFamily="18" charset="0"/>
            </a:rPr>
            <a:t> vs</a:t>
          </a:r>
          <a:r>
            <a:rPr lang="en-US" sz="1800" dirty="0" smtClean="0">
              <a:latin typeface="Book Antiqua" pitchFamily="18" charset="0"/>
            </a:rPr>
            <a:t> criticism</a:t>
          </a:r>
          <a:endParaRPr lang="tr-TR" sz="1800" dirty="0">
            <a:latin typeface="Book Antiqua" pitchFamily="18" charset="0"/>
          </a:endParaRPr>
        </a:p>
      </dgm:t>
    </dgm:pt>
    <dgm:pt modelId="{3FC26B37-5B7F-42DE-ACF2-FDD9F0036758}" type="parTrans" cxnId="{D30897D9-3BD8-499D-8B2E-8F3B78D8395F}">
      <dgm:prSet/>
      <dgm:spPr/>
      <dgm:t>
        <a:bodyPr/>
        <a:lstStyle/>
        <a:p>
          <a:endParaRPr lang="en-US"/>
        </a:p>
      </dgm:t>
    </dgm:pt>
    <dgm:pt modelId="{215D7F92-87A2-43C2-9F1A-68A156D5E3A7}" type="sibTrans" cxnId="{D30897D9-3BD8-499D-8B2E-8F3B78D8395F}">
      <dgm:prSet/>
      <dgm:spPr/>
      <dgm:t>
        <a:bodyPr/>
        <a:lstStyle/>
        <a:p>
          <a:endParaRPr lang="en-US"/>
        </a:p>
      </dgm:t>
    </dgm:pt>
    <dgm:pt modelId="{EB8AEBE6-65A5-4DBD-9971-EEE5B3798CE2}">
      <dgm:prSet custT="1"/>
      <dgm:spPr/>
      <dgm:t>
        <a:bodyPr/>
        <a:lstStyle/>
        <a:p>
          <a:pPr rtl="0"/>
          <a:r>
            <a:rPr lang="en-US" sz="2400" b="1" dirty="0" smtClean="0">
              <a:latin typeface="Book Antiqua" pitchFamily="18" charset="0"/>
            </a:rPr>
            <a:t>Praise</a:t>
          </a:r>
          <a:r>
            <a:rPr lang="en-US" sz="2400" dirty="0" smtClean="0">
              <a:latin typeface="Book Antiqua" pitchFamily="18" charset="0"/>
            </a:rPr>
            <a:t> </a:t>
          </a:r>
          <a:r>
            <a:rPr lang="en-US" sz="1800" dirty="0" smtClean="0">
              <a:latin typeface="Book Antiqua" pitchFamily="18" charset="0"/>
            </a:rPr>
            <a:t>is important for our </a:t>
          </a:r>
          <a:r>
            <a:rPr lang="en-US" sz="1800" dirty="0" err="1" smtClean="0">
              <a:latin typeface="Book Antiqua" pitchFamily="18" charset="0"/>
            </a:rPr>
            <a:t>sts</a:t>
          </a:r>
          <a:r>
            <a:rPr lang="en-US" sz="1800" dirty="0" smtClean="0">
              <a:latin typeface="Book Antiqua" pitchFamily="18" charset="0"/>
            </a:rPr>
            <a:t> but </a:t>
          </a:r>
          <a:r>
            <a:rPr lang="tr-TR" sz="1800" dirty="0" smtClean="0">
              <a:latin typeface="Book Antiqua" pitchFamily="18" charset="0"/>
            </a:rPr>
            <a:t>t</a:t>
          </a:r>
          <a:r>
            <a:rPr lang="en-US" sz="1800" dirty="0" smtClean="0">
              <a:latin typeface="Book Antiqua" pitchFamily="18" charset="0"/>
            </a:rPr>
            <a:t>o be effective, </a:t>
          </a:r>
          <a:r>
            <a:rPr lang="tr-TR" sz="1800" dirty="0" err="1" smtClean="0">
              <a:latin typeface="Book Antiqua" pitchFamily="18" charset="0"/>
            </a:rPr>
            <a:t>Ts</a:t>
          </a:r>
          <a:r>
            <a:rPr lang="tr-TR" sz="1800" dirty="0" smtClean="0">
              <a:latin typeface="Book Antiqua" pitchFamily="18" charset="0"/>
            </a:rPr>
            <a:t> </a:t>
          </a:r>
          <a:r>
            <a:rPr lang="tr-TR" sz="1800" dirty="0" err="1" smtClean="0">
              <a:latin typeface="Book Antiqua" pitchFamily="18" charset="0"/>
            </a:rPr>
            <a:t>should</a:t>
          </a:r>
          <a:r>
            <a:rPr lang="tr-TR" sz="1800" dirty="0" smtClean="0">
              <a:latin typeface="Book Antiqua" pitchFamily="18" charset="0"/>
            </a:rPr>
            <a:t> </a:t>
          </a:r>
          <a:r>
            <a:rPr lang="tr-TR" sz="1800" dirty="0" err="1" smtClean="0">
              <a:latin typeface="Book Antiqua" pitchFamily="18" charset="0"/>
            </a:rPr>
            <a:t>show</a:t>
          </a:r>
          <a:r>
            <a:rPr lang="tr-TR" sz="1800" dirty="0" smtClean="0">
              <a:latin typeface="Book Antiqua" pitchFamily="18" charset="0"/>
            </a:rPr>
            <a:t> </a:t>
          </a:r>
          <a:r>
            <a:rPr lang="en-US" sz="1800" dirty="0" smtClean="0">
              <a:latin typeface="Book Antiqua" pitchFamily="18" charset="0"/>
            </a:rPr>
            <a:t>real interest</a:t>
          </a:r>
          <a:endParaRPr lang="tr-TR" sz="1800" dirty="0">
            <a:latin typeface="Book Antiqua" pitchFamily="18" charset="0"/>
          </a:endParaRPr>
        </a:p>
      </dgm:t>
    </dgm:pt>
    <dgm:pt modelId="{CF338859-0FE3-4A12-AE5C-2ADC3FD5173D}" type="parTrans" cxnId="{C27C3E0D-2ECB-4093-9C2D-91F79BF2BAC7}">
      <dgm:prSet/>
      <dgm:spPr/>
      <dgm:t>
        <a:bodyPr/>
        <a:lstStyle/>
        <a:p>
          <a:endParaRPr lang="en-US"/>
        </a:p>
      </dgm:t>
    </dgm:pt>
    <dgm:pt modelId="{CAC434D4-9B0A-4269-8248-9BC74F720749}" type="sibTrans" cxnId="{C27C3E0D-2ECB-4093-9C2D-91F79BF2BAC7}">
      <dgm:prSet/>
      <dgm:spPr/>
      <dgm:t>
        <a:bodyPr/>
        <a:lstStyle/>
        <a:p>
          <a:endParaRPr lang="en-US"/>
        </a:p>
      </dgm:t>
    </dgm:pt>
    <dgm:pt modelId="{728E7CD7-3C87-4FF0-8CFA-466086D6EC6A}">
      <dgm:prSet custT="1"/>
      <dgm:spPr/>
      <dgm:t>
        <a:bodyPr/>
        <a:lstStyle/>
        <a:p>
          <a:pPr rtl="0"/>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should not </a:t>
          </a:r>
          <a:r>
            <a:rPr lang="en-US" sz="2000" b="1" dirty="0" err="1" smtClean="0">
              <a:latin typeface="Book Antiqua" pitchFamily="18" charset="0"/>
            </a:rPr>
            <a:t>overcompliments</a:t>
          </a:r>
          <a:endParaRPr lang="tr-TR" sz="1800" b="1" dirty="0">
            <a:latin typeface="Book Antiqua" pitchFamily="18" charset="0"/>
          </a:endParaRPr>
        </a:p>
      </dgm:t>
    </dgm:pt>
    <dgm:pt modelId="{E8799964-4B25-4A73-A0F7-91985CCB7A7F}" type="parTrans" cxnId="{7529A0E5-D671-4A07-8188-EDF8CC26098F}">
      <dgm:prSet/>
      <dgm:spPr/>
      <dgm:t>
        <a:bodyPr/>
        <a:lstStyle/>
        <a:p>
          <a:endParaRPr lang="en-US"/>
        </a:p>
      </dgm:t>
    </dgm:pt>
    <dgm:pt modelId="{7209B092-11E8-458F-B5C5-662F3C93AD7F}" type="sibTrans" cxnId="{7529A0E5-D671-4A07-8188-EDF8CC26098F}">
      <dgm:prSet/>
      <dgm:spPr/>
      <dgm:t>
        <a:bodyPr/>
        <a:lstStyle/>
        <a:p>
          <a:endParaRPr lang="en-US"/>
        </a:p>
      </dgm:t>
    </dgm:pt>
    <dgm:pt modelId="{EC8A0252-3582-4FFF-BD8E-9F33F7EFB0AD}">
      <dgm:prSet custT="1"/>
      <dgm:spPr/>
      <dgm:t>
        <a:bodyPr/>
        <a:lstStyle/>
        <a:p>
          <a:pPr rtl="0"/>
          <a:r>
            <a:rPr lang="en-US" sz="1800" dirty="0" smtClean="0">
              <a:latin typeface="Book Antiqua" pitchFamily="18" charset="0"/>
            </a:rPr>
            <a:t>when </a:t>
          </a:r>
          <a:r>
            <a:rPr lang="tr-TR" sz="1800" dirty="0" err="1" smtClean="0">
              <a:latin typeface="Book Antiqua" pitchFamily="18" charset="0"/>
            </a:rPr>
            <a:t>Ts</a:t>
          </a:r>
          <a:r>
            <a:rPr lang="tr-TR" sz="1800" dirty="0" smtClean="0">
              <a:latin typeface="Book Antiqua" pitchFamily="18" charset="0"/>
            </a:rPr>
            <a:t> </a:t>
          </a:r>
          <a:r>
            <a:rPr lang="en-US" sz="1800" dirty="0" err="1" smtClean="0">
              <a:latin typeface="Book Antiqua" pitchFamily="18" charset="0"/>
            </a:rPr>
            <a:t>dont</a:t>
          </a:r>
          <a:r>
            <a:rPr lang="en-US" sz="1800" dirty="0" smtClean="0">
              <a:latin typeface="Book Antiqua" pitchFamily="18" charset="0"/>
            </a:rPr>
            <a:t> agree with </a:t>
          </a:r>
          <a:r>
            <a:rPr lang="tr-TR" sz="1800" dirty="0" err="1" smtClean="0">
              <a:latin typeface="Book Antiqua" pitchFamily="18" charset="0"/>
            </a:rPr>
            <a:t>sts</a:t>
          </a:r>
          <a:r>
            <a:rPr lang="tr-TR" sz="1800" dirty="0" smtClean="0">
              <a:latin typeface="Book Antiqua" pitchFamily="18" charset="0"/>
            </a:rPr>
            <a:t> </a:t>
          </a:r>
          <a:r>
            <a:rPr lang="en-US" sz="1800" dirty="0" smtClean="0">
              <a:latin typeface="Book Antiqua" pitchFamily="18" charset="0"/>
            </a:rPr>
            <a:t>self assessment</a:t>
          </a:r>
          <a:r>
            <a:rPr lang="tr-TR" sz="1800" dirty="0" smtClean="0">
              <a:latin typeface="Book Antiqua" pitchFamily="18" charset="0"/>
            </a:rPr>
            <a:t> </a:t>
          </a:r>
          <a:r>
            <a:rPr lang="en-US" sz="1800" dirty="0" smtClean="0">
              <a:latin typeface="Book Antiqua" pitchFamily="18" charset="0"/>
            </a:rPr>
            <a:t>This cause counter-productive</a:t>
          </a:r>
          <a:endParaRPr lang="tr-TR" sz="1800" dirty="0">
            <a:latin typeface="Book Antiqua" pitchFamily="18" charset="0"/>
          </a:endParaRPr>
        </a:p>
      </dgm:t>
    </dgm:pt>
    <dgm:pt modelId="{792F52FA-F260-4B5B-BA8A-45800DA3EF9A}" type="parTrans" cxnId="{CCD68A74-0040-4F4C-BECF-B027AC86DE00}">
      <dgm:prSet/>
      <dgm:spPr/>
      <dgm:t>
        <a:bodyPr/>
        <a:lstStyle/>
        <a:p>
          <a:endParaRPr lang="en-US"/>
        </a:p>
      </dgm:t>
    </dgm:pt>
    <dgm:pt modelId="{15949F5B-242F-4105-BAFE-F55EF61FF118}" type="sibTrans" cxnId="{CCD68A74-0040-4F4C-BECF-B027AC86DE00}">
      <dgm:prSet/>
      <dgm:spPr/>
      <dgm:t>
        <a:bodyPr/>
        <a:lstStyle/>
        <a:p>
          <a:endParaRPr lang="en-US"/>
        </a:p>
      </dgm:t>
    </dgm:pt>
    <dgm:pt modelId="{C426A0BD-E834-40FE-A9D3-278DF91322C4}">
      <dgm:prSet custT="1"/>
      <dgm:spPr/>
      <dgm:t>
        <a:bodyPr/>
        <a:lstStyle/>
        <a:p>
          <a:pPr rtl="0"/>
          <a:r>
            <a:rPr lang="tr-TR" sz="1800" dirty="0" err="1" smtClean="0">
              <a:latin typeface="Book Antiqua" pitchFamily="18" charset="0"/>
            </a:rPr>
            <a:t>Sts</a:t>
          </a:r>
          <a:r>
            <a:rPr lang="tr-TR" sz="1800" dirty="0" smtClean="0">
              <a:latin typeface="Book Antiqua" pitchFamily="18" charset="0"/>
            </a:rPr>
            <a:t> </a:t>
          </a:r>
          <a:r>
            <a:rPr lang="en-US" sz="1800" dirty="0" smtClean="0">
              <a:latin typeface="Book Antiqua" pitchFamily="18" charset="0"/>
            </a:rPr>
            <a:t>need to understand reasons for Ts approval and disapproval</a:t>
          </a:r>
          <a:endParaRPr lang="tr-TR" sz="1800" dirty="0">
            <a:latin typeface="Book Antiqua" pitchFamily="18" charset="0"/>
          </a:endParaRPr>
        </a:p>
      </dgm:t>
    </dgm:pt>
    <dgm:pt modelId="{394B4414-2799-4395-BEBC-1DB8AC31484D}" type="parTrans" cxnId="{201A6B76-B96A-425F-A62C-46D6EBA4C0AF}">
      <dgm:prSet/>
      <dgm:spPr/>
      <dgm:t>
        <a:bodyPr/>
        <a:lstStyle/>
        <a:p>
          <a:endParaRPr lang="en-US"/>
        </a:p>
      </dgm:t>
    </dgm:pt>
    <dgm:pt modelId="{C6CCF7AB-CECE-47C8-A343-E8F7F25C4F47}" type="sibTrans" cxnId="{201A6B76-B96A-425F-A62C-46D6EBA4C0AF}">
      <dgm:prSet/>
      <dgm:spPr/>
      <dgm:t>
        <a:bodyPr/>
        <a:lstStyle/>
        <a:p>
          <a:endParaRPr lang="en-US"/>
        </a:p>
      </dgm:t>
    </dgm:pt>
    <dgm:pt modelId="{3DBA8C4D-08C4-4689-B3B7-24A162619E80}">
      <dgm:prSet custT="1"/>
      <dgm:spPr/>
      <dgm:t>
        <a:bodyPr/>
        <a:lstStyle/>
        <a:p>
          <a:pPr rtl="0"/>
          <a:r>
            <a:rPr lang="en-US" sz="1800" dirty="0" smtClean="0">
              <a:latin typeface="Book Antiqua" pitchFamily="18" charset="0"/>
            </a:rPr>
            <a:t>Punishment </a:t>
          </a:r>
          <a:r>
            <a:rPr lang="tr-TR" sz="1800" dirty="0" smtClean="0">
              <a:latin typeface="Book Antiqua" pitchFamily="18" charset="0"/>
            </a:rPr>
            <a:t>is</a:t>
          </a:r>
          <a:r>
            <a:rPr lang="en-US" sz="1800" dirty="0" smtClean="0">
              <a:latin typeface="Book Antiqua" pitchFamily="18" charset="0"/>
            </a:rPr>
            <a:t> </a:t>
          </a:r>
          <a:r>
            <a:rPr lang="en-US" sz="2400" b="1" dirty="0" smtClean="0">
              <a:latin typeface="Book Antiqua" pitchFamily="18" charset="0"/>
            </a:rPr>
            <a:t>counter-productive. </a:t>
          </a:r>
          <a:r>
            <a:rPr lang="en-US" sz="2000" b="1" dirty="0" smtClean="0">
              <a:latin typeface="Book Antiqua" pitchFamily="18" charset="0"/>
            </a:rPr>
            <a:t>Appropriate dosage </a:t>
          </a:r>
          <a:r>
            <a:rPr lang="en-US" sz="1800" dirty="0" smtClean="0">
              <a:latin typeface="Book Antiqua" pitchFamily="18" charset="0"/>
            </a:rPr>
            <a:t>of praise</a:t>
          </a:r>
          <a:r>
            <a:rPr lang="tr-TR" sz="1800" dirty="0" smtClean="0">
              <a:latin typeface="Book Antiqua" pitchFamily="18" charset="0"/>
            </a:rPr>
            <a:t>-</a:t>
          </a:r>
          <a:r>
            <a:rPr lang="en-US" sz="1800" dirty="0" smtClean="0">
              <a:latin typeface="Book Antiqua" pitchFamily="18" charset="0"/>
            </a:rPr>
            <a:t>disapproval</a:t>
          </a:r>
          <a:endParaRPr lang="tr-TR" sz="1800" dirty="0">
            <a:latin typeface="Book Antiqua" pitchFamily="18" charset="0"/>
          </a:endParaRPr>
        </a:p>
      </dgm:t>
    </dgm:pt>
    <dgm:pt modelId="{9F21EA84-A55C-455E-A898-A2D75D7A866C}" type="parTrans" cxnId="{28463FE5-2A4F-4ED7-9170-9F45A967A011}">
      <dgm:prSet/>
      <dgm:spPr/>
      <dgm:t>
        <a:bodyPr/>
        <a:lstStyle/>
        <a:p>
          <a:endParaRPr lang="en-US"/>
        </a:p>
      </dgm:t>
    </dgm:pt>
    <dgm:pt modelId="{001D5A79-A354-4D8E-A337-946F2446CB92}" type="sibTrans" cxnId="{28463FE5-2A4F-4ED7-9170-9F45A967A011}">
      <dgm:prSet/>
      <dgm:spPr/>
      <dgm:t>
        <a:bodyPr/>
        <a:lstStyle/>
        <a:p>
          <a:endParaRPr lang="en-US"/>
        </a:p>
      </dgm:t>
    </dgm:pt>
    <dgm:pt modelId="{7F1146E1-84BA-4DF2-A539-1E0F8C2A4D4E}">
      <dgm:prSet custT="1"/>
      <dgm:spPr/>
      <dgm:t>
        <a:bodyPr/>
        <a:lstStyle/>
        <a:p>
          <a:pPr rtl="0"/>
          <a:r>
            <a:rPr lang="tr-TR" sz="1800" dirty="0" smtClean="0">
              <a:latin typeface="Book Antiqua" pitchFamily="18" charset="0"/>
            </a:rPr>
            <a:t>F</a:t>
          </a:r>
          <a:r>
            <a:rPr lang="en-US" sz="1800" dirty="0" smtClean="0">
              <a:latin typeface="Book Antiqua" pitchFamily="18" charset="0"/>
            </a:rPr>
            <a:t>eedback shouldn’t focus on </a:t>
          </a:r>
          <a:r>
            <a:rPr lang="en-US" sz="1800" dirty="0" err="1" smtClean="0">
              <a:latin typeface="Book Antiqua" pitchFamily="18" charset="0"/>
            </a:rPr>
            <a:t>lang</a:t>
          </a:r>
          <a:r>
            <a:rPr lang="en-US" sz="1800" dirty="0" smtClean="0">
              <a:latin typeface="Book Antiqua" pitchFamily="18" charset="0"/>
            </a:rPr>
            <a:t> which </a:t>
          </a:r>
          <a:r>
            <a:rPr lang="en-US" sz="1800" dirty="0" err="1" smtClean="0">
              <a:latin typeface="Book Antiqua" pitchFamily="18" charset="0"/>
            </a:rPr>
            <a:t>sts</a:t>
          </a:r>
          <a:r>
            <a:rPr lang="en-US" sz="1800" dirty="0" smtClean="0">
              <a:latin typeface="Book Antiqua" pitchFamily="18" charset="0"/>
            </a:rPr>
            <a:t> use, </a:t>
          </a:r>
          <a:r>
            <a:rPr lang="tr-TR" sz="1800" dirty="0" err="1" smtClean="0">
              <a:latin typeface="Book Antiqua" pitchFamily="18" charset="0"/>
            </a:rPr>
            <a:t>It</a:t>
          </a:r>
          <a:r>
            <a:rPr lang="tr-TR" sz="1800" dirty="0" smtClean="0">
              <a:latin typeface="Book Antiqua" pitchFamily="18" charset="0"/>
            </a:rPr>
            <a:t> </a:t>
          </a:r>
          <a:r>
            <a:rPr lang="tr-TR" sz="1800" dirty="0" err="1" smtClean="0">
              <a:latin typeface="Book Antiqua" pitchFamily="18" charset="0"/>
            </a:rPr>
            <a:t>should</a:t>
          </a:r>
          <a:r>
            <a:rPr lang="tr-TR" sz="1800" dirty="0" smtClean="0">
              <a:latin typeface="Book Antiqua" pitchFamily="18" charset="0"/>
            </a:rPr>
            <a:t> </a:t>
          </a:r>
          <a:r>
            <a:rPr lang="tr-TR" sz="2400" b="1" dirty="0" err="1" smtClean="0">
              <a:latin typeface="Book Antiqua" pitchFamily="18" charset="0"/>
            </a:rPr>
            <a:t>focus</a:t>
          </a:r>
          <a:r>
            <a:rPr lang="tr-TR" sz="2400" b="1" dirty="0" smtClean="0">
              <a:latin typeface="Book Antiqua" pitchFamily="18" charset="0"/>
            </a:rPr>
            <a:t> on </a:t>
          </a:r>
          <a:r>
            <a:rPr lang="en-US" sz="2400" b="1" dirty="0" smtClean="0">
              <a:latin typeface="Book Antiqua" pitchFamily="18" charset="0"/>
            </a:rPr>
            <a:t>the content </a:t>
          </a:r>
          <a:endParaRPr lang="tr-TR" sz="1800" b="1" dirty="0">
            <a:latin typeface="Book Antiqua" pitchFamily="18" charset="0"/>
          </a:endParaRPr>
        </a:p>
      </dgm:t>
    </dgm:pt>
    <dgm:pt modelId="{45181F96-EFA3-4A22-BC5F-BF2B5F435855}" type="parTrans" cxnId="{731FF534-A8FF-467C-9530-D46F3C1AD839}">
      <dgm:prSet/>
      <dgm:spPr/>
      <dgm:t>
        <a:bodyPr/>
        <a:lstStyle/>
        <a:p>
          <a:endParaRPr lang="en-US"/>
        </a:p>
      </dgm:t>
    </dgm:pt>
    <dgm:pt modelId="{3EE9D4EB-0E37-4298-BB2E-31046DE98A40}" type="sibTrans" cxnId="{731FF534-A8FF-467C-9530-D46F3C1AD839}">
      <dgm:prSet/>
      <dgm:spPr/>
      <dgm:t>
        <a:bodyPr/>
        <a:lstStyle/>
        <a:p>
          <a:endParaRPr lang="en-US"/>
        </a:p>
      </dgm:t>
    </dgm:pt>
    <dgm:pt modelId="{A51D06DA-3E8B-4A09-BAD1-16AFB03D3667}">
      <dgm:prSet custT="1"/>
      <dgm:spPr/>
      <dgm:t>
        <a:bodyPr/>
        <a:lstStyle/>
        <a:p>
          <a:pPr rtl="0"/>
          <a:r>
            <a:rPr lang="en-US" sz="1800" dirty="0" smtClean="0">
              <a:latin typeface="Book Antiqua" pitchFamily="18" charset="0"/>
            </a:rPr>
            <a:t>There are a number of ways which we can assess our students’ work: </a:t>
          </a:r>
          <a:endParaRPr lang="tr-TR" sz="1800" dirty="0">
            <a:latin typeface="Book Antiqua" pitchFamily="18" charset="0"/>
          </a:endParaRPr>
        </a:p>
      </dgm:t>
    </dgm:pt>
    <dgm:pt modelId="{596BF83C-551C-4C5A-A611-4E215EB849DF}" type="parTrans" cxnId="{59183DAE-C274-469C-AD93-FAF681AB051F}">
      <dgm:prSet/>
      <dgm:spPr/>
      <dgm:t>
        <a:bodyPr/>
        <a:lstStyle/>
        <a:p>
          <a:endParaRPr lang="en-US"/>
        </a:p>
      </dgm:t>
    </dgm:pt>
    <dgm:pt modelId="{DEC5F96C-44C0-4A48-9D5B-370708B0CADC}" type="sibTrans" cxnId="{59183DAE-C274-469C-AD93-FAF681AB051F}">
      <dgm:prSet/>
      <dgm:spPr/>
      <dgm:t>
        <a:bodyPr/>
        <a:lstStyle/>
        <a:p>
          <a:endParaRPr lang="en-US"/>
        </a:p>
      </dgm:t>
    </dgm:pt>
    <dgm:pt modelId="{C9ED3C75-D485-4955-8E5F-838046196D89}">
      <dgm:prSet custT="1"/>
      <dgm:spPr/>
      <dgm:t>
        <a:bodyPr/>
        <a:lstStyle/>
        <a:p>
          <a:pPr rtl="0"/>
          <a:r>
            <a:rPr lang="en-US" sz="2400" b="1" dirty="0" smtClean="0">
              <a:latin typeface="Book Antiqua" pitchFamily="18" charset="0"/>
            </a:rPr>
            <a:t>Comments</a:t>
          </a:r>
          <a:r>
            <a:rPr lang="tr-TR" sz="1800" dirty="0" smtClean="0">
              <a:latin typeface="Book Antiqua" pitchFamily="18" charset="0"/>
            </a:rPr>
            <a:t>: </a:t>
          </a:r>
          <a:r>
            <a:rPr lang="en-US" sz="1800" dirty="0" smtClean="0">
              <a:latin typeface="Book Antiqua" pitchFamily="18" charset="0"/>
            </a:rPr>
            <a:t>spoken or written. Saying goo</a:t>
          </a:r>
          <a:r>
            <a:rPr lang="tr-TR" sz="1800" dirty="0" smtClean="0">
              <a:latin typeface="Book Antiqua" pitchFamily="18" charset="0"/>
            </a:rPr>
            <a:t>d</a:t>
          </a:r>
          <a:r>
            <a:rPr lang="en-US" sz="1800" dirty="0" smtClean="0">
              <a:latin typeface="Book Antiqua" pitchFamily="18" charset="0"/>
            </a:rPr>
            <a:t> or nodding is positive assessment</a:t>
          </a:r>
          <a:endParaRPr lang="tr-TR" sz="1800" dirty="0">
            <a:latin typeface="Book Antiqua" pitchFamily="18" charset="0"/>
          </a:endParaRPr>
        </a:p>
      </dgm:t>
    </dgm:pt>
    <dgm:pt modelId="{93E7C03E-596C-4774-940C-8A2C35347712}" type="parTrans" cxnId="{72B5E52D-5EF5-45F7-BA07-4EB3970D3ADF}">
      <dgm:prSet/>
      <dgm:spPr/>
      <dgm:t>
        <a:bodyPr/>
        <a:lstStyle/>
        <a:p>
          <a:endParaRPr lang="en-US"/>
        </a:p>
      </dgm:t>
    </dgm:pt>
    <dgm:pt modelId="{AB76E584-3477-4877-A275-5F3349656FD6}" type="sibTrans" cxnId="{72B5E52D-5EF5-45F7-BA07-4EB3970D3ADF}">
      <dgm:prSet/>
      <dgm:spPr/>
      <dgm:t>
        <a:bodyPr/>
        <a:lstStyle/>
        <a:p>
          <a:endParaRPr lang="en-US"/>
        </a:p>
      </dgm:t>
    </dgm:pt>
    <dgm:pt modelId="{A15BBD3C-B6DA-4AD0-B3FF-C76433CAC9CC}">
      <dgm:prSet custT="1"/>
      <dgm:spPr/>
      <dgm:t>
        <a:bodyPr/>
        <a:lstStyle/>
        <a:p>
          <a:pPr rtl="0"/>
          <a:r>
            <a:rPr lang="en-US" sz="1800" dirty="0" smtClean="0">
              <a:latin typeface="Book Antiqua" pitchFamily="18" charset="0"/>
            </a:rPr>
            <a:t>marks and grades</a:t>
          </a:r>
          <a:r>
            <a:rPr lang="tr-TR" sz="1800" dirty="0" smtClean="0">
              <a:latin typeface="Book Antiqua" pitchFamily="18" charset="0"/>
            </a:rPr>
            <a:t>: </a:t>
          </a:r>
          <a:r>
            <a:rPr lang="en-US" sz="1800" dirty="0" smtClean="0">
              <a:latin typeface="Book Antiqua" pitchFamily="18" charset="0"/>
            </a:rPr>
            <a:t>grading </a:t>
          </a:r>
          <a:r>
            <a:rPr lang="tr-TR" sz="1800" dirty="0" err="1" smtClean="0">
              <a:latin typeface="Book Antiqua" pitchFamily="18" charset="0"/>
            </a:rPr>
            <a:t>system</a:t>
          </a:r>
          <a:r>
            <a:rPr lang="tr-TR" sz="1800" dirty="0" smtClean="0">
              <a:latin typeface="Book Antiqua" pitchFamily="18" charset="0"/>
            </a:rPr>
            <a:t> </a:t>
          </a:r>
          <a:r>
            <a:rPr lang="en-US" sz="1800" dirty="0" smtClean="0">
              <a:latin typeface="Book Antiqua" pitchFamily="18" charset="0"/>
            </a:rPr>
            <a:t>should be told to </a:t>
          </a:r>
          <a:r>
            <a:rPr lang="en-US" sz="1800" dirty="0" err="1" smtClean="0">
              <a:latin typeface="Book Antiqua" pitchFamily="18" charset="0"/>
            </a:rPr>
            <a:t>sts</a:t>
          </a:r>
          <a:r>
            <a:rPr lang="en-US" sz="1800" dirty="0" smtClean="0">
              <a:latin typeface="Book Antiqua" pitchFamily="18" charset="0"/>
            </a:rPr>
            <a:t>. Clear criteria is </a:t>
          </a:r>
          <a:r>
            <a:rPr lang="tr-TR" sz="1800" dirty="0" err="1" smtClean="0">
              <a:latin typeface="Book Antiqua" pitchFamily="18" charset="0"/>
            </a:rPr>
            <a:t>effective</a:t>
          </a:r>
          <a:endParaRPr lang="tr-TR" sz="1800" dirty="0">
            <a:latin typeface="Book Antiqua" pitchFamily="18" charset="0"/>
          </a:endParaRPr>
        </a:p>
      </dgm:t>
    </dgm:pt>
    <dgm:pt modelId="{101D51DF-2E21-43DC-8C24-DF1E3EE84EC9}" type="parTrans" cxnId="{1E859776-8C58-4CCD-AAB9-5CC346C35B29}">
      <dgm:prSet/>
      <dgm:spPr/>
      <dgm:t>
        <a:bodyPr/>
        <a:lstStyle/>
        <a:p>
          <a:endParaRPr lang="en-US"/>
        </a:p>
      </dgm:t>
    </dgm:pt>
    <dgm:pt modelId="{145E0AA8-404F-47F2-975B-588A9839B6BA}" type="sibTrans" cxnId="{1E859776-8C58-4CCD-AAB9-5CC346C35B29}">
      <dgm:prSet/>
      <dgm:spPr/>
      <dgm:t>
        <a:bodyPr/>
        <a:lstStyle/>
        <a:p>
          <a:endParaRPr lang="en-US"/>
        </a:p>
      </dgm:t>
    </dgm:pt>
    <dgm:pt modelId="{E0035484-3DE9-4410-98ED-CA520D3CFC99}">
      <dgm:prSet custT="1"/>
      <dgm:spPr/>
      <dgm:t>
        <a:bodyPr/>
        <a:lstStyle/>
        <a:p>
          <a:pPr rtl="0"/>
          <a:r>
            <a:rPr lang="en-US" sz="2400" b="1" dirty="0" smtClean="0">
              <a:latin typeface="Book Antiqua" pitchFamily="18" charset="0"/>
            </a:rPr>
            <a:t>Reports</a:t>
          </a:r>
          <a:r>
            <a:rPr lang="tr-TR" sz="1800" dirty="0" smtClean="0">
              <a:latin typeface="Book Antiqua" pitchFamily="18" charset="0"/>
            </a:rPr>
            <a:t>: </a:t>
          </a:r>
          <a:r>
            <a:rPr lang="en-US" sz="1800" dirty="0" smtClean="0">
              <a:latin typeface="Book Antiqua" pitchFamily="18" charset="0"/>
            </a:rPr>
            <a:t>they indicate how well </a:t>
          </a:r>
          <a:r>
            <a:rPr lang="en-US" sz="1800" dirty="0" err="1" smtClean="0">
              <a:latin typeface="Book Antiqua" pitchFamily="18" charset="0"/>
            </a:rPr>
            <a:t>sts</a:t>
          </a:r>
          <a:r>
            <a:rPr lang="en-US" sz="1800" dirty="0" smtClean="0">
              <a:latin typeface="Book Antiqua" pitchFamily="18" charset="0"/>
            </a:rPr>
            <a:t> have mastered through the study period</a:t>
          </a:r>
          <a:r>
            <a:rPr lang="tr-TR" sz="1800" dirty="0" smtClean="0">
              <a:latin typeface="Book Antiqua" pitchFamily="18" charset="0"/>
            </a:rPr>
            <a:t>.</a:t>
          </a:r>
          <a:endParaRPr lang="tr-TR" sz="1800" dirty="0">
            <a:latin typeface="Book Antiqua" pitchFamily="18" charset="0"/>
          </a:endParaRPr>
        </a:p>
      </dgm:t>
    </dgm:pt>
    <dgm:pt modelId="{69DB1ADA-EB44-4B8F-8625-036DFEF10EF6}" type="parTrans" cxnId="{8CC650FC-2C8D-4CD9-86B6-0E475F9DEF74}">
      <dgm:prSet/>
      <dgm:spPr/>
      <dgm:t>
        <a:bodyPr/>
        <a:lstStyle/>
        <a:p>
          <a:endParaRPr lang="en-US"/>
        </a:p>
      </dgm:t>
    </dgm:pt>
    <dgm:pt modelId="{682255A0-6349-40BE-8056-5E599FF919A3}" type="sibTrans" cxnId="{8CC650FC-2C8D-4CD9-86B6-0E475F9DEF74}">
      <dgm:prSet/>
      <dgm:spPr/>
      <dgm:t>
        <a:bodyPr/>
        <a:lstStyle/>
        <a:p>
          <a:endParaRPr lang="en-US"/>
        </a:p>
      </dgm:t>
    </dgm:pt>
    <dgm:pt modelId="{D1965463-008C-4282-A2C2-0FD4EE38A490}">
      <dgm:prSet custT="1"/>
      <dgm:spPr/>
      <dgm:t>
        <a:bodyPr/>
        <a:lstStyle/>
        <a:p>
          <a:pPr rtl="0"/>
          <a:r>
            <a:rPr lang="tr-TR" sz="1800" dirty="0" smtClean="0">
              <a:latin typeface="Book Antiqua" pitchFamily="18" charset="0"/>
            </a:rPr>
            <a:t>T</a:t>
          </a:r>
          <a:r>
            <a:rPr lang="en-US" sz="1800" dirty="0" smtClean="0">
              <a:latin typeface="Book Antiqua" pitchFamily="18" charset="0"/>
            </a:rPr>
            <a:t>hose techniques should be in balance and mention </a:t>
          </a:r>
          <a:r>
            <a:rPr lang="en-US" sz="1800" dirty="0" err="1" smtClean="0">
              <a:latin typeface="Book Antiqua" pitchFamily="18" charset="0"/>
            </a:rPr>
            <a:t>sts’</a:t>
          </a:r>
          <a:r>
            <a:rPr lang="en-US" sz="1800" dirty="0" smtClean="0">
              <a:latin typeface="Book Antiqua" pitchFamily="18" charset="0"/>
            </a:rPr>
            <a:t> weak and strong points equally.</a:t>
          </a:r>
          <a:endParaRPr lang="tr-TR" sz="1800" dirty="0">
            <a:latin typeface="Book Antiqua" pitchFamily="18" charset="0"/>
          </a:endParaRPr>
        </a:p>
      </dgm:t>
    </dgm:pt>
    <dgm:pt modelId="{DB14D699-043A-48AD-9CA2-994E61D54BB4}" type="parTrans" cxnId="{17107ACE-07C3-4975-A3F8-2E0D25C69C5A}">
      <dgm:prSet/>
      <dgm:spPr/>
      <dgm:t>
        <a:bodyPr/>
        <a:lstStyle/>
        <a:p>
          <a:endParaRPr lang="en-US"/>
        </a:p>
      </dgm:t>
    </dgm:pt>
    <dgm:pt modelId="{AF0D329D-4150-4E2A-93C4-D714FEA955A8}" type="sibTrans" cxnId="{17107ACE-07C3-4975-A3F8-2E0D25C69C5A}">
      <dgm:prSet/>
      <dgm:spPr/>
      <dgm:t>
        <a:bodyPr/>
        <a:lstStyle/>
        <a:p>
          <a:endParaRPr lang="en-US"/>
        </a:p>
      </dgm:t>
    </dgm:pt>
    <dgm:pt modelId="{3DFF532B-F669-48F5-8385-DC9F923DC3A5}" type="pres">
      <dgm:prSet presAssocID="{D945AF3C-AB3C-4EBC-BFE2-EE04A1E5123F}" presName="linear" presStyleCnt="0">
        <dgm:presLayoutVars>
          <dgm:animLvl val="lvl"/>
          <dgm:resizeHandles val="exact"/>
        </dgm:presLayoutVars>
      </dgm:prSet>
      <dgm:spPr/>
      <dgm:t>
        <a:bodyPr/>
        <a:lstStyle/>
        <a:p>
          <a:endParaRPr lang="en-US"/>
        </a:p>
      </dgm:t>
    </dgm:pt>
    <dgm:pt modelId="{44E66E1A-E9EA-4C58-8134-A42278F126AB}" type="pres">
      <dgm:prSet presAssocID="{803D4DB3-F7DC-41AE-87FD-28FD36D20B8A}" presName="parentText" presStyleLbl="node1" presStyleIdx="0" presStyleCnt="15">
        <dgm:presLayoutVars>
          <dgm:chMax val="0"/>
          <dgm:bulletEnabled val="1"/>
        </dgm:presLayoutVars>
      </dgm:prSet>
      <dgm:spPr/>
      <dgm:t>
        <a:bodyPr/>
        <a:lstStyle/>
        <a:p>
          <a:endParaRPr lang="en-US"/>
        </a:p>
      </dgm:t>
    </dgm:pt>
    <dgm:pt modelId="{7FC21A48-D291-433E-859D-B2A8E9C79D6A}" type="pres">
      <dgm:prSet presAssocID="{AB67BF2F-72FA-4A64-9FC2-8C82D0942436}" presName="spacer" presStyleCnt="0"/>
      <dgm:spPr/>
    </dgm:pt>
    <dgm:pt modelId="{D7F82B87-C5AE-4446-A391-C52CA0F5823D}" type="pres">
      <dgm:prSet presAssocID="{0B46A5F7-1DF7-4A54-9608-FD63C9E1B776}" presName="parentText" presStyleLbl="node1" presStyleIdx="1" presStyleCnt="15">
        <dgm:presLayoutVars>
          <dgm:chMax val="0"/>
          <dgm:bulletEnabled val="1"/>
        </dgm:presLayoutVars>
      </dgm:prSet>
      <dgm:spPr/>
      <dgm:t>
        <a:bodyPr/>
        <a:lstStyle/>
        <a:p>
          <a:endParaRPr lang="en-US"/>
        </a:p>
      </dgm:t>
    </dgm:pt>
    <dgm:pt modelId="{B7E4DA14-A023-4653-B4C2-5AAEA33D2EE5}" type="pres">
      <dgm:prSet presAssocID="{68FA3F2A-E57C-4319-B46D-4BD07F835D26}" presName="spacer" presStyleCnt="0"/>
      <dgm:spPr/>
    </dgm:pt>
    <dgm:pt modelId="{755B3B49-2A6E-427F-BFEB-1822CD7F183A}" type="pres">
      <dgm:prSet presAssocID="{00CAA3B1-C493-485B-A222-3D5D75F7CC66}" presName="parentText" presStyleLbl="node1" presStyleIdx="2" presStyleCnt="15">
        <dgm:presLayoutVars>
          <dgm:chMax val="0"/>
          <dgm:bulletEnabled val="1"/>
        </dgm:presLayoutVars>
      </dgm:prSet>
      <dgm:spPr/>
      <dgm:t>
        <a:bodyPr/>
        <a:lstStyle/>
        <a:p>
          <a:endParaRPr lang="en-US"/>
        </a:p>
      </dgm:t>
    </dgm:pt>
    <dgm:pt modelId="{B0DE5D3E-BF29-4ECC-BDFF-B5129936EE29}" type="pres">
      <dgm:prSet presAssocID="{152AE400-8759-492A-A072-D4F1667EEA75}" presName="spacer" presStyleCnt="0"/>
      <dgm:spPr/>
    </dgm:pt>
    <dgm:pt modelId="{D1BEBAA8-B9D1-4E40-AC69-605E5B84EDD9}" type="pres">
      <dgm:prSet presAssocID="{43BEFE19-0AB7-4616-AD73-CE41F54E7A3E}" presName="parentText" presStyleLbl="node1" presStyleIdx="3" presStyleCnt="15">
        <dgm:presLayoutVars>
          <dgm:chMax val="0"/>
          <dgm:bulletEnabled val="1"/>
        </dgm:presLayoutVars>
      </dgm:prSet>
      <dgm:spPr/>
      <dgm:t>
        <a:bodyPr/>
        <a:lstStyle/>
        <a:p>
          <a:endParaRPr lang="en-US"/>
        </a:p>
      </dgm:t>
    </dgm:pt>
    <dgm:pt modelId="{5EAA7D6A-F069-4A09-9C2B-744357546BB9}" type="pres">
      <dgm:prSet presAssocID="{215D7F92-87A2-43C2-9F1A-68A156D5E3A7}" presName="spacer" presStyleCnt="0"/>
      <dgm:spPr/>
    </dgm:pt>
    <dgm:pt modelId="{CC76CE17-1DE8-4998-8A69-953DFC0326EA}" type="pres">
      <dgm:prSet presAssocID="{EB8AEBE6-65A5-4DBD-9971-EEE5B3798CE2}" presName="parentText" presStyleLbl="node1" presStyleIdx="4" presStyleCnt="15">
        <dgm:presLayoutVars>
          <dgm:chMax val="0"/>
          <dgm:bulletEnabled val="1"/>
        </dgm:presLayoutVars>
      </dgm:prSet>
      <dgm:spPr/>
      <dgm:t>
        <a:bodyPr/>
        <a:lstStyle/>
        <a:p>
          <a:endParaRPr lang="en-US"/>
        </a:p>
      </dgm:t>
    </dgm:pt>
    <dgm:pt modelId="{EC1D70F0-A3C5-43AB-A9D3-5069B3622E44}" type="pres">
      <dgm:prSet presAssocID="{CAC434D4-9B0A-4269-8248-9BC74F720749}" presName="spacer" presStyleCnt="0"/>
      <dgm:spPr/>
    </dgm:pt>
    <dgm:pt modelId="{6671F383-F384-4E80-8977-FAD6A8139C41}" type="pres">
      <dgm:prSet presAssocID="{728E7CD7-3C87-4FF0-8CFA-466086D6EC6A}" presName="parentText" presStyleLbl="node1" presStyleIdx="5" presStyleCnt="15">
        <dgm:presLayoutVars>
          <dgm:chMax val="0"/>
          <dgm:bulletEnabled val="1"/>
        </dgm:presLayoutVars>
      </dgm:prSet>
      <dgm:spPr/>
      <dgm:t>
        <a:bodyPr/>
        <a:lstStyle/>
        <a:p>
          <a:endParaRPr lang="en-US"/>
        </a:p>
      </dgm:t>
    </dgm:pt>
    <dgm:pt modelId="{17BDC943-E4C9-439D-AF36-57C1899642FE}" type="pres">
      <dgm:prSet presAssocID="{7209B092-11E8-458F-B5C5-662F3C93AD7F}" presName="spacer" presStyleCnt="0"/>
      <dgm:spPr/>
    </dgm:pt>
    <dgm:pt modelId="{BDBA366C-64A6-44F6-9516-1C0F727DE6C2}" type="pres">
      <dgm:prSet presAssocID="{EC8A0252-3582-4FFF-BD8E-9F33F7EFB0AD}" presName="parentText" presStyleLbl="node1" presStyleIdx="6" presStyleCnt="15">
        <dgm:presLayoutVars>
          <dgm:chMax val="0"/>
          <dgm:bulletEnabled val="1"/>
        </dgm:presLayoutVars>
      </dgm:prSet>
      <dgm:spPr/>
      <dgm:t>
        <a:bodyPr/>
        <a:lstStyle/>
        <a:p>
          <a:endParaRPr lang="en-US"/>
        </a:p>
      </dgm:t>
    </dgm:pt>
    <dgm:pt modelId="{161F06F0-14DE-4641-9511-29056F2F20F1}" type="pres">
      <dgm:prSet presAssocID="{15949F5B-242F-4105-BAFE-F55EF61FF118}" presName="spacer" presStyleCnt="0"/>
      <dgm:spPr/>
    </dgm:pt>
    <dgm:pt modelId="{00979C62-5F07-4C1E-BC66-E278B8C03B1D}" type="pres">
      <dgm:prSet presAssocID="{C426A0BD-E834-40FE-A9D3-278DF91322C4}" presName="parentText" presStyleLbl="node1" presStyleIdx="7" presStyleCnt="15">
        <dgm:presLayoutVars>
          <dgm:chMax val="0"/>
          <dgm:bulletEnabled val="1"/>
        </dgm:presLayoutVars>
      </dgm:prSet>
      <dgm:spPr/>
      <dgm:t>
        <a:bodyPr/>
        <a:lstStyle/>
        <a:p>
          <a:endParaRPr lang="en-US"/>
        </a:p>
      </dgm:t>
    </dgm:pt>
    <dgm:pt modelId="{B7F7F5CF-3B29-4A6D-BF09-7348FD90AB57}" type="pres">
      <dgm:prSet presAssocID="{C6CCF7AB-CECE-47C8-A343-E8F7F25C4F47}" presName="spacer" presStyleCnt="0"/>
      <dgm:spPr/>
    </dgm:pt>
    <dgm:pt modelId="{2B543D5C-E5C2-459F-86C2-C6C3072FBED5}" type="pres">
      <dgm:prSet presAssocID="{3DBA8C4D-08C4-4689-B3B7-24A162619E80}" presName="parentText" presStyleLbl="node1" presStyleIdx="8" presStyleCnt="15">
        <dgm:presLayoutVars>
          <dgm:chMax val="0"/>
          <dgm:bulletEnabled val="1"/>
        </dgm:presLayoutVars>
      </dgm:prSet>
      <dgm:spPr/>
      <dgm:t>
        <a:bodyPr/>
        <a:lstStyle/>
        <a:p>
          <a:endParaRPr lang="en-US"/>
        </a:p>
      </dgm:t>
    </dgm:pt>
    <dgm:pt modelId="{B9C8155F-66EA-4700-85CA-A579415D2FB3}" type="pres">
      <dgm:prSet presAssocID="{001D5A79-A354-4D8E-A337-946F2446CB92}" presName="spacer" presStyleCnt="0"/>
      <dgm:spPr/>
    </dgm:pt>
    <dgm:pt modelId="{755DAC16-6CFC-4FF5-A804-3D4492DAA1EA}" type="pres">
      <dgm:prSet presAssocID="{7F1146E1-84BA-4DF2-A539-1E0F8C2A4D4E}" presName="parentText" presStyleLbl="node1" presStyleIdx="9" presStyleCnt="15">
        <dgm:presLayoutVars>
          <dgm:chMax val="0"/>
          <dgm:bulletEnabled val="1"/>
        </dgm:presLayoutVars>
      </dgm:prSet>
      <dgm:spPr/>
      <dgm:t>
        <a:bodyPr/>
        <a:lstStyle/>
        <a:p>
          <a:endParaRPr lang="en-US"/>
        </a:p>
      </dgm:t>
    </dgm:pt>
    <dgm:pt modelId="{6DD1DF2D-B84A-4968-9493-4974A29F563A}" type="pres">
      <dgm:prSet presAssocID="{3EE9D4EB-0E37-4298-BB2E-31046DE98A40}" presName="spacer" presStyleCnt="0"/>
      <dgm:spPr/>
    </dgm:pt>
    <dgm:pt modelId="{D04DAAF5-5F0C-46B8-8FE3-B797D01011D9}" type="pres">
      <dgm:prSet presAssocID="{A51D06DA-3E8B-4A09-BAD1-16AFB03D3667}" presName="parentText" presStyleLbl="node1" presStyleIdx="10" presStyleCnt="15">
        <dgm:presLayoutVars>
          <dgm:chMax val="0"/>
          <dgm:bulletEnabled val="1"/>
        </dgm:presLayoutVars>
      </dgm:prSet>
      <dgm:spPr/>
      <dgm:t>
        <a:bodyPr/>
        <a:lstStyle/>
        <a:p>
          <a:endParaRPr lang="en-US"/>
        </a:p>
      </dgm:t>
    </dgm:pt>
    <dgm:pt modelId="{012A6215-5135-4BC1-91BF-599D774B07F5}" type="pres">
      <dgm:prSet presAssocID="{DEC5F96C-44C0-4A48-9D5B-370708B0CADC}" presName="spacer" presStyleCnt="0"/>
      <dgm:spPr/>
    </dgm:pt>
    <dgm:pt modelId="{AF2C1FBE-5FCC-4F17-A053-1B481C5A1068}" type="pres">
      <dgm:prSet presAssocID="{C9ED3C75-D485-4955-8E5F-838046196D89}" presName="parentText" presStyleLbl="node1" presStyleIdx="11" presStyleCnt="15">
        <dgm:presLayoutVars>
          <dgm:chMax val="0"/>
          <dgm:bulletEnabled val="1"/>
        </dgm:presLayoutVars>
      </dgm:prSet>
      <dgm:spPr/>
      <dgm:t>
        <a:bodyPr/>
        <a:lstStyle/>
        <a:p>
          <a:endParaRPr lang="en-US"/>
        </a:p>
      </dgm:t>
    </dgm:pt>
    <dgm:pt modelId="{B862D413-E64F-49FC-A25E-8A1B27A71828}" type="pres">
      <dgm:prSet presAssocID="{AB76E584-3477-4877-A275-5F3349656FD6}" presName="spacer" presStyleCnt="0"/>
      <dgm:spPr/>
    </dgm:pt>
    <dgm:pt modelId="{950445F9-1410-4689-AA5F-5A266493D6E5}" type="pres">
      <dgm:prSet presAssocID="{A15BBD3C-B6DA-4AD0-B3FF-C76433CAC9CC}" presName="parentText" presStyleLbl="node1" presStyleIdx="12" presStyleCnt="15">
        <dgm:presLayoutVars>
          <dgm:chMax val="0"/>
          <dgm:bulletEnabled val="1"/>
        </dgm:presLayoutVars>
      </dgm:prSet>
      <dgm:spPr/>
      <dgm:t>
        <a:bodyPr/>
        <a:lstStyle/>
        <a:p>
          <a:endParaRPr lang="en-US"/>
        </a:p>
      </dgm:t>
    </dgm:pt>
    <dgm:pt modelId="{0439960A-9783-45BC-A2C4-95E1F5089B3F}" type="pres">
      <dgm:prSet presAssocID="{145E0AA8-404F-47F2-975B-588A9839B6BA}" presName="spacer" presStyleCnt="0"/>
      <dgm:spPr/>
    </dgm:pt>
    <dgm:pt modelId="{AEA38868-D724-4252-AADA-22F25C36D17F}" type="pres">
      <dgm:prSet presAssocID="{E0035484-3DE9-4410-98ED-CA520D3CFC99}" presName="parentText" presStyleLbl="node1" presStyleIdx="13" presStyleCnt="15">
        <dgm:presLayoutVars>
          <dgm:chMax val="0"/>
          <dgm:bulletEnabled val="1"/>
        </dgm:presLayoutVars>
      </dgm:prSet>
      <dgm:spPr/>
      <dgm:t>
        <a:bodyPr/>
        <a:lstStyle/>
        <a:p>
          <a:endParaRPr lang="en-US"/>
        </a:p>
      </dgm:t>
    </dgm:pt>
    <dgm:pt modelId="{8EF85FF7-EC2A-4D43-82F1-8B824EB49176}" type="pres">
      <dgm:prSet presAssocID="{682255A0-6349-40BE-8056-5E599FF919A3}" presName="spacer" presStyleCnt="0"/>
      <dgm:spPr/>
    </dgm:pt>
    <dgm:pt modelId="{D6A84401-1BD6-48CD-9BB3-B575744CE5AE}" type="pres">
      <dgm:prSet presAssocID="{D1965463-008C-4282-A2C2-0FD4EE38A490}" presName="parentText" presStyleLbl="node1" presStyleIdx="14" presStyleCnt="15">
        <dgm:presLayoutVars>
          <dgm:chMax val="0"/>
          <dgm:bulletEnabled val="1"/>
        </dgm:presLayoutVars>
      </dgm:prSet>
      <dgm:spPr/>
      <dgm:t>
        <a:bodyPr/>
        <a:lstStyle/>
        <a:p>
          <a:endParaRPr lang="en-US"/>
        </a:p>
      </dgm:t>
    </dgm:pt>
  </dgm:ptLst>
  <dgm:cxnLst>
    <dgm:cxn modelId="{C27C3E0D-2ECB-4093-9C2D-91F79BF2BAC7}" srcId="{D945AF3C-AB3C-4EBC-BFE2-EE04A1E5123F}" destId="{EB8AEBE6-65A5-4DBD-9971-EEE5B3798CE2}" srcOrd="4" destOrd="0" parTransId="{CF338859-0FE3-4A12-AE5C-2ADC3FD5173D}" sibTransId="{CAC434D4-9B0A-4269-8248-9BC74F720749}"/>
    <dgm:cxn modelId="{CA6B01C9-6E11-4FD6-AAB2-72388C6DEFA6}" type="presOf" srcId="{803D4DB3-F7DC-41AE-87FD-28FD36D20B8A}" destId="{44E66E1A-E9EA-4C58-8134-A42278F126AB}" srcOrd="0" destOrd="0" presId="urn:microsoft.com/office/officeart/2005/8/layout/vList2"/>
    <dgm:cxn modelId="{7B2A4537-D9D0-4C04-95C5-04186A62A484}" type="presOf" srcId="{A51D06DA-3E8B-4A09-BAD1-16AFB03D3667}" destId="{D04DAAF5-5F0C-46B8-8FE3-B797D01011D9}" srcOrd="0" destOrd="0" presId="urn:microsoft.com/office/officeart/2005/8/layout/vList2"/>
    <dgm:cxn modelId="{A574EBF2-F7EE-412A-B148-45B623237BB2}" type="presOf" srcId="{728E7CD7-3C87-4FF0-8CFA-466086D6EC6A}" destId="{6671F383-F384-4E80-8977-FAD6A8139C41}" srcOrd="0" destOrd="0" presId="urn:microsoft.com/office/officeart/2005/8/layout/vList2"/>
    <dgm:cxn modelId="{59183DAE-C274-469C-AD93-FAF681AB051F}" srcId="{D945AF3C-AB3C-4EBC-BFE2-EE04A1E5123F}" destId="{A51D06DA-3E8B-4A09-BAD1-16AFB03D3667}" srcOrd="10" destOrd="0" parTransId="{596BF83C-551C-4C5A-A611-4E215EB849DF}" sibTransId="{DEC5F96C-44C0-4A48-9D5B-370708B0CADC}"/>
    <dgm:cxn modelId="{72B5E52D-5EF5-45F7-BA07-4EB3970D3ADF}" srcId="{D945AF3C-AB3C-4EBC-BFE2-EE04A1E5123F}" destId="{C9ED3C75-D485-4955-8E5F-838046196D89}" srcOrd="11" destOrd="0" parTransId="{93E7C03E-596C-4774-940C-8A2C35347712}" sibTransId="{AB76E584-3477-4877-A275-5F3349656FD6}"/>
    <dgm:cxn modelId="{1D48203A-2093-40D2-935A-472E4B8405BB}" type="presOf" srcId="{7F1146E1-84BA-4DF2-A539-1E0F8C2A4D4E}" destId="{755DAC16-6CFC-4FF5-A804-3D4492DAA1EA}" srcOrd="0" destOrd="0" presId="urn:microsoft.com/office/officeart/2005/8/layout/vList2"/>
    <dgm:cxn modelId="{BB894664-5D49-4648-A979-A17700100C69}" type="presOf" srcId="{A15BBD3C-B6DA-4AD0-B3FF-C76433CAC9CC}" destId="{950445F9-1410-4689-AA5F-5A266493D6E5}" srcOrd="0" destOrd="0" presId="urn:microsoft.com/office/officeart/2005/8/layout/vList2"/>
    <dgm:cxn modelId="{F248017F-1CF8-4B08-8FAC-53A6DC7351E1}" type="presOf" srcId="{C426A0BD-E834-40FE-A9D3-278DF91322C4}" destId="{00979C62-5F07-4C1E-BC66-E278B8C03B1D}" srcOrd="0" destOrd="0" presId="urn:microsoft.com/office/officeart/2005/8/layout/vList2"/>
    <dgm:cxn modelId="{27228D6A-9989-4525-9882-B9FF73A32840}" type="presOf" srcId="{C9ED3C75-D485-4955-8E5F-838046196D89}" destId="{AF2C1FBE-5FCC-4F17-A053-1B481C5A1068}" srcOrd="0" destOrd="0" presId="urn:microsoft.com/office/officeart/2005/8/layout/vList2"/>
    <dgm:cxn modelId="{40AD351B-CFEE-449D-A402-E3F15BBDE977}" type="presOf" srcId="{EB8AEBE6-65A5-4DBD-9971-EEE5B3798CE2}" destId="{CC76CE17-1DE8-4998-8A69-953DFC0326EA}" srcOrd="0" destOrd="0" presId="urn:microsoft.com/office/officeart/2005/8/layout/vList2"/>
    <dgm:cxn modelId="{D30897D9-3BD8-499D-8B2E-8F3B78D8395F}" srcId="{D945AF3C-AB3C-4EBC-BFE2-EE04A1E5123F}" destId="{43BEFE19-0AB7-4616-AD73-CE41F54E7A3E}" srcOrd="3" destOrd="0" parTransId="{3FC26B37-5B7F-42DE-ACF2-FDD9F0036758}" sibTransId="{215D7F92-87A2-43C2-9F1A-68A156D5E3A7}"/>
    <dgm:cxn modelId="{731FF534-A8FF-467C-9530-D46F3C1AD839}" srcId="{D945AF3C-AB3C-4EBC-BFE2-EE04A1E5123F}" destId="{7F1146E1-84BA-4DF2-A539-1E0F8C2A4D4E}" srcOrd="9" destOrd="0" parTransId="{45181F96-EFA3-4A22-BC5F-BF2B5F435855}" sibTransId="{3EE9D4EB-0E37-4298-BB2E-31046DE98A40}"/>
    <dgm:cxn modelId="{F0157324-0E59-4F3A-8A17-F9E0748F05D7}" type="presOf" srcId="{D1965463-008C-4282-A2C2-0FD4EE38A490}" destId="{D6A84401-1BD6-48CD-9BB3-B575744CE5AE}" srcOrd="0" destOrd="0" presId="urn:microsoft.com/office/officeart/2005/8/layout/vList2"/>
    <dgm:cxn modelId="{02F06A7E-134E-42F6-A16E-9F5077E94E45}" srcId="{D945AF3C-AB3C-4EBC-BFE2-EE04A1E5123F}" destId="{00CAA3B1-C493-485B-A222-3D5D75F7CC66}" srcOrd="2" destOrd="0" parTransId="{ED1F0C9A-5085-407C-8477-6020C1A66495}" sibTransId="{152AE400-8759-492A-A072-D4F1667EEA75}"/>
    <dgm:cxn modelId="{33F7AC11-A4AD-4AF8-87E1-5E0B811E9618}" type="presOf" srcId="{EC8A0252-3582-4FFF-BD8E-9F33F7EFB0AD}" destId="{BDBA366C-64A6-44F6-9516-1C0F727DE6C2}" srcOrd="0" destOrd="0" presId="urn:microsoft.com/office/officeart/2005/8/layout/vList2"/>
    <dgm:cxn modelId="{7529A0E5-D671-4A07-8188-EDF8CC26098F}" srcId="{D945AF3C-AB3C-4EBC-BFE2-EE04A1E5123F}" destId="{728E7CD7-3C87-4FF0-8CFA-466086D6EC6A}" srcOrd="5" destOrd="0" parTransId="{E8799964-4B25-4A73-A0F7-91985CCB7A7F}" sibTransId="{7209B092-11E8-458F-B5C5-662F3C93AD7F}"/>
    <dgm:cxn modelId="{201A6B76-B96A-425F-A62C-46D6EBA4C0AF}" srcId="{D945AF3C-AB3C-4EBC-BFE2-EE04A1E5123F}" destId="{C426A0BD-E834-40FE-A9D3-278DF91322C4}" srcOrd="7" destOrd="0" parTransId="{394B4414-2799-4395-BEBC-1DB8AC31484D}" sibTransId="{C6CCF7AB-CECE-47C8-A343-E8F7F25C4F47}"/>
    <dgm:cxn modelId="{28463FE5-2A4F-4ED7-9170-9F45A967A011}" srcId="{D945AF3C-AB3C-4EBC-BFE2-EE04A1E5123F}" destId="{3DBA8C4D-08C4-4689-B3B7-24A162619E80}" srcOrd="8" destOrd="0" parTransId="{9F21EA84-A55C-455E-A898-A2D75D7A866C}" sibTransId="{001D5A79-A354-4D8E-A337-946F2446CB92}"/>
    <dgm:cxn modelId="{20F52A12-1105-49AA-82AC-FEA387BD0161}" type="presOf" srcId="{E0035484-3DE9-4410-98ED-CA520D3CFC99}" destId="{AEA38868-D724-4252-AADA-22F25C36D17F}" srcOrd="0" destOrd="0" presId="urn:microsoft.com/office/officeart/2005/8/layout/vList2"/>
    <dgm:cxn modelId="{E05E34A5-21FB-4AF0-BA04-884E032A3C03}" srcId="{D945AF3C-AB3C-4EBC-BFE2-EE04A1E5123F}" destId="{803D4DB3-F7DC-41AE-87FD-28FD36D20B8A}" srcOrd="0" destOrd="0" parTransId="{1EB18D88-2A41-469A-9C1E-690FB1B4DD3C}" sibTransId="{AB67BF2F-72FA-4A64-9FC2-8C82D0942436}"/>
    <dgm:cxn modelId="{CCD68A74-0040-4F4C-BECF-B027AC86DE00}" srcId="{D945AF3C-AB3C-4EBC-BFE2-EE04A1E5123F}" destId="{EC8A0252-3582-4FFF-BD8E-9F33F7EFB0AD}" srcOrd="6" destOrd="0" parTransId="{792F52FA-F260-4B5B-BA8A-45800DA3EF9A}" sibTransId="{15949F5B-242F-4105-BAFE-F55EF61FF118}"/>
    <dgm:cxn modelId="{1E859776-8C58-4CCD-AAB9-5CC346C35B29}" srcId="{D945AF3C-AB3C-4EBC-BFE2-EE04A1E5123F}" destId="{A15BBD3C-B6DA-4AD0-B3FF-C76433CAC9CC}" srcOrd="12" destOrd="0" parTransId="{101D51DF-2E21-43DC-8C24-DF1E3EE84EC9}" sibTransId="{145E0AA8-404F-47F2-975B-588A9839B6BA}"/>
    <dgm:cxn modelId="{7A357215-BFF9-4C3A-B64C-96B8431B0C69}" type="presOf" srcId="{D945AF3C-AB3C-4EBC-BFE2-EE04A1E5123F}" destId="{3DFF532B-F669-48F5-8385-DC9F923DC3A5}" srcOrd="0" destOrd="0" presId="urn:microsoft.com/office/officeart/2005/8/layout/vList2"/>
    <dgm:cxn modelId="{8CC650FC-2C8D-4CD9-86B6-0E475F9DEF74}" srcId="{D945AF3C-AB3C-4EBC-BFE2-EE04A1E5123F}" destId="{E0035484-3DE9-4410-98ED-CA520D3CFC99}" srcOrd="13" destOrd="0" parTransId="{69DB1ADA-EB44-4B8F-8625-036DFEF10EF6}" sibTransId="{682255A0-6349-40BE-8056-5E599FF919A3}"/>
    <dgm:cxn modelId="{82D858CD-F807-40D7-A25D-32F5F8193AB6}" srcId="{D945AF3C-AB3C-4EBC-BFE2-EE04A1E5123F}" destId="{0B46A5F7-1DF7-4A54-9608-FD63C9E1B776}" srcOrd="1" destOrd="0" parTransId="{B3B7942C-06E6-4E87-9E54-BB7CD4C07E66}" sibTransId="{68FA3F2A-E57C-4319-B46D-4BD07F835D26}"/>
    <dgm:cxn modelId="{F3371051-D527-42BA-A434-3B52CE1F4FA8}" type="presOf" srcId="{43BEFE19-0AB7-4616-AD73-CE41F54E7A3E}" destId="{D1BEBAA8-B9D1-4E40-AC69-605E5B84EDD9}" srcOrd="0" destOrd="0" presId="urn:microsoft.com/office/officeart/2005/8/layout/vList2"/>
    <dgm:cxn modelId="{28C383A1-B517-4E71-AFF4-9963F28188AA}" type="presOf" srcId="{3DBA8C4D-08C4-4689-B3B7-24A162619E80}" destId="{2B543D5C-E5C2-459F-86C2-C6C3072FBED5}" srcOrd="0" destOrd="0" presId="urn:microsoft.com/office/officeart/2005/8/layout/vList2"/>
    <dgm:cxn modelId="{D4345E2B-0449-446F-BBF1-56CF820995DA}" type="presOf" srcId="{00CAA3B1-C493-485B-A222-3D5D75F7CC66}" destId="{755B3B49-2A6E-427F-BFEB-1822CD7F183A}" srcOrd="0" destOrd="0" presId="urn:microsoft.com/office/officeart/2005/8/layout/vList2"/>
    <dgm:cxn modelId="{4BCED94C-99ED-4B79-8D91-CEDDA5A1F211}" type="presOf" srcId="{0B46A5F7-1DF7-4A54-9608-FD63C9E1B776}" destId="{D7F82B87-C5AE-4446-A391-C52CA0F5823D}" srcOrd="0" destOrd="0" presId="urn:microsoft.com/office/officeart/2005/8/layout/vList2"/>
    <dgm:cxn modelId="{17107ACE-07C3-4975-A3F8-2E0D25C69C5A}" srcId="{D945AF3C-AB3C-4EBC-BFE2-EE04A1E5123F}" destId="{D1965463-008C-4282-A2C2-0FD4EE38A490}" srcOrd="14" destOrd="0" parTransId="{DB14D699-043A-48AD-9CA2-994E61D54BB4}" sibTransId="{AF0D329D-4150-4E2A-93C4-D714FEA955A8}"/>
    <dgm:cxn modelId="{A61611B9-0AC7-44CF-B86F-B8EA4AC5B88C}" type="presParOf" srcId="{3DFF532B-F669-48F5-8385-DC9F923DC3A5}" destId="{44E66E1A-E9EA-4C58-8134-A42278F126AB}" srcOrd="0" destOrd="0" presId="urn:microsoft.com/office/officeart/2005/8/layout/vList2"/>
    <dgm:cxn modelId="{0AB9B9D3-3661-41A1-92D1-6698E6259DE6}" type="presParOf" srcId="{3DFF532B-F669-48F5-8385-DC9F923DC3A5}" destId="{7FC21A48-D291-433E-859D-B2A8E9C79D6A}" srcOrd="1" destOrd="0" presId="urn:microsoft.com/office/officeart/2005/8/layout/vList2"/>
    <dgm:cxn modelId="{F10B534C-11F0-44D3-9430-D84B93977193}" type="presParOf" srcId="{3DFF532B-F669-48F5-8385-DC9F923DC3A5}" destId="{D7F82B87-C5AE-4446-A391-C52CA0F5823D}" srcOrd="2" destOrd="0" presId="urn:microsoft.com/office/officeart/2005/8/layout/vList2"/>
    <dgm:cxn modelId="{77DC937E-E985-4058-AF1B-258F8470A9D2}" type="presParOf" srcId="{3DFF532B-F669-48F5-8385-DC9F923DC3A5}" destId="{B7E4DA14-A023-4653-B4C2-5AAEA33D2EE5}" srcOrd="3" destOrd="0" presId="urn:microsoft.com/office/officeart/2005/8/layout/vList2"/>
    <dgm:cxn modelId="{C43D2759-F909-4514-A842-322953A4487F}" type="presParOf" srcId="{3DFF532B-F669-48F5-8385-DC9F923DC3A5}" destId="{755B3B49-2A6E-427F-BFEB-1822CD7F183A}" srcOrd="4" destOrd="0" presId="urn:microsoft.com/office/officeart/2005/8/layout/vList2"/>
    <dgm:cxn modelId="{4DA341F9-94B6-4199-950B-4123B61F0C1B}" type="presParOf" srcId="{3DFF532B-F669-48F5-8385-DC9F923DC3A5}" destId="{B0DE5D3E-BF29-4ECC-BDFF-B5129936EE29}" srcOrd="5" destOrd="0" presId="urn:microsoft.com/office/officeart/2005/8/layout/vList2"/>
    <dgm:cxn modelId="{A3FD958A-5723-46CD-BCDF-CE2D44B15D89}" type="presParOf" srcId="{3DFF532B-F669-48F5-8385-DC9F923DC3A5}" destId="{D1BEBAA8-B9D1-4E40-AC69-605E5B84EDD9}" srcOrd="6" destOrd="0" presId="urn:microsoft.com/office/officeart/2005/8/layout/vList2"/>
    <dgm:cxn modelId="{15CDC36A-8A25-47B9-A27E-D1945764A808}" type="presParOf" srcId="{3DFF532B-F669-48F5-8385-DC9F923DC3A5}" destId="{5EAA7D6A-F069-4A09-9C2B-744357546BB9}" srcOrd="7" destOrd="0" presId="urn:microsoft.com/office/officeart/2005/8/layout/vList2"/>
    <dgm:cxn modelId="{5BE60FBD-E99D-4013-954D-7D8C730E54E4}" type="presParOf" srcId="{3DFF532B-F669-48F5-8385-DC9F923DC3A5}" destId="{CC76CE17-1DE8-4998-8A69-953DFC0326EA}" srcOrd="8" destOrd="0" presId="urn:microsoft.com/office/officeart/2005/8/layout/vList2"/>
    <dgm:cxn modelId="{A89CDCE9-2B9C-4590-B41F-7321E8D00962}" type="presParOf" srcId="{3DFF532B-F669-48F5-8385-DC9F923DC3A5}" destId="{EC1D70F0-A3C5-43AB-A9D3-5069B3622E44}" srcOrd="9" destOrd="0" presId="urn:microsoft.com/office/officeart/2005/8/layout/vList2"/>
    <dgm:cxn modelId="{82A4EA29-621C-45B4-B1E3-AF774DFD5AB6}" type="presParOf" srcId="{3DFF532B-F669-48F5-8385-DC9F923DC3A5}" destId="{6671F383-F384-4E80-8977-FAD6A8139C41}" srcOrd="10" destOrd="0" presId="urn:microsoft.com/office/officeart/2005/8/layout/vList2"/>
    <dgm:cxn modelId="{764A2F5E-2456-4C10-AE45-B9D0F502FD88}" type="presParOf" srcId="{3DFF532B-F669-48F5-8385-DC9F923DC3A5}" destId="{17BDC943-E4C9-439D-AF36-57C1899642FE}" srcOrd="11" destOrd="0" presId="urn:microsoft.com/office/officeart/2005/8/layout/vList2"/>
    <dgm:cxn modelId="{FA2592AC-0337-43FE-914F-746001E40CA1}" type="presParOf" srcId="{3DFF532B-F669-48F5-8385-DC9F923DC3A5}" destId="{BDBA366C-64A6-44F6-9516-1C0F727DE6C2}" srcOrd="12" destOrd="0" presId="urn:microsoft.com/office/officeart/2005/8/layout/vList2"/>
    <dgm:cxn modelId="{EA93E98F-494F-4902-8A20-38F076B1F928}" type="presParOf" srcId="{3DFF532B-F669-48F5-8385-DC9F923DC3A5}" destId="{161F06F0-14DE-4641-9511-29056F2F20F1}" srcOrd="13" destOrd="0" presId="urn:microsoft.com/office/officeart/2005/8/layout/vList2"/>
    <dgm:cxn modelId="{1426F326-645E-4EE0-A9E3-7760844D56AA}" type="presParOf" srcId="{3DFF532B-F669-48F5-8385-DC9F923DC3A5}" destId="{00979C62-5F07-4C1E-BC66-E278B8C03B1D}" srcOrd="14" destOrd="0" presId="urn:microsoft.com/office/officeart/2005/8/layout/vList2"/>
    <dgm:cxn modelId="{72217546-5430-4E8E-ACD1-0435C725A578}" type="presParOf" srcId="{3DFF532B-F669-48F5-8385-DC9F923DC3A5}" destId="{B7F7F5CF-3B29-4A6D-BF09-7348FD90AB57}" srcOrd="15" destOrd="0" presId="urn:microsoft.com/office/officeart/2005/8/layout/vList2"/>
    <dgm:cxn modelId="{08DBF7DF-C459-4C58-B11D-22C4B5EBCEDC}" type="presParOf" srcId="{3DFF532B-F669-48F5-8385-DC9F923DC3A5}" destId="{2B543D5C-E5C2-459F-86C2-C6C3072FBED5}" srcOrd="16" destOrd="0" presId="urn:microsoft.com/office/officeart/2005/8/layout/vList2"/>
    <dgm:cxn modelId="{3C2472AB-60A2-4BA0-90AE-C38DC9959474}" type="presParOf" srcId="{3DFF532B-F669-48F5-8385-DC9F923DC3A5}" destId="{B9C8155F-66EA-4700-85CA-A579415D2FB3}" srcOrd="17" destOrd="0" presId="urn:microsoft.com/office/officeart/2005/8/layout/vList2"/>
    <dgm:cxn modelId="{ADD3A96C-F31E-4CEC-AB2C-FE2956213CA6}" type="presParOf" srcId="{3DFF532B-F669-48F5-8385-DC9F923DC3A5}" destId="{755DAC16-6CFC-4FF5-A804-3D4492DAA1EA}" srcOrd="18" destOrd="0" presId="urn:microsoft.com/office/officeart/2005/8/layout/vList2"/>
    <dgm:cxn modelId="{7B817AFF-840B-471E-9E8C-90A3C85C33D2}" type="presParOf" srcId="{3DFF532B-F669-48F5-8385-DC9F923DC3A5}" destId="{6DD1DF2D-B84A-4968-9493-4974A29F563A}" srcOrd="19" destOrd="0" presId="urn:microsoft.com/office/officeart/2005/8/layout/vList2"/>
    <dgm:cxn modelId="{27F2E94E-AF2C-4942-9654-2D92D973DAFA}" type="presParOf" srcId="{3DFF532B-F669-48F5-8385-DC9F923DC3A5}" destId="{D04DAAF5-5F0C-46B8-8FE3-B797D01011D9}" srcOrd="20" destOrd="0" presId="urn:microsoft.com/office/officeart/2005/8/layout/vList2"/>
    <dgm:cxn modelId="{26EEBE90-C7FA-491F-94CA-4C3B93F05970}" type="presParOf" srcId="{3DFF532B-F669-48F5-8385-DC9F923DC3A5}" destId="{012A6215-5135-4BC1-91BF-599D774B07F5}" srcOrd="21" destOrd="0" presId="urn:microsoft.com/office/officeart/2005/8/layout/vList2"/>
    <dgm:cxn modelId="{7BFDD943-1671-46F2-9712-90377CAF3C0B}" type="presParOf" srcId="{3DFF532B-F669-48F5-8385-DC9F923DC3A5}" destId="{AF2C1FBE-5FCC-4F17-A053-1B481C5A1068}" srcOrd="22" destOrd="0" presId="urn:microsoft.com/office/officeart/2005/8/layout/vList2"/>
    <dgm:cxn modelId="{DACD2C4D-9883-4874-9EA0-19C63DE4855C}" type="presParOf" srcId="{3DFF532B-F669-48F5-8385-DC9F923DC3A5}" destId="{B862D413-E64F-49FC-A25E-8A1B27A71828}" srcOrd="23" destOrd="0" presId="urn:microsoft.com/office/officeart/2005/8/layout/vList2"/>
    <dgm:cxn modelId="{A7935F96-49CC-452F-8445-DBC6544C7730}" type="presParOf" srcId="{3DFF532B-F669-48F5-8385-DC9F923DC3A5}" destId="{950445F9-1410-4689-AA5F-5A266493D6E5}" srcOrd="24" destOrd="0" presId="urn:microsoft.com/office/officeart/2005/8/layout/vList2"/>
    <dgm:cxn modelId="{072C6537-1DF3-4DB8-BB63-BA451107637D}" type="presParOf" srcId="{3DFF532B-F669-48F5-8385-DC9F923DC3A5}" destId="{0439960A-9783-45BC-A2C4-95E1F5089B3F}" srcOrd="25" destOrd="0" presId="urn:microsoft.com/office/officeart/2005/8/layout/vList2"/>
    <dgm:cxn modelId="{AD10BDE0-30B8-4D66-ACCC-055BD485FE7D}" type="presParOf" srcId="{3DFF532B-F669-48F5-8385-DC9F923DC3A5}" destId="{AEA38868-D724-4252-AADA-22F25C36D17F}" srcOrd="26" destOrd="0" presId="urn:microsoft.com/office/officeart/2005/8/layout/vList2"/>
    <dgm:cxn modelId="{0E77A181-DBC7-41FA-B009-5D71E6BB3FCF}" type="presParOf" srcId="{3DFF532B-F669-48F5-8385-DC9F923DC3A5}" destId="{8EF85FF7-EC2A-4D43-82F1-8B824EB49176}" srcOrd="27" destOrd="0" presId="urn:microsoft.com/office/officeart/2005/8/layout/vList2"/>
    <dgm:cxn modelId="{ED23021E-A5CD-4520-9B89-C9C51DC81FA4}" type="presParOf" srcId="{3DFF532B-F669-48F5-8385-DC9F923DC3A5}" destId="{D6A84401-1BD6-48CD-9BB3-B575744CE5AE}" srcOrd="2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D90A014-C182-4031-A320-31D2BEA9181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9EFBA4-A61F-4050-AF8B-8A23BB278F51}">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Students assessing themselves </a:t>
          </a:r>
          <a:endParaRPr lang="tr-TR" sz="1800" b="1" dirty="0">
            <a:latin typeface="Book Antiqua" pitchFamily="18" charset="0"/>
          </a:endParaRPr>
        </a:p>
      </dgm:t>
    </dgm:pt>
    <dgm:pt modelId="{264D266B-6A1D-4D09-9282-4BC649FA24A3}" type="parTrans" cxnId="{077005F5-DFCD-40AB-B8FC-D47D528B528D}">
      <dgm:prSet/>
      <dgm:spPr/>
      <dgm:t>
        <a:bodyPr/>
        <a:lstStyle/>
        <a:p>
          <a:endParaRPr lang="en-US"/>
        </a:p>
      </dgm:t>
    </dgm:pt>
    <dgm:pt modelId="{F63D7F3C-4D02-4720-920C-B11BED37D192}" type="sibTrans" cxnId="{077005F5-DFCD-40AB-B8FC-D47D528B528D}">
      <dgm:prSet/>
      <dgm:spPr/>
      <dgm:t>
        <a:bodyPr/>
        <a:lstStyle/>
        <a:p>
          <a:endParaRPr lang="en-US"/>
        </a:p>
      </dgm:t>
    </dgm:pt>
    <dgm:pt modelId="{56C1C407-E382-41E6-ABC2-58ECF08AB2DE}">
      <dgm:prSet custT="1"/>
      <dgm:spPr/>
      <dgm:t>
        <a:bodyPr/>
        <a:lstStyle/>
        <a:p>
          <a:pPr rtl="0"/>
          <a:r>
            <a:rPr lang="en-US" sz="1800" b="1" dirty="0" smtClean="0">
              <a:latin typeface="Book Antiqua" pitchFamily="18" charset="0"/>
            </a:rPr>
            <a:t>Sts assess</a:t>
          </a:r>
          <a:r>
            <a:rPr lang="en-US" sz="1800" dirty="0" smtClean="0">
              <a:latin typeface="Book Antiqua" pitchFamily="18" charset="0"/>
            </a:rPr>
            <a:t> themselves through monitoring and judging their own performance</a:t>
          </a:r>
          <a:r>
            <a:rPr lang="tr-TR" sz="1800" dirty="0" smtClean="0">
              <a:latin typeface="Book Antiqua" pitchFamily="18" charset="0"/>
            </a:rPr>
            <a:t>. </a:t>
          </a:r>
          <a:r>
            <a:rPr lang="tr-TR" sz="2400" b="1" dirty="0" smtClean="0">
              <a:latin typeface="Book Antiqua" pitchFamily="18" charset="0"/>
            </a:rPr>
            <a:t>LEARNER AUTONOMY</a:t>
          </a:r>
          <a:endParaRPr lang="tr-TR" sz="1800" b="1" dirty="0">
            <a:latin typeface="Book Antiqua" pitchFamily="18" charset="0"/>
          </a:endParaRPr>
        </a:p>
      </dgm:t>
    </dgm:pt>
    <dgm:pt modelId="{D2C34E7D-DA50-4618-BA51-11AEAA68FD60}" type="parTrans" cxnId="{8B241761-D7A1-4056-A7F0-2AE43D6ADA65}">
      <dgm:prSet/>
      <dgm:spPr/>
      <dgm:t>
        <a:bodyPr/>
        <a:lstStyle/>
        <a:p>
          <a:endParaRPr lang="en-US"/>
        </a:p>
      </dgm:t>
    </dgm:pt>
    <dgm:pt modelId="{BA068260-7D2D-4D7E-BFAF-A7EA246F69CF}" type="sibTrans" cxnId="{8B241761-D7A1-4056-A7F0-2AE43D6ADA65}">
      <dgm:prSet/>
      <dgm:spPr/>
      <dgm:t>
        <a:bodyPr/>
        <a:lstStyle/>
        <a:p>
          <a:endParaRPr lang="en-US"/>
        </a:p>
      </dgm:t>
    </dgm:pt>
    <dgm:pt modelId="{7A269E2C-2563-4087-B39E-49D849DD0D24}">
      <dgm:prSet custT="1"/>
      <dgm:spPr/>
      <dgm:t>
        <a:bodyPr/>
        <a:lstStyle/>
        <a:p>
          <a:pPr rtl="0"/>
          <a:r>
            <a:rPr lang="tr-TR" sz="1800" dirty="0" err="1" smtClean="0">
              <a:latin typeface="Book Antiqua" pitchFamily="18" charset="0"/>
            </a:rPr>
            <a:t>If</a:t>
          </a:r>
          <a:r>
            <a:rPr lang="tr-TR" sz="1800" dirty="0" smtClean="0">
              <a:latin typeface="Book Antiqua" pitchFamily="18" charset="0"/>
            </a:rPr>
            <a:t> </a:t>
          </a:r>
          <a:r>
            <a:rPr lang="en-US" sz="1800" dirty="0" smtClean="0">
              <a:latin typeface="Book Antiqua" pitchFamily="18" charset="0"/>
            </a:rPr>
            <a:t>we help our students to develop the awareness of their own performance, we may enhance learning</a:t>
          </a:r>
          <a:endParaRPr lang="tr-TR" sz="1800" dirty="0">
            <a:latin typeface="Book Antiqua" pitchFamily="18" charset="0"/>
          </a:endParaRPr>
        </a:p>
      </dgm:t>
    </dgm:pt>
    <dgm:pt modelId="{C01A2859-EBEB-4023-8680-19CDCAF9EB84}" type="parTrans" cxnId="{A14C54D8-E409-4F11-A3F1-D7CA69B9F85C}">
      <dgm:prSet/>
      <dgm:spPr/>
      <dgm:t>
        <a:bodyPr/>
        <a:lstStyle/>
        <a:p>
          <a:endParaRPr lang="en-US"/>
        </a:p>
      </dgm:t>
    </dgm:pt>
    <dgm:pt modelId="{5E42BE73-36EC-447D-B99A-1C3D2B8D7BDC}" type="sibTrans" cxnId="{A14C54D8-E409-4F11-A3F1-D7CA69B9F85C}">
      <dgm:prSet/>
      <dgm:spPr/>
      <dgm:t>
        <a:bodyPr/>
        <a:lstStyle/>
        <a:p>
          <a:endParaRPr lang="en-US"/>
        </a:p>
      </dgm:t>
    </dgm:pt>
    <dgm:pt modelId="{38769E2E-EC29-4C81-84FD-F06883CDFCC7}">
      <dgm:prSet custT="1"/>
      <dgm:spPr/>
      <dgm:t>
        <a:bodyPr/>
        <a:lstStyle/>
        <a:p>
          <a:pPr rtl="0"/>
          <a:r>
            <a:rPr lang="en-US" sz="1800" dirty="0" smtClean="0">
              <a:latin typeface="Book Antiqua" pitchFamily="18" charset="0"/>
            </a:rPr>
            <a:t>We can have our students assess themselves; they generally have a clear idea of how well they are going </a:t>
          </a:r>
          <a:endParaRPr lang="tr-TR" sz="1800" dirty="0">
            <a:latin typeface="Book Antiqua" pitchFamily="18" charset="0"/>
          </a:endParaRPr>
        </a:p>
      </dgm:t>
    </dgm:pt>
    <dgm:pt modelId="{5679EADC-4628-47F3-A485-843218F85AD2}" type="parTrans" cxnId="{41027E86-8E90-4AAF-9E4B-A112A963A283}">
      <dgm:prSet/>
      <dgm:spPr/>
      <dgm:t>
        <a:bodyPr/>
        <a:lstStyle/>
        <a:p>
          <a:endParaRPr lang="en-US"/>
        </a:p>
      </dgm:t>
    </dgm:pt>
    <dgm:pt modelId="{908123F1-F771-48D0-8F0D-63E9671F9B47}" type="sibTrans" cxnId="{41027E86-8E90-4AAF-9E4B-A112A963A283}">
      <dgm:prSet/>
      <dgm:spPr/>
      <dgm:t>
        <a:bodyPr/>
        <a:lstStyle/>
        <a:p>
          <a:endParaRPr lang="en-US"/>
        </a:p>
      </dgm:t>
    </dgm:pt>
    <dgm:pt modelId="{6EEEF269-19D4-4A2D-8868-259A9767D10C}">
      <dgm:prSet custT="1"/>
      <dgm:spPr/>
      <dgm:t>
        <a:bodyPr/>
        <a:lstStyle/>
        <a:p>
          <a:pPr rtl="0"/>
          <a:r>
            <a:rPr lang="en-US" sz="1800" dirty="0" smtClean="0">
              <a:latin typeface="Book Antiqua" pitchFamily="18" charset="0"/>
            </a:rPr>
            <a:t>In order to help our students to assess themselves </a:t>
          </a:r>
          <a:endParaRPr lang="tr-TR" sz="1800" dirty="0">
            <a:latin typeface="Book Antiqua" pitchFamily="18" charset="0"/>
          </a:endParaRPr>
        </a:p>
      </dgm:t>
    </dgm:pt>
    <dgm:pt modelId="{B33E9C7E-6FE6-4FFF-8EF8-7B861500DD8F}" type="parTrans" cxnId="{F67FA2BD-226C-4EAC-B31F-F24AA05CC301}">
      <dgm:prSet/>
      <dgm:spPr/>
      <dgm:t>
        <a:bodyPr/>
        <a:lstStyle/>
        <a:p>
          <a:endParaRPr lang="en-US"/>
        </a:p>
      </dgm:t>
    </dgm:pt>
    <dgm:pt modelId="{9C4838F0-1AC9-4EA9-9FE4-717C3C9A8E53}" type="sibTrans" cxnId="{F67FA2BD-226C-4EAC-B31F-F24AA05CC301}">
      <dgm:prSet/>
      <dgm:spPr/>
      <dgm:t>
        <a:bodyPr/>
        <a:lstStyle/>
        <a:p>
          <a:endParaRPr lang="en-US"/>
        </a:p>
      </dgm:t>
    </dgm:pt>
    <dgm:pt modelId="{223BCF0F-F518-4546-91EE-5E9AC134B4F3}">
      <dgm:prSet custT="1"/>
      <dgm:spPr/>
      <dgm:t>
        <a:bodyPr/>
        <a:lstStyle/>
        <a:p>
          <a:pPr rtl="0"/>
          <a:r>
            <a:rPr lang="en-US" sz="1800" dirty="0" smtClean="0">
              <a:latin typeface="Book Antiqua" pitchFamily="18" charset="0"/>
            </a:rPr>
            <a:t>we can simply ask them, at the end of an activity or a lesson, how well they think they have got on </a:t>
          </a:r>
          <a:endParaRPr lang="tr-TR" sz="1800" dirty="0">
            <a:latin typeface="Book Antiqua" pitchFamily="18" charset="0"/>
          </a:endParaRPr>
        </a:p>
      </dgm:t>
    </dgm:pt>
    <dgm:pt modelId="{42F5D87D-C1A0-40CB-9FBD-A54AD6F3170F}" type="parTrans" cxnId="{A84F942A-507A-4C81-BEA0-7C83C26C6C8D}">
      <dgm:prSet/>
      <dgm:spPr/>
      <dgm:t>
        <a:bodyPr/>
        <a:lstStyle/>
        <a:p>
          <a:endParaRPr lang="en-US"/>
        </a:p>
      </dgm:t>
    </dgm:pt>
    <dgm:pt modelId="{77BC8E01-98CA-4AF6-89BB-677F1D6347DB}" type="sibTrans" cxnId="{A84F942A-507A-4C81-BEA0-7C83C26C6C8D}">
      <dgm:prSet/>
      <dgm:spPr/>
      <dgm:t>
        <a:bodyPr/>
        <a:lstStyle/>
        <a:p>
          <a:endParaRPr lang="en-US"/>
        </a:p>
      </dgm:t>
    </dgm:pt>
    <dgm:pt modelId="{E8904637-74BF-43F4-B5C5-230938B6C706}">
      <dgm:prSet custT="1"/>
      <dgm:spPr/>
      <dgm:t>
        <a:bodyPr/>
        <a:lstStyle/>
        <a:p>
          <a:pPr rtl="0"/>
          <a:r>
            <a:rPr lang="en-US" sz="1800" dirty="0" smtClean="0">
              <a:latin typeface="Book Antiqua" pitchFamily="18" charset="0"/>
            </a:rPr>
            <a:t>we can provide some materials to guide them in making their own judgments </a:t>
          </a:r>
          <a:endParaRPr lang="tr-TR" sz="1800" dirty="0">
            <a:latin typeface="Book Antiqua" pitchFamily="18" charset="0"/>
          </a:endParaRPr>
        </a:p>
      </dgm:t>
    </dgm:pt>
    <dgm:pt modelId="{92A3C0BE-2871-45DC-BA56-002C5D8A6635}" type="parTrans" cxnId="{7CCA7F6D-5BBC-4C9A-BE6B-FAFE841D765C}">
      <dgm:prSet/>
      <dgm:spPr/>
      <dgm:t>
        <a:bodyPr/>
        <a:lstStyle/>
        <a:p>
          <a:endParaRPr lang="en-US"/>
        </a:p>
      </dgm:t>
    </dgm:pt>
    <dgm:pt modelId="{5FD7B3EE-59A4-45BE-9857-BAAD089D2DF4}" type="sibTrans" cxnId="{7CCA7F6D-5BBC-4C9A-BE6B-FAFE841D765C}">
      <dgm:prSet/>
      <dgm:spPr/>
      <dgm:t>
        <a:bodyPr/>
        <a:lstStyle/>
        <a:p>
          <a:endParaRPr lang="en-US"/>
        </a:p>
      </dgm:t>
    </dgm:pt>
    <dgm:pt modelId="{93AAB18C-D021-4942-BB3A-8C57FA720D2B}">
      <dgm:prSet custT="1"/>
      <dgm:spPr/>
      <dgm:t>
        <a:bodyPr/>
        <a:lstStyle/>
        <a:p>
          <a:pPr rtl="0"/>
          <a:r>
            <a:rPr lang="en-US" sz="1800" dirty="0" smtClean="0">
              <a:latin typeface="Book Antiqua" pitchFamily="18" charset="0"/>
            </a:rPr>
            <a:t>we can formalize assessment dialogues </a:t>
          </a:r>
          <a:endParaRPr lang="tr-TR" sz="1800" dirty="0">
            <a:latin typeface="Book Antiqua" pitchFamily="18" charset="0"/>
          </a:endParaRPr>
        </a:p>
      </dgm:t>
    </dgm:pt>
    <dgm:pt modelId="{90B484E6-36F3-457E-A290-23B52D03DA7D}" type="parTrans" cxnId="{82B925C7-49EC-498B-8941-14DF8608846B}">
      <dgm:prSet/>
      <dgm:spPr/>
      <dgm:t>
        <a:bodyPr/>
        <a:lstStyle/>
        <a:p>
          <a:endParaRPr lang="en-US"/>
        </a:p>
      </dgm:t>
    </dgm:pt>
    <dgm:pt modelId="{1D319201-3BEA-4F9A-89E0-627AF87D763C}" type="sibTrans" cxnId="{82B925C7-49EC-498B-8941-14DF8608846B}">
      <dgm:prSet/>
      <dgm:spPr/>
      <dgm:t>
        <a:bodyPr/>
        <a:lstStyle/>
        <a:p>
          <a:endParaRPr lang="en-US"/>
        </a:p>
      </dgm:t>
    </dgm:pt>
    <dgm:pt modelId="{F844DAC3-349A-4E37-9179-B808D4EBDC9C}">
      <dgm:prSet custT="1"/>
      <dgm:spPr/>
      <dgm:t>
        <a:bodyPr/>
        <a:lstStyle/>
        <a:p>
          <a:pPr rtl="0"/>
          <a:r>
            <a:rPr lang="en-US" sz="2400" b="1" dirty="0" smtClean="0">
              <a:latin typeface="Book Antiqua" pitchFamily="18" charset="0"/>
            </a:rPr>
            <a:t>Informal self assessment</a:t>
          </a:r>
          <a:r>
            <a:rPr lang="en-US" sz="1800" dirty="0" smtClean="0">
              <a:latin typeface="Book Antiqua" pitchFamily="18" charset="0"/>
            </a:rPr>
            <a:t>: a piece of written comment giving themselves grades and marks</a:t>
          </a:r>
          <a:r>
            <a:rPr lang="tr-TR" sz="1800" dirty="0" smtClean="0">
              <a:latin typeface="Book Antiqua" pitchFamily="18" charset="0"/>
            </a:rPr>
            <a:t>. </a:t>
          </a:r>
          <a:endParaRPr lang="tr-TR" sz="1800" dirty="0">
            <a:latin typeface="Book Antiqua" pitchFamily="18" charset="0"/>
          </a:endParaRPr>
        </a:p>
      </dgm:t>
    </dgm:pt>
    <dgm:pt modelId="{0A3B3B24-4533-4BF1-981A-FF2D7C0F29B7}" type="parTrans" cxnId="{DBB88D93-4B83-430C-9A0B-87D2BB7B964F}">
      <dgm:prSet/>
      <dgm:spPr/>
      <dgm:t>
        <a:bodyPr/>
        <a:lstStyle/>
        <a:p>
          <a:endParaRPr lang="en-US"/>
        </a:p>
      </dgm:t>
    </dgm:pt>
    <dgm:pt modelId="{D0D107CD-38DD-48A6-A51C-2C29CEFB447E}" type="sibTrans" cxnId="{DBB88D93-4B83-430C-9A0B-87D2BB7B964F}">
      <dgm:prSet/>
      <dgm:spPr/>
      <dgm:t>
        <a:bodyPr/>
        <a:lstStyle/>
        <a:p>
          <a:endParaRPr lang="en-US"/>
        </a:p>
      </dgm:t>
    </dgm:pt>
    <dgm:pt modelId="{17234A72-5E41-4A8B-ACFB-9F2CA7C735C5}">
      <dgm:prSet custT="1"/>
      <dgm:spPr/>
      <dgm:t>
        <a:bodyPr/>
        <a:lstStyle/>
        <a:p>
          <a:pPr rtl="0"/>
          <a:r>
            <a:rPr lang="en-US" sz="2400" b="1" dirty="0" smtClean="0">
              <a:latin typeface="Book Antiqua" pitchFamily="18" charset="0"/>
            </a:rPr>
            <a:t>Formal assessment</a:t>
          </a:r>
          <a:r>
            <a:rPr lang="en-US" sz="1800" dirty="0" smtClean="0">
              <a:latin typeface="Book Antiqua" pitchFamily="18" charset="0"/>
            </a:rPr>
            <a:t>: a guide or checklist a performance assessment and </a:t>
          </a:r>
          <a:r>
            <a:rPr lang="en-US" sz="2400" b="1" dirty="0" smtClean="0">
              <a:latin typeface="Book Antiqua" pitchFamily="18" charset="0"/>
            </a:rPr>
            <a:t>ROA</a:t>
          </a:r>
          <a:r>
            <a:rPr lang="en-US" sz="2400" dirty="0" smtClean="0">
              <a:latin typeface="Book Antiqua" pitchFamily="18" charset="0"/>
            </a:rPr>
            <a:t> </a:t>
          </a:r>
          <a:r>
            <a:rPr lang="tr-TR" sz="2800" b="1" dirty="0" smtClean="0">
              <a:latin typeface="Book Antiqua" pitchFamily="18" charset="0"/>
            </a:rPr>
            <a:t>R</a:t>
          </a:r>
          <a:r>
            <a:rPr lang="en-US" sz="1800" dirty="0" err="1" smtClean="0">
              <a:latin typeface="Book Antiqua" pitchFamily="18" charset="0"/>
            </a:rPr>
            <a:t>ecording</a:t>
          </a:r>
          <a:r>
            <a:rPr lang="en-US" sz="1800" dirty="0" smtClean="0">
              <a:latin typeface="Book Antiqua" pitchFamily="18" charset="0"/>
            </a:rPr>
            <a:t> </a:t>
          </a:r>
          <a:r>
            <a:rPr lang="tr-TR" sz="2400" b="1" dirty="0" smtClean="0">
              <a:latin typeface="Book Antiqua" pitchFamily="18" charset="0"/>
            </a:rPr>
            <a:t>O</a:t>
          </a:r>
          <a:r>
            <a:rPr lang="en-US" sz="1800" dirty="0" smtClean="0">
              <a:latin typeface="Book Antiqua" pitchFamily="18" charset="0"/>
            </a:rPr>
            <a:t>f </a:t>
          </a:r>
          <a:r>
            <a:rPr lang="en-US" sz="2400" b="1" dirty="0" smtClean="0">
              <a:latin typeface="Book Antiqua" pitchFamily="18" charset="0"/>
            </a:rPr>
            <a:t>A</a:t>
          </a:r>
          <a:r>
            <a:rPr lang="en-US" sz="1800" dirty="0" smtClean="0">
              <a:latin typeface="Book Antiqua" pitchFamily="18" charset="0"/>
            </a:rPr>
            <a:t>chievement</a:t>
          </a:r>
          <a:endParaRPr lang="tr-TR" sz="1800" dirty="0">
            <a:latin typeface="Book Antiqua" pitchFamily="18" charset="0"/>
          </a:endParaRPr>
        </a:p>
      </dgm:t>
    </dgm:pt>
    <dgm:pt modelId="{68002966-EDF4-4030-A906-7EE0756142D6}" type="parTrans" cxnId="{04611111-3296-4A31-9851-25F38BB66DF8}">
      <dgm:prSet/>
      <dgm:spPr/>
      <dgm:t>
        <a:bodyPr/>
        <a:lstStyle/>
        <a:p>
          <a:endParaRPr lang="en-US"/>
        </a:p>
      </dgm:t>
    </dgm:pt>
    <dgm:pt modelId="{E3B23180-6C23-4F3D-BA15-DC2135764377}" type="sibTrans" cxnId="{04611111-3296-4A31-9851-25F38BB66DF8}">
      <dgm:prSet/>
      <dgm:spPr/>
      <dgm:t>
        <a:bodyPr/>
        <a:lstStyle/>
        <a:p>
          <a:endParaRPr lang="en-US"/>
        </a:p>
      </dgm:t>
    </dgm:pt>
    <dgm:pt modelId="{4A164F2D-566C-4B6E-BAE5-A1E82AC04A1A}" type="pres">
      <dgm:prSet presAssocID="{AD90A014-C182-4031-A320-31D2BEA9181F}" presName="linear" presStyleCnt="0">
        <dgm:presLayoutVars>
          <dgm:animLvl val="lvl"/>
          <dgm:resizeHandles val="exact"/>
        </dgm:presLayoutVars>
      </dgm:prSet>
      <dgm:spPr/>
      <dgm:t>
        <a:bodyPr/>
        <a:lstStyle/>
        <a:p>
          <a:endParaRPr lang="en-US"/>
        </a:p>
      </dgm:t>
    </dgm:pt>
    <dgm:pt modelId="{F0B2083C-D701-4767-8E1D-806F0058D2DD}" type="pres">
      <dgm:prSet presAssocID="{439EFBA4-A61F-4050-AF8B-8A23BB278F51}" presName="parentText" presStyleLbl="node1" presStyleIdx="0" presStyleCnt="10">
        <dgm:presLayoutVars>
          <dgm:chMax val="0"/>
          <dgm:bulletEnabled val="1"/>
        </dgm:presLayoutVars>
      </dgm:prSet>
      <dgm:spPr/>
      <dgm:t>
        <a:bodyPr/>
        <a:lstStyle/>
        <a:p>
          <a:endParaRPr lang="en-US"/>
        </a:p>
      </dgm:t>
    </dgm:pt>
    <dgm:pt modelId="{3DFBD251-9EB9-4CFF-BD38-831F0178EE56}" type="pres">
      <dgm:prSet presAssocID="{F63D7F3C-4D02-4720-920C-B11BED37D192}" presName="spacer" presStyleCnt="0"/>
      <dgm:spPr/>
    </dgm:pt>
    <dgm:pt modelId="{B71D5817-6AF2-4EE0-937A-45EB6BB3C0E3}" type="pres">
      <dgm:prSet presAssocID="{56C1C407-E382-41E6-ABC2-58ECF08AB2DE}" presName="parentText" presStyleLbl="node1" presStyleIdx="1" presStyleCnt="10">
        <dgm:presLayoutVars>
          <dgm:chMax val="0"/>
          <dgm:bulletEnabled val="1"/>
        </dgm:presLayoutVars>
      </dgm:prSet>
      <dgm:spPr/>
      <dgm:t>
        <a:bodyPr/>
        <a:lstStyle/>
        <a:p>
          <a:endParaRPr lang="en-US"/>
        </a:p>
      </dgm:t>
    </dgm:pt>
    <dgm:pt modelId="{16FC76F1-2C46-4BAE-BB1C-6372F920198F}" type="pres">
      <dgm:prSet presAssocID="{BA068260-7D2D-4D7E-BFAF-A7EA246F69CF}" presName="spacer" presStyleCnt="0"/>
      <dgm:spPr/>
    </dgm:pt>
    <dgm:pt modelId="{27C77C55-318E-4103-9143-9609EA44E065}" type="pres">
      <dgm:prSet presAssocID="{7A269E2C-2563-4087-B39E-49D849DD0D24}" presName="parentText" presStyleLbl="node1" presStyleIdx="2" presStyleCnt="10">
        <dgm:presLayoutVars>
          <dgm:chMax val="0"/>
          <dgm:bulletEnabled val="1"/>
        </dgm:presLayoutVars>
      </dgm:prSet>
      <dgm:spPr/>
      <dgm:t>
        <a:bodyPr/>
        <a:lstStyle/>
        <a:p>
          <a:endParaRPr lang="en-US"/>
        </a:p>
      </dgm:t>
    </dgm:pt>
    <dgm:pt modelId="{4C7A2D77-1C80-4BF4-8163-096EDD742711}" type="pres">
      <dgm:prSet presAssocID="{5E42BE73-36EC-447D-B99A-1C3D2B8D7BDC}" presName="spacer" presStyleCnt="0"/>
      <dgm:spPr/>
    </dgm:pt>
    <dgm:pt modelId="{2942453D-1E5C-4D82-8D14-563DA0779DC9}" type="pres">
      <dgm:prSet presAssocID="{38769E2E-EC29-4C81-84FD-F06883CDFCC7}" presName="parentText" presStyleLbl="node1" presStyleIdx="3" presStyleCnt="10">
        <dgm:presLayoutVars>
          <dgm:chMax val="0"/>
          <dgm:bulletEnabled val="1"/>
        </dgm:presLayoutVars>
      </dgm:prSet>
      <dgm:spPr/>
      <dgm:t>
        <a:bodyPr/>
        <a:lstStyle/>
        <a:p>
          <a:endParaRPr lang="en-US"/>
        </a:p>
      </dgm:t>
    </dgm:pt>
    <dgm:pt modelId="{432186CB-CF3B-4DD1-84E7-E922003BE6E8}" type="pres">
      <dgm:prSet presAssocID="{908123F1-F771-48D0-8F0D-63E9671F9B47}" presName="spacer" presStyleCnt="0"/>
      <dgm:spPr/>
    </dgm:pt>
    <dgm:pt modelId="{4B4837EC-A2D9-4FD3-95F7-F5DC15AC74FE}" type="pres">
      <dgm:prSet presAssocID="{6EEEF269-19D4-4A2D-8868-259A9767D10C}" presName="parentText" presStyleLbl="node1" presStyleIdx="4" presStyleCnt="10">
        <dgm:presLayoutVars>
          <dgm:chMax val="0"/>
          <dgm:bulletEnabled val="1"/>
        </dgm:presLayoutVars>
      </dgm:prSet>
      <dgm:spPr/>
      <dgm:t>
        <a:bodyPr/>
        <a:lstStyle/>
        <a:p>
          <a:endParaRPr lang="en-US"/>
        </a:p>
      </dgm:t>
    </dgm:pt>
    <dgm:pt modelId="{243AE4FB-B632-40BB-82A9-BCE6085E1C7B}" type="pres">
      <dgm:prSet presAssocID="{9C4838F0-1AC9-4EA9-9FE4-717C3C9A8E53}" presName="spacer" presStyleCnt="0"/>
      <dgm:spPr/>
    </dgm:pt>
    <dgm:pt modelId="{C6A54A7D-7D71-4563-A346-C74065738408}" type="pres">
      <dgm:prSet presAssocID="{223BCF0F-F518-4546-91EE-5E9AC134B4F3}" presName="parentText" presStyleLbl="node1" presStyleIdx="5" presStyleCnt="10">
        <dgm:presLayoutVars>
          <dgm:chMax val="0"/>
          <dgm:bulletEnabled val="1"/>
        </dgm:presLayoutVars>
      </dgm:prSet>
      <dgm:spPr/>
      <dgm:t>
        <a:bodyPr/>
        <a:lstStyle/>
        <a:p>
          <a:endParaRPr lang="en-US"/>
        </a:p>
      </dgm:t>
    </dgm:pt>
    <dgm:pt modelId="{5DC70D29-E690-4557-852B-EBF383BF4ACC}" type="pres">
      <dgm:prSet presAssocID="{77BC8E01-98CA-4AF6-89BB-677F1D6347DB}" presName="spacer" presStyleCnt="0"/>
      <dgm:spPr/>
    </dgm:pt>
    <dgm:pt modelId="{946F6053-468D-410A-B1B6-B86CC2FDD477}" type="pres">
      <dgm:prSet presAssocID="{E8904637-74BF-43F4-B5C5-230938B6C706}" presName="parentText" presStyleLbl="node1" presStyleIdx="6" presStyleCnt="10">
        <dgm:presLayoutVars>
          <dgm:chMax val="0"/>
          <dgm:bulletEnabled val="1"/>
        </dgm:presLayoutVars>
      </dgm:prSet>
      <dgm:spPr/>
      <dgm:t>
        <a:bodyPr/>
        <a:lstStyle/>
        <a:p>
          <a:endParaRPr lang="en-US"/>
        </a:p>
      </dgm:t>
    </dgm:pt>
    <dgm:pt modelId="{73A9649A-AA93-4444-8B84-84ADD11546EF}" type="pres">
      <dgm:prSet presAssocID="{5FD7B3EE-59A4-45BE-9857-BAAD089D2DF4}" presName="spacer" presStyleCnt="0"/>
      <dgm:spPr/>
    </dgm:pt>
    <dgm:pt modelId="{3945922A-CF9C-41F8-9BFA-4240F1B5E26D}" type="pres">
      <dgm:prSet presAssocID="{93AAB18C-D021-4942-BB3A-8C57FA720D2B}" presName="parentText" presStyleLbl="node1" presStyleIdx="7" presStyleCnt="10" custScaleY="62880">
        <dgm:presLayoutVars>
          <dgm:chMax val="0"/>
          <dgm:bulletEnabled val="1"/>
        </dgm:presLayoutVars>
      </dgm:prSet>
      <dgm:spPr/>
      <dgm:t>
        <a:bodyPr/>
        <a:lstStyle/>
        <a:p>
          <a:endParaRPr lang="en-US"/>
        </a:p>
      </dgm:t>
    </dgm:pt>
    <dgm:pt modelId="{C18B2C58-F736-4F2B-AA5B-72CBD0B5E1F1}" type="pres">
      <dgm:prSet presAssocID="{1D319201-3BEA-4F9A-89E0-627AF87D763C}" presName="spacer" presStyleCnt="0"/>
      <dgm:spPr/>
    </dgm:pt>
    <dgm:pt modelId="{4B6A0243-8BF0-44E0-8FFA-0F5650D10D63}" type="pres">
      <dgm:prSet presAssocID="{F844DAC3-349A-4E37-9179-B808D4EBDC9C}" presName="parentText" presStyleLbl="node1" presStyleIdx="8" presStyleCnt="10" custScaleY="107466">
        <dgm:presLayoutVars>
          <dgm:chMax val="0"/>
          <dgm:bulletEnabled val="1"/>
        </dgm:presLayoutVars>
      </dgm:prSet>
      <dgm:spPr/>
      <dgm:t>
        <a:bodyPr/>
        <a:lstStyle/>
        <a:p>
          <a:endParaRPr lang="en-US"/>
        </a:p>
      </dgm:t>
    </dgm:pt>
    <dgm:pt modelId="{2D09402D-5109-4396-BE9A-1BB3EF76F98A}" type="pres">
      <dgm:prSet presAssocID="{D0D107CD-38DD-48A6-A51C-2C29CEFB447E}" presName="spacer" presStyleCnt="0"/>
      <dgm:spPr/>
    </dgm:pt>
    <dgm:pt modelId="{D460ED98-CF6E-49E9-AE46-FD9D28C9248A}" type="pres">
      <dgm:prSet presAssocID="{17234A72-5E41-4A8B-ACFB-9F2CA7C735C5}" presName="parentText" presStyleLbl="node1" presStyleIdx="9" presStyleCnt="10" custScaleY="129085">
        <dgm:presLayoutVars>
          <dgm:chMax val="0"/>
          <dgm:bulletEnabled val="1"/>
        </dgm:presLayoutVars>
      </dgm:prSet>
      <dgm:spPr/>
      <dgm:t>
        <a:bodyPr/>
        <a:lstStyle/>
        <a:p>
          <a:endParaRPr lang="en-US"/>
        </a:p>
      </dgm:t>
    </dgm:pt>
  </dgm:ptLst>
  <dgm:cxnLst>
    <dgm:cxn modelId="{A93D26F6-1927-41FA-BBA3-AF1A697C3A5D}" type="presOf" srcId="{93AAB18C-D021-4942-BB3A-8C57FA720D2B}" destId="{3945922A-CF9C-41F8-9BFA-4240F1B5E26D}" srcOrd="0" destOrd="0" presId="urn:microsoft.com/office/officeart/2005/8/layout/vList2"/>
    <dgm:cxn modelId="{A0C97001-F44D-4A4A-B9BE-042437FEE4D3}" type="presOf" srcId="{38769E2E-EC29-4C81-84FD-F06883CDFCC7}" destId="{2942453D-1E5C-4D82-8D14-563DA0779DC9}" srcOrd="0" destOrd="0" presId="urn:microsoft.com/office/officeart/2005/8/layout/vList2"/>
    <dgm:cxn modelId="{8B241761-D7A1-4056-A7F0-2AE43D6ADA65}" srcId="{AD90A014-C182-4031-A320-31D2BEA9181F}" destId="{56C1C407-E382-41E6-ABC2-58ECF08AB2DE}" srcOrd="1" destOrd="0" parTransId="{D2C34E7D-DA50-4618-BA51-11AEAA68FD60}" sibTransId="{BA068260-7D2D-4D7E-BFAF-A7EA246F69CF}"/>
    <dgm:cxn modelId="{F90747B8-632A-46E0-8EA7-48EA55939074}" type="presOf" srcId="{AD90A014-C182-4031-A320-31D2BEA9181F}" destId="{4A164F2D-566C-4B6E-BAE5-A1E82AC04A1A}" srcOrd="0" destOrd="0" presId="urn:microsoft.com/office/officeart/2005/8/layout/vList2"/>
    <dgm:cxn modelId="{9F5567BC-FC17-4650-A1BC-B3DA5E54AB99}" type="presOf" srcId="{6EEEF269-19D4-4A2D-8868-259A9767D10C}" destId="{4B4837EC-A2D9-4FD3-95F7-F5DC15AC74FE}" srcOrd="0" destOrd="0" presId="urn:microsoft.com/office/officeart/2005/8/layout/vList2"/>
    <dgm:cxn modelId="{077005F5-DFCD-40AB-B8FC-D47D528B528D}" srcId="{AD90A014-C182-4031-A320-31D2BEA9181F}" destId="{439EFBA4-A61F-4050-AF8B-8A23BB278F51}" srcOrd="0" destOrd="0" parTransId="{264D266B-6A1D-4D09-9282-4BC649FA24A3}" sibTransId="{F63D7F3C-4D02-4720-920C-B11BED37D192}"/>
    <dgm:cxn modelId="{DBB88D93-4B83-430C-9A0B-87D2BB7B964F}" srcId="{AD90A014-C182-4031-A320-31D2BEA9181F}" destId="{F844DAC3-349A-4E37-9179-B808D4EBDC9C}" srcOrd="8" destOrd="0" parTransId="{0A3B3B24-4533-4BF1-981A-FF2D7C0F29B7}" sibTransId="{D0D107CD-38DD-48A6-A51C-2C29CEFB447E}"/>
    <dgm:cxn modelId="{41027E86-8E90-4AAF-9E4B-A112A963A283}" srcId="{AD90A014-C182-4031-A320-31D2BEA9181F}" destId="{38769E2E-EC29-4C81-84FD-F06883CDFCC7}" srcOrd="3" destOrd="0" parTransId="{5679EADC-4628-47F3-A485-843218F85AD2}" sibTransId="{908123F1-F771-48D0-8F0D-63E9671F9B47}"/>
    <dgm:cxn modelId="{A84F942A-507A-4C81-BEA0-7C83C26C6C8D}" srcId="{AD90A014-C182-4031-A320-31D2BEA9181F}" destId="{223BCF0F-F518-4546-91EE-5E9AC134B4F3}" srcOrd="5" destOrd="0" parTransId="{42F5D87D-C1A0-40CB-9FBD-A54AD6F3170F}" sibTransId="{77BC8E01-98CA-4AF6-89BB-677F1D6347DB}"/>
    <dgm:cxn modelId="{6E9326EC-17DB-47F1-8F0C-043706AFE883}" type="presOf" srcId="{7A269E2C-2563-4087-B39E-49D849DD0D24}" destId="{27C77C55-318E-4103-9143-9609EA44E065}" srcOrd="0" destOrd="0" presId="urn:microsoft.com/office/officeart/2005/8/layout/vList2"/>
    <dgm:cxn modelId="{254CF7E1-E03B-41E7-8E32-977E92978D4B}" type="presOf" srcId="{56C1C407-E382-41E6-ABC2-58ECF08AB2DE}" destId="{B71D5817-6AF2-4EE0-937A-45EB6BB3C0E3}" srcOrd="0" destOrd="0" presId="urn:microsoft.com/office/officeart/2005/8/layout/vList2"/>
    <dgm:cxn modelId="{19AAA5A3-045B-4A74-9B0C-DCA22C4D7CB6}" type="presOf" srcId="{439EFBA4-A61F-4050-AF8B-8A23BB278F51}" destId="{F0B2083C-D701-4767-8E1D-806F0058D2DD}" srcOrd="0" destOrd="0" presId="urn:microsoft.com/office/officeart/2005/8/layout/vList2"/>
    <dgm:cxn modelId="{7CCA7F6D-5BBC-4C9A-BE6B-FAFE841D765C}" srcId="{AD90A014-C182-4031-A320-31D2BEA9181F}" destId="{E8904637-74BF-43F4-B5C5-230938B6C706}" srcOrd="6" destOrd="0" parTransId="{92A3C0BE-2871-45DC-BA56-002C5D8A6635}" sibTransId="{5FD7B3EE-59A4-45BE-9857-BAAD089D2DF4}"/>
    <dgm:cxn modelId="{C0C8C244-7233-4E84-9A47-CA6EF78A43ED}" type="presOf" srcId="{17234A72-5E41-4A8B-ACFB-9F2CA7C735C5}" destId="{D460ED98-CF6E-49E9-AE46-FD9D28C9248A}" srcOrd="0" destOrd="0" presId="urn:microsoft.com/office/officeart/2005/8/layout/vList2"/>
    <dgm:cxn modelId="{04611111-3296-4A31-9851-25F38BB66DF8}" srcId="{AD90A014-C182-4031-A320-31D2BEA9181F}" destId="{17234A72-5E41-4A8B-ACFB-9F2CA7C735C5}" srcOrd="9" destOrd="0" parTransId="{68002966-EDF4-4030-A906-7EE0756142D6}" sibTransId="{E3B23180-6C23-4F3D-BA15-DC2135764377}"/>
    <dgm:cxn modelId="{82B925C7-49EC-498B-8941-14DF8608846B}" srcId="{AD90A014-C182-4031-A320-31D2BEA9181F}" destId="{93AAB18C-D021-4942-BB3A-8C57FA720D2B}" srcOrd="7" destOrd="0" parTransId="{90B484E6-36F3-457E-A290-23B52D03DA7D}" sibTransId="{1D319201-3BEA-4F9A-89E0-627AF87D763C}"/>
    <dgm:cxn modelId="{25E6AF9A-8626-4058-B8FB-595F8ABC9C79}" type="presOf" srcId="{F844DAC3-349A-4E37-9179-B808D4EBDC9C}" destId="{4B6A0243-8BF0-44E0-8FFA-0F5650D10D63}" srcOrd="0" destOrd="0" presId="urn:microsoft.com/office/officeart/2005/8/layout/vList2"/>
    <dgm:cxn modelId="{E7E5224E-0506-4F25-8B34-C2D8156A0025}" type="presOf" srcId="{E8904637-74BF-43F4-B5C5-230938B6C706}" destId="{946F6053-468D-410A-B1B6-B86CC2FDD477}" srcOrd="0" destOrd="0" presId="urn:microsoft.com/office/officeart/2005/8/layout/vList2"/>
    <dgm:cxn modelId="{F67FA2BD-226C-4EAC-B31F-F24AA05CC301}" srcId="{AD90A014-C182-4031-A320-31D2BEA9181F}" destId="{6EEEF269-19D4-4A2D-8868-259A9767D10C}" srcOrd="4" destOrd="0" parTransId="{B33E9C7E-6FE6-4FFF-8EF8-7B861500DD8F}" sibTransId="{9C4838F0-1AC9-4EA9-9FE4-717C3C9A8E53}"/>
    <dgm:cxn modelId="{A14C54D8-E409-4F11-A3F1-D7CA69B9F85C}" srcId="{AD90A014-C182-4031-A320-31D2BEA9181F}" destId="{7A269E2C-2563-4087-B39E-49D849DD0D24}" srcOrd="2" destOrd="0" parTransId="{C01A2859-EBEB-4023-8680-19CDCAF9EB84}" sibTransId="{5E42BE73-36EC-447D-B99A-1C3D2B8D7BDC}"/>
    <dgm:cxn modelId="{1127AF3E-8858-4032-821D-80A31616F49D}" type="presOf" srcId="{223BCF0F-F518-4546-91EE-5E9AC134B4F3}" destId="{C6A54A7D-7D71-4563-A346-C74065738408}" srcOrd="0" destOrd="0" presId="urn:microsoft.com/office/officeart/2005/8/layout/vList2"/>
    <dgm:cxn modelId="{862F5CB2-71FF-497B-A2E6-E5BF9170C4E5}" type="presParOf" srcId="{4A164F2D-566C-4B6E-BAE5-A1E82AC04A1A}" destId="{F0B2083C-D701-4767-8E1D-806F0058D2DD}" srcOrd="0" destOrd="0" presId="urn:microsoft.com/office/officeart/2005/8/layout/vList2"/>
    <dgm:cxn modelId="{83EF7666-7D9F-4B36-AE8E-D412908D730D}" type="presParOf" srcId="{4A164F2D-566C-4B6E-BAE5-A1E82AC04A1A}" destId="{3DFBD251-9EB9-4CFF-BD38-831F0178EE56}" srcOrd="1" destOrd="0" presId="urn:microsoft.com/office/officeart/2005/8/layout/vList2"/>
    <dgm:cxn modelId="{863F1634-698D-4307-AAD6-D5AA5C06D636}" type="presParOf" srcId="{4A164F2D-566C-4B6E-BAE5-A1E82AC04A1A}" destId="{B71D5817-6AF2-4EE0-937A-45EB6BB3C0E3}" srcOrd="2" destOrd="0" presId="urn:microsoft.com/office/officeart/2005/8/layout/vList2"/>
    <dgm:cxn modelId="{5D588198-55E8-4EEB-B641-DD97FB514CCE}" type="presParOf" srcId="{4A164F2D-566C-4B6E-BAE5-A1E82AC04A1A}" destId="{16FC76F1-2C46-4BAE-BB1C-6372F920198F}" srcOrd="3" destOrd="0" presId="urn:microsoft.com/office/officeart/2005/8/layout/vList2"/>
    <dgm:cxn modelId="{AB87B2FE-44C2-4D19-9329-DEB6A7A1DF35}" type="presParOf" srcId="{4A164F2D-566C-4B6E-BAE5-A1E82AC04A1A}" destId="{27C77C55-318E-4103-9143-9609EA44E065}" srcOrd="4" destOrd="0" presId="urn:microsoft.com/office/officeart/2005/8/layout/vList2"/>
    <dgm:cxn modelId="{33AC73CE-5395-449E-9640-E08B73B70DC7}" type="presParOf" srcId="{4A164F2D-566C-4B6E-BAE5-A1E82AC04A1A}" destId="{4C7A2D77-1C80-4BF4-8163-096EDD742711}" srcOrd="5" destOrd="0" presId="urn:microsoft.com/office/officeart/2005/8/layout/vList2"/>
    <dgm:cxn modelId="{7F654BFF-0C6F-4EDA-9175-436893C120C2}" type="presParOf" srcId="{4A164F2D-566C-4B6E-BAE5-A1E82AC04A1A}" destId="{2942453D-1E5C-4D82-8D14-563DA0779DC9}" srcOrd="6" destOrd="0" presId="urn:microsoft.com/office/officeart/2005/8/layout/vList2"/>
    <dgm:cxn modelId="{6C44C9A7-C294-43C6-8CBD-E6B190999D1E}" type="presParOf" srcId="{4A164F2D-566C-4B6E-BAE5-A1E82AC04A1A}" destId="{432186CB-CF3B-4DD1-84E7-E922003BE6E8}" srcOrd="7" destOrd="0" presId="urn:microsoft.com/office/officeart/2005/8/layout/vList2"/>
    <dgm:cxn modelId="{C607AA1A-AE09-4369-A4FA-DCAE083AE957}" type="presParOf" srcId="{4A164F2D-566C-4B6E-BAE5-A1E82AC04A1A}" destId="{4B4837EC-A2D9-4FD3-95F7-F5DC15AC74FE}" srcOrd="8" destOrd="0" presId="urn:microsoft.com/office/officeart/2005/8/layout/vList2"/>
    <dgm:cxn modelId="{5DC96B6A-928E-4652-904F-77AC427551CF}" type="presParOf" srcId="{4A164F2D-566C-4B6E-BAE5-A1E82AC04A1A}" destId="{243AE4FB-B632-40BB-82A9-BCE6085E1C7B}" srcOrd="9" destOrd="0" presId="urn:microsoft.com/office/officeart/2005/8/layout/vList2"/>
    <dgm:cxn modelId="{DABE0CEE-ED75-4A81-98E7-5AA41BB0AA59}" type="presParOf" srcId="{4A164F2D-566C-4B6E-BAE5-A1E82AC04A1A}" destId="{C6A54A7D-7D71-4563-A346-C74065738408}" srcOrd="10" destOrd="0" presId="urn:microsoft.com/office/officeart/2005/8/layout/vList2"/>
    <dgm:cxn modelId="{8F25D28C-E24F-4F2D-A2F2-C551BBFB4331}" type="presParOf" srcId="{4A164F2D-566C-4B6E-BAE5-A1E82AC04A1A}" destId="{5DC70D29-E690-4557-852B-EBF383BF4ACC}" srcOrd="11" destOrd="0" presId="urn:microsoft.com/office/officeart/2005/8/layout/vList2"/>
    <dgm:cxn modelId="{30BB5C5F-5629-4506-BC43-C3918F022450}" type="presParOf" srcId="{4A164F2D-566C-4B6E-BAE5-A1E82AC04A1A}" destId="{946F6053-468D-410A-B1B6-B86CC2FDD477}" srcOrd="12" destOrd="0" presId="urn:microsoft.com/office/officeart/2005/8/layout/vList2"/>
    <dgm:cxn modelId="{AFA2F08F-A4E1-4C93-BC4F-342A6FDB67B2}" type="presParOf" srcId="{4A164F2D-566C-4B6E-BAE5-A1E82AC04A1A}" destId="{73A9649A-AA93-4444-8B84-84ADD11546EF}" srcOrd="13" destOrd="0" presId="urn:microsoft.com/office/officeart/2005/8/layout/vList2"/>
    <dgm:cxn modelId="{E2F3D277-BEDE-425F-9B9D-A1BCCC2D97E6}" type="presParOf" srcId="{4A164F2D-566C-4B6E-BAE5-A1E82AC04A1A}" destId="{3945922A-CF9C-41F8-9BFA-4240F1B5E26D}" srcOrd="14" destOrd="0" presId="urn:microsoft.com/office/officeart/2005/8/layout/vList2"/>
    <dgm:cxn modelId="{E7F1E970-C7A0-4F87-8C75-13DF5591E41A}" type="presParOf" srcId="{4A164F2D-566C-4B6E-BAE5-A1E82AC04A1A}" destId="{C18B2C58-F736-4F2B-AA5B-72CBD0B5E1F1}" srcOrd="15" destOrd="0" presId="urn:microsoft.com/office/officeart/2005/8/layout/vList2"/>
    <dgm:cxn modelId="{1A13CEE4-8CFD-47C9-BA70-342E2F9423D4}" type="presParOf" srcId="{4A164F2D-566C-4B6E-BAE5-A1E82AC04A1A}" destId="{4B6A0243-8BF0-44E0-8FFA-0F5650D10D63}" srcOrd="16" destOrd="0" presId="urn:microsoft.com/office/officeart/2005/8/layout/vList2"/>
    <dgm:cxn modelId="{F32C95E2-61BE-424B-A257-C431FDF87700}" type="presParOf" srcId="{4A164F2D-566C-4B6E-BAE5-A1E82AC04A1A}" destId="{2D09402D-5109-4396-BE9A-1BB3EF76F98A}" srcOrd="17" destOrd="0" presId="urn:microsoft.com/office/officeart/2005/8/layout/vList2"/>
    <dgm:cxn modelId="{06CE2714-AEC5-4B0A-8C4D-D2D4D9A67B78}" type="presParOf" srcId="{4A164F2D-566C-4B6E-BAE5-A1E82AC04A1A}" destId="{D460ED98-CF6E-49E9-AE46-FD9D28C9248A}" srcOrd="1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FA9CF74-E9CA-40DB-82A1-75B4A56B8EE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E0B46D1-5F04-4F05-8B0C-96E3FE7E5467}">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b="1" dirty="0" smtClean="0">
              <a:latin typeface="Book Antiqua" pitchFamily="18" charset="0"/>
            </a:rPr>
            <a:t>C – Feedback during oral work</a:t>
          </a:r>
          <a:endParaRPr lang="tr-TR" sz="1800" b="1" dirty="0">
            <a:latin typeface="Book Antiqua" pitchFamily="18" charset="0"/>
          </a:endParaRPr>
        </a:p>
      </dgm:t>
    </dgm:pt>
    <dgm:pt modelId="{243A203E-DAE7-4817-B08C-F3ABB2AFFA0C}" type="parTrans" cxnId="{3C05B398-FEF0-480D-A2BF-26BE70AFBF5B}">
      <dgm:prSet/>
      <dgm:spPr/>
      <dgm:t>
        <a:bodyPr/>
        <a:lstStyle/>
        <a:p>
          <a:endParaRPr lang="en-US"/>
        </a:p>
      </dgm:t>
    </dgm:pt>
    <dgm:pt modelId="{466E10E2-5AC9-4D88-A498-A55AD0B8359A}" type="sibTrans" cxnId="{3C05B398-FEF0-480D-A2BF-26BE70AFBF5B}">
      <dgm:prSet/>
      <dgm:spPr/>
      <dgm:t>
        <a:bodyPr/>
        <a:lstStyle/>
        <a:p>
          <a:endParaRPr lang="en-US"/>
        </a:p>
      </dgm:t>
    </dgm:pt>
    <dgm:pt modelId="{335C3C41-6723-499C-B94B-4F61C1D47413}">
      <dgm:prSet custT="1"/>
      <dgm:spPr/>
      <dgm:t>
        <a:bodyPr/>
        <a:lstStyle/>
        <a:p>
          <a:pPr rtl="0"/>
          <a:r>
            <a:rPr lang="en-US" sz="2400" b="1" dirty="0" smtClean="0">
              <a:latin typeface="Book Antiqua" pitchFamily="18" charset="0"/>
            </a:rPr>
            <a:t>Non-communicative activity </a:t>
          </a:r>
          <a:r>
            <a:rPr lang="en-US" sz="1800" dirty="0" smtClean="0">
              <a:latin typeface="Book Antiqua" pitchFamily="18" charset="0"/>
            </a:rPr>
            <a:t>= focus on correctness</a:t>
          </a:r>
          <a:r>
            <a:rPr lang="tr-TR" sz="1800" dirty="0" smtClean="0">
              <a:latin typeface="Book Antiqua" pitchFamily="18" charset="0"/>
            </a:rPr>
            <a:t> = </a:t>
          </a:r>
          <a:r>
            <a:rPr lang="en-US" sz="1800" dirty="0" smtClean="0">
              <a:latin typeface="Book Antiqua" pitchFamily="18" charset="0"/>
            </a:rPr>
            <a:t>correct </a:t>
          </a:r>
          <a:r>
            <a:rPr lang="en-US" sz="1800" dirty="0" err="1" smtClean="0">
              <a:latin typeface="Book Antiqua" pitchFamily="18" charset="0"/>
            </a:rPr>
            <a:t>sts’</a:t>
          </a:r>
          <a:r>
            <a:rPr lang="en-US" sz="1800" dirty="0" smtClean="0">
              <a:latin typeface="Book Antiqua" pitchFamily="18" charset="0"/>
            </a:rPr>
            <a:t> mistakes</a:t>
          </a:r>
          <a:endParaRPr lang="tr-TR" sz="1800" dirty="0">
            <a:latin typeface="Book Antiqua" pitchFamily="18" charset="0"/>
          </a:endParaRPr>
        </a:p>
      </dgm:t>
    </dgm:pt>
    <dgm:pt modelId="{E76C8FB6-9A45-4289-B024-BB6E5C65D7A5}" type="parTrans" cxnId="{5317336E-7B19-4D07-8B12-D86FA09DC9DD}">
      <dgm:prSet/>
      <dgm:spPr/>
      <dgm:t>
        <a:bodyPr/>
        <a:lstStyle/>
        <a:p>
          <a:endParaRPr lang="en-US"/>
        </a:p>
      </dgm:t>
    </dgm:pt>
    <dgm:pt modelId="{27A49CCB-BC6B-49E1-BBC6-A26E4063A722}" type="sibTrans" cxnId="{5317336E-7B19-4D07-8B12-D86FA09DC9DD}">
      <dgm:prSet/>
      <dgm:spPr/>
      <dgm:t>
        <a:bodyPr/>
        <a:lstStyle/>
        <a:p>
          <a:endParaRPr lang="en-US"/>
        </a:p>
      </dgm:t>
    </dgm:pt>
    <dgm:pt modelId="{753B35FB-8BF9-4640-BDE5-E7CE2586DDB9}">
      <dgm:prSet custT="1"/>
      <dgm:spPr/>
      <dgm:t>
        <a:bodyPr/>
        <a:lstStyle/>
        <a:p>
          <a:pPr rtl="0"/>
          <a:r>
            <a:rPr lang="en-US" sz="2400" b="1" dirty="0" smtClean="0">
              <a:latin typeface="Book Antiqua" pitchFamily="18" charset="0"/>
            </a:rPr>
            <a:t>Communicative activity </a:t>
          </a:r>
          <a:r>
            <a:rPr lang="en-US" sz="1800" dirty="0" smtClean="0">
              <a:latin typeface="Book Antiqua" pitchFamily="18" charset="0"/>
            </a:rPr>
            <a:t>= focus on fluency</a:t>
          </a:r>
          <a:endParaRPr lang="tr-TR" sz="1800" dirty="0">
            <a:latin typeface="Book Antiqua" pitchFamily="18" charset="0"/>
          </a:endParaRPr>
        </a:p>
      </dgm:t>
    </dgm:pt>
    <dgm:pt modelId="{26EAF9D4-92DE-459F-B496-9CE32BC4FE09}" type="parTrans" cxnId="{4568819C-C40C-4002-9056-7BE1F9E32CCC}">
      <dgm:prSet/>
      <dgm:spPr/>
      <dgm:t>
        <a:bodyPr/>
        <a:lstStyle/>
        <a:p>
          <a:endParaRPr lang="en-US"/>
        </a:p>
      </dgm:t>
    </dgm:pt>
    <dgm:pt modelId="{6A890B40-26C3-4280-828A-6486E39F2B3F}" type="sibTrans" cxnId="{4568819C-C40C-4002-9056-7BE1F9E32CCC}">
      <dgm:prSet/>
      <dgm:spPr/>
      <dgm:t>
        <a:bodyPr/>
        <a:lstStyle/>
        <a:p>
          <a:endParaRPr lang="en-US"/>
        </a:p>
      </dgm:t>
    </dgm:pt>
    <dgm:pt modelId="{DBACFD15-FB4C-4B5F-B5D3-9D681725E322}">
      <dgm:prSet custT="1"/>
      <dgm:spPr/>
      <dgm:t>
        <a:bodyPr/>
        <a:lstStyle/>
        <a:p>
          <a:pPr rtl="0"/>
          <a:r>
            <a:rPr lang="tr-TR" sz="1800" dirty="0" smtClean="0">
              <a:latin typeface="Book Antiqua" pitchFamily="18" charset="0"/>
            </a:rPr>
            <a:t>C</a:t>
          </a:r>
          <a:r>
            <a:rPr lang="en-US" sz="1800" dirty="0" err="1" smtClean="0">
              <a:latin typeface="Book Antiqua" pitchFamily="18" charset="0"/>
            </a:rPr>
            <a:t>orrection</a:t>
          </a:r>
          <a:r>
            <a:rPr lang="en-US" sz="1800" dirty="0" smtClean="0">
              <a:latin typeface="Book Antiqua" pitchFamily="18" charset="0"/>
            </a:rPr>
            <a:t> should be done in a non-</a:t>
          </a:r>
          <a:r>
            <a:rPr lang="en-US" sz="1800" dirty="0" err="1" smtClean="0">
              <a:latin typeface="Book Antiqua" pitchFamily="18" charset="0"/>
            </a:rPr>
            <a:t>threatining</a:t>
          </a:r>
          <a:r>
            <a:rPr lang="tr-TR" sz="1800" dirty="0" smtClean="0">
              <a:latin typeface="Book Antiqua" pitchFamily="18" charset="0"/>
            </a:rPr>
            <a:t> </a:t>
          </a:r>
          <a:r>
            <a:rPr lang="en-US" sz="1800" dirty="0" smtClean="0">
              <a:latin typeface="Book Antiqua" pitchFamily="18" charset="0"/>
            </a:rPr>
            <a:t>way and in appropriate frequency</a:t>
          </a:r>
          <a:endParaRPr lang="tr-TR" sz="1800" dirty="0">
            <a:latin typeface="Book Antiqua" pitchFamily="18" charset="0"/>
          </a:endParaRPr>
        </a:p>
      </dgm:t>
    </dgm:pt>
    <dgm:pt modelId="{2A53311B-9B97-4F46-877B-1B46F79A1BB4}" type="parTrans" cxnId="{2B4991C7-1A2A-45EC-8504-DC3880BEFA89}">
      <dgm:prSet/>
      <dgm:spPr/>
      <dgm:t>
        <a:bodyPr/>
        <a:lstStyle/>
        <a:p>
          <a:endParaRPr lang="en-US"/>
        </a:p>
      </dgm:t>
    </dgm:pt>
    <dgm:pt modelId="{EA18339D-21EE-4032-B792-E9CE93DC4E29}" type="sibTrans" cxnId="{2B4991C7-1A2A-45EC-8504-DC3880BEFA89}">
      <dgm:prSet/>
      <dgm:spPr/>
      <dgm:t>
        <a:bodyPr/>
        <a:lstStyle/>
        <a:p>
          <a:endParaRPr lang="en-US"/>
        </a:p>
      </dgm:t>
    </dgm:pt>
    <dgm:pt modelId="{09A94DD9-7C99-4466-B479-4327909D8F49}">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Feedback during accuracy work </a:t>
          </a:r>
          <a:endParaRPr lang="tr-TR" sz="1800" b="1" dirty="0">
            <a:latin typeface="Book Antiqua" pitchFamily="18" charset="0"/>
          </a:endParaRPr>
        </a:p>
      </dgm:t>
    </dgm:pt>
    <dgm:pt modelId="{ECFBDDEA-CD14-4B5C-922D-43562AA57FA2}" type="parTrans" cxnId="{FD6FAE0E-442D-421B-BE0B-286F60A4012D}">
      <dgm:prSet/>
      <dgm:spPr/>
      <dgm:t>
        <a:bodyPr/>
        <a:lstStyle/>
        <a:p>
          <a:endParaRPr lang="en-US"/>
        </a:p>
      </dgm:t>
    </dgm:pt>
    <dgm:pt modelId="{BA77E83A-4AEA-4B19-B685-B8E59479243F}" type="sibTrans" cxnId="{FD6FAE0E-442D-421B-BE0B-286F60A4012D}">
      <dgm:prSet/>
      <dgm:spPr/>
      <dgm:t>
        <a:bodyPr/>
        <a:lstStyle/>
        <a:p>
          <a:endParaRPr lang="en-US"/>
        </a:p>
      </dgm:t>
    </dgm:pt>
    <dgm:pt modelId="{A4D79694-5D1F-4F50-9DF6-9E83AB22C815}">
      <dgm:prSet custT="1"/>
      <dgm:spPr/>
      <dgm:t>
        <a:bodyPr/>
        <a:lstStyle/>
        <a:p>
          <a:pPr rtl="0"/>
          <a:r>
            <a:rPr lang="en-US" sz="1800" dirty="0" smtClean="0">
              <a:latin typeface="Book Antiqua" pitchFamily="18" charset="0"/>
            </a:rPr>
            <a:t>Correction is usually made up of two distinct stages. </a:t>
          </a:r>
          <a:endParaRPr lang="tr-TR" sz="1800" dirty="0">
            <a:latin typeface="Book Antiqua" pitchFamily="18" charset="0"/>
          </a:endParaRPr>
        </a:p>
      </dgm:t>
    </dgm:pt>
    <dgm:pt modelId="{189879DB-F5C1-417A-B199-7A4E72C5CAD5}" type="parTrans" cxnId="{3C6796F0-D8B6-445B-A73E-D0C2C068E76E}">
      <dgm:prSet/>
      <dgm:spPr/>
      <dgm:t>
        <a:bodyPr/>
        <a:lstStyle/>
        <a:p>
          <a:endParaRPr lang="en-US"/>
        </a:p>
      </dgm:t>
    </dgm:pt>
    <dgm:pt modelId="{E7169CB6-005C-44D1-9FA1-9A01E5D08FE9}" type="sibTrans" cxnId="{3C6796F0-D8B6-445B-A73E-D0C2C068E76E}">
      <dgm:prSet/>
      <dgm:spPr/>
      <dgm:t>
        <a:bodyPr/>
        <a:lstStyle/>
        <a:p>
          <a:endParaRPr lang="en-US"/>
        </a:p>
      </dgm:t>
    </dgm:pt>
    <dgm:pt modelId="{D44F3B1F-B0FD-4445-8320-799FC61ACC42}">
      <dgm:prSet custT="1"/>
      <dgm:spPr/>
      <dgm:t>
        <a:bodyPr/>
        <a:lstStyle/>
        <a:p>
          <a:pPr rtl="0"/>
          <a:r>
            <a:rPr lang="en-US" sz="1800" dirty="0" smtClean="0">
              <a:latin typeface="Book Antiqua" pitchFamily="18" charset="0"/>
            </a:rPr>
            <a:t>In the first stage teachers show students that a mistake has been made</a:t>
          </a:r>
          <a:r>
            <a:rPr lang="tr-TR" sz="1800" dirty="0" smtClean="0">
              <a:latin typeface="Book Antiqua" pitchFamily="18" charset="0"/>
            </a:rPr>
            <a:t> Self </a:t>
          </a:r>
          <a:r>
            <a:rPr lang="tr-TR" sz="1800" dirty="0" err="1" smtClean="0">
              <a:latin typeface="Book Antiqua" pitchFamily="18" charset="0"/>
            </a:rPr>
            <a:t>Correction</a:t>
          </a:r>
          <a:endParaRPr lang="tr-TR" sz="1800" dirty="0">
            <a:latin typeface="Book Antiqua" pitchFamily="18" charset="0"/>
          </a:endParaRPr>
        </a:p>
      </dgm:t>
    </dgm:pt>
    <dgm:pt modelId="{37162DF8-AE5F-448F-818C-6BDC22808F53}" type="parTrans" cxnId="{32D1C672-FD9B-473D-8F4E-17AD4E42E2D1}">
      <dgm:prSet/>
      <dgm:spPr/>
      <dgm:t>
        <a:bodyPr/>
        <a:lstStyle/>
        <a:p>
          <a:endParaRPr lang="en-US"/>
        </a:p>
      </dgm:t>
    </dgm:pt>
    <dgm:pt modelId="{310FCBCB-FA66-4665-B021-C86CF7A87F53}" type="sibTrans" cxnId="{32D1C672-FD9B-473D-8F4E-17AD4E42E2D1}">
      <dgm:prSet/>
      <dgm:spPr/>
      <dgm:t>
        <a:bodyPr/>
        <a:lstStyle/>
        <a:p>
          <a:endParaRPr lang="en-US"/>
        </a:p>
      </dgm:t>
    </dgm:pt>
    <dgm:pt modelId="{CC321FE6-96DA-4E10-8FB4-225EE023AE42}">
      <dgm:prSet custT="1"/>
      <dgm:spPr/>
      <dgm:t>
        <a:bodyPr/>
        <a:lstStyle/>
        <a:p>
          <a:pPr rtl="0"/>
          <a:r>
            <a:rPr lang="tr-TR" sz="1800" dirty="0" smtClean="0">
              <a:latin typeface="Book Antiqua" pitchFamily="18" charset="0"/>
            </a:rPr>
            <a:t>I</a:t>
          </a:r>
          <a:r>
            <a:rPr lang="en-US" sz="1800" dirty="0" smtClean="0">
              <a:latin typeface="Book Antiqua" pitchFamily="18" charset="0"/>
            </a:rPr>
            <a:t>n the second, they help the students to do something about it. </a:t>
          </a:r>
          <a:endParaRPr lang="tr-TR" sz="1800" dirty="0">
            <a:latin typeface="Book Antiqua" pitchFamily="18" charset="0"/>
          </a:endParaRPr>
        </a:p>
      </dgm:t>
    </dgm:pt>
    <dgm:pt modelId="{8C0D72DD-E029-4E4C-AAF6-A1F03167B9E4}" type="parTrans" cxnId="{A8BC8D54-B20D-48BD-A027-94F40E48DE1C}">
      <dgm:prSet/>
      <dgm:spPr/>
      <dgm:t>
        <a:bodyPr/>
        <a:lstStyle/>
        <a:p>
          <a:endParaRPr lang="en-US"/>
        </a:p>
      </dgm:t>
    </dgm:pt>
    <dgm:pt modelId="{4BAB174B-A628-4C41-B879-5C44EFA8D461}" type="sibTrans" cxnId="{A8BC8D54-B20D-48BD-A027-94F40E48DE1C}">
      <dgm:prSet/>
      <dgm:spPr/>
      <dgm:t>
        <a:bodyPr/>
        <a:lstStyle/>
        <a:p>
          <a:endParaRPr lang="en-US"/>
        </a:p>
      </dgm:t>
    </dgm:pt>
    <dgm:pt modelId="{D39C4649-FD6A-4F97-988C-1CB7EC40847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Showing incorrectness </a:t>
          </a:r>
          <a:endParaRPr lang="tr-TR" sz="1800" b="1" dirty="0">
            <a:latin typeface="Book Antiqua" pitchFamily="18" charset="0"/>
          </a:endParaRPr>
        </a:p>
      </dgm:t>
    </dgm:pt>
    <dgm:pt modelId="{FF4E24DD-9570-4900-AF2E-1C6298C29B6A}" type="parTrans" cxnId="{B134AD61-CE72-4B7E-B3D2-EFF587AA9459}">
      <dgm:prSet/>
      <dgm:spPr/>
      <dgm:t>
        <a:bodyPr/>
        <a:lstStyle/>
        <a:p>
          <a:endParaRPr lang="en-US"/>
        </a:p>
      </dgm:t>
    </dgm:pt>
    <dgm:pt modelId="{921EC169-262D-47C6-8039-7132B9412C9A}" type="sibTrans" cxnId="{B134AD61-CE72-4B7E-B3D2-EFF587AA9459}">
      <dgm:prSet/>
      <dgm:spPr/>
      <dgm:t>
        <a:bodyPr/>
        <a:lstStyle/>
        <a:p>
          <a:endParaRPr lang="en-US"/>
        </a:p>
      </dgm:t>
    </dgm:pt>
    <dgm:pt modelId="{80CB734F-22D6-4263-A0F6-6B9DA059E1F9}">
      <dgm:prSet custT="1"/>
      <dgm:spPr/>
      <dgm:t>
        <a:bodyPr/>
        <a:lstStyle/>
        <a:p>
          <a:pPr rtl="0"/>
          <a:r>
            <a:rPr lang="en-US" sz="2000" b="1" dirty="0" smtClean="0">
              <a:latin typeface="Book Antiqua" pitchFamily="18" charset="0"/>
            </a:rPr>
            <a:t>Repeating</a:t>
          </a:r>
          <a:r>
            <a:rPr lang="en-US" sz="1800" dirty="0" smtClean="0">
              <a:latin typeface="Book Antiqua" pitchFamily="18" charset="0"/>
            </a:rPr>
            <a:t>: we can ask the student to repeat what he has said </a:t>
          </a:r>
          <a:endParaRPr lang="tr-TR" sz="1800" dirty="0">
            <a:latin typeface="Book Antiqua" pitchFamily="18" charset="0"/>
          </a:endParaRPr>
        </a:p>
      </dgm:t>
    </dgm:pt>
    <dgm:pt modelId="{237D29CA-19CE-49B4-8276-4766A6C70B2C}" type="parTrans" cxnId="{DDFE9D46-C6D2-4A7A-8A71-4213889BD261}">
      <dgm:prSet/>
      <dgm:spPr/>
      <dgm:t>
        <a:bodyPr/>
        <a:lstStyle/>
        <a:p>
          <a:endParaRPr lang="en-US"/>
        </a:p>
      </dgm:t>
    </dgm:pt>
    <dgm:pt modelId="{0F249408-D76C-454A-8D43-CA50BE4FE4CB}" type="sibTrans" cxnId="{DDFE9D46-C6D2-4A7A-8A71-4213889BD261}">
      <dgm:prSet/>
      <dgm:spPr/>
      <dgm:t>
        <a:bodyPr/>
        <a:lstStyle/>
        <a:p>
          <a:endParaRPr lang="en-US"/>
        </a:p>
      </dgm:t>
    </dgm:pt>
    <dgm:pt modelId="{5E6418B2-E7A7-48EF-A634-C34EFCD11E9D}">
      <dgm:prSet custT="1"/>
      <dgm:spPr/>
      <dgm:t>
        <a:bodyPr/>
        <a:lstStyle/>
        <a:p>
          <a:pPr rtl="0"/>
          <a:r>
            <a:rPr lang="en-US" sz="2000" b="1" dirty="0" smtClean="0">
              <a:latin typeface="Book Antiqua" pitchFamily="18" charset="0"/>
            </a:rPr>
            <a:t>Echoing</a:t>
          </a:r>
          <a:r>
            <a:rPr lang="en-US" sz="1800" dirty="0" smtClean="0">
              <a:latin typeface="Book Antiqua" pitchFamily="18" charset="0"/>
            </a:rPr>
            <a:t>: we repeat what the student has said by emphasizing the wrong part </a:t>
          </a:r>
          <a:endParaRPr lang="tr-TR" sz="1800" dirty="0">
            <a:latin typeface="Book Antiqua" pitchFamily="18" charset="0"/>
          </a:endParaRPr>
        </a:p>
      </dgm:t>
    </dgm:pt>
    <dgm:pt modelId="{F6701736-A5EC-4C47-BF67-685BCEC60092}" type="parTrans" cxnId="{02FBC91A-69BF-436F-B07F-0E34C2AE3476}">
      <dgm:prSet/>
      <dgm:spPr/>
      <dgm:t>
        <a:bodyPr/>
        <a:lstStyle/>
        <a:p>
          <a:endParaRPr lang="en-US"/>
        </a:p>
      </dgm:t>
    </dgm:pt>
    <dgm:pt modelId="{69DF1329-4C08-4000-8F7A-74844F16D7D0}" type="sibTrans" cxnId="{02FBC91A-69BF-436F-B07F-0E34C2AE3476}">
      <dgm:prSet/>
      <dgm:spPr/>
      <dgm:t>
        <a:bodyPr/>
        <a:lstStyle/>
        <a:p>
          <a:endParaRPr lang="en-US"/>
        </a:p>
      </dgm:t>
    </dgm:pt>
    <dgm:pt modelId="{7DF28F39-31C4-4528-A964-47E84218BE2B}">
      <dgm:prSet custT="1"/>
      <dgm:spPr/>
      <dgm:t>
        <a:bodyPr/>
        <a:lstStyle/>
        <a:p>
          <a:pPr rtl="0"/>
          <a:r>
            <a:rPr lang="en-US" sz="2400" b="1" dirty="0" smtClean="0">
              <a:latin typeface="Book Antiqua" pitchFamily="18" charset="0"/>
            </a:rPr>
            <a:t>Statement and question</a:t>
          </a:r>
          <a:r>
            <a:rPr lang="en-US" sz="1800" dirty="0" smtClean="0">
              <a:latin typeface="Book Antiqua" pitchFamily="18" charset="0"/>
            </a:rPr>
            <a:t>: we can indicate that something is wrong </a:t>
          </a:r>
          <a:endParaRPr lang="tr-TR" sz="1800" dirty="0">
            <a:latin typeface="Book Antiqua" pitchFamily="18" charset="0"/>
          </a:endParaRPr>
        </a:p>
      </dgm:t>
    </dgm:pt>
    <dgm:pt modelId="{98350C35-8494-4100-B7EB-3D0D95E86CDE}" type="parTrans" cxnId="{653AF403-005C-4086-9746-A47A07AA668E}">
      <dgm:prSet/>
      <dgm:spPr/>
      <dgm:t>
        <a:bodyPr/>
        <a:lstStyle/>
        <a:p>
          <a:endParaRPr lang="en-US"/>
        </a:p>
      </dgm:t>
    </dgm:pt>
    <dgm:pt modelId="{B348D893-E750-4871-B3ED-6CA8C0E746CF}" type="sibTrans" cxnId="{653AF403-005C-4086-9746-A47A07AA668E}">
      <dgm:prSet/>
      <dgm:spPr/>
      <dgm:t>
        <a:bodyPr/>
        <a:lstStyle/>
        <a:p>
          <a:endParaRPr lang="en-US"/>
        </a:p>
      </dgm:t>
    </dgm:pt>
    <dgm:pt modelId="{ED694E5F-AF7D-4BAD-8024-0B4175C6AE4A}">
      <dgm:prSet custT="1"/>
      <dgm:spPr/>
      <dgm:t>
        <a:bodyPr/>
        <a:lstStyle/>
        <a:p>
          <a:pPr rtl="0"/>
          <a:r>
            <a:rPr lang="en-US" sz="2000" b="1" dirty="0" smtClean="0">
              <a:latin typeface="Book Antiqua" pitchFamily="18" charset="0"/>
            </a:rPr>
            <a:t>Expression</a:t>
          </a:r>
          <a:r>
            <a:rPr lang="en-US" sz="1800" dirty="0" smtClean="0">
              <a:latin typeface="Book Antiqua" pitchFamily="18" charset="0"/>
            </a:rPr>
            <a:t>: facial expressions and gestures can be used to indicate that there is </a:t>
          </a:r>
          <a:r>
            <a:rPr lang="tr-TR" sz="1800" dirty="0" err="1" smtClean="0">
              <a:latin typeface="Book Antiqua" pitchFamily="18" charset="0"/>
            </a:rPr>
            <a:t>mistake</a:t>
          </a:r>
          <a:endParaRPr lang="tr-TR" sz="1800" dirty="0">
            <a:latin typeface="Book Antiqua" pitchFamily="18" charset="0"/>
          </a:endParaRPr>
        </a:p>
      </dgm:t>
    </dgm:pt>
    <dgm:pt modelId="{3BBFC5D0-1FFA-4120-8B54-A44516B68044}" type="parTrans" cxnId="{FB8FC3D2-3CB9-439E-AC97-C8F51B6BF201}">
      <dgm:prSet/>
      <dgm:spPr/>
      <dgm:t>
        <a:bodyPr/>
        <a:lstStyle/>
        <a:p>
          <a:endParaRPr lang="en-US"/>
        </a:p>
      </dgm:t>
    </dgm:pt>
    <dgm:pt modelId="{6C63BF25-08EE-446C-8603-6EF6AA70345E}" type="sibTrans" cxnId="{FB8FC3D2-3CB9-439E-AC97-C8F51B6BF201}">
      <dgm:prSet/>
      <dgm:spPr/>
      <dgm:t>
        <a:bodyPr/>
        <a:lstStyle/>
        <a:p>
          <a:endParaRPr lang="en-US"/>
        </a:p>
      </dgm:t>
    </dgm:pt>
    <dgm:pt modelId="{01550A7C-EC8D-40D6-94F6-1739AAD1763D}">
      <dgm:prSet custT="1"/>
      <dgm:spPr/>
      <dgm:t>
        <a:bodyPr/>
        <a:lstStyle/>
        <a:p>
          <a:pPr rtl="0"/>
          <a:r>
            <a:rPr lang="en-US" sz="2000" b="1" dirty="0" smtClean="0">
              <a:latin typeface="Book Antiqua" pitchFamily="18" charset="0"/>
            </a:rPr>
            <a:t>Hinting</a:t>
          </a:r>
          <a:r>
            <a:rPr lang="en-US" sz="1800" dirty="0" smtClean="0">
              <a:latin typeface="Book Antiqua" pitchFamily="18" charset="0"/>
            </a:rPr>
            <a:t>: </a:t>
          </a:r>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can give a quiet hint (using </a:t>
          </a:r>
          <a:r>
            <a:rPr lang="en-US" sz="1800" dirty="0" err="1" smtClean="0">
              <a:latin typeface="Book Antiqua" pitchFamily="18" charset="0"/>
            </a:rPr>
            <a:t>metalanguage</a:t>
          </a:r>
          <a:r>
            <a:rPr lang="en-US" sz="1800" dirty="0" smtClean="0">
              <a:latin typeface="Book Antiqua" pitchFamily="18" charset="0"/>
            </a:rPr>
            <a:t>) to indicate the problematic part </a:t>
          </a:r>
          <a:endParaRPr lang="tr-TR" sz="1800" dirty="0">
            <a:latin typeface="Book Antiqua" pitchFamily="18" charset="0"/>
          </a:endParaRPr>
        </a:p>
      </dgm:t>
    </dgm:pt>
    <dgm:pt modelId="{3ABAE47F-0C3F-4B0D-BE7D-2D12D77C7E1E}" type="parTrans" cxnId="{70E217DF-53BC-4E45-8B7E-45A6BB0975AF}">
      <dgm:prSet/>
      <dgm:spPr/>
      <dgm:t>
        <a:bodyPr/>
        <a:lstStyle/>
        <a:p>
          <a:endParaRPr lang="en-US"/>
        </a:p>
      </dgm:t>
    </dgm:pt>
    <dgm:pt modelId="{C3E0B455-2228-49DA-B2B3-542A97C3EB41}" type="sibTrans" cxnId="{70E217DF-53BC-4E45-8B7E-45A6BB0975AF}">
      <dgm:prSet/>
      <dgm:spPr/>
      <dgm:t>
        <a:bodyPr/>
        <a:lstStyle/>
        <a:p>
          <a:endParaRPr lang="en-US"/>
        </a:p>
      </dgm:t>
    </dgm:pt>
    <dgm:pt modelId="{01BD9574-78AB-457F-B00E-9445F86137AF}">
      <dgm:prSet custT="1"/>
      <dgm:spPr/>
      <dgm:t>
        <a:bodyPr/>
        <a:lstStyle/>
        <a:p>
          <a:pPr rtl="0"/>
          <a:r>
            <a:rPr lang="en-US" sz="2400" b="1" dirty="0" smtClean="0">
              <a:latin typeface="Book Antiqua" pitchFamily="18" charset="0"/>
            </a:rPr>
            <a:t>Reformulation</a:t>
          </a:r>
          <a:r>
            <a:rPr lang="en-US" sz="1800" dirty="0" smtClean="0">
              <a:latin typeface="Book Antiqua" pitchFamily="18" charset="0"/>
            </a:rPr>
            <a:t>: we can repeat the problematic part correctly </a:t>
          </a:r>
          <a:endParaRPr lang="tr-TR" sz="1800" dirty="0">
            <a:latin typeface="Book Antiqua" pitchFamily="18" charset="0"/>
          </a:endParaRPr>
        </a:p>
      </dgm:t>
    </dgm:pt>
    <dgm:pt modelId="{20B80527-411C-4FAF-9C14-131DCF42F369}" type="parTrans" cxnId="{9F335610-493D-4720-9AFF-0D624EC51BD4}">
      <dgm:prSet/>
      <dgm:spPr/>
      <dgm:t>
        <a:bodyPr/>
        <a:lstStyle/>
        <a:p>
          <a:endParaRPr lang="en-US"/>
        </a:p>
      </dgm:t>
    </dgm:pt>
    <dgm:pt modelId="{C14E769A-3800-4086-877A-CFFB1FDC6AD7}" type="sibTrans" cxnId="{9F335610-493D-4720-9AFF-0D624EC51BD4}">
      <dgm:prSet/>
      <dgm:spPr/>
      <dgm:t>
        <a:bodyPr/>
        <a:lstStyle/>
        <a:p>
          <a:endParaRPr lang="en-US"/>
        </a:p>
      </dgm:t>
    </dgm:pt>
    <dgm:pt modelId="{075DBE48-5F22-425C-AF5C-A35B7D1BE94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Getting it right</a:t>
          </a:r>
          <a:r>
            <a:rPr lang="en-US" sz="1800" dirty="0" smtClean="0">
              <a:latin typeface="Book Antiqua" pitchFamily="18" charset="0"/>
            </a:rPr>
            <a:t>: </a:t>
          </a:r>
          <a:endParaRPr lang="tr-TR" sz="1800" dirty="0">
            <a:latin typeface="Book Antiqua" pitchFamily="18" charset="0"/>
          </a:endParaRPr>
        </a:p>
      </dgm:t>
    </dgm:pt>
    <dgm:pt modelId="{A3CED671-9A2E-4441-A01D-7D57482EFECD}" type="parTrans" cxnId="{C77E9B0F-7A3D-45F1-AF90-8DC990F9B560}">
      <dgm:prSet/>
      <dgm:spPr/>
      <dgm:t>
        <a:bodyPr/>
        <a:lstStyle/>
        <a:p>
          <a:endParaRPr lang="en-US"/>
        </a:p>
      </dgm:t>
    </dgm:pt>
    <dgm:pt modelId="{A1A7D75D-7C29-41CA-A611-05C611B21E9C}" type="sibTrans" cxnId="{C77E9B0F-7A3D-45F1-AF90-8DC990F9B560}">
      <dgm:prSet/>
      <dgm:spPr/>
      <dgm:t>
        <a:bodyPr/>
        <a:lstStyle/>
        <a:p>
          <a:endParaRPr lang="en-US"/>
        </a:p>
      </dgm:t>
    </dgm:pt>
    <dgm:pt modelId="{233CCBB2-7E97-4C36-ABE7-394894327216}">
      <dgm:prSet custT="1"/>
      <dgm:spPr/>
      <dgm:t>
        <a:bodyPr/>
        <a:lstStyle/>
        <a:p>
          <a:pPr rtl="0"/>
          <a:r>
            <a:rPr lang="en-US" sz="1800" dirty="0" smtClean="0">
              <a:latin typeface="Book Antiqua" pitchFamily="18" charset="0"/>
            </a:rPr>
            <a:t>if the student is unable to correct himself, </a:t>
          </a:r>
          <a:r>
            <a:rPr lang="tr-TR" sz="1800" dirty="0" err="1" smtClean="0">
              <a:latin typeface="Book Antiqua" pitchFamily="18" charset="0"/>
            </a:rPr>
            <a:t>Ts</a:t>
          </a:r>
          <a:r>
            <a:rPr lang="tr-TR" sz="1800" dirty="0" smtClean="0">
              <a:latin typeface="Book Antiqua" pitchFamily="18" charset="0"/>
            </a:rPr>
            <a:t> can </a:t>
          </a:r>
          <a:r>
            <a:rPr lang="tr-TR" sz="1800" dirty="0" err="1" smtClean="0">
              <a:latin typeface="Book Antiqua" pitchFamily="18" charset="0"/>
            </a:rPr>
            <a:t>tell</a:t>
          </a:r>
          <a:r>
            <a:rPr lang="tr-TR" sz="1800" dirty="0" smtClean="0">
              <a:latin typeface="Book Antiqua" pitchFamily="18" charset="0"/>
            </a:rPr>
            <a:t> </a:t>
          </a:r>
          <a:r>
            <a:rPr lang="tr-TR" sz="1800" dirty="0" err="1" smtClean="0">
              <a:latin typeface="Book Antiqua" pitchFamily="18" charset="0"/>
            </a:rPr>
            <a:t>the</a:t>
          </a:r>
          <a:r>
            <a:rPr lang="tr-TR" sz="1800" dirty="0" smtClean="0">
              <a:latin typeface="Book Antiqua" pitchFamily="18" charset="0"/>
            </a:rPr>
            <a:t> </a:t>
          </a:r>
          <a:r>
            <a:rPr lang="tr-TR" sz="1800" dirty="0" err="1" smtClean="0">
              <a:latin typeface="Book Antiqua" pitchFamily="18" charset="0"/>
            </a:rPr>
            <a:t>correct</a:t>
          </a:r>
          <a:r>
            <a:rPr lang="tr-TR" sz="1800" dirty="0" smtClean="0">
              <a:latin typeface="Book Antiqua" pitchFamily="18" charset="0"/>
            </a:rPr>
            <a:t> </a:t>
          </a:r>
          <a:r>
            <a:rPr lang="tr-TR" sz="1800" dirty="0" err="1" smtClean="0">
              <a:latin typeface="Book Antiqua" pitchFamily="18" charset="0"/>
            </a:rPr>
            <a:t>version</a:t>
          </a:r>
          <a:r>
            <a:rPr lang="tr-TR" sz="1800" dirty="0" smtClean="0">
              <a:latin typeface="Book Antiqua" pitchFamily="18" charset="0"/>
            </a:rPr>
            <a:t> </a:t>
          </a:r>
          <a:r>
            <a:rPr lang="tr-TR" sz="1800" dirty="0" err="1" smtClean="0">
              <a:latin typeface="Book Antiqua" pitchFamily="18" charset="0"/>
            </a:rPr>
            <a:t>explicitly</a:t>
          </a:r>
          <a:endParaRPr lang="tr-TR" sz="1800" dirty="0">
            <a:latin typeface="Book Antiqua" pitchFamily="18" charset="0"/>
          </a:endParaRPr>
        </a:p>
      </dgm:t>
    </dgm:pt>
    <dgm:pt modelId="{83A60D31-6077-41BB-B48A-44FC408B2E90}" type="parTrans" cxnId="{383BEE00-066B-4167-978A-11C264EE901C}">
      <dgm:prSet/>
      <dgm:spPr/>
      <dgm:t>
        <a:bodyPr/>
        <a:lstStyle/>
        <a:p>
          <a:endParaRPr lang="en-US"/>
        </a:p>
      </dgm:t>
    </dgm:pt>
    <dgm:pt modelId="{81A71CEE-23A8-4C50-86DC-B13BDB669AA4}" type="sibTrans" cxnId="{383BEE00-066B-4167-978A-11C264EE901C}">
      <dgm:prSet/>
      <dgm:spPr/>
      <dgm:t>
        <a:bodyPr/>
        <a:lstStyle/>
        <a:p>
          <a:endParaRPr lang="en-US"/>
        </a:p>
      </dgm:t>
    </dgm:pt>
    <dgm:pt modelId="{57EB87F3-E4DC-4DC1-AF8A-C9A126939265}">
      <dgm:prSet custT="1"/>
      <dgm:spPr/>
      <dgm:t>
        <a:bodyPr/>
        <a:lstStyle/>
        <a:p>
          <a:pPr rtl="0"/>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focus on the correct version in detail, </a:t>
          </a:r>
          <a:r>
            <a:rPr lang="tr-TR" sz="1800" dirty="0" err="1" smtClean="0">
              <a:latin typeface="Book Antiqua" pitchFamily="18" charset="0"/>
            </a:rPr>
            <a:t>overemphasize</a:t>
          </a:r>
          <a:r>
            <a:rPr lang="tr-TR" sz="1800" dirty="0" smtClean="0">
              <a:latin typeface="Book Antiqua" pitchFamily="18" charset="0"/>
            </a:rPr>
            <a:t> </a:t>
          </a:r>
          <a:r>
            <a:rPr lang="tr-TR" sz="1800" dirty="0" err="1" smtClean="0">
              <a:latin typeface="Book Antiqua" pitchFamily="18" charset="0"/>
            </a:rPr>
            <a:t>the</a:t>
          </a:r>
          <a:r>
            <a:rPr lang="tr-TR" sz="1800" dirty="0" smtClean="0">
              <a:latin typeface="Book Antiqua" pitchFamily="18" charset="0"/>
            </a:rPr>
            <a:t> </a:t>
          </a:r>
          <a:r>
            <a:rPr lang="tr-TR" sz="1800" dirty="0" err="1" smtClean="0">
              <a:latin typeface="Book Antiqua" pitchFamily="18" charset="0"/>
            </a:rPr>
            <a:t>mistake</a:t>
          </a:r>
          <a:endParaRPr lang="tr-TR" sz="1800" dirty="0">
            <a:latin typeface="Book Antiqua" pitchFamily="18" charset="0"/>
          </a:endParaRPr>
        </a:p>
      </dgm:t>
    </dgm:pt>
    <dgm:pt modelId="{605FF51E-99CC-4A94-B020-AAFA66836AD0}" type="parTrans" cxnId="{EBBC026B-5AF1-49E2-99B6-E744DD5A23D2}">
      <dgm:prSet/>
      <dgm:spPr/>
      <dgm:t>
        <a:bodyPr/>
        <a:lstStyle/>
        <a:p>
          <a:endParaRPr lang="en-US"/>
        </a:p>
      </dgm:t>
    </dgm:pt>
    <dgm:pt modelId="{68CDD0BE-4531-4017-99C5-15759226431D}" type="sibTrans" cxnId="{EBBC026B-5AF1-49E2-99B6-E744DD5A23D2}">
      <dgm:prSet/>
      <dgm:spPr/>
      <dgm:t>
        <a:bodyPr/>
        <a:lstStyle/>
        <a:p>
          <a:endParaRPr lang="en-US"/>
        </a:p>
      </dgm:t>
    </dgm:pt>
    <dgm:pt modelId="{35415ACC-3F0E-4DF2-AD08-6106279C9E81}">
      <dgm:prSet custT="1"/>
      <dgm:spPr/>
      <dgm:t>
        <a:bodyPr/>
        <a:lstStyle/>
        <a:p>
          <a:pPr rtl="0"/>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provide correct form and,</a:t>
          </a:r>
          <a:r>
            <a:rPr lang="tr-TR" sz="1800" dirty="0" smtClean="0">
              <a:latin typeface="Book Antiqua" pitchFamily="18" charset="0"/>
            </a:rPr>
            <a:t> </a:t>
          </a:r>
          <a:r>
            <a:rPr lang="tr-TR" sz="1800" dirty="0" err="1" smtClean="0">
              <a:latin typeface="Book Antiqua" pitchFamily="18" charset="0"/>
            </a:rPr>
            <a:t>if</a:t>
          </a:r>
          <a:r>
            <a:rPr lang="tr-TR" sz="1800" dirty="0" smtClean="0">
              <a:latin typeface="Book Antiqua" pitchFamily="18" charset="0"/>
            </a:rPr>
            <a:t> </a:t>
          </a:r>
          <a:r>
            <a:rPr lang="tr-TR" sz="1800" dirty="0" err="1" smtClean="0">
              <a:latin typeface="Book Antiqua" pitchFamily="18" charset="0"/>
            </a:rPr>
            <a:t>necessary</a:t>
          </a:r>
          <a:r>
            <a:rPr lang="tr-TR" sz="1800" dirty="0" smtClean="0">
              <a:latin typeface="Book Antiqua" pitchFamily="18" charset="0"/>
            </a:rPr>
            <a:t> </a:t>
          </a:r>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can explain the grammar or a lexical issue  </a:t>
          </a:r>
          <a:endParaRPr lang="tr-TR" sz="1800" dirty="0">
            <a:latin typeface="Book Antiqua" pitchFamily="18" charset="0"/>
          </a:endParaRPr>
        </a:p>
      </dgm:t>
    </dgm:pt>
    <dgm:pt modelId="{7C389142-8F1A-496E-8174-C07AB13020C2}" type="parTrans" cxnId="{0F7D24F4-0888-442B-B95C-F879D7F6C072}">
      <dgm:prSet/>
      <dgm:spPr/>
      <dgm:t>
        <a:bodyPr/>
        <a:lstStyle/>
        <a:p>
          <a:endParaRPr lang="en-US"/>
        </a:p>
      </dgm:t>
    </dgm:pt>
    <dgm:pt modelId="{C415D584-E3C0-4E9C-8B50-0FE4A6916000}" type="sibTrans" cxnId="{0F7D24F4-0888-442B-B95C-F879D7F6C072}">
      <dgm:prSet/>
      <dgm:spPr/>
      <dgm:t>
        <a:bodyPr/>
        <a:lstStyle/>
        <a:p>
          <a:endParaRPr lang="en-US"/>
        </a:p>
      </dgm:t>
    </dgm:pt>
    <dgm:pt modelId="{948FBEF9-C096-4392-A586-852B13B9AC5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tr-TR" sz="1800" b="1" dirty="0" err="1" smtClean="0">
              <a:latin typeface="Book Antiqua" pitchFamily="18" charset="0"/>
            </a:rPr>
            <a:t>Peer</a:t>
          </a:r>
          <a:r>
            <a:rPr lang="tr-TR" sz="1800" b="1" dirty="0" smtClean="0">
              <a:latin typeface="Book Antiqua" pitchFamily="18" charset="0"/>
            </a:rPr>
            <a:t> </a:t>
          </a:r>
          <a:r>
            <a:rPr lang="tr-TR" sz="1800" b="1" dirty="0" err="1" smtClean="0">
              <a:latin typeface="Book Antiqua" pitchFamily="18" charset="0"/>
            </a:rPr>
            <a:t>Correction</a:t>
          </a:r>
          <a:endParaRPr lang="tr-TR" sz="1800" b="1" dirty="0">
            <a:latin typeface="Book Antiqua" pitchFamily="18" charset="0"/>
          </a:endParaRPr>
        </a:p>
      </dgm:t>
    </dgm:pt>
    <dgm:pt modelId="{E8894A1B-CDE1-485D-A62B-8083328B94FB}" type="parTrans" cxnId="{368E0B56-7FC2-48BA-B9E8-B2507EB91134}">
      <dgm:prSet/>
      <dgm:spPr/>
      <dgm:t>
        <a:bodyPr/>
        <a:lstStyle/>
        <a:p>
          <a:endParaRPr lang="en-US"/>
        </a:p>
      </dgm:t>
    </dgm:pt>
    <dgm:pt modelId="{4080BDB3-1804-43DD-9384-16EDBB7A3AC9}" type="sibTrans" cxnId="{368E0B56-7FC2-48BA-B9E8-B2507EB91134}">
      <dgm:prSet/>
      <dgm:spPr/>
      <dgm:t>
        <a:bodyPr/>
        <a:lstStyle/>
        <a:p>
          <a:endParaRPr lang="en-US"/>
        </a:p>
      </dgm:t>
    </dgm:pt>
    <dgm:pt modelId="{0D457F00-7A24-4774-9279-0974C1B898B8}">
      <dgm:prSet custT="1"/>
      <dgm:spPr/>
      <dgm:t>
        <a:bodyPr/>
        <a:lstStyle/>
        <a:p>
          <a:pPr rtl="0"/>
          <a:r>
            <a:rPr lang="en-US" sz="1800" dirty="0" smtClean="0">
              <a:latin typeface="Book Antiqua" pitchFamily="18" charset="0"/>
            </a:rPr>
            <a:t>Student to student correction can also be used especially in cooperative classes, </a:t>
          </a:r>
          <a:endParaRPr lang="tr-TR" sz="1800" dirty="0">
            <a:latin typeface="Book Antiqua" pitchFamily="18" charset="0"/>
          </a:endParaRPr>
        </a:p>
      </dgm:t>
    </dgm:pt>
    <dgm:pt modelId="{1AB7470F-2E3F-4777-9F0E-F247EFC7A359}" type="parTrans" cxnId="{338D3A10-CF9C-480D-AA21-E1D9C0A198FD}">
      <dgm:prSet/>
      <dgm:spPr/>
      <dgm:t>
        <a:bodyPr/>
        <a:lstStyle/>
        <a:p>
          <a:endParaRPr lang="en-US"/>
        </a:p>
      </dgm:t>
    </dgm:pt>
    <dgm:pt modelId="{B5033D3C-71AD-46E0-A8BF-BFD0DDA42F6E}" type="sibTrans" cxnId="{338D3A10-CF9C-480D-AA21-E1D9C0A198FD}">
      <dgm:prSet/>
      <dgm:spPr/>
      <dgm:t>
        <a:bodyPr/>
        <a:lstStyle/>
        <a:p>
          <a:endParaRPr lang="en-US"/>
        </a:p>
      </dgm:t>
    </dgm:pt>
    <dgm:pt modelId="{B40757CD-A755-4F49-8E0B-8BE781608D2C}">
      <dgm:prSet custT="1"/>
      <dgm:spPr/>
      <dgm:t>
        <a:bodyPr/>
        <a:lstStyle/>
        <a:p>
          <a:pPr rtl="0"/>
          <a:r>
            <a:rPr lang="en-US" sz="1800" dirty="0" smtClean="0">
              <a:latin typeface="Book Antiqua" pitchFamily="18" charset="0"/>
            </a:rPr>
            <a:t>yet we should avoid making the error-making student feel belittled </a:t>
          </a:r>
          <a:endParaRPr lang="en-US" sz="1800" dirty="0">
            <a:latin typeface="Book Antiqua" pitchFamily="18" charset="0"/>
          </a:endParaRPr>
        </a:p>
      </dgm:t>
    </dgm:pt>
    <dgm:pt modelId="{8EDAF67E-C316-4DB0-A457-3B7C811FADA8}" type="parTrans" cxnId="{24C5EF56-4965-4931-B7A5-5EEB08757FF3}">
      <dgm:prSet/>
      <dgm:spPr/>
      <dgm:t>
        <a:bodyPr/>
        <a:lstStyle/>
        <a:p>
          <a:endParaRPr lang="en-US"/>
        </a:p>
      </dgm:t>
    </dgm:pt>
    <dgm:pt modelId="{952858C1-A55F-40E7-BF99-05A725C77DEF}" type="sibTrans" cxnId="{24C5EF56-4965-4931-B7A5-5EEB08757FF3}">
      <dgm:prSet/>
      <dgm:spPr/>
      <dgm:t>
        <a:bodyPr/>
        <a:lstStyle/>
        <a:p>
          <a:endParaRPr lang="en-US"/>
        </a:p>
      </dgm:t>
    </dgm:pt>
    <dgm:pt modelId="{EC1874BE-D846-4155-B762-B91D06640648}" type="pres">
      <dgm:prSet presAssocID="{DFA9CF74-E9CA-40DB-82A1-75B4A56B8EE8}" presName="linear" presStyleCnt="0">
        <dgm:presLayoutVars>
          <dgm:animLvl val="lvl"/>
          <dgm:resizeHandles val="exact"/>
        </dgm:presLayoutVars>
      </dgm:prSet>
      <dgm:spPr/>
      <dgm:t>
        <a:bodyPr/>
        <a:lstStyle/>
        <a:p>
          <a:endParaRPr lang="en-US"/>
        </a:p>
      </dgm:t>
    </dgm:pt>
    <dgm:pt modelId="{EB11AE13-7684-4006-990A-3A78380179CF}" type="pres">
      <dgm:prSet presAssocID="{2E0B46D1-5F04-4F05-8B0C-96E3FE7E5467}" presName="parentText" presStyleLbl="node1" presStyleIdx="0" presStyleCnt="22">
        <dgm:presLayoutVars>
          <dgm:chMax val="0"/>
          <dgm:bulletEnabled val="1"/>
        </dgm:presLayoutVars>
      </dgm:prSet>
      <dgm:spPr/>
      <dgm:t>
        <a:bodyPr/>
        <a:lstStyle/>
        <a:p>
          <a:endParaRPr lang="en-US"/>
        </a:p>
      </dgm:t>
    </dgm:pt>
    <dgm:pt modelId="{737F14F0-AFA4-4EC7-9DFE-40ADD1790B10}" type="pres">
      <dgm:prSet presAssocID="{466E10E2-5AC9-4D88-A498-A55AD0B8359A}" presName="spacer" presStyleCnt="0"/>
      <dgm:spPr/>
    </dgm:pt>
    <dgm:pt modelId="{9FA98F47-A253-4099-AB4F-3A2FADEA2B98}" type="pres">
      <dgm:prSet presAssocID="{335C3C41-6723-499C-B94B-4F61C1D47413}" presName="parentText" presStyleLbl="node1" presStyleIdx="1" presStyleCnt="22">
        <dgm:presLayoutVars>
          <dgm:chMax val="0"/>
          <dgm:bulletEnabled val="1"/>
        </dgm:presLayoutVars>
      </dgm:prSet>
      <dgm:spPr/>
      <dgm:t>
        <a:bodyPr/>
        <a:lstStyle/>
        <a:p>
          <a:endParaRPr lang="en-US"/>
        </a:p>
      </dgm:t>
    </dgm:pt>
    <dgm:pt modelId="{08CD0885-9A0E-47C5-BE74-BC611E3CDEE5}" type="pres">
      <dgm:prSet presAssocID="{27A49CCB-BC6B-49E1-BBC6-A26E4063A722}" presName="spacer" presStyleCnt="0"/>
      <dgm:spPr/>
    </dgm:pt>
    <dgm:pt modelId="{4206CF39-1FBC-40CB-85A0-AD36D641BA76}" type="pres">
      <dgm:prSet presAssocID="{753B35FB-8BF9-4640-BDE5-E7CE2586DDB9}" presName="parentText" presStyleLbl="node1" presStyleIdx="2" presStyleCnt="22">
        <dgm:presLayoutVars>
          <dgm:chMax val="0"/>
          <dgm:bulletEnabled val="1"/>
        </dgm:presLayoutVars>
      </dgm:prSet>
      <dgm:spPr/>
      <dgm:t>
        <a:bodyPr/>
        <a:lstStyle/>
        <a:p>
          <a:endParaRPr lang="en-US"/>
        </a:p>
      </dgm:t>
    </dgm:pt>
    <dgm:pt modelId="{38945C17-5D28-4D33-8E22-BE3B603D3637}" type="pres">
      <dgm:prSet presAssocID="{6A890B40-26C3-4280-828A-6486E39F2B3F}" presName="spacer" presStyleCnt="0"/>
      <dgm:spPr/>
    </dgm:pt>
    <dgm:pt modelId="{2097EC76-2950-4CA0-91BC-06978FBEB250}" type="pres">
      <dgm:prSet presAssocID="{DBACFD15-FB4C-4B5F-B5D3-9D681725E322}" presName="parentText" presStyleLbl="node1" presStyleIdx="3" presStyleCnt="22">
        <dgm:presLayoutVars>
          <dgm:chMax val="0"/>
          <dgm:bulletEnabled val="1"/>
        </dgm:presLayoutVars>
      </dgm:prSet>
      <dgm:spPr/>
      <dgm:t>
        <a:bodyPr/>
        <a:lstStyle/>
        <a:p>
          <a:endParaRPr lang="en-US"/>
        </a:p>
      </dgm:t>
    </dgm:pt>
    <dgm:pt modelId="{70066EA5-3008-4955-8E83-769B575AC5E3}" type="pres">
      <dgm:prSet presAssocID="{EA18339D-21EE-4032-B792-E9CE93DC4E29}" presName="spacer" presStyleCnt="0"/>
      <dgm:spPr/>
    </dgm:pt>
    <dgm:pt modelId="{2520736D-2BC5-44B2-A98A-FFF2D27C9AAE}" type="pres">
      <dgm:prSet presAssocID="{09A94DD9-7C99-4466-B479-4327909D8F49}" presName="parentText" presStyleLbl="node1" presStyleIdx="4" presStyleCnt="22">
        <dgm:presLayoutVars>
          <dgm:chMax val="0"/>
          <dgm:bulletEnabled val="1"/>
        </dgm:presLayoutVars>
      </dgm:prSet>
      <dgm:spPr/>
      <dgm:t>
        <a:bodyPr/>
        <a:lstStyle/>
        <a:p>
          <a:endParaRPr lang="en-US"/>
        </a:p>
      </dgm:t>
    </dgm:pt>
    <dgm:pt modelId="{B2E69385-FBE6-4D99-A945-C72AC36CBEE5}" type="pres">
      <dgm:prSet presAssocID="{BA77E83A-4AEA-4B19-B685-B8E59479243F}" presName="spacer" presStyleCnt="0"/>
      <dgm:spPr/>
    </dgm:pt>
    <dgm:pt modelId="{3B833852-470D-43C0-A910-C9D54735429D}" type="pres">
      <dgm:prSet presAssocID="{A4D79694-5D1F-4F50-9DF6-9E83AB22C815}" presName="parentText" presStyleLbl="node1" presStyleIdx="5" presStyleCnt="22">
        <dgm:presLayoutVars>
          <dgm:chMax val="0"/>
          <dgm:bulletEnabled val="1"/>
        </dgm:presLayoutVars>
      </dgm:prSet>
      <dgm:spPr/>
      <dgm:t>
        <a:bodyPr/>
        <a:lstStyle/>
        <a:p>
          <a:endParaRPr lang="en-US"/>
        </a:p>
      </dgm:t>
    </dgm:pt>
    <dgm:pt modelId="{6B12B1AD-D857-402F-8542-6D780B6A8CE8}" type="pres">
      <dgm:prSet presAssocID="{E7169CB6-005C-44D1-9FA1-9A01E5D08FE9}" presName="spacer" presStyleCnt="0"/>
      <dgm:spPr/>
    </dgm:pt>
    <dgm:pt modelId="{469CD891-3292-4F79-B873-FBC51A405DF5}" type="pres">
      <dgm:prSet presAssocID="{D44F3B1F-B0FD-4445-8320-799FC61ACC42}" presName="parentText" presStyleLbl="node1" presStyleIdx="6" presStyleCnt="22">
        <dgm:presLayoutVars>
          <dgm:chMax val="0"/>
          <dgm:bulletEnabled val="1"/>
        </dgm:presLayoutVars>
      </dgm:prSet>
      <dgm:spPr/>
      <dgm:t>
        <a:bodyPr/>
        <a:lstStyle/>
        <a:p>
          <a:endParaRPr lang="en-US"/>
        </a:p>
      </dgm:t>
    </dgm:pt>
    <dgm:pt modelId="{CBB2D87C-50B5-4077-B55F-24D66DE7811B}" type="pres">
      <dgm:prSet presAssocID="{310FCBCB-FA66-4665-B021-C86CF7A87F53}" presName="spacer" presStyleCnt="0"/>
      <dgm:spPr/>
    </dgm:pt>
    <dgm:pt modelId="{8D9A895F-5E0D-4D16-B49F-5EF473E80A99}" type="pres">
      <dgm:prSet presAssocID="{CC321FE6-96DA-4E10-8FB4-225EE023AE42}" presName="parentText" presStyleLbl="node1" presStyleIdx="7" presStyleCnt="22">
        <dgm:presLayoutVars>
          <dgm:chMax val="0"/>
          <dgm:bulletEnabled val="1"/>
        </dgm:presLayoutVars>
      </dgm:prSet>
      <dgm:spPr/>
      <dgm:t>
        <a:bodyPr/>
        <a:lstStyle/>
        <a:p>
          <a:endParaRPr lang="en-US"/>
        </a:p>
      </dgm:t>
    </dgm:pt>
    <dgm:pt modelId="{F35CF6DA-3A2A-457F-A5BB-9C9287E7E7F9}" type="pres">
      <dgm:prSet presAssocID="{4BAB174B-A628-4C41-B879-5C44EFA8D461}" presName="spacer" presStyleCnt="0"/>
      <dgm:spPr/>
    </dgm:pt>
    <dgm:pt modelId="{B9E55996-17F5-41DB-A5CB-15DB8DE858B1}" type="pres">
      <dgm:prSet presAssocID="{D39C4649-FD6A-4F97-988C-1CB7EC408476}" presName="parentText" presStyleLbl="node1" presStyleIdx="8" presStyleCnt="22">
        <dgm:presLayoutVars>
          <dgm:chMax val="0"/>
          <dgm:bulletEnabled val="1"/>
        </dgm:presLayoutVars>
      </dgm:prSet>
      <dgm:spPr/>
      <dgm:t>
        <a:bodyPr/>
        <a:lstStyle/>
        <a:p>
          <a:endParaRPr lang="en-US"/>
        </a:p>
      </dgm:t>
    </dgm:pt>
    <dgm:pt modelId="{B04015BD-1A61-4161-905D-16364C4A9C36}" type="pres">
      <dgm:prSet presAssocID="{921EC169-262D-47C6-8039-7132B9412C9A}" presName="spacer" presStyleCnt="0"/>
      <dgm:spPr/>
    </dgm:pt>
    <dgm:pt modelId="{4AE73822-9276-45BB-8167-C59C593DC5FD}" type="pres">
      <dgm:prSet presAssocID="{80CB734F-22D6-4263-A0F6-6B9DA059E1F9}" presName="parentText" presStyleLbl="node1" presStyleIdx="9" presStyleCnt="22">
        <dgm:presLayoutVars>
          <dgm:chMax val="0"/>
          <dgm:bulletEnabled val="1"/>
        </dgm:presLayoutVars>
      </dgm:prSet>
      <dgm:spPr/>
      <dgm:t>
        <a:bodyPr/>
        <a:lstStyle/>
        <a:p>
          <a:endParaRPr lang="en-US"/>
        </a:p>
      </dgm:t>
    </dgm:pt>
    <dgm:pt modelId="{2567A4FA-2323-4AB4-8559-9082322218D6}" type="pres">
      <dgm:prSet presAssocID="{0F249408-D76C-454A-8D43-CA50BE4FE4CB}" presName="spacer" presStyleCnt="0"/>
      <dgm:spPr/>
    </dgm:pt>
    <dgm:pt modelId="{A20639AA-7957-4193-8228-6A54D8501938}" type="pres">
      <dgm:prSet presAssocID="{5E6418B2-E7A7-48EF-A634-C34EFCD11E9D}" presName="parentText" presStyleLbl="node1" presStyleIdx="10" presStyleCnt="22">
        <dgm:presLayoutVars>
          <dgm:chMax val="0"/>
          <dgm:bulletEnabled val="1"/>
        </dgm:presLayoutVars>
      </dgm:prSet>
      <dgm:spPr/>
      <dgm:t>
        <a:bodyPr/>
        <a:lstStyle/>
        <a:p>
          <a:endParaRPr lang="en-US"/>
        </a:p>
      </dgm:t>
    </dgm:pt>
    <dgm:pt modelId="{2601C197-3B66-4B8D-A5C7-8E017296A780}" type="pres">
      <dgm:prSet presAssocID="{69DF1329-4C08-4000-8F7A-74844F16D7D0}" presName="spacer" presStyleCnt="0"/>
      <dgm:spPr/>
    </dgm:pt>
    <dgm:pt modelId="{2957DEDB-2EE4-48F2-9347-805279ACC104}" type="pres">
      <dgm:prSet presAssocID="{7DF28F39-31C4-4528-A964-47E84218BE2B}" presName="parentText" presStyleLbl="node1" presStyleIdx="11" presStyleCnt="22">
        <dgm:presLayoutVars>
          <dgm:chMax val="0"/>
          <dgm:bulletEnabled val="1"/>
        </dgm:presLayoutVars>
      </dgm:prSet>
      <dgm:spPr/>
      <dgm:t>
        <a:bodyPr/>
        <a:lstStyle/>
        <a:p>
          <a:endParaRPr lang="en-US"/>
        </a:p>
      </dgm:t>
    </dgm:pt>
    <dgm:pt modelId="{0114767F-A5AA-4C21-B1A1-F014482913A8}" type="pres">
      <dgm:prSet presAssocID="{B348D893-E750-4871-B3ED-6CA8C0E746CF}" presName="spacer" presStyleCnt="0"/>
      <dgm:spPr/>
    </dgm:pt>
    <dgm:pt modelId="{184DCD87-49A9-4738-917B-0B483E56FF62}" type="pres">
      <dgm:prSet presAssocID="{ED694E5F-AF7D-4BAD-8024-0B4175C6AE4A}" presName="parentText" presStyleLbl="node1" presStyleIdx="12" presStyleCnt="22">
        <dgm:presLayoutVars>
          <dgm:chMax val="0"/>
          <dgm:bulletEnabled val="1"/>
        </dgm:presLayoutVars>
      </dgm:prSet>
      <dgm:spPr/>
      <dgm:t>
        <a:bodyPr/>
        <a:lstStyle/>
        <a:p>
          <a:endParaRPr lang="en-US"/>
        </a:p>
      </dgm:t>
    </dgm:pt>
    <dgm:pt modelId="{DC6AF314-55AB-4ED5-9296-5D431585FA24}" type="pres">
      <dgm:prSet presAssocID="{6C63BF25-08EE-446C-8603-6EF6AA70345E}" presName="spacer" presStyleCnt="0"/>
      <dgm:spPr/>
    </dgm:pt>
    <dgm:pt modelId="{58BCF756-C358-451B-B9B5-767DBE7D19AD}" type="pres">
      <dgm:prSet presAssocID="{01550A7C-EC8D-40D6-94F6-1739AAD1763D}" presName="parentText" presStyleLbl="node1" presStyleIdx="13" presStyleCnt="22">
        <dgm:presLayoutVars>
          <dgm:chMax val="0"/>
          <dgm:bulletEnabled val="1"/>
        </dgm:presLayoutVars>
      </dgm:prSet>
      <dgm:spPr/>
      <dgm:t>
        <a:bodyPr/>
        <a:lstStyle/>
        <a:p>
          <a:endParaRPr lang="en-US"/>
        </a:p>
      </dgm:t>
    </dgm:pt>
    <dgm:pt modelId="{2BAA92A6-A034-4FD0-B6D8-2CAE1ED90134}" type="pres">
      <dgm:prSet presAssocID="{C3E0B455-2228-49DA-B2B3-542A97C3EB41}" presName="spacer" presStyleCnt="0"/>
      <dgm:spPr/>
    </dgm:pt>
    <dgm:pt modelId="{09AED0CE-BFD5-4141-9514-EE7E9ED7B1CE}" type="pres">
      <dgm:prSet presAssocID="{01BD9574-78AB-457F-B00E-9445F86137AF}" presName="parentText" presStyleLbl="node1" presStyleIdx="14" presStyleCnt="22">
        <dgm:presLayoutVars>
          <dgm:chMax val="0"/>
          <dgm:bulletEnabled val="1"/>
        </dgm:presLayoutVars>
      </dgm:prSet>
      <dgm:spPr/>
      <dgm:t>
        <a:bodyPr/>
        <a:lstStyle/>
        <a:p>
          <a:endParaRPr lang="en-US"/>
        </a:p>
      </dgm:t>
    </dgm:pt>
    <dgm:pt modelId="{D0E574DE-1805-46CE-9242-5150562767F3}" type="pres">
      <dgm:prSet presAssocID="{C14E769A-3800-4086-877A-CFFB1FDC6AD7}" presName="spacer" presStyleCnt="0"/>
      <dgm:spPr/>
    </dgm:pt>
    <dgm:pt modelId="{0250A82E-0906-4F13-9D8C-750E534E23EC}" type="pres">
      <dgm:prSet presAssocID="{075DBE48-5F22-425C-AF5C-A35B7D1BE946}" presName="parentText" presStyleLbl="node1" presStyleIdx="15" presStyleCnt="22">
        <dgm:presLayoutVars>
          <dgm:chMax val="0"/>
          <dgm:bulletEnabled val="1"/>
        </dgm:presLayoutVars>
      </dgm:prSet>
      <dgm:spPr/>
      <dgm:t>
        <a:bodyPr/>
        <a:lstStyle/>
        <a:p>
          <a:endParaRPr lang="en-US"/>
        </a:p>
      </dgm:t>
    </dgm:pt>
    <dgm:pt modelId="{C08B5734-0168-4879-A739-0BD20A9A8ECA}" type="pres">
      <dgm:prSet presAssocID="{A1A7D75D-7C29-41CA-A611-05C611B21E9C}" presName="spacer" presStyleCnt="0"/>
      <dgm:spPr/>
    </dgm:pt>
    <dgm:pt modelId="{4863D3EE-48AB-48E2-BA7B-91F507794CDB}" type="pres">
      <dgm:prSet presAssocID="{233CCBB2-7E97-4C36-ABE7-394894327216}" presName="parentText" presStyleLbl="node1" presStyleIdx="16" presStyleCnt="22">
        <dgm:presLayoutVars>
          <dgm:chMax val="0"/>
          <dgm:bulletEnabled val="1"/>
        </dgm:presLayoutVars>
      </dgm:prSet>
      <dgm:spPr/>
      <dgm:t>
        <a:bodyPr/>
        <a:lstStyle/>
        <a:p>
          <a:endParaRPr lang="en-US"/>
        </a:p>
      </dgm:t>
    </dgm:pt>
    <dgm:pt modelId="{D55A1E78-4FFA-4FF1-ABE1-C8AFF67D354F}" type="pres">
      <dgm:prSet presAssocID="{81A71CEE-23A8-4C50-86DC-B13BDB669AA4}" presName="spacer" presStyleCnt="0"/>
      <dgm:spPr/>
    </dgm:pt>
    <dgm:pt modelId="{A75E13C0-5B66-469A-8872-A16F23622AB5}" type="pres">
      <dgm:prSet presAssocID="{57EB87F3-E4DC-4DC1-AF8A-C9A126939265}" presName="parentText" presStyleLbl="node1" presStyleIdx="17" presStyleCnt="22">
        <dgm:presLayoutVars>
          <dgm:chMax val="0"/>
          <dgm:bulletEnabled val="1"/>
        </dgm:presLayoutVars>
      </dgm:prSet>
      <dgm:spPr/>
      <dgm:t>
        <a:bodyPr/>
        <a:lstStyle/>
        <a:p>
          <a:endParaRPr lang="en-US"/>
        </a:p>
      </dgm:t>
    </dgm:pt>
    <dgm:pt modelId="{0D0EEE99-9409-47B2-AD5C-81F74931637A}" type="pres">
      <dgm:prSet presAssocID="{68CDD0BE-4531-4017-99C5-15759226431D}" presName="spacer" presStyleCnt="0"/>
      <dgm:spPr/>
    </dgm:pt>
    <dgm:pt modelId="{892B0348-4B18-410C-8F1F-91A89DC28EAA}" type="pres">
      <dgm:prSet presAssocID="{35415ACC-3F0E-4DF2-AD08-6106279C9E81}" presName="parentText" presStyleLbl="node1" presStyleIdx="18" presStyleCnt="22">
        <dgm:presLayoutVars>
          <dgm:chMax val="0"/>
          <dgm:bulletEnabled val="1"/>
        </dgm:presLayoutVars>
      </dgm:prSet>
      <dgm:spPr/>
      <dgm:t>
        <a:bodyPr/>
        <a:lstStyle/>
        <a:p>
          <a:endParaRPr lang="en-US"/>
        </a:p>
      </dgm:t>
    </dgm:pt>
    <dgm:pt modelId="{3AFD753E-166D-4E6E-B83F-564EB44B066D}" type="pres">
      <dgm:prSet presAssocID="{C415D584-E3C0-4E9C-8B50-0FE4A6916000}" presName="spacer" presStyleCnt="0"/>
      <dgm:spPr/>
    </dgm:pt>
    <dgm:pt modelId="{2FC13FF5-77B6-4B49-B2FB-E2C205A2A656}" type="pres">
      <dgm:prSet presAssocID="{948FBEF9-C096-4392-A586-852B13B9AC56}" presName="parentText" presStyleLbl="node1" presStyleIdx="19" presStyleCnt="22">
        <dgm:presLayoutVars>
          <dgm:chMax val="0"/>
          <dgm:bulletEnabled val="1"/>
        </dgm:presLayoutVars>
      </dgm:prSet>
      <dgm:spPr/>
      <dgm:t>
        <a:bodyPr/>
        <a:lstStyle/>
        <a:p>
          <a:endParaRPr lang="en-US"/>
        </a:p>
      </dgm:t>
    </dgm:pt>
    <dgm:pt modelId="{4A24E1D0-C1E5-46A4-A9F9-A7FD7A0A1DF4}" type="pres">
      <dgm:prSet presAssocID="{4080BDB3-1804-43DD-9384-16EDBB7A3AC9}" presName="spacer" presStyleCnt="0"/>
      <dgm:spPr/>
    </dgm:pt>
    <dgm:pt modelId="{57A4E1C4-31B6-488D-9CB7-398A9AD8C129}" type="pres">
      <dgm:prSet presAssocID="{0D457F00-7A24-4774-9279-0974C1B898B8}" presName="parentText" presStyleLbl="node1" presStyleIdx="20" presStyleCnt="22">
        <dgm:presLayoutVars>
          <dgm:chMax val="0"/>
          <dgm:bulletEnabled val="1"/>
        </dgm:presLayoutVars>
      </dgm:prSet>
      <dgm:spPr/>
      <dgm:t>
        <a:bodyPr/>
        <a:lstStyle/>
        <a:p>
          <a:endParaRPr lang="en-US"/>
        </a:p>
      </dgm:t>
    </dgm:pt>
    <dgm:pt modelId="{356ED9AE-A6E7-4368-80AD-9645374CBB1F}" type="pres">
      <dgm:prSet presAssocID="{B5033D3C-71AD-46E0-A8BF-BFD0DDA42F6E}" presName="spacer" presStyleCnt="0"/>
      <dgm:spPr/>
    </dgm:pt>
    <dgm:pt modelId="{F603FCEB-970E-4674-B1E9-B81F6C872A44}" type="pres">
      <dgm:prSet presAssocID="{B40757CD-A755-4F49-8E0B-8BE781608D2C}" presName="parentText" presStyleLbl="node1" presStyleIdx="21" presStyleCnt="22">
        <dgm:presLayoutVars>
          <dgm:chMax val="0"/>
          <dgm:bulletEnabled val="1"/>
        </dgm:presLayoutVars>
      </dgm:prSet>
      <dgm:spPr/>
      <dgm:t>
        <a:bodyPr/>
        <a:lstStyle/>
        <a:p>
          <a:endParaRPr lang="en-US"/>
        </a:p>
      </dgm:t>
    </dgm:pt>
  </dgm:ptLst>
  <dgm:cxnLst>
    <dgm:cxn modelId="{4568819C-C40C-4002-9056-7BE1F9E32CCC}" srcId="{DFA9CF74-E9CA-40DB-82A1-75B4A56B8EE8}" destId="{753B35FB-8BF9-4640-BDE5-E7CE2586DDB9}" srcOrd="2" destOrd="0" parTransId="{26EAF9D4-92DE-459F-B496-9CE32BC4FE09}" sibTransId="{6A890B40-26C3-4280-828A-6486E39F2B3F}"/>
    <dgm:cxn modelId="{30BE5BBE-C3A0-4F11-985B-F137675F76CC}" type="presOf" srcId="{57EB87F3-E4DC-4DC1-AF8A-C9A126939265}" destId="{A75E13C0-5B66-469A-8872-A16F23622AB5}" srcOrd="0" destOrd="0" presId="urn:microsoft.com/office/officeart/2005/8/layout/vList2"/>
    <dgm:cxn modelId="{5317336E-7B19-4D07-8B12-D86FA09DC9DD}" srcId="{DFA9CF74-E9CA-40DB-82A1-75B4A56B8EE8}" destId="{335C3C41-6723-499C-B94B-4F61C1D47413}" srcOrd="1" destOrd="0" parTransId="{E76C8FB6-9A45-4289-B024-BB6E5C65D7A5}" sibTransId="{27A49CCB-BC6B-49E1-BBC6-A26E4063A722}"/>
    <dgm:cxn modelId="{A4A2E7B4-2AB7-4825-AC18-CBD71BBAACF3}" type="presOf" srcId="{D44F3B1F-B0FD-4445-8320-799FC61ACC42}" destId="{469CD891-3292-4F79-B873-FBC51A405DF5}" srcOrd="0" destOrd="0" presId="urn:microsoft.com/office/officeart/2005/8/layout/vList2"/>
    <dgm:cxn modelId="{368E0B56-7FC2-48BA-B9E8-B2507EB91134}" srcId="{DFA9CF74-E9CA-40DB-82A1-75B4A56B8EE8}" destId="{948FBEF9-C096-4392-A586-852B13B9AC56}" srcOrd="19" destOrd="0" parTransId="{E8894A1B-CDE1-485D-A62B-8083328B94FB}" sibTransId="{4080BDB3-1804-43DD-9384-16EDBB7A3AC9}"/>
    <dgm:cxn modelId="{820ED723-E5BA-49C2-AAF1-4FC2D14790A6}" type="presOf" srcId="{ED694E5F-AF7D-4BAD-8024-0B4175C6AE4A}" destId="{184DCD87-49A9-4738-917B-0B483E56FF62}" srcOrd="0" destOrd="0" presId="urn:microsoft.com/office/officeart/2005/8/layout/vList2"/>
    <dgm:cxn modelId="{B134AD61-CE72-4B7E-B3D2-EFF587AA9459}" srcId="{DFA9CF74-E9CA-40DB-82A1-75B4A56B8EE8}" destId="{D39C4649-FD6A-4F97-988C-1CB7EC408476}" srcOrd="8" destOrd="0" parTransId="{FF4E24DD-9570-4900-AF2E-1C6298C29B6A}" sibTransId="{921EC169-262D-47C6-8039-7132B9412C9A}"/>
    <dgm:cxn modelId="{D5C23E71-51FA-4BAB-B2C0-137FA5ED49C4}" type="presOf" srcId="{D39C4649-FD6A-4F97-988C-1CB7EC408476}" destId="{B9E55996-17F5-41DB-A5CB-15DB8DE858B1}" srcOrd="0" destOrd="0" presId="urn:microsoft.com/office/officeart/2005/8/layout/vList2"/>
    <dgm:cxn modelId="{3C6796F0-D8B6-445B-A73E-D0C2C068E76E}" srcId="{DFA9CF74-E9CA-40DB-82A1-75B4A56B8EE8}" destId="{A4D79694-5D1F-4F50-9DF6-9E83AB22C815}" srcOrd="5" destOrd="0" parTransId="{189879DB-F5C1-417A-B199-7A4E72C5CAD5}" sibTransId="{E7169CB6-005C-44D1-9FA1-9A01E5D08FE9}"/>
    <dgm:cxn modelId="{DDFE9D46-C6D2-4A7A-8A71-4213889BD261}" srcId="{DFA9CF74-E9CA-40DB-82A1-75B4A56B8EE8}" destId="{80CB734F-22D6-4263-A0F6-6B9DA059E1F9}" srcOrd="9" destOrd="0" parTransId="{237D29CA-19CE-49B4-8276-4766A6C70B2C}" sibTransId="{0F249408-D76C-454A-8D43-CA50BE4FE4CB}"/>
    <dgm:cxn modelId="{3C05B398-FEF0-480D-A2BF-26BE70AFBF5B}" srcId="{DFA9CF74-E9CA-40DB-82A1-75B4A56B8EE8}" destId="{2E0B46D1-5F04-4F05-8B0C-96E3FE7E5467}" srcOrd="0" destOrd="0" parTransId="{243A203E-DAE7-4817-B08C-F3ABB2AFFA0C}" sibTransId="{466E10E2-5AC9-4D88-A498-A55AD0B8359A}"/>
    <dgm:cxn modelId="{70E217DF-53BC-4E45-8B7E-45A6BB0975AF}" srcId="{DFA9CF74-E9CA-40DB-82A1-75B4A56B8EE8}" destId="{01550A7C-EC8D-40D6-94F6-1739AAD1763D}" srcOrd="13" destOrd="0" parTransId="{3ABAE47F-0C3F-4B0D-BE7D-2D12D77C7E1E}" sibTransId="{C3E0B455-2228-49DA-B2B3-542A97C3EB41}"/>
    <dgm:cxn modelId="{32D1C672-FD9B-473D-8F4E-17AD4E42E2D1}" srcId="{DFA9CF74-E9CA-40DB-82A1-75B4A56B8EE8}" destId="{D44F3B1F-B0FD-4445-8320-799FC61ACC42}" srcOrd="6" destOrd="0" parTransId="{37162DF8-AE5F-448F-818C-6BDC22808F53}" sibTransId="{310FCBCB-FA66-4665-B021-C86CF7A87F53}"/>
    <dgm:cxn modelId="{A9BACC10-393C-49B2-BDAE-EB466A5B7D8B}" type="presOf" srcId="{948FBEF9-C096-4392-A586-852B13B9AC56}" destId="{2FC13FF5-77B6-4B49-B2FB-E2C205A2A656}" srcOrd="0" destOrd="0" presId="urn:microsoft.com/office/officeart/2005/8/layout/vList2"/>
    <dgm:cxn modelId="{EBBC026B-5AF1-49E2-99B6-E744DD5A23D2}" srcId="{DFA9CF74-E9CA-40DB-82A1-75B4A56B8EE8}" destId="{57EB87F3-E4DC-4DC1-AF8A-C9A126939265}" srcOrd="17" destOrd="0" parTransId="{605FF51E-99CC-4A94-B020-AAFA66836AD0}" sibTransId="{68CDD0BE-4531-4017-99C5-15759226431D}"/>
    <dgm:cxn modelId="{E56D54CB-3953-424A-8DBD-9F2B42F3903D}" type="presOf" srcId="{DBACFD15-FB4C-4B5F-B5D3-9D681725E322}" destId="{2097EC76-2950-4CA0-91BC-06978FBEB250}" srcOrd="0" destOrd="0" presId="urn:microsoft.com/office/officeart/2005/8/layout/vList2"/>
    <dgm:cxn modelId="{A8BC8D54-B20D-48BD-A027-94F40E48DE1C}" srcId="{DFA9CF74-E9CA-40DB-82A1-75B4A56B8EE8}" destId="{CC321FE6-96DA-4E10-8FB4-225EE023AE42}" srcOrd="7" destOrd="0" parTransId="{8C0D72DD-E029-4E4C-AAF6-A1F03167B9E4}" sibTransId="{4BAB174B-A628-4C41-B879-5C44EFA8D461}"/>
    <dgm:cxn modelId="{0F7D24F4-0888-442B-B95C-F879D7F6C072}" srcId="{DFA9CF74-E9CA-40DB-82A1-75B4A56B8EE8}" destId="{35415ACC-3F0E-4DF2-AD08-6106279C9E81}" srcOrd="18" destOrd="0" parTransId="{7C389142-8F1A-496E-8174-C07AB13020C2}" sibTransId="{C415D584-E3C0-4E9C-8B50-0FE4A6916000}"/>
    <dgm:cxn modelId="{06AD0040-F650-4199-9825-052EC6D37B58}" type="presOf" srcId="{80CB734F-22D6-4263-A0F6-6B9DA059E1F9}" destId="{4AE73822-9276-45BB-8167-C59C593DC5FD}" srcOrd="0" destOrd="0" presId="urn:microsoft.com/office/officeart/2005/8/layout/vList2"/>
    <dgm:cxn modelId="{02FBC91A-69BF-436F-B07F-0E34C2AE3476}" srcId="{DFA9CF74-E9CA-40DB-82A1-75B4A56B8EE8}" destId="{5E6418B2-E7A7-48EF-A634-C34EFCD11E9D}" srcOrd="10" destOrd="0" parTransId="{F6701736-A5EC-4C47-BF67-685BCEC60092}" sibTransId="{69DF1329-4C08-4000-8F7A-74844F16D7D0}"/>
    <dgm:cxn modelId="{54415F19-573B-49AA-AD9D-8EA80893A21B}" type="presOf" srcId="{B40757CD-A755-4F49-8E0B-8BE781608D2C}" destId="{F603FCEB-970E-4674-B1E9-B81F6C872A44}" srcOrd="0" destOrd="0" presId="urn:microsoft.com/office/officeart/2005/8/layout/vList2"/>
    <dgm:cxn modelId="{5AEA0BBA-DDBA-4003-BF31-0650B6879B17}" type="presOf" srcId="{09A94DD9-7C99-4466-B479-4327909D8F49}" destId="{2520736D-2BC5-44B2-A98A-FFF2D27C9AAE}" srcOrd="0" destOrd="0" presId="urn:microsoft.com/office/officeart/2005/8/layout/vList2"/>
    <dgm:cxn modelId="{2B4991C7-1A2A-45EC-8504-DC3880BEFA89}" srcId="{DFA9CF74-E9CA-40DB-82A1-75B4A56B8EE8}" destId="{DBACFD15-FB4C-4B5F-B5D3-9D681725E322}" srcOrd="3" destOrd="0" parTransId="{2A53311B-9B97-4F46-877B-1B46F79A1BB4}" sibTransId="{EA18339D-21EE-4032-B792-E9CE93DC4E29}"/>
    <dgm:cxn modelId="{FED3E019-628D-4A12-93C2-D0AC6F7D6B4F}" type="presOf" srcId="{5E6418B2-E7A7-48EF-A634-C34EFCD11E9D}" destId="{A20639AA-7957-4193-8228-6A54D8501938}" srcOrd="0" destOrd="0" presId="urn:microsoft.com/office/officeart/2005/8/layout/vList2"/>
    <dgm:cxn modelId="{B7C35AF4-C092-4A5A-8BF0-7B30302D88F2}" type="presOf" srcId="{CC321FE6-96DA-4E10-8FB4-225EE023AE42}" destId="{8D9A895F-5E0D-4D16-B49F-5EF473E80A99}" srcOrd="0" destOrd="0" presId="urn:microsoft.com/office/officeart/2005/8/layout/vList2"/>
    <dgm:cxn modelId="{24C5EF56-4965-4931-B7A5-5EEB08757FF3}" srcId="{DFA9CF74-E9CA-40DB-82A1-75B4A56B8EE8}" destId="{B40757CD-A755-4F49-8E0B-8BE781608D2C}" srcOrd="21" destOrd="0" parTransId="{8EDAF67E-C316-4DB0-A457-3B7C811FADA8}" sibTransId="{952858C1-A55F-40E7-BF99-05A725C77DEF}"/>
    <dgm:cxn modelId="{FD6FAE0E-442D-421B-BE0B-286F60A4012D}" srcId="{DFA9CF74-E9CA-40DB-82A1-75B4A56B8EE8}" destId="{09A94DD9-7C99-4466-B479-4327909D8F49}" srcOrd="4" destOrd="0" parTransId="{ECFBDDEA-CD14-4B5C-922D-43562AA57FA2}" sibTransId="{BA77E83A-4AEA-4B19-B685-B8E59479243F}"/>
    <dgm:cxn modelId="{338D3A10-CF9C-480D-AA21-E1D9C0A198FD}" srcId="{DFA9CF74-E9CA-40DB-82A1-75B4A56B8EE8}" destId="{0D457F00-7A24-4774-9279-0974C1B898B8}" srcOrd="20" destOrd="0" parTransId="{1AB7470F-2E3F-4777-9F0E-F247EFC7A359}" sibTransId="{B5033D3C-71AD-46E0-A8BF-BFD0DDA42F6E}"/>
    <dgm:cxn modelId="{AE6F7638-81B8-4BC8-AB60-CAC4F0E8972B}" type="presOf" srcId="{753B35FB-8BF9-4640-BDE5-E7CE2586DDB9}" destId="{4206CF39-1FBC-40CB-85A0-AD36D641BA76}" srcOrd="0" destOrd="0" presId="urn:microsoft.com/office/officeart/2005/8/layout/vList2"/>
    <dgm:cxn modelId="{BDE2E472-9184-4552-B183-26241D6D337E}" type="presOf" srcId="{DFA9CF74-E9CA-40DB-82A1-75B4A56B8EE8}" destId="{EC1874BE-D846-4155-B762-B91D06640648}" srcOrd="0" destOrd="0" presId="urn:microsoft.com/office/officeart/2005/8/layout/vList2"/>
    <dgm:cxn modelId="{FB8FC3D2-3CB9-439E-AC97-C8F51B6BF201}" srcId="{DFA9CF74-E9CA-40DB-82A1-75B4A56B8EE8}" destId="{ED694E5F-AF7D-4BAD-8024-0B4175C6AE4A}" srcOrd="12" destOrd="0" parTransId="{3BBFC5D0-1FFA-4120-8B54-A44516B68044}" sibTransId="{6C63BF25-08EE-446C-8603-6EF6AA70345E}"/>
    <dgm:cxn modelId="{58B0AFDE-0E95-4B14-863F-53360EBE8C4F}" type="presOf" srcId="{01550A7C-EC8D-40D6-94F6-1739AAD1763D}" destId="{58BCF756-C358-451B-B9B5-767DBE7D19AD}" srcOrd="0" destOrd="0" presId="urn:microsoft.com/office/officeart/2005/8/layout/vList2"/>
    <dgm:cxn modelId="{F605FEB6-1C61-419B-9CD4-143843AB4971}" type="presOf" srcId="{233CCBB2-7E97-4C36-ABE7-394894327216}" destId="{4863D3EE-48AB-48E2-BA7B-91F507794CDB}" srcOrd="0" destOrd="0" presId="urn:microsoft.com/office/officeart/2005/8/layout/vList2"/>
    <dgm:cxn modelId="{F52A878B-7E36-4D9D-AEFD-FC36FB8E230F}" type="presOf" srcId="{01BD9574-78AB-457F-B00E-9445F86137AF}" destId="{09AED0CE-BFD5-4141-9514-EE7E9ED7B1CE}" srcOrd="0" destOrd="0" presId="urn:microsoft.com/office/officeart/2005/8/layout/vList2"/>
    <dgm:cxn modelId="{9F335610-493D-4720-9AFF-0D624EC51BD4}" srcId="{DFA9CF74-E9CA-40DB-82A1-75B4A56B8EE8}" destId="{01BD9574-78AB-457F-B00E-9445F86137AF}" srcOrd="14" destOrd="0" parTransId="{20B80527-411C-4FAF-9C14-131DCF42F369}" sibTransId="{C14E769A-3800-4086-877A-CFFB1FDC6AD7}"/>
    <dgm:cxn modelId="{22CDBA17-66CA-4F14-A34C-CBC46584AE19}" type="presOf" srcId="{0D457F00-7A24-4774-9279-0974C1B898B8}" destId="{57A4E1C4-31B6-488D-9CB7-398A9AD8C129}" srcOrd="0" destOrd="0" presId="urn:microsoft.com/office/officeart/2005/8/layout/vList2"/>
    <dgm:cxn modelId="{45CACF5D-84A8-45E0-B9CE-E06EC076A49B}" type="presOf" srcId="{335C3C41-6723-499C-B94B-4F61C1D47413}" destId="{9FA98F47-A253-4099-AB4F-3A2FADEA2B98}" srcOrd="0" destOrd="0" presId="urn:microsoft.com/office/officeart/2005/8/layout/vList2"/>
    <dgm:cxn modelId="{653AF403-005C-4086-9746-A47A07AA668E}" srcId="{DFA9CF74-E9CA-40DB-82A1-75B4A56B8EE8}" destId="{7DF28F39-31C4-4528-A964-47E84218BE2B}" srcOrd="11" destOrd="0" parTransId="{98350C35-8494-4100-B7EB-3D0D95E86CDE}" sibTransId="{B348D893-E750-4871-B3ED-6CA8C0E746CF}"/>
    <dgm:cxn modelId="{00878902-3AE8-4554-80F8-02FB4DD87D57}" type="presOf" srcId="{075DBE48-5F22-425C-AF5C-A35B7D1BE946}" destId="{0250A82E-0906-4F13-9D8C-750E534E23EC}" srcOrd="0" destOrd="0" presId="urn:microsoft.com/office/officeart/2005/8/layout/vList2"/>
    <dgm:cxn modelId="{ACD7A474-3CE2-450D-A850-518AB45D693A}" type="presOf" srcId="{7DF28F39-31C4-4528-A964-47E84218BE2B}" destId="{2957DEDB-2EE4-48F2-9347-805279ACC104}" srcOrd="0" destOrd="0" presId="urn:microsoft.com/office/officeart/2005/8/layout/vList2"/>
    <dgm:cxn modelId="{B8619B9C-A528-4064-B21F-F2E66D4CA6D8}" type="presOf" srcId="{35415ACC-3F0E-4DF2-AD08-6106279C9E81}" destId="{892B0348-4B18-410C-8F1F-91A89DC28EAA}" srcOrd="0" destOrd="0" presId="urn:microsoft.com/office/officeart/2005/8/layout/vList2"/>
    <dgm:cxn modelId="{383BEE00-066B-4167-978A-11C264EE901C}" srcId="{DFA9CF74-E9CA-40DB-82A1-75B4A56B8EE8}" destId="{233CCBB2-7E97-4C36-ABE7-394894327216}" srcOrd="16" destOrd="0" parTransId="{83A60D31-6077-41BB-B48A-44FC408B2E90}" sibTransId="{81A71CEE-23A8-4C50-86DC-B13BDB669AA4}"/>
    <dgm:cxn modelId="{C77E9B0F-7A3D-45F1-AF90-8DC990F9B560}" srcId="{DFA9CF74-E9CA-40DB-82A1-75B4A56B8EE8}" destId="{075DBE48-5F22-425C-AF5C-A35B7D1BE946}" srcOrd="15" destOrd="0" parTransId="{A3CED671-9A2E-4441-A01D-7D57482EFECD}" sibTransId="{A1A7D75D-7C29-41CA-A611-05C611B21E9C}"/>
    <dgm:cxn modelId="{D647A854-9034-454F-A2C2-5D8BC05CE8C4}" type="presOf" srcId="{2E0B46D1-5F04-4F05-8B0C-96E3FE7E5467}" destId="{EB11AE13-7684-4006-990A-3A78380179CF}" srcOrd="0" destOrd="0" presId="urn:microsoft.com/office/officeart/2005/8/layout/vList2"/>
    <dgm:cxn modelId="{9170BEAD-1758-4401-AD3C-D37CD7C293BF}" type="presOf" srcId="{A4D79694-5D1F-4F50-9DF6-9E83AB22C815}" destId="{3B833852-470D-43C0-A910-C9D54735429D}" srcOrd="0" destOrd="0" presId="urn:microsoft.com/office/officeart/2005/8/layout/vList2"/>
    <dgm:cxn modelId="{6B38D5ED-2CA8-4DEE-9951-61B01C483315}" type="presParOf" srcId="{EC1874BE-D846-4155-B762-B91D06640648}" destId="{EB11AE13-7684-4006-990A-3A78380179CF}" srcOrd="0" destOrd="0" presId="urn:microsoft.com/office/officeart/2005/8/layout/vList2"/>
    <dgm:cxn modelId="{E0E2F926-541C-4E47-9A44-629B267BFC3A}" type="presParOf" srcId="{EC1874BE-D846-4155-B762-B91D06640648}" destId="{737F14F0-AFA4-4EC7-9DFE-40ADD1790B10}" srcOrd="1" destOrd="0" presId="urn:microsoft.com/office/officeart/2005/8/layout/vList2"/>
    <dgm:cxn modelId="{9E50A6BA-A50D-4F26-8488-D1665ED9FB1F}" type="presParOf" srcId="{EC1874BE-D846-4155-B762-B91D06640648}" destId="{9FA98F47-A253-4099-AB4F-3A2FADEA2B98}" srcOrd="2" destOrd="0" presId="urn:microsoft.com/office/officeart/2005/8/layout/vList2"/>
    <dgm:cxn modelId="{6051DF5C-757D-4F88-AFE5-2F712ED9A584}" type="presParOf" srcId="{EC1874BE-D846-4155-B762-B91D06640648}" destId="{08CD0885-9A0E-47C5-BE74-BC611E3CDEE5}" srcOrd="3" destOrd="0" presId="urn:microsoft.com/office/officeart/2005/8/layout/vList2"/>
    <dgm:cxn modelId="{56C6C199-46C0-4EAD-BF0B-B874C79AA9EB}" type="presParOf" srcId="{EC1874BE-D846-4155-B762-B91D06640648}" destId="{4206CF39-1FBC-40CB-85A0-AD36D641BA76}" srcOrd="4" destOrd="0" presId="urn:microsoft.com/office/officeart/2005/8/layout/vList2"/>
    <dgm:cxn modelId="{C5193857-B3F0-4355-900E-2283065F546A}" type="presParOf" srcId="{EC1874BE-D846-4155-B762-B91D06640648}" destId="{38945C17-5D28-4D33-8E22-BE3B603D3637}" srcOrd="5" destOrd="0" presId="urn:microsoft.com/office/officeart/2005/8/layout/vList2"/>
    <dgm:cxn modelId="{ABCD41E0-3AE2-4D7A-A876-D821F34E83D1}" type="presParOf" srcId="{EC1874BE-D846-4155-B762-B91D06640648}" destId="{2097EC76-2950-4CA0-91BC-06978FBEB250}" srcOrd="6" destOrd="0" presId="urn:microsoft.com/office/officeart/2005/8/layout/vList2"/>
    <dgm:cxn modelId="{5E72E3AC-A1FD-4D44-BE9C-8E5D618C337F}" type="presParOf" srcId="{EC1874BE-D846-4155-B762-B91D06640648}" destId="{70066EA5-3008-4955-8E83-769B575AC5E3}" srcOrd="7" destOrd="0" presId="urn:microsoft.com/office/officeart/2005/8/layout/vList2"/>
    <dgm:cxn modelId="{C373906C-941B-426E-8611-D8E711567D49}" type="presParOf" srcId="{EC1874BE-D846-4155-B762-B91D06640648}" destId="{2520736D-2BC5-44B2-A98A-FFF2D27C9AAE}" srcOrd="8" destOrd="0" presId="urn:microsoft.com/office/officeart/2005/8/layout/vList2"/>
    <dgm:cxn modelId="{B0E587AB-B80A-4E59-9484-2139BFC9A25D}" type="presParOf" srcId="{EC1874BE-D846-4155-B762-B91D06640648}" destId="{B2E69385-FBE6-4D99-A945-C72AC36CBEE5}" srcOrd="9" destOrd="0" presId="urn:microsoft.com/office/officeart/2005/8/layout/vList2"/>
    <dgm:cxn modelId="{D75F5E78-29D3-4953-A20A-25DA66E7CABA}" type="presParOf" srcId="{EC1874BE-D846-4155-B762-B91D06640648}" destId="{3B833852-470D-43C0-A910-C9D54735429D}" srcOrd="10" destOrd="0" presId="urn:microsoft.com/office/officeart/2005/8/layout/vList2"/>
    <dgm:cxn modelId="{B2B12B02-ACF3-491E-84D2-8E952EFA6C38}" type="presParOf" srcId="{EC1874BE-D846-4155-B762-B91D06640648}" destId="{6B12B1AD-D857-402F-8542-6D780B6A8CE8}" srcOrd="11" destOrd="0" presId="urn:microsoft.com/office/officeart/2005/8/layout/vList2"/>
    <dgm:cxn modelId="{2FDF4202-5EE8-46A8-8EA5-D603C779DD3B}" type="presParOf" srcId="{EC1874BE-D846-4155-B762-B91D06640648}" destId="{469CD891-3292-4F79-B873-FBC51A405DF5}" srcOrd="12" destOrd="0" presId="urn:microsoft.com/office/officeart/2005/8/layout/vList2"/>
    <dgm:cxn modelId="{F2CDCBED-18E0-49DA-8435-8D57DDF78A59}" type="presParOf" srcId="{EC1874BE-D846-4155-B762-B91D06640648}" destId="{CBB2D87C-50B5-4077-B55F-24D66DE7811B}" srcOrd="13" destOrd="0" presId="urn:microsoft.com/office/officeart/2005/8/layout/vList2"/>
    <dgm:cxn modelId="{98EF2793-0D4D-4C83-A159-779508C22FB6}" type="presParOf" srcId="{EC1874BE-D846-4155-B762-B91D06640648}" destId="{8D9A895F-5E0D-4D16-B49F-5EF473E80A99}" srcOrd="14" destOrd="0" presId="urn:microsoft.com/office/officeart/2005/8/layout/vList2"/>
    <dgm:cxn modelId="{9B2C294D-6582-45BB-87E4-CEED4EA8EF99}" type="presParOf" srcId="{EC1874BE-D846-4155-B762-B91D06640648}" destId="{F35CF6DA-3A2A-457F-A5BB-9C9287E7E7F9}" srcOrd="15" destOrd="0" presId="urn:microsoft.com/office/officeart/2005/8/layout/vList2"/>
    <dgm:cxn modelId="{C880FBF4-C4AA-4034-BC48-3B3CA952FCD2}" type="presParOf" srcId="{EC1874BE-D846-4155-B762-B91D06640648}" destId="{B9E55996-17F5-41DB-A5CB-15DB8DE858B1}" srcOrd="16" destOrd="0" presId="urn:microsoft.com/office/officeart/2005/8/layout/vList2"/>
    <dgm:cxn modelId="{F30CEF6A-E3BD-49CA-B28F-849F3645D661}" type="presParOf" srcId="{EC1874BE-D846-4155-B762-B91D06640648}" destId="{B04015BD-1A61-4161-905D-16364C4A9C36}" srcOrd="17" destOrd="0" presId="urn:microsoft.com/office/officeart/2005/8/layout/vList2"/>
    <dgm:cxn modelId="{4F51AA29-DCC3-4AC2-80B7-9F3029526E8D}" type="presParOf" srcId="{EC1874BE-D846-4155-B762-B91D06640648}" destId="{4AE73822-9276-45BB-8167-C59C593DC5FD}" srcOrd="18" destOrd="0" presId="urn:microsoft.com/office/officeart/2005/8/layout/vList2"/>
    <dgm:cxn modelId="{0A943A7D-5E4C-4FF3-80CB-F168B5FA20A4}" type="presParOf" srcId="{EC1874BE-D846-4155-B762-B91D06640648}" destId="{2567A4FA-2323-4AB4-8559-9082322218D6}" srcOrd="19" destOrd="0" presId="urn:microsoft.com/office/officeart/2005/8/layout/vList2"/>
    <dgm:cxn modelId="{4108D1AC-FFDE-4833-A721-32449CCE2068}" type="presParOf" srcId="{EC1874BE-D846-4155-B762-B91D06640648}" destId="{A20639AA-7957-4193-8228-6A54D8501938}" srcOrd="20" destOrd="0" presId="urn:microsoft.com/office/officeart/2005/8/layout/vList2"/>
    <dgm:cxn modelId="{7CF0422E-BFA4-4AE0-878C-72439E2B9D87}" type="presParOf" srcId="{EC1874BE-D846-4155-B762-B91D06640648}" destId="{2601C197-3B66-4B8D-A5C7-8E017296A780}" srcOrd="21" destOrd="0" presId="urn:microsoft.com/office/officeart/2005/8/layout/vList2"/>
    <dgm:cxn modelId="{041C2DD4-F742-4AF8-A853-435523293749}" type="presParOf" srcId="{EC1874BE-D846-4155-B762-B91D06640648}" destId="{2957DEDB-2EE4-48F2-9347-805279ACC104}" srcOrd="22" destOrd="0" presId="urn:microsoft.com/office/officeart/2005/8/layout/vList2"/>
    <dgm:cxn modelId="{6267D3D7-751F-4BB9-A162-6488EFA72E90}" type="presParOf" srcId="{EC1874BE-D846-4155-B762-B91D06640648}" destId="{0114767F-A5AA-4C21-B1A1-F014482913A8}" srcOrd="23" destOrd="0" presId="urn:microsoft.com/office/officeart/2005/8/layout/vList2"/>
    <dgm:cxn modelId="{C8683C32-07C1-478B-85FC-6546BE0BB19F}" type="presParOf" srcId="{EC1874BE-D846-4155-B762-B91D06640648}" destId="{184DCD87-49A9-4738-917B-0B483E56FF62}" srcOrd="24" destOrd="0" presId="urn:microsoft.com/office/officeart/2005/8/layout/vList2"/>
    <dgm:cxn modelId="{3E3C18C7-F8AF-4B67-932F-0D044EC49DC6}" type="presParOf" srcId="{EC1874BE-D846-4155-B762-B91D06640648}" destId="{DC6AF314-55AB-4ED5-9296-5D431585FA24}" srcOrd="25" destOrd="0" presId="urn:microsoft.com/office/officeart/2005/8/layout/vList2"/>
    <dgm:cxn modelId="{E7C7EC2B-3BA1-43A3-8771-AB0E4A36B27E}" type="presParOf" srcId="{EC1874BE-D846-4155-B762-B91D06640648}" destId="{58BCF756-C358-451B-B9B5-767DBE7D19AD}" srcOrd="26" destOrd="0" presId="urn:microsoft.com/office/officeart/2005/8/layout/vList2"/>
    <dgm:cxn modelId="{3B9579F8-A74E-4BA0-9953-2FEA00A7562E}" type="presParOf" srcId="{EC1874BE-D846-4155-B762-B91D06640648}" destId="{2BAA92A6-A034-4FD0-B6D8-2CAE1ED90134}" srcOrd="27" destOrd="0" presId="urn:microsoft.com/office/officeart/2005/8/layout/vList2"/>
    <dgm:cxn modelId="{12A0F97F-7D4C-4857-83C4-E6A3D9A1A5B6}" type="presParOf" srcId="{EC1874BE-D846-4155-B762-B91D06640648}" destId="{09AED0CE-BFD5-4141-9514-EE7E9ED7B1CE}" srcOrd="28" destOrd="0" presId="urn:microsoft.com/office/officeart/2005/8/layout/vList2"/>
    <dgm:cxn modelId="{1BDDDB52-0573-48CA-BC02-283F45FF0AEB}" type="presParOf" srcId="{EC1874BE-D846-4155-B762-B91D06640648}" destId="{D0E574DE-1805-46CE-9242-5150562767F3}" srcOrd="29" destOrd="0" presId="urn:microsoft.com/office/officeart/2005/8/layout/vList2"/>
    <dgm:cxn modelId="{722FD783-B7FD-4DE2-9C4A-A8451C495BC4}" type="presParOf" srcId="{EC1874BE-D846-4155-B762-B91D06640648}" destId="{0250A82E-0906-4F13-9D8C-750E534E23EC}" srcOrd="30" destOrd="0" presId="urn:microsoft.com/office/officeart/2005/8/layout/vList2"/>
    <dgm:cxn modelId="{BED43838-968A-4D00-B397-2C89F9A2CB0F}" type="presParOf" srcId="{EC1874BE-D846-4155-B762-B91D06640648}" destId="{C08B5734-0168-4879-A739-0BD20A9A8ECA}" srcOrd="31" destOrd="0" presId="urn:microsoft.com/office/officeart/2005/8/layout/vList2"/>
    <dgm:cxn modelId="{E0A9C87B-1EC8-4FF2-A2B8-3F209D879D30}" type="presParOf" srcId="{EC1874BE-D846-4155-B762-B91D06640648}" destId="{4863D3EE-48AB-48E2-BA7B-91F507794CDB}" srcOrd="32" destOrd="0" presId="urn:microsoft.com/office/officeart/2005/8/layout/vList2"/>
    <dgm:cxn modelId="{99A579C4-097D-4B17-9C80-A489E4508F80}" type="presParOf" srcId="{EC1874BE-D846-4155-B762-B91D06640648}" destId="{D55A1E78-4FFA-4FF1-ABE1-C8AFF67D354F}" srcOrd="33" destOrd="0" presId="urn:microsoft.com/office/officeart/2005/8/layout/vList2"/>
    <dgm:cxn modelId="{B4A23FCD-487C-4588-927C-E662558F29EF}" type="presParOf" srcId="{EC1874BE-D846-4155-B762-B91D06640648}" destId="{A75E13C0-5B66-469A-8872-A16F23622AB5}" srcOrd="34" destOrd="0" presId="urn:microsoft.com/office/officeart/2005/8/layout/vList2"/>
    <dgm:cxn modelId="{93A61F2E-57C1-4284-A907-6D98D8B371AE}" type="presParOf" srcId="{EC1874BE-D846-4155-B762-B91D06640648}" destId="{0D0EEE99-9409-47B2-AD5C-81F74931637A}" srcOrd="35" destOrd="0" presId="urn:microsoft.com/office/officeart/2005/8/layout/vList2"/>
    <dgm:cxn modelId="{29606865-4E25-43AB-92DD-12F1DBDAF4AD}" type="presParOf" srcId="{EC1874BE-D846-4155-B762-B91D06640648}" destId="{892B0348-4B18-410C-8F1F-91A89DC28EAA}" srcOrd="36" destOrd="0" presId="urn:microsoft.com/office/officeart/2005/8/layout/vList2"/>
    <dgm:cxn modelId="{CC526008-D7C5-4B4A-BFAB-52C5C9DBC636}" type="presParOf" srcId="{EC1874BE-D846-4155-B762-B91D06640648}" destId="{3AFD753E-166D-4E6E-B83F-564EB44B066D}" srcOrd="37" destOrd="0" presId="urn:microsoft.com/office/officeart/2005/8/layout/vList2"/>
    <dgm:cxn modelId="{23E0FBE8-C896-4773-9A61-DC18AF4919D4}" type="presParOf" srcId="{EC1874BE-D846-4155-B762-B91D06640648}" destId="{2FC13FF5-77B6-4B49-B2FB-E2C205A2A656}" srcOrd="38" destOrd="0" presId="urn:microsoft.com/office/officeart/2005/8/layout/vList2"/>
    <dgm:cxn modelId="{A86EA68E-4DD1-40C9-B30C-897C7BC476A9}" type="presParOf" srcId="{EC1874BE-D846-4155-B762-B91D06640648}" destId="{4A24E1D0-C1E5-46A4-A9F9-A7FD7A0A1DF4}" srcOrd="39" destOrd="0" presId="urn:microsoft.com/office/officeart/2005/8/layout/vList2"/>
    <dgm:cxn modelId="{289AC7A5-8E40-4064-9884-7E395D2C54FF}" type="presParOf" srcId="{EC1874BE-D846-4155-B762-B91D06640648}" destId="{57A4E1C4-31B6-488D-9CB7-398A9AD8C129}" srcOrd="40" destOrd="0" presId="urn:microsoft.com/office/officeart/2005/8/layout/vList2"/>
    <dgm:cxn modelId="{A0ED8DB3-A35B-4F18-8B4C-26354239BE2D}" type="presParOf" srcId="{EC1874BE-D846-4155-B762-B91D06640648}" destId="{356ED9AE-A6E7-4368-80AD-9645374CBB1F}" srcOrd="41" destOrd="0" presId="urn:microsoft.com/office/officeart/2005/8/layout/vList2"/>
    <dgm:cxn modelId="{9EB35C7C-DF87-498C-8916-43663510A721}" type="presParOf" srcId="{EC1874BE-D846-4155-B762-B91D06640648}" destId="{F603FCEB-970E-4674-B1E9-B81F6C872A44}" srcOrd="4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C97013A-6AFA-4183-8B9E-3CDFB9DED6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19D2466-DD77-4F63-B29F-240C846F7657}">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dirty="0" smtClean="0">
              <a:latin typeface="Book Antiqua" pitchFamily="18" charset="0"/>
            </a:rPr>
            <a:t>Feedback during fluency work </a:t>
          </a:r>
          <a:endParaRPr lang="tr-TR" sz="1800" dirty="0">
            <a:latin typeface="Book Antiqua" pitchFamily="18" charset="0"/>
          </a:endParaRPr>
        </a:p>
      </dgm:t>
    </dgm:pt>
    <dgm:pt modelId="{AB74F588-EA84-4AF0-8D2A-1534079C56EF}" type="parTrans" cxnId="{F1C1396E-570A-4E33-96F2-BAE83EC6493F}">
      <dgm:prSet/>
      <dgm:spPr/>
      <dgm:t>
        <a:bodyPr/>
        <a:lstStyle/>
        <a:p>
          <a:endParaRPr lang="en-US"/>
        </a:p>
      </dgm:t>
    </dgm:pt>
    <dgm:pt modelId="{642D7D98-FA9B-4545-B291-0F6184A7D07D}" type="sibTrans" cxnId="{F1C1396E-570A-4E33-96F2-BAE83EC6493F}">
      <dgm:prSet/>
      <dgm:spPr/>
      <dgm:t>
        <a:bodyPr/>
        <a:lstStyle/>
        <a:p>
          <a:endParaRPr lang="en-US"/>
        </a:p>
      </dgm:t>
    </dgm:pt>
    <dgm:pt modelId="{DB32569D-519C-4B4C-85D4-9DC22CFEB252}">
      <dgm:prSet custT="1"/>
      <dgm:spPr/>
      <dgm:t>
        <a:bodyPr/>
        <a:lstStyle/>
        <a:p>
          <a:pPr rtl="0"/>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tolerance of error in fluency activities is greater than more controlled activities. </a:t>
          </a:r>
          <a:endParaRPr lang="tr-TR" sz="1800" dirty="0">
            <a:latin typeface="Book Antiqua" pitchFamily="18" charset="0"/>
          </a:endParaRPr>
        </a:p>
      </dgm:t>
    </dgm:pt>
    <dgm:pt modelId="{C303AA47-BCAF-4216-9469-485B861E11F8}" type="parTrans" cxnId="{4F2AFFC2-7443-4B97-9A8C-0DCE0921502C}">
      <dgm:prSet/>
      <dgm:spPr/>
      <dgm:t>
        <a:bodyPr/>
        <a:lstStyle/>
        <a:p>
          <a:endParaRPr lang="en-US"/>
        </a:p>
      </dgm:t>
    </dgm:pt>
    <dgm:pt modelId="{D01BC3D0-DD4D-498D-AC31-F68CCADA9D12}" type="sibTrans" cxnId="{4F2AFFC2-7443-4B97-9A8C-0DCE0921502C}">
      <dgm:prSet/>
      <dgm:spPr/>
      <dgm:t>
        <a:bodyPr/>
        <a:lstStyle/>
        <a:p>
          <a:endParaRPr lang="en-US"/>
        </a:p>
      </dgm:t>
    </dgm:pt>
    <dgm:pt modelId="{EF09D8C0-5A61-4E37-8291-36E9FFA05782}">
      <dgm:prSet custT="1"/>
      <dgm:spPr/>
      <dgm:t>
        <a:bodyPr/>
        <a:lstStyle/>
        <a:p>
          <a:pPr rtl="0"/>
          <a:r>
            <a:rPr lang="en-US" sz="1800" dirty="0" smtClean="0">
              <a:latin typeface="Book Antiqua" pitchFamily="18" charset="0"/>
            </a:rPr>
            <a:t>T</a:t>
          </a:r>
          <a:r>
            <a:rPr lang="tr-TR" sz="1800" dirty="0" smtClean="0">
              <a:latin typeface="Book Antiqua" pitchFamily="18" charset="0"/>
            </a:rPr>
            <a:t>s</a:t>
          </a:r>
          <a:r>
            <a:rPr lang="en-US" sz="1800" dirty="0" smtClean="0">
              <a:latin typeface="Book Antiqua" pitchFamily="18" charset="0"/>
            </a:rPr>
            <a:t> </a:t>
          </a:r>
          <a:r>
            <a:rPr lang="tr-TR" sz="1800" dirty="0" err="1" smtClean="0">
              <a:latin typeface="Book Antiqua" pitchFamily="18" charset="0"/>
            </a:rPr>
            <a:t>rarely</a:t>
          </a:r>
          <a:r>
            <a:rPr lang="tr-TR" sz="1800" dirty="0" smtClean="0">
              <a:latin typeface="Book Antiqua" pitchFamily="18" charset="0"/>
            </a:rPr>
            <a:t> </a:t>
          </a:r>
          <a:r>
            <a:rPr lang="en-US" sz="1800" dirty="0" smtClean="0">
              <a:latin typeface="Book Antiqua" pitchFamily="18" charset="0"/>
            </a:rPr>
            <a:t>intervene during fluency activities; sometimes </a:t>
          </a:r>
          <a:r>
            <a:rPr lang="tr-TR" sz="1800" dirty="0" err="1" smtClean="0">
              <a:latin typeface="Book Antiqua" pitchFamily="18" charset="0"/>
            </a:rPr>
            <a:t>wait</a:t>
          </a:r>
          <a:r>
            <a:rPr lang="tr-TR" sz="1800" dirty="0" smtClean="0">
              <a:latin typeface="Book Antiqua" pitchFamily="18" charset="0"/>
            </a:rPr>
            <a:t> </a:t>
          </a:r>
          <a:r>
            <a:rPr lang="tr-TR" sz="1800" dirty="0" err="1" smtClean="0">
              <a:latin typeface="Book Antiqua" pitchFamily="18" charset="0"/>
            </a:rPr>
            <a:t>untill</a:t>
          </a:r>
          <a:r>
            <a:rPr lang="tr-TR" sz="1800" dirty="0" smtClean="0">
              <a:latin typeface="Book Antiqua" pitchFamily="18" charset="0"/>
            </a:rPr>
            <a:t> </a:t>
          </a:r>
          <a:r>
            <a:rPr lang="en-US" sz="1800" dirty="0" smtClean="0">
              <a:latin typeface="Book Antiqua" pitchFamily="18" charset="0"/>
            </a:rPr>
            <a:t>activity is over </a:t>
          </a:r>
          <a:endParaRPr lang="tr-TR" sz="1800" dirty="0">
            <a:latin typeface="Book Antiqua" pitchFamily="18" charset="0"/>
          </a:endParaRPr>
        </a:p>
      </dgm:t>
    </dgm:pt>
    <dgm:pt modelId="{50DD13D2-E4CB-4D4A-9274-A54340EDADF3}" type="parTrans" cxnId="{085DAFC2-AAC5-4C80-BF6D-E27CEBA1DD96}">
      <dgm:prSet/>
      <dgm:spPr/>
      <dgm:t>
        <a:bodyPr/>
        <a:lstStyle/>
        <a:p>
          <a:endParaRPr lang="en-US"/>
        </a:p>
      </dgm:t>
    </dgm:pt>
    <dgm:pt modelId="{B86E4626-8CD1-435D-B8C8-60635FFA18E1}" type="sibTrans" cxnId="{085DAFC2-AAC5-4C80-BF6D-E27CEBA1DD96}">
      <dgm:prSet/>
      <dgm:spPr/>
      <dgm:t>
        <a:bodyPr/>
        <a:lstStyle/>
        <a:p>
          <a:endParaRPr lang="en-US"/>
        </a:p>
      </dgm:t>
    </dgm:pt>
    <dgm:pt modelId="{06417ADD-F1D6-462E-9DD6-A2DBD23FA037}">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Gentle correction: </a:t>
          </a:r>
          <a:endParaRPr lang="tr-TR" sz="1800" dirty="0">
            <a:latin typeface="Book Antiqua" pitchFamily="18" charset="0"/>
          </a:endParaRPr>
        </a:p>
      </dgm:t>
    </dgm:pt>
    <dgm:pt modelId="{755B7A9E-50B1-4C05-815E-23995FC500A0}" type="parTrans" cxnId="{8A3CBDCA-07AD-42EF-ADE5-C0EBB8F8F9F3}">
      <dgm:prSet/>
      <dgm:spPr/>
      <dgm:t>
        <a:bodyPr/>
        <a:lstStyle/>
        <a:p>
          <a:endParaRPr lang="en-US"/>
        </a:p>
      </dgm:t>
    </dgm:pt>
    <dgm:pt modelId="{CFBA6C19-9B6E-4E7D-A176-623DF034693A}" type="sibTrans" cxnId="{8A3CBDCA-07AD-42EF-ADE5-C0EBB8F8F9F3}">
      <dgm:prSet/>
      <dgm:spPr/>
      <dgm:t>
        <a:bodyPr/>
        <a:lstStyle/>
        <a:p>
          <a:endParaRPr lang="en-US"/>
        </a:p>
      </dgm:t>
    </dgm:pt>
    <dgm:pt modelId="{484C9BAD-F811-42E1-B2E1-3826702D2D04}">
      <dgm:prSet custT="1"/>
      <dgm:spPr/>
      <dgm:t>
        <a:bodyPr/>
        <a:lstStyle/>
        <a:p>
          <a:pPr rtl="0"/>
          <a:r>
            <a:rPr lang="en-US" sz="1800" dirty="0" smtClean="0">
              <a:latin typeface="Book Antiqua" pitchFamily="18" charset="0"/>
            </a:rPr>
            <a:t>if communication breaks down completely during activity, we have to intervene </a:t>
          </a:r>
          <a:endParaRPr lang="tr-TR" sz="1800" dirty="0">
            <a:latin typeface="Book Antiqua" pitchFamily="18" charset="0"/>
          </a:endParaRPr>
        </a:p>
      </dgm:t>
    </dgm:pt>
    <dgm:pt modelId="{84AE06E7-6410-4E41-88C2-7060B5CE9678}" type="parTrans" cxnId="{B7FDE034-4EF2-4C54-89BC-D56AA4A08921}">
      <dgm:prSet/>
      <dgm:spPr/>
      <dgm:t>
        <a:bodyPr/>
        <a:lstStyle/>
        <a:p>
          <a:endParaRPr lang="en-US"/>
        </a:p>
      </dgm:t>
    </dgm:pt>
    <dgm:pt modelId="{B3A5F615-AEF9-4427-A36C-6F837FB3A809}" type="sibTrans" cxnId="{B7FDE034-4EF2-4C54-89BC-D56AA4A08921}">
      <dgm:prSet/>
      <dgm:spPr/>
      <dgm:t>
        <a:bodyPr/>
        <a:lstStyle/>
        <a:p>
          <a:endParaRPr lang="en-US"/>
        </a:p>
      </dgm:t>
    </dgm:pt>
    <dgm:pt modelId="{84E75DD6-6216-4521-A12F-C608E88ECDDB}">
      <dgm:prSet custT="1"/>
      <dgm:spPr/>
      <dgm:t>
        <a:bodyPr/>
        <a:lstStyle/>
        <a:p>
          <a:pPr rtl="0"/>
          <a:r>
            <a:rPr lang="en-US" sz="1800" dirty="0" smtClean="0">
              <a:latin typeface="Book Antiqua" pitchFamily="18" charset="0"/>
            </a:rPr>
            <a:t>While intervening we do it gently and we don’t move on to a ‘getting it right’ stage; </a:t>
          </a:r>
          <a:endParaRPr lang="tr-TR" sz="1800" dirty="0">
            <a:latin typeface="Book Antiqua" pitchFamily="18" charset="0"/>
          </a:endParaRPr>
        </a:p>
      </dgm:t>
    </dgm:pt>
    <dgm:pt modelId="{3D774B12-3C7E-4C7F-B767-935472FF7150}" type="parTrans" cxnId="{62DBEEB2-7AB6-4433-AA1B-82F3E02C42FE}">
      <dgm:prSet/>
      <dgm:spPr/>
      <dgm:t>
        <a:bodyPr/>
        <a:lstStyle/>
        <a:p>
          <a:endParaRPr lang="en-US"/>
        </a:p>
      </dgm:t>
    </dgm:pt>
    <dgm:pt modelId="{3645542E-95BA-417E-B2C8-C471D9A59C40}" type="sibTrans" cxnId="{62DBEEB2-7AB6-4433-AA1B-82F3E02C42FE}">
      <dgm:prSet/>
      <dgm:spPr/>
      <dgm:t>
        <a:bodyPr/>
        <a:lstStyle/>
        <a:p>
          <a:endParaRPr lang="en-US"/>
        </a:p>
      </dgm:t>
    </dgm:pt>
    <dgm:pt modelId="{E6267ADA-C420-49D6-BDC8-F982FEB3E931}">
      <dgm:prSet custT="1"/>
      <dgm:spPr/>
      <dgm:t>
        <a:bodyPr/>
        <a:lstStyle/>
        <a:p>
          <a:pPr rtl="0"/>
          <a:r>
            <a:rPr lang="en-US" sz="1800" dirty="0" smtClean="0">
              <a:latin typeface="Book Antiqua" pitchFamily="18" charset="0"/>
            </a:rPr>
            <a:t>our intervention is less disruptive than a more accuracy-based procedure would be </a:t>
          </a:r>
          <a:endParaRPr lang="tr-TR" sz="1800" dirty="0">
            <a:latin typeface="Book Antiqua" pitchFamily="18" charset="0"/>
          </a:endParaRPr>
        </a:p>
      </dgm:t>
    </dgm:pt>
    <dgm:pt modelId="{3DCD2FFC-791C-4FCF-AA98-36BC5D2D4C84}" type="parTrans" cxnId="{E39E509C-251C-46FE-868F-86253EC0C411}">
      <dgm:prSet/>
      <dgm:spPr/>
      <dgm:t>
        <a:bodyPr/>
        <a:lstStyle/>
        <a:p>
          <a:endParaRPr lang="en-US"/>
        </a:p>
      </dgm:t>
    </dgm:pt>
    <dgm:pt modelId="{BA1DB033-FDB4-4F49-9FB8-5BA9DBD41DD9}" type="sibTrans" cxnId="{E39E509C-251C-46FE-868F-86253EC0C411}">
      <dgm:prSet/>
      <dgm:spPr/>
      <dgm:t>
        <a:bodyPr/>
        <a:lstStyle/>
        <a:p>
          <a:endParaRPr lang="en-US"/>
        </a:p>
      </dgm:t>
    </dgm:pt>
    <dgm:pt modelId="{8EA84A92-F517-4A11-B094-385BBEF71BE0}">
      <dgm:prSet custT="1"/>
      <dgm:spPr/>
      <dgm:t>
        <a:bodyPr/>
        <a:lstStyle/>
        <a:p>
          <a:pPr rtl="0"/>
          <a:r>
            <a:rPr lang="en-US" sz="1800" dirty="0" smtClean="0">
              <a:latin typeface="Book Antiqua" pitchFamily="18" charset="0"/>
            </a:rPr>
            <a:t>We can use way of reformulation or we can use techniques of showing incorrectness </a:t>
          </a:r>
          <a:endParaRPr lang="tr-TR" sz="1800" dirty="0">
            <a:latin typeface="Book Antiqua" pitchFamily="18" charset="0"/>
          </a:endParaRPr>
        </a:p>
      </dgm:t>
    </dgm:pt>
    <dgm:pt modelId="{9637FB53-ED67-434D-82BB-17EDC6A7008A}" type="parTrans" cxnId="{2081AC61-8CAF-41A8-ABDF-B69FB12B915E}">
      <dgm:prSet/>
      <dgm:spPr/>
      <dgm:t>
        <a:bodyPr/>
        <a:lstStyle/>
        <a:p>
          <a:endParaRPr lang="en-US"/>
        </a:p>
      </dgm:t>
    </dgm:pt>
    <dgm:pt modelId="{85645831-C8F4-499D-A268-E8C9731168D6}" type="sibTrans" cxnId="{2081AC61-8CAF-41A8-ABDF-B69FB12B915E}">
      <dgm:prSet/>
      <dgm:spPr/>
      <dgm:t>
        <a:bodyPr/>
        <a:lstStyle/>
        <a:p>
          <a:endParaRPr lang="en-US"/>
        </a:p>
      </dgm:t>
    </dgm:pt>
    <dgm:pt modelId="{9E995F45-DDDC-43D4-9F46-D4BA2E95B269}">
      <dgm:prSet custT="1"/>
      <dgm:spPr/>
      <dgm:t>
        <a:bodyPr/>
        <a:lstStyle/>
        <a:p>
          <a:pPr rtl="0"/>
          <a:r>
            <a:rPr lang="en-US" sz="1800" dirty="0" smtClean="0">
              <a:latin typeface="Book Antiqua" pitchFamily="18" charset="0"/>
            </a:rPr>
            <a:t>However, over-use of it will be counter-productive </a:t>
          </a:r>
          <a:endParaRPr lang="tr-TR" sz="1800" dirty="0">
            <a:latin typeface="Book Antiqua" pitchFamily="18" charset="0"/>
          </a:endParaRPr>
        </a:p>
      </dgm:t>
    </dgm:pt>
    <dgm:pt modelId="{E65CB2F7-48F7-4F8E-8B73-40D7A3877066}" type="parTrans" cxnId="{2DE03E37-EEDB-4280-892E-2D2D4B4B33F2}">
      <dgm:prSet/>
      <dgm:spPr/>
      <dgm:t>
        <a:bodyPr/>
        <a:lstStyle/>
        <a:p>
          <a:endParaRPr lang="en-US"/>
        </a:p>
      </dgm:t>
    </dgm:pt>
    <dgm:pt modelId="{C57692FE-63D5-43D0-BC29-20447AA4BB71}" type="sibTrans" cxnId="{2DE03E37-EEDB-4280-892E-2D2D4B4B33F2}">
      <dgm:prSet/>
      <dgm:spPr/>
      <dgm:t>
        <a:bodyPr/>
        <a:lstStyle/>
        <a:p>
          <a:endParaRPr lang="en-US"/>
        </a:p>
      </dgm:t>
    </dgm:pt>
    <dgm:pt modelId="{03A4E32F-5DBC-40D8-AAC6-8A5A43CEC26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Recording mistakes: </a:t>
          </a:r>
          <a:endParaRPr lang="tr-TR" sz="1800" dirty="0">
            <a:latin typeface="Book Antiqua" pitchFamily="18" charset="0"/>
          </a:endParaRPr>
        </a:p>
      </dgm:t>
    </dgm:pt>
    <dgm:pt modelId="{9A79B8D9-4510-4233-85E6-4CAC68A5BC86}" type="parTrans" cxnId="{E66EDE6E-CD1F-4706-A4BA-CE0ACCF37072}">
      <dgm:prSet/>
      <dgm:spPr/>
      <dgm:t>
        <a:bodyPr/>
        <a:lstStyle/>
        <a:p>
          <a:endParaRPr lang="en-US"/>
        </a:p>
      </dgm:t>
    </dgm:pt>
    <dgm:pt modelId="{0AC0AB7B-7D9C-4E7F-B5A8-9775F983F9BB}" type="sibTrans" cxnId="{E66EDE6E-CD1F-4706-A4BA-CE0ACCF37072}">
      <dgm:prSet/>
      <dgm:spPr/>
      <dgm:t>
        <a:bodyPr/>
        <a:lstStyle/>
        <a:p>
          <a:endParaRPr lang="en-US"/>
        </a:p>
      </dgm:t>
    </dgm:pt>
    <dgm:pt modelId="{05AB8A4F-1C75-4255-ABE8-EF27B79AB6D3}">
      <dgm:prSet custT="1"/>
      <dgm:spPr/>
      <dgm:t>
        <a:bodyPr/>
        <a:lstStyle/>
        <a:p>
          <a:pPr rtl="0"/>
          <a:r>
            <a:rPr lang="en-US" sz="1800" dirty="0" smtClean="0">
              <a:latin typeface="Book Antiqua" pitchFamily="18" charset="0"/>
            </a:rPr>
            <a:t>instead of intervening during an activity, we prefer to provide feedback after the activity </a:t>
          </a:r>
          <a:endParaRPr lang="tr-TR" sz="1800" dirty="0">
            <a:latin typeface="Book Antiqua" pitchFamily="18" charset="0"/>
          </a:endParaRPr>
        </a:p>
      </dgm:t>
    </dgm:pt>
    <dgm:pt modelId="{CC9875A5-B2DA-4DBF-B573-205E704960A7}" type="parTrans" cxnId="{BCD57711-5F05-46C8-B1A9-FD466BAD69FF}">
      <dgm:prSet/>
      <dgm:spPr/>
      <dgm:t>
        <a:bodyPr/>
        <a:lstStyle/>
        <a:p>
          <a:endParaRPr lang="en-US"/>
        </a:p>
      </dgm:t>
    </dgm:pt>
    <dgm:pt modelId="{8F8883AB-6F4E-45C3-A008-5B222329422D}" type="sibTrans" cxnId="{BCD57711-5F05-46C8-B1A9-FD466BAD69FF}">
      <dgm:prSet/>
      <dgm:spPr/>
      <dgm:t>
        <a:bodyPr/>
        <a:lstStyle/>
        <a:p>
          <a:endParaRPr lang="en-US"/>
        </a:p>
      </dgm:t>
    </dgm:pt>
    <dgm:pt modelId="{F9CFD6DF-6D77-4F0F-B037-02C0B69B959F}">
      <dgm:prSet custT="1"/>
      <dgm:spPr/>
      <dgm:t>
        <a:bodyPr/>
        <a:lstStyle/>
        <a:p>
          <a:pPr rtl="0"/>
          <a:r>
            <a:rPr lang="en-US" sz="1800" dirty="0" smtClean="0">
              <a:latin typeface="Book Antiqua" pitchFamily="18" charset="0"/>
            </a:rPr>
            <a:t>Since it is difficult to remember what students have said, </a:t>
          </a:r>
          <a:endParaRPr lang="tr-TR" sz="1800" dirty="0">
            <a:latin typeface="Book Antiqua" pitchFamily="18" charset="0"/>
          </a:endParaRPr>
        </a:p>
      </dgm:t>
    </dgm:pt>
    <dgm:pt modelId="{54DEFA31-7E1F-4451-A7EE-A328D877E0E3}" type="parTrans" cxnId="{185450B9-346E-4532-A859-B82CC23E470C}">
      <dgm:prSet/>
      <dgm:spPr/>
      <dgm:t>
        <a:bodyPr/>
        <a:lstStyle/>
        <a:p>
          <a:endParaRPr lang="en-US"/>
        </a:p>
      </dgm:t>
    </dgm:pt>
    <dgm:pt modelId="{FA17C33B-1660-43EA-9F03-6B6B66DFB9D8}" type="sibTrans" cxnId="{185450B9-346E-4532-A859-B82CC23E470C}">
      <dgm:prSet/>
      <dgm:spPr/>
      <dgm:t>
        <a:bodyPr/>
        <a:lstStyle/>
        <a:p>
          <a:endParaRPr lang="en-US"/>
        </a:p>
      </dgm:t>
    </dgm:pt>
    <dgm:pt modelId="{E07216D0-98DC-42B2-83EB-209FA618A340}">
      <dgm:prSet custT="1"/>
      <dgm:spPr/>
      <dgm:t>
        <a:bodyPr/>
        <a:lstStyle/>
        <a:p>
          <a:pPr rtl="0"/>
          <a:r>
            <a:rPr lang="en-US" sz="1800" dirty="0" smtClean="0">
              <a:latin typeface="Book Antiqua" pitchFamily="18" charset="0"/>
            </a:rPr>
            <a:t>we can prefer writing down points we want to refer to later. </a:t>
          </a:r>
          <a:endParaRPr lang="tr-TR" sz="1800" dirty="0">
            <a:latin typeface="Book Antiqua" pitchFamily="18" charset="0"/>
          </a:endParaRPr>
        </a:p>
      </dgm:t>
    </dgm:pt>
    <dgm:pt modelId="{95247428-70ED-4E94-8C1F-A5973B4B1A3B}" type="parTrans" cxnId="{4D9635DC-D7A4-4AC2-81A6-2DD8143D607A}">
      <dgm:prSet/>
      <dgm:spPr/>
      <dgm:t>
        <a:bodyPr/>
        <a:lstStyle/>
        <a:p>
          <a:endParaRPr lang="en-US"/>
        </a:p>
      </dgm:t>
    </dgm:pt>
    <dgm:pt modelId="{0CA55AE5-13D3-4F93-A467-B62BD2C8691A}" type="sibTrans" cxnId="{4D9635DC-D7A4-4AC2-81A6-2DD8143D607A}">
      <dgm:prSet/>
      <dgm:spPr/>
      <dgm:t>
        <a:bodyPr/>
        <a:lstStyle/>
        <a:p>
          <a:endParaRPr lang="en-US"/>
        </a:p>
      </dgm:t>
    </dgm:pt>
    <dgm:pt modelId="{86CBAB29-1B99-4AAD-94F4-EF6E944298C3}">
      <dgm:prSet custT="1"/>
      <dgm:spPr/>
      <dgm:t>
        <a:bodyPr/>
        <a:lstStyle/>
        <a:p>
          <a:pPr rtl="0"/>
          <a:r>
            <a:rPr lang="en-US" sz="1800" dirty="0" smtClean="0">
              <a:latin typeface="Book Antiqua" pitchFamily="18" charset="0"/>
            </a:rPr>
            <a:t>Using a chart to take our notes can be helpful (example on p:108) </a:t>
          </a:r>
          <a:endParaRPr lang="tr-TR" sz="1800" dirty="0">
            <a:latin typeface="Book Antiqua" pitchFamily="18" charset="0"/>
          </a:endParaRPr>
        </a:p>
      </dgm:t>
    </dgm:pt>
    <dgm:pt modelId="{F2A645DB-A583-488A-AAFD-20C4FF660784}" type="parTrans" cxnId="{998EA10D-827E-404E-BEAF-A75494FA863E}">
      <dgm:prSet/>
      <dgm:spPr/>
      <dgm:t>
        <a:bodyPr/>
        <a:lstStyle/>
        <a:p>
          <a:endParaRPr lang="en-US"/>
        </a:p>
      </dgm:t>
    </dgm:pt>
    <dgm:pt modelId="{A73BD740-BCCF-424C-A04B-FC49D7B94936}" type="sibTrans" cxnId="{998EA10D-827E-404E-BEAF-A75494FA863E}">
      <dgm:prSet/>
      <dgm:spPr/>
      <dgm:t>
        <a:bodyPr/>
        <a:lstStyle/>
        <a:p>
          <a:endParaRPr lang="en-US"/>
        </a:p>
      </dgm:t>
    </dgm:pt>
    <dgm:pt modelId="{7395E847-DF9D-4018-8389-671A9889C4FB}">
      <dgm:prSet custT="1"/>
      <dgm:spPr/>
      <dgm:t>
        <a:bodyPr/>
        <a:lstStyle/>
        <a:p>
          <a:pPr rtl="0"/>
          <a:r>
            <a:rPr lang="en-US" sz="1800" dirty="0" smtClean="0">
              <a:latin typeface="Book Antiqua" pitchFamily="18" charset="0"/>
            </a:rPr>
            <a:t>We can also record students’ language performance on audio or videotape </a:t>
          </a:r>
          <a:endParaRPr lang="tr-TR" sz="1800" dirty="0">
            <a:latin typeface="Book Antiqua" pitchFamily="18" charset="0"/>
          </a:endParaRPr>
        </a:p>
      </dgm:t>
    </dgm:pt>
    <dgm:pt modelId="{20858277-8381-4D70-9B8C-5A822DE6E452}" type="parTrans" cxnId="{2DA9F592-E75E-45B1-B098-8C2822E5FB87}">
      <dgm:prSet/>
      <dgm:spPr/>
      <dgm:t>
        <a:bodyPr/>
        <a:lstStyle/>
        <a:p>
          <a:endParaRPr lang="en-US"/>
        </a:p>
      </dgm:t>
    </dgm:pt>
    <dgm:pt modelId="{D5C878E5-BBD6-4848-99F9-FD14A3ACBCCB}" type="sibTrans" cxnId="{2DA9F592-E75E-45B1-B098-8C2822E5FB87}">
      <dgm:prSet/>
      <dgm:spPr/>
      <dgm:t>
        <a:bodyPr/>
        <a:lstStyle/>
        <a:p>
          <a:endParaRPr lang="en-US"/>
        </a:p>
      </dgm:t>
    </dgm:pt>
    <dgm:pt modelId="{94D2B9EC-21DB-4D41-88DA-C1A798F993E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After the event: </a:t>
          </a:r>
          <a:endParaRPr lang="tr-TR" sz="1800" dirty="0">
            <a:latin typeface="Book Antiqua" pitchFamily="18" charset="0"/>
          </a:endParaRPr>
        </a:p>
      </dgm:t>
    </dgm:pt>
    <dgm:pt modelId="{030E5645-2421-4AA9-90DB-F2E8F28817CC}" type="parTrans" cxnId="{961D9B73-EEC2-44CD-B209-D50927F2E861}">
      <dgm:prSet/>
      <dgm:spPr/>
      <dgm:t>
        <a:bodyPr/>
        <a:lstStyle/>
        <a:p>
          <a:endParaRPr lang="en-US"/>
        </a:p>
      </dgm:t>
    </dgm:pt>
    <dgm:pt modelId="{37F5C0C1-FCFD-48EA-82F7-47A95081631D}" type="sibTrans" cxnId="{961D9B73-EEC2-44CD-B209-D50927F2E861}">
      <dgm:prSet/>
      <dgm:spPr/>
      <dgm:t>
        <a:bodyPr/>
        <a:lstStyle/>
        <a:p>
          <a:endParaRPr lang="en-US"/>
        </a:p>
      </dgm:t>
    </dgm:pt>
    <dgm:pt modelId="{DCA858BB-578A-43A4-A408-3D282D077B29}">
      <dgm:prSet custT="1"/>
      <dgm:spPr/>
      <dgm:t>
        <a:bodyPr/>
        <a:lstStyle/>
        <a:p>
          <a:pPr rtl="0"/>
          <a:r>
            <a:rPr lang="en-US" sz="1800" dirty="0" smtClean="0">
              <a:latin typeface="Book Antiqua" pitchFamily="18" charset="0"/>
            </a:rPr>
            <a:t>we can provide feedback after an activity by using the notes we took during the activity; </a:t>
          </a:r>
          <a:endParaRPr lang="tr-TR" sz="1800" dirty="0">
            <a:latin typeface="Book Antiqua" pitchFamily="18" charset="0"/>
          </a:endParaRPr>
        </a:p>
      </dgm:t>
    </dgm:pt>
    <dgm:pt modelId="{54FFB73B-7C70-4708-82E2-7C7C3A308E84}" type="parTrans" cxnId="{AB6EF2B3-09EC-4188-82D9-E957FC114099}">
      <dgm:prSet/>
      <dgm:spPr/>
      <dgm:t>
        <a:bodyPr/>
        <a:lstStyle/>
        <a:p>
          <a:endParaRPr lang="en-US"/>
        </a:p>
      </dgm:t>
    </dgm:pt>
    <dgm:pt modelId="{1307E70E-FC51-4F07-9F71-F6B24AA2E0F3}" type="sibTrans" cxnId="{AB6EF2B3-09EC-4188-82D9-E957FC114099}">
      <dgm:prSet/>
      <dgm:spPr/>
      <dgm:t>
        <a:bodyPr/>
        <a:lstStyle/>
        <a:p>
          <a:endParaRPr lang="en-US"/>
        </a:p>
      </dgm:t>
    </dgm:pt>
    <dgm:pt modelId="{37470FBF-2C30-42E8-ABF6-BC958CCC649B}">
      <dgm:prSet custT="1"/>
      <dgm:spPr/>
      <dgm:t>
        <a:bodyPr/>
        <a:lstStyle/>
        <a:p>
          <a:pPr rtl="0"/>
          <a:r>
            <a:rPr lang="en-US" sz="1800" dirty="0" smtClean="0">
              <a:latin typeface="Book Antiqua" pitchFamily="18" charset="0"/>
            </a:rPr>
            <a:t>there are a number of ways of doing this: </a:t>
          </a:r>
          <a:endParaRPr lang="tr-TR" sz="1800" dirty="0">
            <a:latin typeface="Book Antiqua" pitchFamily="18" charset="0"/>
          </a:endParaRPr>
        </a:p>
      </dgm:t>
    </dgm:pt>
    <dgm:pt modelId="{97139904-E746-4A31-9D02-D924D378B41A}" type="parTrans" cxnId="{2F462E5D-4B90-4941-B5E4-D92A9CB7A9FF}">
      <dgm:prSet/>
      <dgm:spPr/>
      <dgm:t>
        <a:bodyPr/>
        <a:lstStyle/>
        <a:p>
          <a:endParaRPr lang="en-US"/>
        </a:p>
      </dgm:t>
    </dgm:pt>
    <dgm:pt modelId="{3A29F1E2-16BC-482E-A4A6-97F1B0AE3306}" type="sibTrans" cxnId="{2F462E5D-4B90-4941-B5E4-D92A9CB7A9FF}">
      <dgm:prSet/>
      <dgm:spPr/>
      <dgm:t>
        <a:bodyPr/>
        <a:lstStyle/>
        <a:p>
          <a:endParaRPr lang="en-US"/>
        </a:p>
      </dgm:t>
    </dgm:pt>
    <dgm:pt modelId="{20EBE87E-D797-4861-AF20-5E39EC4D141F}">
      <dgm:prSet custT="1"/>
      <dgm:spPr/>
      <dgm:t>
        <a:bodyPr/>
        <a:lstStyle/>
        <a:p>
          <a:pPr rtl="0"/>
          <a:r>
            <a:rPr lang="en-US" sz="1800" dirty="0" smtClean="0">
              <a:latin typeface="Book Antiqua" pitchFamily="18" charset="0"/>
            </a:rPr>
            <a:t>we can give a general assessment of the activity </a:t>
          </a:r>
          <a:endParaRPr lang="tr-TR" sz="1800" dirty="0">
            <a:latin typeface="Book Antiqua" pitchFamily="18" charset="0"/>
          </a:endParaRPr>
        </a:p>
      </dgm:t>
    </dgm:pt>
    <dgm:pt modelId="{6BFC9DFF-4CC4-44F2-AF5E-638809CC0B00}" type="parTrans" cxnId="{7C16970D-B775-4497-971E-EB03479CF6E9}">
      <dgm:prSet/>
      <dgm:spPr/>
      <dgm:t>
        <a:bodyPr/>
        <a:lstStyle/>
        <a:p>
          <a:endParaRPr lang="en-US"/>
        </a:p>
      </dgm:t>
    </dgm:pt>
    <dgm:pt modelId="{7BB0B31F-9222-4172-AEE3-8B19A28E26D2}" type="sibTrans" cxnId="{7C16970D-B775-4497-971E-EB03479CF6E9}">
      <dgm:prSet/>
      <dgm:spPr/>
      <dgm:t>
        <a:bodyPr/>
        <a:lstStyle/>
        <a:p>
          <a:endParaRPr lang="en-US"/>
        </a:p>
      </dgm:t>
    </dgm:pt>
    <dgm:pt modelId="{611EEAD2-8A84-4E57-838C-01A086FB88BC}">
      <dgm:prSet custT="1"/>
      <dgm:spPr/>
      <dgm:t>
        <a:bodyPr/>
        <a:lstStyle/>
        <a:p>
          <a:pPr rtl="0"/>
          <a:r>
            <a:rPr lang="en-US" sz="1800" dirty="0" smtClean="0">
              <a:latin typeface="Book Antiqua" pitchFamily="18" charset="0"/>
            </a:rPr>
            <a:t>we can put some of the mistakes on the board and correct them with students </a:t>
          </a:r>
          <a:endParaRPr lang="tr-TR" sz="1800" dirty="0">
            <a:latin typeface="Book Antiqua" pitchFamily="18" charset="0"/>
          </a:endParaRPr>
        </a:p>
      </dgm:t>
    </dgm:pt>
    <dgm:pt modelId="{6435D325-A24A-476E-A405-448EBCC93158}" type="parTrans" cxnId="{E7E7FAE5-AF99-4488-8BBA-BA0995E49082}">
      <dgm:prSet/>
      <dgm:spPr/>
      <dgm:t>
        <a:bodyPr/>
        <a:lstStyle/>
        <a:p>
          <a:endParaRPr lang="en-US"/>
        </a:p>
      </dgm:t>
    </dgm:pt>
    <dgm:pt modelId="{2020C401-0EE6-4337-A247-EC5DAC4892A4}" type="sibTrans" cxnId="{E7E7FAE5-AF99-4488-8BBA-BA0995E49082}">
      <dgm:prSet/>
      <dgm:spPr/>
      <dgm:t>
        <a:bodyPr/>
        <a:lstStyle/>
        <a:p>
          <a:endParaRPr lang="en-US"/>
        </a:p>
      </dgm:t>
    </dgm:pt>
    <dgm:pt modelId="{F30EA08D-9D9B-453C-B2FA-16428BEEEAEA}">
      <dgm:prSet custT="1"/>
      <dgm:spPr/>
      <dgm:t>
        <a:bodyPr/>
        <a:lstStyle/>
        <a:p>
          <a:pPr rtl="0"/>
          <a:r>
            <a:rPr lang="en-US" sz="1800" dirty="0" smtClean="0">
              <a:latin typeface="Book Antiqua" pitchFamily="18" charset="0"/>
            </a:rPr>
            <a:t>we can write both correct and incorrect forms and have </a:t>
          </a:r>
          <a:r>
            <a:rPr lang="en-US" sz="1800" dirty="0" err="1" smtClean="0">
              <a:latin typeface="Book Antiqua" pitchFamily="18" charset="0"/>
            </a:rPr>
            <a:t>sts</a:t>
          </a:r>
          <a:r>
            <a:rPr lang="en-US" sz="1800" dirty="0" smtClean="0">
              <a:latin typeface="Book Antiqua" pitchFamily="18" charset="0"/>
            </a:rPr>
            <a:t> decide which one is correct </a:t>
          </a:r>
          <a:endParaRPr lang="tr-TR" sz="1800" dirty="0">
            <a:latin typeface="Book Antiqua" pitchFamily="18" charset="0"/>
          </a:endParaRPr>
        </a:p>
      </dgm:t>
    </dgm:pt>
    <dgm:pt modelId="{2DEA07C4-79A0-415E-85AA-F18FEFE2AAA2}" type="parTrans" cxnId="{2592CCDC-48B9-43DB-8DA9-14C5BD6D8331}">
      <dgm:prSet/>
      <dgm:spPr/>
      <dgm:t>
        <a:bodyPr/>
        <a:lstStyle/>
        <a:p>
          <a:endParaRPr lang="en-US"/>
        </a:p>
      </dgm:t>
    </dgm:pt>
    <dgm:pt modelId="{76FCBA1D-E1FD-4E1F-A2A6-8C73AAFD1F1E}" type="sibTrans" cxnId="{2592CCDC-48B9-43DB-8DA9-14C5BD6D8331}">
      <dgm:prSet/>
      <dgm:spPr/>
      <dgm:t>
        <a:bodyPr/>
        <a:lstStyle/>
        <a:p>
          <a:endParaRPr lang="en-US"/>
        </a:p>
      </dgm:t>
    </dgm:pt>
    <dgm:pt modelId="{C2A869FD-CBAD-44F0-97F2-0B42C6CE0D8A}">
      <dgm:prSet custT="1"/>
      <dgm:spPr/>
      <dgm:t>
        <a:bodyPr/>
        <a:lstStyle/>
        <a:p>
          <a:pPr rtl="0"/>
          <a:r>
            <a:rPr lang="en-US" sz="1800" dirty="0" smtClean="0">
              <a:latin typeface="Book Antiqua" pitchFamily="18" charset="0"/>
            </a:rPr>
            <a:t>we can write individual notes to students </a:t>
          </a:r>
          <a:endParaRPr lang="tr-TR" sz="1800" dirty="0">
            <a:latin typeface="Book Antiqua" pitchFamily="18" charset="0"/>
          </a:endParaRPr>
        </a:p>
      </dgm:t>
    </dgm:pt>
    <dgm:pt modelId="{BEB5907D-EC9E-4EF4-B4CC-2D9477E210FB}" type="parTrans" cxnId="{0F203E95-FEEF-4F88-BA1B-2D9DE517B184}">
      <dgm:prSet/>
      <dgm:spPr/>
      <dgm:t>
        <a:bodyPr/>
        <a:lstStyle/>
        <a:p>
          <a:endParaRPr lang="en-US"/>
        </a:p>
      </dgm:t>
    </dgm:pt>
    <dgm:pt modelId="{BD6062DC-B8AE-4254-A1F8-740A54F5C020}" type="sibTrans" cxnId="{0F203E95-FEEF-4F88-BA1B-2D9DE517B184}">
      <dgm:prSet/>
      <dgm:spPr/>
      <dgm:t>
        <a:bodyPr/>
        <a:lstStyle/>
        <a:p>
          <a:endParaRPr lang="en-US"/>
        </a:p>
      </dgm:t>
    </dgm:pt>
    <dgm:pt modelId="{3E4B1108-5D07-4937-A4E3-ED4609BBD59E}">
      <dgm:prSet custT="1"/>
      <dgm:spPr/>
      <dgm:t>
        <a:bodyPr/>
        <a:lstStyle/>
        <a:p>
          <a:pPr rtl="0"/>
          <a:r>
            <a:rPr lang="en-US" sz="1800" dirty="0" smtClean="0">
              <a:latin typeface="Book Antiqua" pitchFamily="18" charset="0"/>
            </a:rPr>
            <a:t>While providing feedback after event, we should avoid saying who made the mistake </a:t>
          </a:r>
          <a:endParaRPr lang="en-US" sz="1800" dirty="0">
            <a:latin typeface="Book Antiqua" pitchFamily="18" charset="0"/>
          </a:endParaRPr>
        </a:p>
      </dgm:t>
    </dgm:pt>
    <dgm:pt modelId="{6DDB4BB7-21E2-49DC-909C-EB18657F8884}" type="parTrans" cxnId="{CD44E555-C72F-4A32-8F77-5978C3770BCB}">
      <dgm:prSet/>
      <dgm:spPr/>
      <dgm:t>
        <a:bodyPr/>
        <a:lstStyle/>
        <a:p>
          <a:endParaRPr lang="en-US"/>
        </a:p>
      </dgm:t>
    </dgm:pt>
    <dgm:pt modelId="{33B052A8-B45D-4F1A-B5CD-A4D999BF4267}" type="sibTrans" cxnId="{CD44E555-C72F-4A32-8F77-5978C3770BCB}">
      <dgm:prSet/>
      <dgm:spPr/>
      <dgm:t>
        <a:bodyPr/>
        <a:lstStyle/>
        <a:p>
          <a:endParaRPr lang="en-US"/>
        </a:p>
      </dgm:t>
    </dgm:pt>
    <dgm:pt modelId="{A5B99FF0-FDA6-484D-941E-B527256EC2EB}" type="pres">
      <dgm:prSet presAssocID="{AC97013A-6AFA-4183-8B9E-3CDFB9DED6D3}" presName="linear" presStyleCnt="0">
        <dgm:presLayoutVars>
          <dgm:animLvl val="lvl"/>
          <dgm:resizeHandles val="exact"/>
        </dgm:presLayoutVars>
      </dgm:prSet>
      <dgm:spPr/>
      <dgm:t>
        <a:bodyPr/>
        <a:lstStyle/>
        <a:p>
          <a:endParaRPr lang="en-US"/>
        </a:p>
      </dgm:t>
    </dgm:pt>
    <dgm:pt modelId="{F3C89A90-DD4B-4FDF-BF82-2A3EA8D56409}" type="pres">
      <dgm:prSet presAssocID="{D19D2466-DD77-4F63-B29F-240C846F7657}" presName="parentText" presStyleLbl="node1" presStyleIdx="0" presStyleCnt="23">
        <dgm:presLayoutVars>
          <dgm:chMax val="0"/>
          <dgm:bulletEnabled val="1"/>
        </dgm:presLayoutVars>
      </dgm:prSet>
      <dgm:spPr/>
      <dgm:t>
        <a:bodyPr/>
        <a:lstStyle/>
        <a:p>
          <a:endParaRPr lang="en-US"/>
        </a:p>
      </dgm:t>
    </dgm:pt>
    <dgm:pt modelId="{B0ADF1D0-B8BF-4713-B247-CAF19B17FB12}" type="pres">
      <dgm:prSet presAssocID="{642D7D98-FA9B-4545-B291-0F6184A7D07D}" presName="spacer" presStyleCnt="0"/>
      <dgm:spPr/>
    </dgm:pt>
    <dgm:pt modelId="{AAD1A4AA-0920-443F-9FD6-B09145BB2991}" type="pres">
      <dgm:prSet presAssocID="{DB32569D-519C-4B4C-85D4-9DC22CFEB252}" presName="parentText" presStyleLbl="node1" presStyleIdx="1" presStyleCnt="23">
        <dgm:presLayoutVars>
          <dgm:chMax val="0"/>
          <dgm:bulletEnabled val="1"/>
        </dgm:presLayoutVars>
      </dgm:prSet>
      <dgm:spPr/>
      <dgm:t>
        <a:bodyPr/>
        <a:lstStyle/>
        <a:p>
          <a:endParaRPr lang="en-US"/>
        </a:p>
      </dgm:t>
    </dgm:pt>
    <dgm:pt modelId="{45B755A0-C0D0-43C5-B08B-98A3424B4304}" type="pres">
      <dgm:prSet presAssocID="{D01BC3D0-DD4D-498D-AC31-F68CCADA9D12}" presName="spacer" presStyleCnt="0"/>
      <dgm:spPr/>
    </dgm:pt>
    <dgm:pt modelId="{6BDAF9D5-8F52-4AEA-A896-93C33462008D}" type="pres">
      <dgm:prSet presAssocID="{EF09D8C0-5A61-4E37-8291-36E9FFA05782}" presName="parentText" presStyleLbl="node1" presStyleIdx="2" presStyleCnt="23">
        <dgm:presLayoutVars>
          <dgm:chMax val="0"/>
          <dgm:bulletEnabled val="1"/>
        </dgm:presLayoutVars>
      </dgm:prSet>
      <dgm:spPr/>
      <dgm:t>
        <a:bodyPr/>
        <a:lstStyle/>
        <a:p>
          <a:endParaRPr lang="en-US"/>
        </a:p>
      </dgm:t>
    </dgm:pt>
    <dgm:pt modelId="{0BFBBFF0-5316-4499-86D0-8DBBC1A09802}" type="pres">
      <dgm:prSet presAssocID="{B86E4626-8CD1-435D-B8C8-60635FFA18E1}" presName="spacer" presStyleCnt="0"/>
      <dgm:spPr/>
    </dgm:pt>
    <dgm:pt modelId="{C2FCFACD-BCE3-4ABC-8C3F-874CDD6418E4}" type="pres">
      <dgm:prSet presAssocID="{06417ADD-F1D6-462E-9DD6-A2DBD23FA037}" presName="parentText" presStyleLbl="node1" presStyleIdx="3" presStyleCnt="23">
        <dgm:presLayoutVars>
          <dgm:chMax val="0"/>
          <dgm:bulletEnabled val="1"/>
        </dgm:presLayoutVars>
      </dgm:prSet>
      <dgm:spPr/>
      <dgm:t>
        <a:bodyPr/>
        <a:lstStyle/>
        <a:p>
          <a:endParaRPr lang="en-US"/>
        </a:p>
      </dgm:t>
    </dgm:pt>
    <dgm:pt modelId="{EE4FEAE7-7D72-4210-AA25-8A25CBEB81D0}" type="pres">
      <dgm:prSet presAssocID="{CFBA6C19-9B6E-4E7D-A176-623DF034693A}" presName="spacer" presStyleCnt="0"/>
      <dgm:spPr/>
    </dgm:pt>
    <dgm:pt modelId="{8CB54846-F59F-477A-9F1C-F76EFABC4998}" type="pres">
      <dgm:prSet presAssocID="{484C9BAD-F811-42E1-B2E1-3826702D2D04}" presName="parentText" presStyleLbl="node1" presStyleIdx="4" presStyleCnt="23">
        <dgm:presLayoutVars>
          <dgm:chMax val="0"/>
          <dgm:bulletEnabled val="1"/>
        </dgm:presLayoutVars>
      </dgm:prSet>
      <dgm:spPr/>
      <dgm:t>
        <a:bodyPr/>
        <a:lstStyle/>
        <a:p>
          <a:endParaRPr lang="en-US"/>
        </a:p>
      </dgm:t>
    </dgm:pt>
    <dgm:pt modelId="{C910E2B5-FFE9-4ED2-B9E9-710B85546807}" type="pres">
      <dgm:prSet presAssocID="{B3A5F615-AEF9-4427-A36C-6F837FB3A809}" presName="spacer" presStyleCnt="0"/>
      <dgm:spPr/>
    </dgm:pt>
    <dgm:pt modelId="{87D7BF87-9828-41CB-B121-B120315CD0D4}" type="pres">
      <dgm:prSet presAssocID="{84E75DD6-6216-4521-A12F-C608E88ECDDB}" presName="parentText" presStyleLbl="node1" presStyleIdx="5" presStyleCnt="23">
        <dgm:presLayoutVars>
          <dgm:chMax val="0"/>
          <dgm:bulletEnabled val="1"/>
        </dgm:presLayoutVars>
      </dgm:prSet>
      <dgm:spPr/>
      <dgm:t>
        <a:bodyPr/>
        <a:lstStyle/>
        <a:p>
          <a:endParaRPr lang="en-US"/>
        </a:p>
      </dgm:t>
    </dgm:pt>
    <dgm:pt modelId="{E96BF0CC-14EE-4AA3-BD02-D5DD20B95CDF}" type="pres">
      <dgm:prSet presAssocID="{3645542E-95BA-417E-B2C8-C471D9A59C40}" presName="spacer" presStyleCnt="0"/>
      <dgm:spPr/>
    </dgm:pt>
    <dgm:pt modelId="{B99C7BC3-8D21-4299-A35F-768E81881D60}" type="pres">
      <dgm:prSet presAssocID="{E6267ADA-C420-49D6-BDC8-F982FEB3E931}" presName="parentText" presStyleLbl="node1" presStyleIdx="6" presStyleCnt="23">
        <dgm:presLayoutVars>
          <dgm:chMax val="0"/>
          <dgm:bulletEnabled val="1"/>
        </dgm:presLayoutVars>
      </dgm:prSet>
      <dgm:spPr/>
      <dgm:t>
        <a:bodyPr/>
        <a:lstStyle/>
        <a:p>
          <a:endParaRPr lang="en-US"/>
        </a:p>
      </dgm:t>
    </dgm:pt>
    <dgm:pt modelId="{2BA3131B-B898-43BF-A411-13DF8041E955}" type="pres">
      <dgm:prSet presAssocID="{BA1DB033-FDB4-4F49-9FB8-5BA9DBD41DD9}" presName="spacer" presStyleCnt="0"/>
      <dgm:spPr/>
    </dgm:pt>
    <dgm:pt modelId="{759356B0-ABE5-4D89-B655-5B14A7193227}" type="pres">
      <dgm:prSet presAssocID="{8EA84A92-F517-4A11-B094-385BBEF71BE0}" presName="parentText" presStyleLbl="node1" presStyleIdx="7" presStyleCnt="23">
        <dgm:presLayoutVars>
          <dgm:chMax val="0"/>
          <dgm:bulletEnabled val="1"/>
        </dgm:presLayoutVars>
      </dgm:prSet>
      <dgm:spPr/>
      <dgm:t>
        <a:bodyPr/>
        <a:lstStyle/>
        <a:p>
          <a:endParaRPr lang="en-US"/>
        </a:p>
      </dgm:t>
    </dgm:pt>
    <dgm:pt modelId="{F241F047-7912-4012-9745-15ECED943FAD}" type="pres">
      <dgm:prSet presAssocID="{85645831-C8F4-499D-A268-E8C9731168D6}" presName="spacer" presStyleCnt="0"/>
      <dgm:spPr/>
    </dgm:pt>
    <dgm:pt modelId="{9AF848B0-0D76-4F9F-A627-44EA98843E6E}" type="pres">
      <dgm:prSet presAssocID="{9E995F45-DDDC-43D4-9F46-D4BA2E95B269}" presName="parentText" presStyleLbl="node1" presStyleIdx="8" presStyleCnt="23">
        <dgm:presLayoutVars>
          <dgm:chMax val="0"/>
          <dgm:bulletEnabled val="1"/>
        </dgm:presLayoutVars>
      </dgm:prSet>
      <dgm:spPr/>
      <dgm:t>
        <a:bodyPr/>
        <a:lstStyle/>
        <a:p>
          <a:endParaRPr lang="en-US"/>
        </a:p>
      </dgm:t>
    </dgm:pt>
    <dgm:pt modelId="{73A7B026-0EED-44DE-894C-A89124EA08A9}" type="pres">
      <dgm:prSet presAssocID="{C57692FE-63D5-43D0-BC29-20447AA4BB71}" presName="spacer" presStyleCnt="0"/>
      <dgm:spPr/>
    </dgm:pt>
    <dgm:pt modelId="{06114B28-FDC1-42DC-AFD3-03E46D2CFBD9}" type="pres">
      <dgm:prSet presAssocID="{03A4E32F-5DBC-40D8-AAC6-8A5A43CEC265}" presName="parentText" presStyleLbl="node1" presStyleIdx="9" presStyleCnt="23">
        <dgm:presLayoutVars>
          <dgm:chMax val="0"/>
          <dgm:bulletEnabled val="1"/>
        </dgm:presLayoutVars>
      </dgm:prSet>
      <dgm:spPr/>
      <dgm:t>
        <a:bodyPr/>
        <a:lstStyle/>
        <a:p>
          <a:endParaRPr lang="en-US"/>
        </a:p>
      </dgm:t>
    </dgm:pt>
    <dgm:pt modelId="{9CAA30E9-7B2E-490A-B052-4A2B1E45936C}" type="pres">
      <dgm:prSet presAssocID="{0AC0AB7B-7D9C-4E7F-B5A8-9775F983F9BB}" presName="spacer" presStyleCnt="0"/>
      <dgm:spPr/>
    </dgm:pt>
    <dgm:pt modelId="{40736E36-09F1-44EA-B391-CFA317AD18F2}" type="pres">
      <dgm:prSet presAssocID="{05AB8A4F-1C75-4255-ABE8-EF27B79AB6D3}" presName="parentText" presStyleLbl="node1" presStyleIdx="10" presStyleCnt="23">
        <dgm:presLayoutVars>
          <dgm:chMax val="0"/>
          <dgm:bulletEnabled val="1"/>
        </dgm:presLayoutVars>
      </dgm:prSet>
      <dgm:spPr/>
      <dgm:t>
        <a:bodyPr/>
        <a:lstStyle/>
        <a:p>
          <a:endParaRPr lang="en-US"/>
        </a:p>
      </dgm:t>
    </dgm:pt>
    <dgm:pt modelId="{2DA30D80-690A-4662-A563-2F008169644B}" type="pres">
      <dgm:prSet presAssocID="{8F8883AB-6F4E-45C3-A008-5B222329422D}" presName="spacer" presStyleCnt="0"/>
      <dgm:spPr/>
    </dgm:pt>
    <dgm:pt modelId="{DE5EFD5A-56E7-44BF-9269-3BB22F9A72EC}" type="pres">
      <dgm:prSet presAssocID="{F9CFD6DF-6D77-4F0F-B037-02C0B69B959F}" presName="parentText" presStyleLbl="node1" presStyleIdx="11" presStyleCnt="23">
        <dgm:presLayoutVars>
          <dgm:chMax val="0"/>
          <dgm:bulletEnabled val="1"/>
        </dgm:presLayoutVars>
      </dgm:prSet>
      <dgm:spPr/>
      <dgm:t>
        <a:bodyPr/>
        <a:lstStyle/>
        <a:p>
          <a:endParaRPr lang="en-US"/>
        </a:p>
      </dgm:t>
    </dgm:pt>
    <dgm:pt modelId="{74AF45E7-A63A-4200-A5A1-E56E87463575}" type="pres">
      <dgm:prSet presAssocID="{FA17C33B-1660-43EA-9F03-6B6B66DFB9D8}" presName="spacer" presStyleCnt="0"/>
      <dgm:spPr/>
    </dgm:pt>
    <dgm:pt modelId="{7E26F6BB-AFF7-49D3-A16B-3EBE584040DD}" type="pres">
      <dgm:prSet presAssocID="{E07216D0-98DC-42B2-83EB-209FA618A340}" presName="parentText" presStyleLbl="node1" presStyleIdx="12" presStyleCnt="23">
        <dgm:presLayoutVars>
          <dgm:chMax val="0"/>
          <dgm:bulletEnabled val="1"/>
        </dgm:presLayoutVars>
      </dgm:prSet>
      <dgm:spPr/>
      <dgm:t>
        <a:bodyPr/>
        <a:lstStyle/>
        <a:p>
          <a:endParaRPr lang="en-US"/>
        </a:p>
      </dgm:t>
    </dgm:pt>
    <dgm:pt modelId="{EC4E5B9B-A50F-42C6-AB3F-EA34E275D617}" type="pres">
      <dgm:prSet presAssocID="{0CA55AE5-13D3-4F93-A467-B62BD2C8691A}" presName="spacer" presStyleCnt="0"/>
      <dgm:spPr/>
    </dgm:pt>
    <dgm:pt modelId="{F1E80030-F819-4E42-AAEA-62448D3AB32E}" type="pres">
      <dgm:prSet presAssocID="{86CBAB29-1B99-4AAD-94F4-EF6E944298C3}" presName="parentText" presStyleLbl="node1" presStyleIdx="13" presStyleCnt="23">
        <dgm:presLayoutVars>
          <dgm:chMax val="0"/>
          <dgm:bulletEnabled val="1"/>
        </dgm:presLayoutVars>
      </dgm:prSet>
      <dgm:spPr/>
      <dgm:t>
        <a:bodyPr/>
        <a:lstStyle/>
        <a:p>
          <a:endParaRPr lang="en-US"/>
        </a:p>
      </dgm:t>
    </dgm:pt>
    <dgm:pt modelId="{CE7B2056-046C-4074-A7EA-71DA82A7ABD8}" type="pres">
      <dgm:prSet presAssocID="{A73BD740-BCCF-424C-A04B-FC49D7B94936}" presName="spacer" presStyleCnt="0"/>
      <dgm:spPr/>
    </dgm:pt>
    <dgm:pt modelId="{FE723119-A193-4D86-9928-3B642F91F283}" type="pres">
      <dgm:prSet presAssocID="{7395E847-DF9D-4018-8389-671A9889C4FB}" presName="parentText" presStyleLbl="node1" presStyleIdx="14" presStyleCnt="23">
        <dgm:presLayoutVars>
          <dgm:chMax val="0"/>
          <dgm:bulletEnabled val="1"/>
        </dgm:presLayoutVars>
      </dgm:prSet>
      <dgm:spPr/>
      <dgm:t>
        <a:bodyPr/>
        <a:lstStyle/>
        <a:p>
          <a:endParaRPr lang="en-US"/>
        </a:p>
      </dgm:t>
    </dgm:pt>
    <dgm:pt modelId="{013660DF-C259-47D3-BA35-A56D7EA62C67}" type="pres">
      <dgm:prSet presAssocID="{D5C878E5-BBD6-4848-99F9-FD14A3ACBCCB}" presName="spacer" presStyleCnt="0"/>
      <dgm:spPr/>
    </dgm:pt>
    <dgm:pt modelId="{E1761313-98E2-4137-A6BA-55B13737705D}" type="pres">
      <dgm:prSet presAssocID="{94D2B9EC-21DB-4D41-88DA-C1A798F993EF}" presName="parentText" presStyleLbl="node1" presStyleIdx="15" presStyleCnt="23">
        <dgm:presLayoutVars>
          <dgm:chMax val="0"/>
          <dgm:bulletEnabled val="1"/>
        </dgm:presLayoutVars>
      </dgm:prSet>
      <dgm:spPr/>
      <dgm:t>
        <a:bodyPr/>
        <a:lstStyle/>
        <a:p>
          <a:endParaRPr lang="en-US"/>
        </a:p>
      </dgm:t>
    </dgm:pt>
    <dgm:pt modelId="{2B7BC84F-69AB-4E57-9051-7066E227025E}" type="pres">
      <dgm:prSet presAssocID="{37F5C0C1-FCFD-48EA-82F7-47A95081631D}" presName="spacer" presStyleCnt="0"/>
      <dgm:spPr/>
    </dgm:pt>
    <dgm:pt modelId="{59CAFC58-ADB0-4E00-A4F0-04AE7848D139}" type="pres">
      <dgm:prSet presAssocID="{DCA858BB-578A-43A4-A408-3D282D077B29}" presName="parentText" presStyleLbl="node1" presStyleIdx="16" presStyleCnt="23">
        <dgm:presLayoutVars>
          <dgm:chMax val="0"/>
          <dgm:bulletEnabled val="1"/>
        </dgm:presLayoutVars>
      </dgm:prSet>
      <dgm:spPr/>
      <dgm:t>
        <a:bodyPr/>
        <a:lstStyle/>
        <a:p>
          <a:endParaRPr lang="en-US"/>
        </a:p>
      </dgm:t>
    </dgm:pt>
    <dgm:pt modelId="{2F0EAEC5-AB66-40D1-BDDA-79C8BD9C7EA6}" type="pres">
      <dgm:prSet presAssocID="{1307E70E-FC51-4F07-9F71-F6B24AA2E0F3}" presName="spacer" presStyleCnt="0"/>
      <dgm:spPr/>
    </dgm:pt>
    <dgm:pt modelId="{ACC63039-9A67-4F3F-832A-84B202239BAD}" type="pres">
      <dgm:prSet presAssocID="{37470FBF-2C30-42E8-ABF6-BC958CCC649B}" presName="parentText" presStyleLbl="node1" presStyleIdx="17" presStyleCnt="23">
        <dgm:presLayoutVars>
          <dgm:chMax val="0"/>
          <dgm:bulletEnabled val="1"/>
        </dgm:presLayoutVars>
      </dgm:prSet>
      <dgm:spPr/>
      <dgm:t>
        <a:bodyPr/>
        <a:lstStyle/>
        <a:p>
          <a:endParaRPr lang="en-US"/>
        </a:p>
      </dgm:t>
    </dgm:pt>
    <dgm:pt modelId="{AFDDFD7E-B22C-46ED-9CBD-2CF8D8FC3971}" type="pres">
      <dgm:prSet presAssocID="{3A29F1E2-16BC-482E-A4A6-97F1B0AE3306}" presName="spacer" presStyleCnt="0"/>
      <dgm:spPr/>
    </dgm:pt>
    <dgm:pt modelId="{99CAD48F-7A29-4765-A4E4-0BD49296ACDB}" type="pres">
      <dgm:prSet presAssocID="{20EBE87E-D797-4861-AF20-5E39EC4D141F}" presName="parentText" presStyleLbl="node1" presStyleIdx="18" presStyleCnt="23">
        <dgm:presLayoutVars>
          <dgm:chMax val="0"/>
          <dgm:bulletEnabled val="1"/>
        </dgm:presLayoutVars>
      </dgm:prSet>
      <dgm:spPr/>
      <dgm:t>
        <a:bodyPr/>
        <a:lstStyle/>
        <a:p>
          <a:endParaRPr lang="en-US"/>
        </a:p>
      </dgm:t>
    </dgm:pt>
    <dgm:pt modelId="{4643423B-7C4D-4C64-B764-3847C36340CC}" type="pres">
      <dgm:prSet presAssocID="{7BB0B31F-9222-4172-AEE3-8B19A28E26D2}" presName="spacer" presStyleCnt="0"/>
      <dgm:spPr/>
    </dgm:pt>
    <dgm:pt modelId="{B63AADDF-FA1C-421E-B696-438F45003F8C}" type="pres">
      <dgm:prSet presAssocID="{611EEAD2-8A84-4E57-838C-01A086FB88BC}" presName="parentText" presStyleLbl="node1" presStyleIdx="19" presStyleCnt="23">
        <dgm:presLayoutVars>
          <dgm:chMax val="0"/>
          <dgm:bulletEnabled val="1"/>
        </dgm:presLayoutVars>
      </dgm:prSet>
      <dgm:spPr/>
      <dgm:t>
        <a:bodyPr/>
        <a:lstStyle/>
        <a:p>
          <a:endParaRPr lang="en-US"/>
        </a:p>
      </dgm:t>
    </dgm:pt>
    <dgm:pt modelId="{D079F83E-89AC-40BA-B8B9-CFFDA064BB4E}" type="pres">
      <dgm:prSet presAssocID="{2020C401-0EE6-4337-A247-EC5DAC4892A4}" presName="spacer" presStyleCnt="0"/>
      <dgm:spPr/>
    </dgm:pt>
    <dgm:pt modelId="{00C7A71E-EAF2-4D1C-9108-82BB2DC8396E}" type="pres">
      <dgm:prSet presAssocID="{F30EA08D-9D9B-453C-B2FA-16428BEEEAEA}" presName="parentText" presStyleLbl="node1" presStyleIdx="20" presStyleCnt="23">
        <dgm:presLayoutVars>
          <dgm:chMax val="0"/>
          <dgm:bulletEnabled val="1"/>
        </dgm:presLayoutVars>
      </dgm:prSet>
      <dgm:spPr/>
      <dgm:t>
        <a:bodyPr/>
        <a:lstStyle/>
        <a:p>
          <a:endParaRPr lang="en-US"/>
        </a:p>
      </dgm:t>
    </dgm:pt>
    <dgm:pt modelId="{FED06E89-255D-474E-8C33-8D6F5C149D6A}" type="pres">
      <dgm:prSet presAssocID="{76FCBA1D-E1FD-4E1F-A2A6-8C73AAFD1F1E}" presName="spacer" presStyleCnt="0"/>
      <dgm:spPr/>
    </dgm:pt>
    <dgm:pt modelId="{68F208E2-5C02-4F2E-8244-99BBAB7C3805}" type="pres">
      <dgm:prSet presAssocID="{C2A869FD-CBAD-44F0-97F2-0B42C6CE0D8A}" presName="parentText" presStyleLbl="node1" presStyleIdx="21" presStyleCnt="23">
        <dgm:presLayoutVars>
          <dgm:chMax val="0"/>
          <dgm:bulletEnabled val="1"/>
        </dgm:presLayoutVars>
      </dgm:prSet>
      <dgm:spPr/>
      <dgm:t>
        <a:bodyPr/>
        <a:lstStyle/>
        <a:p>
          <a:endParaRPr lang="en-US"/>
        </a:p>
      </dgm:t>
    </dgm:pt>
    <dgm:pt modelId="{AFE7FC0D-B54F-4AC2-9D81-832381EA0E9D}" type="pres">
      <dgm:prSet presAssocID="{BD6062DC-B8AE-4254-A1F8-740A54F5C020}" presName="spacer" presStyleCnt="0"/>
      <dgm:spPr/>
    </dgm:pt>
    <dgm:pt modelId="{4EF3A283-D090-42AC-AFE0-579BDD34981D}" type="pres">
      <dgm:prSet presAssocID="{3E4B1108-5D07-4937-A4E3-ED4609BBD59E}" presName="parentText" presStyleLbl="node1" presStyleIdx="22" presStyleCnt="23">
        <dgm:presLayoutVars>
          <dgm:chMax val="0"/>
          <dgm:bulletEnabled val="1"/>
        </dgm:presLayoutVars>
      </dgm:prSet>
      <dgm:spPr/>
      <dgm:t>
        <a:bodyPr/>
        <a:lstStyle/>
        <a:p>
          <a:endParaRPr lang="en-US"/>
        </a:p>
      </dgm:t>
    </dgm:pt>
  </dgm:ptLst>
  <dgm:cxnLst>
    <dgm:cxn modelId="{2C3DC061-1902-448E-9C3E-C5BAFDE75CC5}" type="presOf" srcId="{03A4E32F-5DBC-40D8-AAC6-8A5A43CEC265}" destId="{06114B28-FDC1-42DC-AFD3-03E46D2CFBD9}" srcOrd="0" destOrd="0" presId="urn:microsoft.com/office/officeart/2005/8/layout/vList2"/>
    <dgm:cxn modelId="{904A00C5-3205-45D8-9B71-D23411A14538}" type="presOf" srcId="{8EA84A92-F517-4A11-B094-385BBEF71BE0}" destId="{759356B0-ABE5-4D89-B655-5B14A7193227}" srcOrd="0" destOrd="0" presId="urn:microsoft.com/office/officeart/2005/8/layout/vList2"/>
    <dgm:cxn modelId="{CD44E555-C72F-4A32-8F77-5978C3770BCB}" srcId="{AC97013A-6AFA-4183-8B9E-3CDFB9DED6D3}" destId="{3E4B1108-5D07-4937-A4E3-ED4609BBD59E}" srcOrd="22" destOrd="0" parTransId="{6DDB4BB7-21E2-49DC-909C-EB18657F8884}" sibTransId="{33B052A8-B45D-4F1A-B5CD-A4D999BF4267}"/>
    <dgm:cxn modelId="{34F642EB-5A7B-4AB2-A6AC-C1478C3C5982}" type="presOf" srcId="{20EBE87E-D797-4861-AF20-5E39EC4D141F}" destId="{99CAD48F-7A29-4765-A4E4-0BD49296ACDB}" srcOrd="0" destOrd="0" presId="urn:microsoft.com/office/officeart/2005/8/layout/vList2"/>
    <dgm:cxn modelId="{8468A103-B8D4-4631-8879-31135C04ECB8}" type="presOf" srcId="{05AB8A4F-1C75-4255-ABE8-EF27B79AB6D3}" destId="{40736E36-09F1-44EA-B391-CFA317AD18F2}" srcOrd="0" destOrd="0" presId="urn:microsoft.com/office/officeart/2005/8/layout/vList2"/>
    <dgm:cxn modelId="{7570E89C-1155-467A-B7B3-3F0604E168DE}" type="presOf" srcId="{94D2B9EC-21DB-4D41-88DA-C1A798F993EF}" destId="{E1761313-98E2-4137-A6BA-55B13737705D}" srcOrd="0" destOrd="0" presId="urn:microsoft.com/office/officeart/2005/8/layout/vList2"/>
    <dgm:cxn modelId="{7C16970D-B775-4497-971E-EB03479CF6E9}" srcId="{AC97013A-6AFA-4183-8B9E-3CDFB9DED6D3}" destId="{20EBE87E-D797-4861-AF20-5E39EC4D141F}" srcOrd="18" destOrd="0" parTransId="{6BFC9DFF-4CC4-44F2-AF5E-638809CC0B00}" sibTransId="{7BB0B31F-9222-4172-AEE3-8B19A28E26D2}"/>
    <dgm:cxn modelId="{424BC00D-FA2F-448F-8B77-C576EE10655B}" type="presOf" srcId="{7395E847-DF9D-4018-8389-671A9889C4FB}" destId="{FE723119-A193-4D86-9928-3B642F91F283}" srcOrd="0" destOrd="0" presId="urn:microsoft.com/office/officeart/2005/8/layout/vList2"/>
    <dgm:cxn modelId="{AC440D84-5589-4EDF-89B6-05C7FFC40044}" type="presOf" srcId="{DB32569D-519C-4B4C-85D4-9DC22CFEB252}" destId="{AAD1A4AA-0920-443F-9FD6-B09145BB2991}" srcOrd="0" destOrd="0" presId="urn:microsoft.com/office/officeart/2005/8/layout/vList2"/>
    <dgm:cxn modelId="{ECF64CB5-AF1E-496F-919A-ABAED91E4F8A}" type="presOf" srcId="{84E75DD6-6216-4521-A12F-C608E88ECDDB}" destId="{87D7BF87-9828-41CB-B121-B120315CD0D4}" srcOrd="0" destOrd="0" presId="urn:microsoft.com/office/officeart/2005/8/layout/vList2"/>
    <dgm:cxn modelId="{2DA9F592-E75E-45B1-B098-8C2822E5FB87}" srcId="{AC97013A-6AFA-4183-8B9E-3CDFB9DED6D3}" destId="{7395E847-DF9D-4018-8389-671A9889C4FB}" srcOrd="14" destOrd="0" parTransId="{20858277-8381-4D70-9B8C-5A822DE6E452}" sibTransId="{D5C878E5-BBD6-4848-99F9-FD14A3ACBCCB}"/>
    <dgm:cxn modelId="{6255A8AE-EC4A-4D95-BC9A-E271BE9DBE1B}" type="presOf" srcId="{9E995F45-DDDC-43D4-9F46-D4BA2E95B269}" destId="{9AF848B0-0D76-4F9F-A627-44EA98843E6E}" srcOrd="0" destOrd="0" presId="urn:microsoft.com/office/officeart/2005/8/layout/vList2"/>
    <dgm:cxn modelId="{E66EDE6E-CD1F-4706-A4BA-CE0ACCF37072}" srcId="{AC97013A-6AFA-4183-8B9E-3CDFB9DED6D3}" destId="{03A4E32F-5DBC-40D8-AAC6-8A5A43CEC265}" srcOrd="9" destOrd="0" parTransId="{9A79B8D9-4510-4233-85E6-4CAC68A5BC86}" sibTransId="{0AC0AB7B-7D9C-4E7F-B5A8-9775F983F9BB}"/>
    <dgm:cxn modelId="{2DE03E37-EEDB-4280-892E-2D2D4B4B33F2}" srcId="{AC97013A-6AFA-4183-8B9E-3CDFB9DED6D3}" destId="{9E995F45-DDDC-43D4-9F46-D4BA2E95B269}" srcOrd="8" destOrd="0" parTransId="{E65CB2F7-48F7-4F8E-8B73-40D7A3877066}" sibTransId="{C57692FE-63D5-43D0-BC29-20447AA4BB71}"/>
    <dgm:cxn modelId="{5E8AECC8-24B9-47D2-9F3B-ED869BE15711}" type="presOf" srcId="{484C9BAD-F811-42E1-B2E1-3826702D2D04}" destId="{8CB54846-F59F-477A-9F1C-F76EFABC4998}" srcOrd="0" destOrd="0" presId="urn:microsoft.com/office/officeart/2005/8/layout/vList2"/>
    <dgm:cxn modelId="{998EA10D-827E-404E-BEAF-A75494FA863E}" srcId="{AC97013A-6AFA-4183-8B9E-3CDFB9DED6D3}" destId="{86CBAB29-1B99-4AAD-94F4-EF6E944298C3}" srcOrd="13" destOrd="0" parTransId="{F2A645DB-A583-488A-AAFD-20C4FF660784}" sibTransId="{A73BD740-BCCF-424C-A04B-FC49D7B94936}"/>
    <dgm:cxn modelId="{00346952-1CA0-4B1E-BD5A-4F07605C0B86}" type="presOf" srcId="{E6267ADA-C420-49D6-BDC8-F982FEB3E931}" destId="{B99C7BC3-8D21-4299-A35F-768E81881D60}" srcOrd="0" destOrd="0" presId="urn:microsoft.com/office/officeart/2005/8/layout/vList2"/>
    <dgm:cxn modelId="{2081AC61-8CAF-41A8-ABDF-B69FB12B915E}" srcId="{AC97013A-6AFA-4183-8B9E-3CDFB9DED6D3}" destId="{8EA84A92-F517-4A11-B094-385BBEF71BE0}" srcOrd="7" destOrd="0" parTransId="{9637FB53-ED67-434D-82BB-17EDC6A7008A}" sibTransId="{85645831-C8F4-499D-A268-E8C9731168D6}"/>
    <dgm:cxn modelId="{2F462E5D-4B90-4941-B5E4-D92A9CB7A9FF}" srcId="{AC97013A-6AFA-4183-8B9E-3CDFB9DED6D3}" destId="{37470FBF-2C30-42E8-ABF6-BC958CCC649B}" srcOrd="17" destOrd="0" parTransId="{97139904-E746-4A31-9D02-D924D378B41A}" sibTransId="{3A29F1E2-16BC-482E-A4A6-97F1B0AE3306}"/>
    <dgm:cxn modelId="{F1C1396E-570A-4E33-96F2-BAE83EC6493F}" srcId="{AC97013A-6AFA-4183-8B9E-3CDFB9DED6D3}" destId="{D19D2466-DD77-4F63-B29F-240C846F7657}" srcOrd="0" destOrd="0" parTransId="{AB74F588-EA84-4AF0-8D2A-1534079C56EF}" sibTransId="{642D7D98-FA9B-4545-B291-0F6184A7D07D}"/>
    <dgm:cxn modelId="{2592CCDC-48B9-43DB-8DA9-14C5BD6D8331}" srcId="{AC97013A-6AFA-4183-8B9E-3CDFB9DED6D3}" destId="{F30EA08D-9D9B-453C-B2FA-16428BEEEAEA}" srcOrd="20" destOrd="0" parTransId="{2DEA07C4-79A0-415E-85AA-F18FEFE2AAA2}" sibTransId="{76FCBA1D-E1FD-4E1F-A2A6-8C73AAFD1F1E}"/>
    <dgm:cxn modelId="{483D8F64-5C60-4282-8066-46FD9175FC1C}" type="presOf" srcId="{F9CFD6DF-6D77-4F0F-B037-02C0B69B959F}" destId="{DE5EFD5A-56E7-44BF-9269-3BB22F9A72EC}" srcOrd="0" destOrd="0" presId="urn:microsoft.com/office/officeart/2005/8/layout/vList2"/>
    <dgm:cxn modelId="{4D9635DC-D7A4-4AC2-81A6-2DD8143D607A}" srcId="{AC97013A-6AFA-4183-8B9E-3CDFB9DED6D3}" destId="{E07216D0-98DC-42B2-83EB-209FA618A340}" srcOrd="12" destOrd="0" parTransId="{95247428-70ED-4E94-8C1F-A5973B4B1A3B}" sibTransId="{0CA55AE5-13D3-4F93-A467-B62BD2C8691A}"/>
    <dgm:cxn modelId="{AB6EF2B3-09EC-4188-82D9-E957FC114099}" srcId="{AC97013A-6AFA-4183-8B9E-3CDFB9DED6D3}" destId="{DCA858BB-578A-43A4-A408-3D282D077B29}" srcOrd="16" destOrd="0" parTransId="{54FFB73B-7C70-4708-82E2-7C7C3A308E84}" sibTransId="{1307E70E-FC51-4F07-9F71-F6B24AA2E0F3}"/>
    <dgm:cxn modelId="{0F203E95-FEEF-4F88-BA1B-2D9DE517B184}" srcId="{AC97013A-6AFA-4183-8B9E-3CDFB9DED6D3}" destId="{C2A869FD-CBAD-44F0-97F2-0B42C6CE0D8A}" srcOrd="21" destOrd="0" parTransId="{BEB5907D-EC9E-4EF4-B4CC-2D9477E210FB}" sibTransId="{BD6062DC-B8AE-4254-A1F8-740A54F5C020}"/>
    <dgm:cxn modelId="{A20DD5CE-FD73-41CB-A000-74605D3E5D66}" type="presOf" srcId="{F30EA08D-9D9B-453C-B2FA-16428BEEEAEA}" destId="{00C7A71E-EAF2-4D1C-9108-82BB2DC8396E}" srcOrd="0" destOrd="0" presId="urn:microsoft.com/office/officeart/2005/8/layout/vList2"/>
    <dgm:cxn modelId="{E7E7FAE5-AF99-4488-8BBA-BA0995E49082}" srcId="{AC97013A-6AFA-4183-8B9E-3CDFB9DED6D3}" destId="{611EEAD2-8A84-4E57-838C-01A086FB88BC}" srcOrd="19" destOrd="0" parTransId="{6435D325-A24A-476E-A405-448EBCC93158}" sibTransId="{2020C401-0EE6-4337-A247-EC5DAC4892A4}"/>
    <dgm:cxn modelId="{AD6CF97D-8CC6-4EF4-B4A8-13379D058366}" type="presOf" srcId="{AC97013A-6AFA-4183-8B9E-3CDFB9DED6D3}" destId="{A5B99FF0-FDA6-484D-941E-B527256EC2EB}" srcOrd="0" destOrd="0" presId="urn:microsoft.com/office/officeart/2005/8/layout/vList2"/>
    <dgm:cxn modelId="{85721230-1B6C-4784-ACD8-C706A0A0D047}" type="presOf" srcId="{DCA858BB-578A-43A4-A408-3D282D077B29}" destId="{59CAFC58-ADB0-4E00-A4F0-04AE7848D139}" srcOrd="0" destOrd="0" presId="urn:microsoft.com/office/officeart/2005/8/layout/vList2"/>
    <dgm:cxn modelId="{B7FDE034-4EF2-4C54-89BC-D56AA4A08921}" srcId="{AC97013A-6AFA-4183-8B9E-3CDFB9DED6D3}" destId="{484C9BAD-F811-42E1-B2E1-3826702D2D04}" srcOrd="4" destOrd="0" parTransId="{84AE06E7-6410-4E41-88C2-7060B5CE9678}" sibTransId="{B3A5F615-AEF9-4427-A36C-6F837FB3A809}"/>
    <dgm:cxn modelId="{3FAD46EA-94D3-447A-8D95-CB6127839DEA}" type="presOf" srcId="{D19D2466-DD77-4F63-B29F-240C846F7657}" destId="{F3C89A90-DD4B-4FDF-BF82-2A3EA8D56409}" srcOrd="0" destOrd="0" presId="urn:microsoft.com/office/officeart/2005/8/layout/vList2"/>
    <dgm:cxn modelId="{BCD57711-5F05-46C8-B1A9-FD466BAD69FF}" srcId="{AC97013A-6AFA-4183-8B9E-3CDFB9DED6D3}" destId="{05AB8A4F-1C75-4255-ABE8-EF27B79AB6D3}" srcOrd="10" destOrd="0" parTransId="{CC9875A5-B2DA-4DBF-B573-205E704960A7}" sibTransId="{8F8883AB-6F4E-45C3-A008-5B222329422D}"/>
    <dgm:cxn modelId="{961D9B73-EEC2-44CD-B209-D50927F2E861}" srcId="{AC97013A-6AFA-4183-8B9E-3CDFB9DED6D3}" destId="{94D2B9EC-21DB-4D41-88DA-C1A798F993EF}" srcOrd="15" destOrd="0" parTransId="{030E5645-2421-4AA9-90DB-F2E8F28817CC}" sibTransId="{37F5C0C1-FCFD-48EA-82F7-47A95081631D}"/>
    <dgm:cxn modelId="{FBE0A632-2647-4BE5-B590-F3282BCFBD5C}" type="presOf" srcId="{EF09D8C0-5A61-4E37-8291-36E9FFA05782}" destId="{6BDAF9D5-8F52-4AEA-A896-93C33462008D}" srcOrd="0" destOrd="0" presId="urn:microsoft.com/office/officeart/2005/8/layout/vList2"/>
    <dgm:cxn modelId="{1C91F17B-A6E4-4A95-AFE3-EBD4FD4CE159}" type="presOf" srcId="{37470FBF-2C30-42E8-ABF6-BC958CCC649B}" destId="{ACC63039-9A67-4F3F-832A-84B202239BAD}" srcOrd="0" destOrd="0" presId="urn:microsoft.com/office/officeart/2005/8/layout/vList2"/>
    <dgm:cxn modelId="{102691BE-01F6-4A88-8EAC-5BFDFCBF55B3}" type="presOf" srcId="{3E4B1108-5D07-4937-A4E3-ED4609BBD59E}" destId="{4EF3A283-D090-42AC-AFE0-579BDD34981D}" srcOrd="0" destOrd="0" presId="urn:microsoft.com/office/officeart/2005/8/layout/vList2"/>
    <dgm:cxn modelId="{C7B9B20F-59F9-4858-A9C8-BB56D65E829E}" type="presOf" srcId="{C2A869FD-CBAD-44F0-97F2-0B42C6CE0D8A}" destId="{68F208E2-5C02-4F2E-8244-99BBAB7C3805}" srcOrd="0" destOrd="0" presId="urn:microsoft.com/office/officeart/2005/8/layout/vList2"/>
    <dgm:cxn modelId="{4F2AFFC2-7443-4B97-9A8C-0DCE0921502C}" srcId="{AC97013A-6AFA-4183-8B9E-3CDFB9DED6D3}" destId="{DB32569D-519C-4B4C-85D4-9DC22CFEB252}" srcOrd="1" destOrd="0" parTransId="{C303AA47-BCAF-4216-9469-485B861E11F8}" sibTransId="{D01BC3D0-DD4D-498D-AC31-F68CCADA9D12}"/>
    <dgm:cxn modelId="{62DBEEB2-7AB6-4433-AA1B-82F3E02C42FE}" srcId="{AC97013A-6AFA-4183-8B9E-3CDFB9DED6D3}" destId="{84E75DD6-6216-4521-A12F-C608E88ECDDB}" srcOrd="5" destOrd="0" parTransId="{3D774B12-3C7E-4C7F-B767-935472FF7150}" sibTransId="{3645542E-95BA-417E-B2C8-C471D9A59C40}"/>
    <dgm:cxn modelId="{185450B9-346E-4532-A859-B82CC23E470C}" srcId="{AC97013A-6AFA-4183-8B9E-3CDFB9DED6D3}" destId="{F9CFD6DF-6D77-4F0F-B037-02C0B69B959F}" srcOrd="11" destOrd="0" parTransId="{54DEFA31-7E1F-4451-A7EE-A328D877E0E3}" sibTransId="{FA17C33B-1660-43EA-9F03-6B6B66DFB9D8}"/>
    <dgm:cxn modelId="{EDEEC9C1-CCD1-4E38-9387-7F56B3DC65E2}" type="presOf" srcId="{611EEAD2-8A84-4E57-838C-01A086FB88BC}" destId="{B63AADDF-FA1C-421E-B696-438F45003F8C}" srcOrd="0" destOrd="0" presId="urn:microsoft.com/office/officeart/2005/8/layout/vList2"/>
    <dgm:cxn modelId="{B5C5B183-0944-49C1-8ED7-9B0A1F5818D7}" type="presOf" srcId="{86CBAB29-1B99-4AAD-94F4-EF6E944298C3}" destId="{F1E80030-F819-4E42-AAEA-62448D3AB32E}" srcOrd="0" destOrd="0" presId="urn:microsoft.com/office/officeart/2005/8/layout/vList2"/>
    <dgm:cxn modelId="{D9C1E56C-E612-41BF-AAFF-6CC8735B4DD2}" type="presOf" srcId="{E07216D0-98DC-42B2-83EB-209FA618A340}" destId="{7E26F6BB-AFF7-49D3-A16B-3EBE584040DD}" srcOrd="0" destOrd="0" presId="urn:microsoft.com/office/officeart/2005/8/layout/vList2"/>
    <dgm:cxn modelId="{E2907FEB-20FB-4B61-8E11-25ABAB1DF8BE}" type="presOf" srcId="{06417ADD-F1D6-462E-9DD6-A2DBD23FA037}" destId="{C2FCFACD-BCE3-4ABC-8C3F-874CDD6418E4}" srcOrd="0" destOrd="0" presId="urn:microsoft.com/office/officeart/2005/8/layout/vList2"/>
    <dgm:cxn modelId="{8A3CBDCA-07AD-42EF-ADE5-C0EBB8F8F9F3}" srcId="{AC97013A-6AFA-4183-8B9E-3CDFB9DED6D3}" destId="{06417ADD-F1D6-462E-9DD6-A2DBD23FA037}" srcOrd="3" destOrd="0" parTransId="{755B7A9E-50B1-4C05-815E-23995FC500A0}" sibTransId="{CFBA6C19-9B6E-4E7D-A176-623DF034693A}"/>
    <dgm:cxn modelId="{085DAFC2-AAC5-4C80-BF6D-E27CEBA1DD96}" srcId="{AC97013A-6AFA-4183-8B9E-3CDFB9DED6D3}" destId="{EF09D8C0-5A61-4E37-8291-36E9FFA05782}" srcOrd="2" destOrd="0" parTransId="{50DD13D2-E4CB-4D4A-9274-A54340EDADF3}" sibTransId="{B86E4626-8CD1-435D-B8C8-60635FFA18E1}"/>
    <dgm:cxn modelId="{E39E509C-251C-46FE-868F-86253EC0C411}" srcId="{AC97013A-6AFA-4183-8B9E-3CDFB9DED6D3}" destId="{E6267ADA-C420-49D6-BDC8-F982FEB3E931}" srcOrd="6" destOrd="0" parTransId="{3DCD2FFC-791C-4FCF-AA98-36BC5D2D4C84}" sibTransId="{BA1DB033-FDB4-4F49-9FB8-5BA9DBD41DD9}"/>
    <dgm:cxn modelId="{7E326DD0-13D3-4069-85BC-E0CC71234083}" type="presParOf" srcId="{A5B99FF0-FDA6-484D-941E-B527256EC2EB}" destId="{F3C89A90-DD4B-4FDF-BF82-2A3EA8D56409}" srcOrd="0" destOrd="0" presId="urn:microsoft.com/office/officeart/2005/8/layout/vList2"/>
    <dgm:cxn modelId="{A3F3DB28-D928-4AC6-884E-02BF19B3B0C8}" type="presParOf" srcId="{A5B99FF0-FDA6-484D-941E-B527256EC2EB}" destId="{B0ADF1D0-B8BF-4713-B247-CAF19B17FB12}" srcOrd="1" destOrd="0" presId="urn:microsoft.com/office/officeart/2005/8/layout/vList2"/>
    <dgm:cxn modelId="{9DF5FEA0-5C61-4990-A363-A219BBDACC54}" type="presParOf" srcId="{A5B99FF0-FDA6-484D-941E-B527256EC2EB}" destId="{AAD1A4AA-0920-443F-9FD6-B09145BB2991}" srcOrd="2" destOrd="0" presId="urn:microsoft.com/office/officeart/2005/8/layout/vList2"/>
    <dgm:cxn modelId="{A3DA7009-13B7-4E4C-8816-EBA214943292}" type="presParOf" srcId="{A5B99FF0-FDA6-484D-941E-B527256EC2EB}" destId="{45B755A0-C0D0-43C5-B08B-98A3424B4304}" srcOrd="3" destOrd="0" presId="urn:microsoft.com/office/officeart/2005/8/layout/vList2"/>
    <dgm:cxn modelId="{2803DE6D-E97E-4E10-BFD2-47F674B7A6F5}" type="presParOf" srcId="{A5B99FF0-FDA6-484D-941E-B527256EC2EB}" destId="{6BDAF9D5-8F52-4AEA-A896-93C33462008D}" srcOrd="4" destOrd="0" presId="urn:microsoft.com/office/officeart/2005/8/layout/vList2"/>
    <dgm:cxn modelId="{D1F87E25-4CAF-42BE-A63F-45557F3D0223}" type="presParOf" srcId="{A5B99FF0-FDA6-484D-941E-B527256EC2EB}" destId="{0BFBBFF0-5316-4499-86D0-8DBBC1A09802}" srcOrd="5" destOrd="0" presId="urn:microsoft.com/office/officeart/2005/8/layout/vList2"/>
    <dgm:cxn modelId="{0DBA5745-022A-4090-BDD5-A3F56EE61728}" type="presParOf" srcId="{A5B99FF0-FDA6-484D-941E-B527256EC2EB}" destId="{C2FCFACD-BCE3-4ABC-8C3F-874CDD6418E4}" srcOrd="6" destOrd="0" presId="urn:microsoft.com/office/officeart/2005/8/layout/vList2"/>
    <dgm:cxn modelId="{689C4B86-A391-41F6-AAE1-BB6A6364590B}" type="presParOf" srcId="{A5B99FF0-FDA6-484D-941E-B527256EC2EB}" destId="{EE4FEAE7-7D72-4210-AA25-8A25CBEB81D0}" srcOrd="7" destOrd="0" presId="urn:microsoft.com/office/officeart/2005/8/layout/vList2"/>
    <dgm:cxn modelId="{2B56360D-B5C6-4C51-813F-EACC95F23979}" type="presParOf" srcId="{A5B99FF0-FDA6-484D-941E-B527256EC2EB}" destId="{8CB54846-F59F-477A-9F1C-F76EFABC4998}" srcOrd="8" destOrd="0" presId="urn:microsoft.com/office/officeart/2005/8/layout/vList2"/>
    <dgm:cxn modelId="{4121C3A3-08AE-4BAB-803B-71319D454C9A}" type="presParOf" srcId="{A5B99FF0-FDA6-484D-941E-B527256EC2EB}" destId="{C910E2B5-FFE9-4ED2-B9E9-710B85546807}" srcOrd="9" destOrd="0" presId="urn:microsoft.com/office/officeart/2005/8/layout/vList2"/>
    <dgm:cxn modelId="{E52F860A-6B48-4B44-A60D-1CDA53CEF8ED}" type="presParOf" srcId="{A5B99FF0-FDA6-484D-941E-B527256EC2EB}" destId="{87D7BF87-9828-41CB-B121-B120315CD0D4}" srcOrd="10" destOrd="0" presId="urn:microsoft.com/office/officeart/2005/8/layout/vList2"/>
    <dgm:cxn modelId="{D07CAE1C-1821-4876-A172-3CE01EE00D91}" type="presParOf" srcId="{A5B99FF0-FDA6-484D-941E-B527256EC2EB}" destId="{E96BF0CC-14EE-4AA3-BD02-D5DD20B95CDF}" srcOrd="11" destOrd="0" presId="urn:microsoft.com/office/officeart/2005/8/layout/vList2"/>
    <dgm:cxn modelId="{A1FD4868-6082-4D1B-B09C-873A14E1C7CB}" type="presParOf" srcId="{A5B99FF0-FDA6-484D-941E-B527256EC2EB}" destId="{B99C7BC3-8D21-4299-A35F-768E81881D60}" srcOrd="12" destOrd="0" presId="urn:microsoft.com/office/officeart/2005/8/layout/vList2"/>
    <dgm:cxn modelId="{AFF5B84F-32BA-40E9-A528-4314EB3A9C30}" type="presParOf" srcId="{A5B99FF0-FDA6-484D-941E-B527256EC2EB}" destId="{2BA3131B-B898-43BF-A411-13DF8041E955}" srcOrd="13" destOrd="0" presId="urn:microsoft.com/office/officeart/2005/8/layout/vList2"/>
    <dgm:cxn modelId="{ED2C3E97-5388-4B0F-8C1E-2D2D47D5E179}" type="presParOf" srcId="{A5B99FF0-FDA6-484D-941E-B527256EC2EB}" destId="{759356B0-ABE5-4D89-B655-5B14A7193227}" srcOrd="14" destOrd="0" presId="urn:microsoft.com/office/officeart/2005/8/layout/vList2"/>
    <dgm:cxn modelId="{55288472-565B-4A70-BD34-A4CBA7339C93}" type="presParOf" srcId="{A5B99FF0-FDA6-484D-941E-B527256EC2EB}" destId="{F241F047-7912-4012-9745-15ECED943FAD}" srcOrd="15" destOrd="0" presId="urn:microsoft.com/office/officeart/2005/8/layout/vList2"/>
    <dgm:cxn modelId="{74C1F379-5E42-4264-A58F-EA4CD46BBA60}" type="presParOf" srcId="{A5B99FF0-FDA6-484D-941E-B527256EC2EB}" destId="{9AF848B0-0D76-4F9F-A627-44EA98843E6E}" srcOrd="16" destOrd="0" presId="urn:microsoft.com/office/officeart/2005/8/layout/vList2"/>
    <dgm:cxn modelId="{D2C1A8FA-3FC9-4EEE-85FF-804C10FAFB21}" type="presParOf" srcId="{A5B99FF0-FDA6-484D-941E-B527256EC2EB}" destId="{73A7B026-0EED-44DE-894C-A89124EA08A9}" srcOrd="17" destOrd="0" presId="urn:microsoft.com/office/officeart/2005/8/layout/vList2"/>
    <dgm:cxn modelId="{78F1FC5F-0ABB-4288-9BB8-6C6436BE02B6}" type="presParOf" srcId="{A5B99FF0-FDA6-484D-941E-B527256EC2EB}" destId="{06114B28-FDC1-42DC-AFD3-03E46D2CFBD9}" srcOrd="18" destOrd="0" presId="urn:microsoft.com/office/officeart/2005/8/layout/vList2"/>
    <dgm:cxn modelId="{1A8D6011-A844-45C5-9CC5-FA8C6525945C}" type="presParOf" srcId="{A5B99FF0-FDA6-484D-941E-B527256EC2EB}" destId="{9CAA30E9-7B2E-490A-B052-4A2B1E45936C}" srcOrd="19" destOrd="0" presId="urn:microsoft.com/office/officeart/2005/8/layout/vList2"/>
    <dgm:cxn modelId="{7110CB88-DE8A-4FD1-87E3-8F1D5F0E48B6}" type="presParOf" srcId="{A5B99FF0-FDA6-484D-941E-B527256EC2EB}" destId="{40736E36-09F1-44EA-B391-CFA317AD18F2}" srcOrd="20" destOrd="0" presId="urn:microsoft.com/office/officeart/2005/8/layout/vList2"/>
    <dgm:cxn modelId="{E5D409C3-3E02-4F5C-9C0E-CDC580678664}" type="presParOf" srcId="{A5B99FF0-FDA6-484D-941E-B527256EC2EB}" destId="{2DA30D80-690A-4662-A563-2F008169644B}" srcOrd="21" destOrd="0" presId="urn:microsoft.com/office/officeart/2005/8/layout/vList2"/>
    <dgm:cxn modelId="{9D83ED07-0844-403F-9BEA-D3D558DA3299}" type="presParOf" srcId="{A5B99FF0-FDA6-484D-941E-B527256EC2EB}" destId="{DE5EFD5A-56E7-44BF-9269-3BB22F9A72EC}" srcOrd="22" destOrd="0" presId="urn:microsoft.com/office/officeart/2005/8/layout/vList2"/>
    <dgm:cxn modelId="{953E0995-7BDD-407A-A51A-E14E4421B374}" type="presParOf" srcId="{A5B99FF0-FDA6-484D-941E-B527256EC2EB}" destId="{74AF45E7-A63A-4200-A5A1-E56E87463575}" srcOrd="23" destOrd="0" presId="urn:microsoft.com/office/officeart/2005/8/layout/vList2"/>
    <dgm:cxn modelId="{8920F398-2D52-4D5F-A453-C78965455499}" type="presParOf" srcId="{A5B99FF0-FDA6-484D-941E-B527256EC2EB}" destId="{7E26F6BB-AFF7-49D3-A16B-3EBE584040DD}" srcOrd="24" destOrd="0" presId="urn:microsoft.com/office/officeart/2005/8/layout/vList2"/>
    <dgm:cxn modelId="{13157C30-4692-406E-954A-E9D5BA70508C}" type="presParOf" srcId="{A5B99FF0-FDA6-484D-941E-B527256EC2EB}" destId="{EC4E5B9B-A50F-42C6-AB3F-EA34E275D617}" srcOrd="25" destOrd="0" presId="urn:microsoft.com/office/officeart/2005/8/layout/vList2"/>
    <dgm:cxn modelId="{9228E76E-2439-4D93-BB62-262449947E23}" type="presParOf" srcId="{A5B99FF0-FDA6-484D-941E-B527256EC2EB}" destId="{F1E80030-F819-4E42-AAEA-62448D3AB32E}" srcOrd="26" destOrd="0" presId="urn:microsoft.com/office/officeart/2005/8/layout/vList2"/>
    <dgm:cxn modelId="{41FDDF28-D03C-413B-BB7E-B1060F93ADCA}" type="presParOf" srcId="{A5B99FF0-FDA6-484D-941E-B527256EC2EB}" destId="{CE7B2056-046C-4074-A7EA-71DA82A7ABD8}" srcOrd="27" destOrd="0" presId="urn:microsoft.com/office/officeart/2005/8/layout/vList2"/>
    <dgm:cxn modelId="{044C7E79-3137-44E8-AD3A-F0917C74A4AB}" type="presParOf" srcId="{A5B99FF0-FDA6-484D-941E-B527256EC2EB}" destId="{FE723119-A193-4D86-9928-3B642F91F283}" srcOrd="28" destOrd="0" presId="urn:microsoft.com/office/officeart/2005/8/layout/vList2"/>
    <dgm:cxn modelId="{032A8A27-D216-4C6D-A1D7-CCC6D81DA91C}" type="presParOf" srcId="{A5B99FF0-FDA6-484D-941E-B527256EC2EB}" destId="{013660DF-C259-47D3-BA35-A56D7EA62C67}" srcOrd="29" destOrd="0" presId="urn:microsoft.com/office/officeart/2005/8/layout/vList2"/>
    <dgm:cxn modelId="{2B9C6C34-C76D-4EE9-B83A-F557589806E1}" type="presParOf" srcId="{A5B99FF0-FDA6-484D-941E-B527256EC2EB}" destId="{E1761313-98E2-4137-A6BA-55B13737705D}" srcOrd="30" destOrd="0" presId="urn:microsoft.com/office/officeart/2005/8/layout/vList2"/>
    <dgm:cxn modelId="{290B332C-449B-4B7F-BBEC-0BBA5AF6457A}" type="presParOf" srcId="{A5B99FF0-FDA6-484D-941E-B527256EC2EB}" destId="{2B7BC84F-69AB-4E57-9051-7066E227025E}" srcOrd="31" destOrd="0" presId="urn:microsoft.com/office/officeart/2005/8/layout/vList2"/>
    <dgm:cxn modelId="{F9AE6823-F5E9-4443-B9F4-FB6D5B77EB37}" type="presParOf" srcId="{A5B99FF0-FDA6-484D-941E-B527256EC2EB}" destId="{59CAFC58-ADB0-4E00-A4F0-04AE7848D139}" srcOrd="32" destOrd="0" presId="urn:microsoft.com/office/officeart/2005/8/layout/vList2"/>
    <dgm:cxn modelId="{A50A3499-2348-45F3-87AB-4DDEB3534CE4}" type="presParOf" srcId="{A5B99FF0-FDA6-484D-941E-B527256EC2EB}" destId="{2F0EAEC5-AB66-40D1-BDDA-79C8BD9C7EA6}" srcOrd="33" destOrd="0" presId="urn:microsoft.com/office/officeart/2005/8/layout/vList2"/>
    <dgm:cxn modelId="{6B73CBA6-2694-449F-9321-6C3C41D876E6}" type="presParOf" srcId="{A5B99FF0-FDA6-484D-941E-B527256EC2EB}" destId="{ACC63039-9A67-4F3F-832A-84B202239BAD}" srcOrd="34" destOrd="0" presId="urn:microsoft.com/office/officeart/2005/8/layout/vList2"/>
    <dgm:cxn modelId="{01FCC561-8836-4420-AEDD-5B5CBBD1D7AC}" type="presParOf" srcId="{A5B99FF0-FDA6-484D-941E-B527256EC2EB}" destId="{AFDDFD7E-B22C-46ED-9CBD-2CF8D8FC3971}" srcOrd="35" destOrd="0" presId="urn:microsoft.com/office/officeart/2005/8/layout/vList2"/>
    <dgm:cxn modelId="{57DCA5A3-BAA3-48A3-B906-BF02795C146F}" type="presParOf" srcId="{A5B99FF0-FDA6-484D-941E-B527256EC2EB}" destId="{99CAD48F-7A29-4765-A4E4-0BD49296ACDB}" srcOrd="36" destOrd="0" presId="urn:microsoft.com/office/officeart/2005/8/layout/vList2"/>
    <dgm:cxn modelId="{A69F0D8D-06C9-488D-907B-0E1DC34D2BA3}" type="presParOf" srcId="{A5B99FF0-FDA6-484D-941E-B527256EC2EB}" destId="{4643423B-7C4D-4C64-B764-3847C36340CC}" srcOrd="37" destOrd="0" presId="urn:microsoft.com/office/officeart/2005/8/layout/vList2"/>
    <dgm:cxn modelId="{FAD813E4-DA5A-4301-B10B-C818A5E28A5F}" type="presParOf" srcId="{A5B99FF0-FDA6-484D-941E-B527256EC2EB}" destId="{B63AADDF-FA1C-421E-B696-438F45003F8C}" srcOrd="38" destOrd="0" presId="urn:microsoft.com/office/officeart/2005/8/layout/vList2"/>
    <dgm:cxn modelId="{FF19CE02-A02D-44AF-8E65-F6E32070682D}" type="presParOf" srcId="{A5B99FF0-FDA6-484D-941E-B527256EC2EB}" destId="{D079F83E-89AC-40BA-B8B9-CFFDA064BB4E}" srcOrd="39" destOrd="0" presId="urn:microsoft.com/office/officeart/2005/8/layout/vList2"/>
    <dgm:cxn modelId="{558A17D2-A837-45A0-9147-58DAF22FD9B3}" type="presParOf" srcId="{A5B99FF0-FDA6-484D-941E-B527256EC2EB}" destId="{00C7A71E-EAF2-4D1C-9108-82BB2DC8396E}" srcOrd="40" destOrd="0" presId="urn:microsoft.com/office/officeart/2005/8/layout/vList2"/>
    <dgm:cxn modelId="{E12872BD-8110-4967-A10D-849CC18E430F}" type="presParOf" srcId="{A5B99FF0-FDA6-484D-941E-B527256EC2EB}" destId="{FED06E89-255D-474E-8C33-8D6F5C149D6A}" srcOrd="41" destOrd="0" presId="urn:microsoft.com/office/officeart/2005/8/layout/vList2"/>
    <dgm:cxn modelId="{7C72E2B8-30A9-4BA1-96E2-3A07555AE95D}" type="presParOf" srcId="{A5B99FF0-FDA6-484D-941E-B527256EC2EB}" destId="{68F208E2-5C02-4F2E-8244-99BBAB7C3805}" srcOrd="42" destOrd="0" presId="urn:microsoft.com/office/officeart/2005/8/layout/vList2"/>
    <dgm:cxn modelId="{E7A2105A-A73B-481A-9E89-3D7F1D117F40}" type="presParOf" srcId="{A5B99FF0-FDA6-484D-941E-B527256EC2EB}" destId="{AFE7FC0D-B54F-4AC2-9D81-832381EA0E9D}" srcOrd="43" destOrd="0" presId="urn:microsoft.com/office/officeart/2005/8/layout/vList2"/>
    <dgm:cxn modelId="{0B9747C2-AE9A-4F51-AFB7-15517554ADCC}" type="presParOf" srcId="{A5B99FF0-FDA6-484D-941E-B527256EC2EB}" destId="{4EF3A283-D090-42AC-AFE0-579BDD34981D}" srcOrd="4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1271FEF-ECF9-41CD-9424-C5C179F93ED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47F0EF6-5C54-4E45-889F-98E39DDF2A97}">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dirty="0" smtClean="0">
              <a:latin typeface="Book Antiqua" pitchFamily="18" charset="0"/>
            </a:rPr>
            <a:t>D – Feedback on written work </a:t>
          </a:r>
          <a:endParaRPr lang="tr-TR" sz="1800" dirty="0">
            <a:latin typeface="Book Antiqua" pitchFamily="18" charset="0"/>
          </a:endParaRPr>
        </a:p>
      </dgm:t>
    </dgm:pt>
    <dgm:pt modelId="{1604EE27-8BCF-422D-B41B-488B21DF321A}" type="parTrans" cxnId="{8685A8C7-12CA-40C3-BB36-C72EBC441AD6}">
      <dgm:prSet/>
      <dgm:spPr/>
      <dgm:t>
        <a:bodyPr/>
        <a:lstStyle/>
        <a:p>
          <a:endParaRPr lang="en-US"/>
        </a:p>
      </dgm:t>
    </dgm:pt>
    <dgm:pt modelId="{DE5E213C-FB00-4523-ABEE-C7CB0D91A59E}" type="sibTrans" cxnId="{8685A8C7-12CA-40C3-BB36-C72EBC441AD6}">
      <dgm:prSet/>
      <dgm:spPr/>
      <dgm:t>
        <a:bodyPr/>
        <a:lstStyle/>
        <a:p>
          <a:endParaRPr lang="en-US"/>
        </a:p>
      </dgm:t>
    </dgm:pt>
    <dgm:pt modelId="{D55A5329-ED12-429A-8BB8-2B45697827CE}">
      <dgm:prSet custT="1"/>
      <dgm:spPr/>
      <dgm:t>
        <a:bodyPr/>
        <a:lstStyle/>
        <a:p>
          <a:pPr rtl="0"/>
          <a:r>
            <a:rPr lang="en-US" sz="1800" dirty="0" smtClean="0">
              <a:latin typeface="Book Antiqua" pitchFamily="18" charset="0"/>
            </a:rPr>
            <a:t>While providing feedback on written work </a:t>
          </a:r>
          <a:endParaRPr lang="tr-TR" sz="1800" dirty="0">
            <a:latin typeface="Book Antiqua" pitchFamily="18" charset="0"/>
          </a:endParaRPr>
        </a:p>
      </dgm:t>
    </dgm:pt>
    <dgm:pt modelId="{45CC75CE-860D-43D8-88EF-0E08C5EDB28A}" type="parTrans" cxnId="{C2F37053-7CEB-41BC-80CB-CF5C56FA13A4}">
      <dgm:prSet/>
      <dgm:spPr/>
      <dgm:t>
        <a:bodyPr/>
        <a:lstStyle/>
        <a:p>
          <a:endParaRPr lang="en-US"/>
        </a:p>
      </dgm:t>
    </dgm:pt>
    <dgm:pt modelId="{6F5DCFB7-1B1B-4F75-BF39-7153C8C11F6B}" type="sibTrans" cxnId="{C2F37053-7CEB-41BC-80CB-CF5C56FA13A4}">
      <dgm:prSet/>
      <dgm:spPr/>
      <dgm:t>
        <a:bodyPr/>
        <a:lstStyle/>
        <a:p>
          <a:endParaRPr lang="en-US"/>
        </a:p>
      </dgm:t>
    </dgm:pt>
    <dgm:pt modelId="{8E60BA19-A935-4B49-B442-7FA32A1738A8}">
      <dgm:prSet custT="1"/>
      <dgm:spPr/>
      <dgm:t>
        <a:bodyPr/>
        <a:lstStyle/>
        <a:p>
          <a:pPr rtl="0"/>
          <a:r>
            <a:rPr lang="en-US" sz="1800" dirty="0" smtClean="0">
              <a:latin typeface="Book Antiqua" pitchFamily="18" charset="0"/>
            </a:rPr>
            <a:t>we shouldn’t focus on only the grammatical mistakes, </a:t>
          </a:r>
          <a:endParaRPr lang="tr-TR" sz="1800" dirty="0">
            <a:latin typeface="Book Antiqua" pitchFamily="18" charset="0"/>
          </a:endParaRPr>
        </a:p>
      </dgm:t>
    </dgm:pt>
    <dgm:pt modelId="{54C8266C-5AF2-488D-A585-21AF756AA1B4}" type="parTrans" cxnId="{49DEEF85-0123-4E24-97D7-82C3DD422C09}">
      <dgm:prSet/>
      <dgm:spPr/>
      <dgm:t>
        <a:bodyPr/>
        <a:lstStyle/>
        <a:p>
          <a:endParaRPr lang="en-US"/>
        </a:p>
      </dgm:t>
    </dgm:pt>
    <dgm:pt modelId="{B9B89764-7E83-4466-BCE2-3FE17257BD2F}" type="sibTrans" cxnId="{49DEEF85-0123-4E24-97D7-82C3DD422C09}">
      <dgm:prSet/>
      <dgm:spPr/>
      <dgm:t>
        <a:bodyPr/>
        <a:lstStyle/>
        <a:p>
          <a:endParaRPr lang="en-US"/>
        </a:p>
      </dgm:t>
    </dgm:pt>
    <dgm:pt modelId="{31530480-4702-4687-A58F-D8C73430E06D}">
      <dgm:prSet custT="1"/>
      <dgm:spPr/>
      <dgm:t>
        <a:bodyPr/>
        <a:lstStyle/>
        <a:p>
          <a:pPr rtl="0"/>
          <a:r>
            <a:rPr lang="en-US" sz="1800" dirty="0" smtClean="0">
              <a:latin typeface="Book Antiqua" pitchFamily="18" charset="0"/>
            </a:rPr>
            <a:t>we should also provide feedback on the content of the written work </a:t>
          </a:r>
          <a:endParaRPr lang="tr-TR" sz="1800" dirty="0">
            <a:latin typeface="Book Antiqua" pitchFamily="18" charset="0"/>
          </a:endParaRPr>
        </a:p>
      </dgm:t>
    </dgm:pt>
    <dgm:pt modelId="{BBC6D697-4133-4A4C-A1A9-A5F9EFEB4409}" type="parTrans" cxnId="{E2FD249E-EB95-4CA7-8D4B-76423FC922F8}">
      <dgm:prSet/>
      <dgm:spPr/>
      <dgm:t>
        <a:bodyPr/>
        <a:lstStyle/>
        <a:p>
          <a:endParaRPr lang="en-US"/>
        </a:p>
      </dgm:t>
    </dgm:pt>
    <dgm:pt modelId="{BC727C7F-7E60-43EB-9D6A-EC19A7A63102}" type="sibTrans" cxnId="{E2FD249E-EB95-4CA7-8D4B-76423FC922F8}">
      <dgm:prSet/>
      <dgm:spPr/>
      <dgm:t>
        <a:bodyPr/>
        <a:lstStyle/>
        <a:p>
          <a:endParaRPr lang="en-US"/>
        </a:p>
      </dgm:t>
    </dgm:pt>
    <dgm:pt modelId="{48A18AD7-855B-4F0B-A9B7-6F7DAECB3361}">
      <dgm:prSet custT="1"/>
      <dgm:spPr/>
      <dgm:t>
        <a:bodyPr/>
        <a:lstStyle/>
        <a:p>
          <a:pPr rtl="0"/>
          <a:r>
            <a:rPr lang="en-US" sz="1800" dirty="0" smtClean="0">
              <a:latin typeface="Book Antiqua" pitchFamily="18" charset="0"/>
            </a:rPr>
            <a:t>The amount of feedback we provide is also very important, </a:t>
          </a:r>
          <a:endParaRPr lang="tr-TR" sz="1800" dirty="0">
            <a:latin typeface="Book Antiqua" pitchFamily="18" charset="0"/>
          </a:endParaRPr>
        </a:p>
      </dgm:t>
    </dgm:pt>
    <dgm:pt modelId="{6ADCECAE-F4E6-422D-A6C6-99C5EA1A2EFB}" type="parTrans" cxnId="{B315D8FD-9E71-474D-B60E-D1E19AC14504}">
      <dgm:prSet/>
      <dgm:spPr/>
      <dgm:t>
        <a:bodyPr/>
        <a:lstStyle/>
        <a:p>
          <a:endParaRPr lang="en-US"/>
        </a:p>
      </dgm:t>
    </dgm:pt>
    <dgm:pt modelId="{D2896C1A-F359-4E01-8724-D4AA5CBA6E2F}" type="sibTrans" cxnId="{B315D8FD-9E71-474D-B60E-D1E19AC14504}">
      <dgm:prSet/>
      <dgm:spPr/>
      <dgm:t>
        <a:bodyPr/>
        <a:lstStyle/>
        <a:p>
          <a:endParaRPr lang="en-US"/>
        </a:p>
      </dgm:t>
    </dgm:pt>
    <dgm:pt modelId="{C706EDA9-E84C-4CA2-92FD-9E0074BC7C42}">
      <dgm:prSet custT="1"/>
      <dgm:spPr/>
      <dgm:t>
        <a:bodyPr/>
        <a:lstStyle/>
        <a:p>
          <a:pPr rtl="0"/>
          <a:r>
            <a:rPr lang="en-US" sz="1800" dirty="0" smtClean="0">
              <a:latin typeface="Book Antiqua" pitchFamily="18" charset="0"/>
            </a:rPr>
            <a:t>too much feedback would discourage whereas too little would not be useful </a:t>
          </a:r>
          <a:endParaRPr lang="tr-TR" sz="1800" dirty="0">
            <a:latin typeface="Book Antiqua" pitchFamily="18" charset="0"/>
          </a:endParaRPr>
        </a:p>
      </dgm:t>
    </dgm:pt>
    <dgm:pt modelId="{1F9FF317-566E-48F9-8AC4-1A31821D7A5F}" type="parTrans" cxnId="{224D3EA4-BBD4-44E5-AB24-10BA885BA0C2}">
      <dgm:prSet/>
      <dgm:spPr/>
      <dgm:t>
        <a:bodyPr/>
        <a:lstStyle/>
        <a:p>
          <a:endParaRPr lang="en-US"/>
        </a:p>
      </dgm:t>
    </dgm:pt>
    <dgm:pt modelId="{37C7D239-C2EB-4EFC-A0AE-098E73B0A260}" type="sibTrans" cxnId="{224D3EA4-BBD4-44E5-AB24-10BA885BA0C2}">
      <dgm:prSet/>
      <dgm:spPr/>
      <dgm:t>
        <a:bodyPr/>
        <a:lstStyle/>
        <a:p>
          <a:endParaRPr lang="en-US"/>
        </a:p>
      </dgm:t>
    </dgm:pt>
    <dgm:pt modelId="{829F3E06-26F6-4223-8840-901ED5E6A441}">
      <dgm:prSet custT="1"/>
      <dgm:spPr/>
      <dgm:t>
        <a:bodyPr/>
        <a:lstStyle/>
        <a:p>
          <a:pPr rtl="0"/>
          <a:r>
            <a:rPr lang="en-US" sz="1800" dirty="0" smtClean="0">
              <a:latin typeface="Book Antiqua" pitchFamily="18" charset="0"/>
            </a:rPr>
            <a:t>The feedback process would be completed once </a:t>
          </a:r>
          <a:r>
            <a:rPr lang="en-US" sz="1800" dirty="0" err="1" smtClean="0">
              <a:latin typeface="Book Antiqua" pitchFamily="18" charset="0"/>
            </a:rPr>
            <a:t>sts</a:t>
          </a:r>
          <a:r>
            <a:rPr lang="en-US" sz="1800" dirty="0" smtClean="0">
              <a:latin typeface="Book Antiqua" pitchFamily="18" charset="0"/>
            </a:rPr>
            <a:t> have made the necessary changes </a:t>
          </a:r>
          <a:endParaRPr lang="tr-TR" sz="1800" dirty="0">
            <a:latin typeface="Book Antiqua" pitchFamily="18" charset="0"/>
          </a:endParaRPr>
        </a:p>
      </dgm:t>
    </dgm:pt>
    <dgm:pt modelId="{B9EA92BB-F519-4DB3-A3CF-9FDC062DEF55}" type="parTrans" cxnId="{C14BE392-DDA0-4C4B-9AAB-2EED2E2DDBAB}">
      <dgm:prSet/>
      <dgm:spPr/>
      <dgm:t>
        <a:bodyPr/>
        <a:lstStyle/>
        <a:p>
          <a:endParaRPr lang="en-US"/>
        </a:p>
      </dgm:t>
    </dgm:pt>
    <dgm:pt modelId="{61E7E5AD-DBDB-45CD-B539-EBA244EE99A0}" type="sibTrans" cxnId="{C14BE392-DDA0-4C4B-9AAB-2EED2E2DDBAB}">
      <dgm:prSet/>
      <dgm:spPr/>
      <dgm:t>
        <a:bodyPr/>
        <a:lstStyle/>
        <a:p>
          <a:endParaRPr lang="en-US"/>
        </a:p>
      </dgm:t>
    </dgm:pt>
    <dgm:pt modelId="{3ADBB5DE-CC10-46A1-854C-E047F8F5F054}">
      <dgm:prSet custT="1"/>
      <dgm:spPr/>
      <dgm:t>
        <a:bodyPr/>
        <a:lstStyle/>
        <a:p>
          <a:pPr rtl="0"/>
          <a:r>
            <a:rPr lang="en-US" sz="1800" dirty="0" smtClean="0">
              <a:latin typeface="Book Antiqua" pitchFamily="18" charset="0"/>
            </a:rPr>
            <a:t>because the aim of feedback is both helping and teaching </a:t>
          </a:r>
          <a:endParaRPr lang="tr-TR" sz="1800" dirty="0">
            <a:latin typeface="Book Antiqua" pitchFamily="18" charset="0"/>
          </a:endParaRPr>
        </a:p>
      </dgm:t>
    </dgm:pt>
    <dgm:pt modelId="{53022826-01B8-4D23-BFA4-2EF98B4A6E93}" type="parTrans" cxnId="{5755732A-24A1-4F18-85D9-A285AA9EA868}">
      <dgm:prSet/>
      <dgm:spPr/>
      <dgm:t>
        <a:bodyPr/>
        <a:lstStyle/>
        <a:p>
          <a:endParaRPr lang="en-US"/>
        </a:p>
      </dgm:t>
    </dgm:pt>
    <dgm:pt modelId="{25B18B1C-CE58-4C11-BBA5-8C9C50A617F1}" type="sibTrans" cxnId="{5755732A-24A1-4F18-85D9-A285AA9EA868}">
      <dgm:prSet/>
      <dgm:spPr/>
      <dgm:t>
        <a:bodyPr/>
        <a:lstStyle/>
        <a:p>
          <a:endParaRPr lang="en-US"/>
        </a:p>
      </dgm:t>
    </dgm:pt>
    <dgm:pt modelId="{C91CBE2A-AE0E-4ADB-B11E-1CF6073D7A6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Responding</a:t>
          </a:r>
          <a:endParaRPr lang="tr-TR" sz="1800" b="1" dirty="0">
            <a:latin typeface="Book Antiqua" pitchFamily="18" charset="0"/>
          </a:endParaRPr>
        </a:p>
      </dgm:t>
    </dgm:pt>
    <dgm:pt modelId="{73A5FAE6-46EC-4542-8D88-379648736E82}" type="parTrans" cxnId="{AE192778-80E6-49B1-8F87-4ED352061C60}">
      <dgm:prSet/>
      <dgm:spPr/>
      <dgm:t>
        <a:bodyPr/>
        <a:lstStyle/>
        <a:p>
          <a:endParaRPr lang="en-US"/>
        </a:p>
      </dgm:t>
    </dgm:pt>
    <dgm:pt modelId="{2DEE69DE-253E-4F60-B7C5-B38A600DDEC1}" type="sibTrans" cxnId="{AE192778-80E6-49B1-8F87-4ED352061C60}">
      <dgm:prSet/>
      <dgm:spPr/>
      <dgm:t>
        <a:bodyPr/>
        <a:lstStyle/>
        <a:p>
          <a:endParaRPr lang="en-US"/>
        </a:p>
      </dgm:t>
    </dgm:pt>
    <dgm:pt modelId="{402F1B6A-7F97-42B0-AC01-2421F6BEF8EF}">
      <dgm:prSet custT="1"/>
      <dgm:spPr/>
      <dgm:t>
        <a:bodyPr/>
        <a:lstStyle/>
        <a:p>
          <a:pPr rtl="0"/>
          <a:r>
            <a:rPr lang="en-US" sz="1800" dirty="0" smtClean="0">
              <a:latin typeface="Book Antiqua" pitchFamily="18" charset="0"/>
            </a:rPr>
            <a:t>Responding to </a:t>
          </a:r>
          <a:r>
            <a:rPr lang="en-US" sz="1800" dirty="0" err="1" smtClean="0">
              <a:latin typeface="Book Antiqua" pitchFamily="18" charset="0"/>
            </a:rPr>
            <a:t>sts’</a:t>
          </a:r>
          <a:r>
            <a:rPr lang="en-US" sz="1800" dirty="0" smtClean="0">
              <a:latin typeface="Book Antiqua" pitchFamily="18" charset="0"/>
            </a:rPr>
            <a:t> work in the course of creative work.</a:t>
          </a:r>
          <a:endParaRPr lang="tr-TR" sz="1800" dirty="0">
            <a:latin typeface="Book Antiqua" pitchFamily="18" charset="0"/>
          </a:endParaRPr>
        </a:p>
      </dgm:t>
    </dgm:pt>
    <dgm:pt modelId="{9152FB38-1F9F-444F-BF93-E73560E82416}" type="parTrans" cxnId="{C72BE2D5-0A6F-40EC-BCBB-06099D927BAD}">
      <dgm:prSet/>
      <dgm:spPr/>
      <dgm:t>
        <a:bodyPr/>
        <a:lstStyle/>
        <a:p>
          <a:endParaRPr lang="en-US"/>
        </a:p>
      </dgm:t>
    </dgm:pt>
    <dgm:pt modelId="{A59B3B3E-E545-4FF1-9F1C-6B2F04D39B9C}" type="sibTrans" cxnId="{C72BE2D5-0A6F-40EC-BCBB-06099D927BAD}">
      <dgm:prSet/>
      <dgm:spPr/>
      <dgm:t>
        <a:bodyPr/>
        <a:lstStyle/>
        <a:p>
          <a:endParaRPr lang="en-US"/>
        </a:p>
      </dgm:t>
    </dgm:pt>
    <dgm:pt modelId="{FEA08766-2418-4740-BCEE-9B0A40DA3912}">
      <dgm:prSet custT="1"/>
      <dgm:spPr/>
      <dgm:t>
        <a:bodyPr/>
        <a:lstStyle/>
        <a:p>
          <a:pPr rtl="0"/>
          <a:r>
            <a:rPr lang="en-US" sz="1800" dirty="0" smtClean="0">
              <a:latin typeface="Book Antiqua" pitchFamily="18" charset="0"/>
            </a:rPr>
            <a:t>Giving developmental feedback on how to improve to first draft</a:t>
          </a:r>
          <a:r>
            <a:rPr lang="tr-TR" sz="1800" dirty="0" smtClean="0">
              <a:latin typeface="Book Antiqua" pitchFamily="18" charset="0"/>
            </a:rPr>
            <a:t>.</a:t>
          </a:r>
          <a:r>
            <a:rPr lang="en-US" sz="1800" dirty="0" smtClean="0">
              <a:latin typeface="Book Antiqua" pitchFamily="18" charset="0"/>
            </a:rPr>
            <a:t> </a:t>
          </a:r>
          <a:endParaRPr lang="tr-TR" sz="1800" dirty="0">
            <a:latin typeface="Book Antiqua" pitchFamily="18" charset="0"/>
          </a:endParaRPr>
        </a:p>
      </dgm:t>
    </dgm:pt>
    <dgm:pt modelId="{D9B8065F-8AA7-4C02-B467-952688A60056}" type="parTrans" cxnId="{201D80A9-AB9A-4F6B-AD14-FB33464A3CCE}">
      <dgm:prSet/>
      <dgm:spPr/>
      <dgm:t>
        <a:bodyPr/>
        <a:lstStyle/>
        <a:p>
          <a:endParaRPr lang="en-US"/>
        </a:p>
      </dgm:t>
    </dgm:pt>
    <dgm:pt modelId="{B7685341-E246-478E-B54F-5B20EB4E129C}" type="sibTrans" cxnId="{201D80A9-AB9A-4F6B-AD14-FB33464A3CCE}">
      <dgm:prSet/>
      <dgm:spPr/>
      <dgm:t>
        <a:bodyPr/>
        <a:lstStyle/>
        <a:p>
          <a:endParaRPr lang="en-US"/>
        </a:p>
      </dgm:t>
    </dgm:pt>
    <dgm:pt modelId="{9BA1E5D5-8826-4A1A-8C36-3C320935F50C}">
      <dgm:prSet custT="1"/>
      <dgm:spPr/>
      <dgm:t>
        <a:bodyPr/>
        <a:lstStyle/>
        <a:p>
          <a:pPr rtl="0"/>
          <a:r>
            <a:rPr lang="en-US" sz="1800" dirty="0" smtClean="0">
              <a:latin typeface="Book Antiqua" pitchFamily="18" charset="0"/>
            </a:rPr>
            <a:t>It takes time and can be used effectively when </a:t>
          </a:r>
          <a:r>
            <a:rPr lang="en-US" sz="1800" dirty="0" err="1" smtClean="0">
              <a:latin typeface="Book Antiqua" pitchFamily="18" charset="0"/>
            </a:rPr>
            <a:t>sts</a:t>
          </a:r>
          <a:r>
            <a:rPr lang="en-US" sz="1800" dirty="0" smtClean="0">
              <a:latin typeface="Book Antiqua" pitchFamily="18" charset="0"/>
            </a:rPr>
            <a:t> go back to produce new version</a:t>
          </a:r>
          <a:endParaRPr lang="tr-TR" sz="1800" dirty="0">
            <a:latin typeface="Book Antiqua" pitchFamily="18" charset="0"/>
          </a:endParaRPr>
        </a:p>
      </dgm:t>
    </dgm:pt>
    <dgm:pt modelId="{18F8344F-3A66-4CA6-B02A-C801537924BE}" type="parTrans" cxnId="{5B3AC658-3717-4C24-9F1A-DED07A09CCD2}">
      <dgm:prSet/>
      <dgm:spPr/>
      <dgm:t>
        <a:bodyPr/>
        <a:lstStyle/>
        <a:p>
          <a:endParaRPr lang="en-US"/>
        </a:p>
      </dgm:t>
    </dgm:pt>
    <dgm:pt modelId="{BEC0619A-41B6-4CCA-AF1B-871E84DBA091}" type="sibTrans" cxnId="{5B3AC658-3717-4C24-9F1A-DED07A09CCD2}">
      <dgm:prSet/>
      <dgm:spPr/>
      <dgm:t>
        <a:bodyPr/>
        <a:lstStyle/>
        <a:p>
          <a:endParaRPr lang="en-US"/>
        </a:p>
      </dgm:t>
    </dgm:pt>
    <dgm:pt modelId="{F1EA7DC5-9511-4CEA-AE2A-01FAA0F8E0B6}">
      <dgm:prSet custT="1"/>
      <dgm:spPr/>
      <dgm:t>
        <a:bodyPr/>
        <a:lstStyle/>
        <a:p>
          <a:pPr rtl="0"/>
          <a:r>
            <a:rPr lang="en-US" sz="2000" b="1" dirty="0" smtClean="0">
              <a:latin typeface="Book Antiqua" pitchFamily="18" charset="0"/>
            </a:rPr>
            <a:t>Reformulating</a:t>
          </a:r>
          <a:r>
            <a:rPr lang="en-US" sz="2000" dirty="0" smtClean="0">
              <a:latin typeface="Book Antiqua" pitchFamily="18" charset="0"/>
            </a:rPr>
            <a:t> </a:t>
          </a:r>
          <a:r>
            <a:rPr lang="en-US" sz="1800" dirty="0" smtClean="0">
              <a:latin typeface="Book Antiqua" pitchFamily="18" charset="0"/>
            </a:rPr>
            <a:t>is useful when construction problems are pointed out</a:t>
          </a:r>
          <a:endParaRPr lang="tr-TR" sz="1800" dirty="0">
            <a:latin typeface="Book Antiqua" pitchFamily="18" charset="0"/>
          </a:endParaRPr>
        </a:p>
      </dgm:t>
    </dgm:pt>
    <dgm:pt modelId="{8D5A4E75-0EB8-4D3C-9E16-D775DA7F9F30}" type="parTrans" cxnId="{FEC68C85-2652-4851-ACCD-D92BA1802C3E}">
      <dgm:prSet/>
      <dgm:spPr/>
      <dgm:t>
        <a:bodyPr/>
        <a:lstStyle/>
        <a:p>
          <a:endParaRPr lang="en-US"/>
        </a:p>
      </dgm:t>
    </dgm:pt>
    <dgm:pt modelId="{C351DFA8-0B1A-4453-89D8-E8833C8F10D3}" type="sibTrans" cxnId="{FEC68C85-2652-4851-ACCD-D92BA1802C3E}">
      <dgm:prSet/>
      <dgm:spPr/>
      <dgm:t>
        <a:bodyPr/>
        <a:lstStyle/>
        <a:p>
          <a:endParaRPr lang="en-US"/>
        </a:p>
      </dgm:t>
    </dgm:pt>
    <dgm:pt modelId="{8040F5E3-4263-445D-AC31-9FF568643EB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Coding </a:t>
          </a:r>
          <a:endParaRPr lang="tr-TR" sz="1800" b="1" dirty="0">
            <a:latin typeface="Book Antiqua" pitchFamily="18" charset="0"/>
          </a:endParaRPr>
        </a:p>
      </dgm:t>
    </dgm:pt>
    <dgm:pt modelId="{5C427705-CF59-4B5A-A987-7A4F3ECA477A}" type="parTrans" cxnId="{DEAEE2C4-A433-4D5C-BFE4-D5BAAD957709}">
      <dgm:prSet/>
      <dgm:spPr/>
      <dgm:t>
        <a:bodyPr/>
        <a:lstStyle/>
        <a:p>
          <a:endParaRPr lang="en-US"/>
        </a:p>
      </dgm:t>
    </dgm:pt>
    <dgm:pt modelId="{9BC91E9E-F33A-4135-B2B4-DF38D901C03C}" type="sibTrans" cxnId="{DEAEE2C4-A433-4D5C-BFE4-D5BAAD957709}">
      <dgm:prSet/>
      <dgm:spPr/>
      <dgm:t>
        <a:bodyPr/>
        <a:lstStyle/>
        <a:p>
          <a:endParaRPr lang="en-US"/>
        </a:p>
      </dgm:t>
    </dgm:pt>
    <dgm:pt modelId="{D2B5A069-A5EF-4CF3-9FAA-EFC87F8D0B98}">
      <dgm:prSet custT="1"/>
      <dgm:spPr/>
      <dgm:t>
        <a:bodyPr/>
        <a:lstStyle/>
        <a:p>
          <a:pPr rtl="0"/>
          <a:r>
            <a:rPr lang="en-US" sz="1800" dirty="0" smtClean="0">
              <a:latin typeface="Book Antiqua" pitchFamily="18" charset="0"/>
            </a:rPr>
            <a:t>Less threatening and consistent. Focus on avoiding over correction. </a:t>
          </a:r>
          <a:endParaRPr lang="tr-TR" sz="1800" dirty="0">
            <a:latin typeface="Book Antiqua" pitchFamily="18" charset="0"/>
          </a:endParaRPr>
        </a:p>
      </dgm:t>
    </dgm:pt>
    <dgm:pt modelId="{3B54A47D-727A-4048-980F-747CB4A0D5CB}" type="parTrans" cxnId="{7EEE6C03-168D-425A-B8FD-549BDF11B368}">
      <dgm:prSet/>
      <dgm:spPr/>
      <dgm:t>
        <a:bodyPr/>
        <a:lstStyle/>
        <a:p>
          <a:endParaRPr lang="en-US"/>
        </a:p>
      </dgm:t>
    </dgm:pt>
    <dgm:pt modelId="{72966DB9-DA30-4A20-A19A-7B62AA71442A}" type="sibTrans" cxnId="{7EEE6C03-168D-425A-B8FD-549BDF11B368}">
      <dgm:prSet/>
      <dgm:spPr/>
      <dgm:t>
        <a:bodyPr/>
        <a:lstStyle/>
        <a:p>
          <a:endParaRPr lang="en-US"/>
        </a:p>
      </dgm:t>
    </dgm:pt>
    <dgm:pt modelId="{66E85323-D064-45D7-9354-F8DAB03390AD}">
      <dgm:prSet custT="1"/>
      <dgm:spPr/>
      <dgm:t>
        <a:bodyPr/>
        <a:lstStyle/>
        <a:p>
          <a:pPr rtl="0"/>
          <a:r>
            <a:rPr lang="en-US" sz="1800" dirty="0" smtClean="0">
              <a:latin typeface="Book Antiqua" pitchFamily="18" charset="0"/>
            </a:rPr>
            <a:t>One element of writing “spelling, word form, paragraph constructing</a:t>
          </a:r>
          <a:r>
            <a:rPr lang="tr-TR" sz="1800" dirty="0" smtClean="0">
              <a:latin typeface="Book Antiqua" pitchFamily="18" charset="0"/>
            </a:rPr>
            <a:t>.”</a:t>
          </a:r>
          <a:endParaRPr lang="tr-TR" sz="1800" dirty="0">
            <a:latin typeface="Book Antiqua" pitchFamily="18" charset="0"/>
          </a:endParaRPr>
        </a:p>
      </dgm:t>
    </dgm:pt>
    <dgm:pt modelId="{791C5919-5B06-4613-B8BF-B74E3EA53B62}" type="parTrans" cxnId="{E6D8ACD8-BB5C-43E5-97E5-8BEDE10B74A5}">
      <dgm:prSet/>
      <dgm:spPr/>
      <dgm:t>
        <a:bodyPr/>
        <a:lstStyle/>
        <a:p>
          <a:endParaRPr lang="en-US"/>
        </a:p>
      </dgm:t>
    </dgm:pt>
    <dgm:pt modelId="{BA5AFE03-6DF9-4931-91F0-D900897643E5}" type="sibTrans" cxnId="{E6D8ACD8-BB5C-43E5-97E5-8BEDE10B74A5}">
      <dgm:prSet/>
      <dgm:spPr/>
      <dgm:t>
        <a:bodyPr/>
        <a:lstStyle/>
        <a:p>
          <a:endParaRPr lang="en-US"/>
        </a:p>
      </dgm:t>
    </dgm:pt>
    <dgm:pt modelId="{61C8E8C2-4205-4D76-8C83-89154EEA569B}">
      <dgm:prSet custT="1"/>
      <dgm:spPr/>
      <dgm:t>
        <a:bodyPr/>
        <a:lstStyle/>
        <a:p>
          <a:pPr rtl="0"/>
          <a:r>
            <a:rPr lang="en-US" sz="1800" dirty="0" smtClean="0">
              <a:latin typeface="Book Antiqua" pitchFamily="18" charset="0"/>
            </a:rPr>
            <a:t>Ts tell on a which points he will focus when correcting</a:t>
          </a:r>
          <a:endParaRPr lang="tr-TR" sz="1800" dirty="0">
            <a:latin typeface="Book Antiqua" pitchFamily="18" charset="0"/>
          </a:endParaRPr>
        </a:p>
      </dgm:t>
    </dgm:pt>
    <dgm:pt modelId="{295DC09A-7314-4D22-A374-1B257F999672}" type="parTrans" cxnId="{7DCAAB3F-296F-4D88-B132-5DB1D0A0752B}">
      <dgm:prSet/>
      <dgm:spPr/>
      <dgm:t>
        <a:bodyPr/>
        <a:lstStyle/>
        <a:p>
          <a:endParaRPr lang="en-US"/>
        </a:p>
      </dgm:t>
    </dgm:pt>
    <dgm:pt modelId="{576E3F34-AE48-40E4-A0DC-18E33325AEF8}" type="sibTrans" cxnId="{7DCAAB3F-296F-4D88-B132-5DB1D0A0752B}">
      <dgm:prSet/>
      <dgm:spPr/>
      <dgm:t>
        <a:bodyPr/>
        <a:lstStyle/>
        <a:p>
          <a:endParaRPr lang="en-US"/>
        </a:p>
      </dgm:t>
    </dgm:pt>
    <dgm:pt modelId="{9C9C9B90-D639-4765-9753-423DE880D1BD}">
      <dgm:prSet custT="1"/>
      <dgm:spPr/>
      <dgm:t>
        <a:bodyPr/>
        <a:lstStyle/>
        <a:p>
          <a:pPr rtl="0"/>
          <a:r>
            <a:rPr lang="en-US" sz="1800" dirty="0" smtClean="0">
              <a:latin typeface="Book Antiqua" pitchFamily="18" charset="0"/>
            </a:rPr>
            <a:t>Sts pay close attention to that particular point</a:t>
          </a:r>
          <a:r>
            <a:rPr lang="tr-TR" sz="1800" dirty="0" smtClean="0">
              <a:latin typeface="Book Antiqua" pitchFamily="18" charset="0"/>
            </a:rPr>
            <a:t>.</a:t>
          </a:r>
          <a:endParaRPr lang="tr-TR" sz="1800" dirty="0">
            <a:latin typeface="Book Antiqua" pitchFamily="18" charset="0"/>
          </a:endParaRPr>
        </a:p>
      </dgm:t>
    </dgm:pt>
    <dgm:pt modelId="{0F8735B9-6B3D-4706-8294-3E142B06880B}" type="parTrans" cxnId="{31983343-BCFE-46E4-930F-A8DC08CA95B4}">
      <dgm:prSet/>
      <dgm:spPr/>
      <dgm:t>
        <a:bodyPr/>
        <a:lstStyle/>
        <a:p>
          <a:endParaRPr lang="en-US"/>
        </a:p>
      </dgm:t>
    </dgm:pt>
    <dgm:pt modelId="{260B4DB1-7BE3-431A-957A-7AEC7D2833EF}" type="sibTrans" cxnId="{31983343-BCFE-46E4-930F-A8DC08CA95B4}">
      <dgm:prSet/>
      <dgm:spPr/>
      <dgm:t>
        <a:bodyPr/>
        <a:lstStyle/>
        <a:p>
          <a:endParaRPr lang="en-US"/>
        </a:p>
      </dgm:t>
    </dgm:pt>
    <dgm:pt modelId="{54B4621B-9BB6-4E3E-AA96-54260DFF8A5B}" type="pres">
      <dgm:prSet presAssocID="{B1271FEF-ECF9-41CD-9424-C5C179F93EDB}" presName="linear" presStyleCnt="0">
        <dgm:presLayoutVars>
          <dgm:animLvl val="lvl"/>
          <dgm:resizeHandles val="exact"/>
        </dgm:presLayoutVars>
      </dgm:prSet>
      <dgm:spPr/>
      <dgm:t>
        <a:bodyPr/>
        <a:lstStyle/>
        <a:p>
          <a:endParaRPr lang="en-US"/>
        </a:p>
      </dgm:t>
    </dgm:pt>
    <dgm:pt modelId="{A119477D-C481-407B-9DF8-914C6DD01B22}" type="pres">
      <dgm:prSet presAssocID="{247F0EF6-5C54-4E45-889F-98E39DDF2A97}" presName="parentText" presStyleLbl="node1" presStyleIdx="0" presStyleCnt="18">
        <dgm:presLayoutVars>
          <dgm:chMax val="0"/>
          <dgm:bulletEnabled val="1"/>
        </dgm:presLayoutVars>
      </dgm:prSet>
      <dgm:spPr/>
      <dgm:t>
        <a:bodyPr/>
        <a:lstStyle/>
        <a:p>
          <a:endParaRPr lang="en-US"/>
        </a:p>
      </dgm:t>
    </dgm:pt>
    <dgm:pt modelId="{EE7369F0-2E93-4666-9129-58ECB6586BD5}" type="pres">
      <dgm:prSet presAssocID="{DE5E213C-FB00-4523-ABEE-C7CB0D91A59E}" presName="spacer" presStyleCnt="0"/>
      <dgm:spPr/>
    </dgm:pt>
    <dgm:pt modelId="{0DD96AA3-D784-441B-BC4D-FD381A0695F1}" type="pres">
      <dgm:prSet presAssocID="{D55A5329-ED12-429A-8BB8-2B45697827CE}" presName="parentText" presStyleLbl="node1" presStyleIdx="1" presStyleCnt="18">
        <dgm:presLayoutVars>
          <dgm:chMax val="0"/>
          <dgm:bulletEnabled val="1"/>
        </dgm:presLayoutVars>
      </dgm:prSet>
      <dgm:spPr/>
      <dgm:t>
        <a:bodyPr/>
        <a:lstStyle/>
        <a:p>
          <a:endParaRPr lang="en-US"/>
        </a:p>
      </dgm:t>
    </dgm:pt>
    <dgm:pt modelId="{9F8207C8-9AFF-48BA-A95D-18FF4CEE61D8}" type="pres">
      <dgm:prSet presAssocID="{6F5DCFB7-1B1B-4F75-BF39-7153C8C11F6B}" presName="spacer" presStyleCnt="0"/>
      <dgm:spPr/>
    </dgm:pt>
    <dgm:pt modelId="{B9673F34-42D8-4E03-A3A1-14DE28C4E597}" type="pres">
      <dgm:prSet presAssocID="{8E60BA19-A935-4B49-B442-7FA32A1738A8}" presName="parentText" presStyleLbl="node1" presStyleIdx="2" presStyleCnt="18">
        <dgm:presLayoutVars>
          <dgm:chMax val="0"/>
          <dgm:bulletEnabled val="1"/>
        </dgm:presLayoutVars>
      </dgm:prSet>
      <dgm:spPr/>
      <dgm:t>
        <a:bodyPr/>
        <a:lstStyle/>
        <a:p>
          <a:endParaRPr lang="en-US"/>
        </a:p>
      </dgm:t>
    </dgm:pt>
    <dgm:pt modelId="{8BCE645E-0263-4D9A-B1FE-CC6A5B5A9C52}" type="pres">
      <dgm:prSet presAssocID="{B9B89764-7E83-4466-BCE2-3FE17257BD2F}" presName="spacer" presStyleCnt="0"/>
      <dgm:spPr/>
    </dgm:pt>
    <dgm:pt modelId="{C3AC7F47-E34B-4B51-A9A2-470A870C30B3}" type="pres">
      <dgm:prSet presAssocID="{31530480-4702-4687-A58F-D8C73430E06D}" presName="parentText" presStyleLbl="node1" presStyleIdx="3" presStyleCnt="18">
        <dgm:presLayoutVars>
          <dgm:chMax val="0"/>
          <dgm:bulletEnabled val="1"/>
        </dgm:presLayoutVars>
      </dgm:prSet>
      <dgm:spPr/>
      <dgm:t>
        <a:bodyPr/>
        <a:lstStyle/>
        <a:p>
          <a:endParaRPr lang="en-US"/>
        </a:p>
      </dgm:t>
    </dgm:pt>
    <dgm:pt modelId="{7FA6D2F8-A6DB-4C75-B986-73B1376D3FB4}" type="pres">
      <dgm:prSet presAssocID="{BC727C7F-7E60-43EB-9D6A-EC19A7A63102}" presName="spacer" presStyleCnt="0"/>
      <dgm:spPr/>
    </dgm:pt>
    <dgm:pt modelId="{1EAB5FD3-5E41-49DD-A3FF-83F4270F59EB}" type="pres">
      <dgm:prSet presAssocID="{48A18AD7-855B-4F0B-A9B7-6F7DAECB3361}" presName="parentText" presStyleLbl="node1" presStyleIdx="4" presStyleCnt="18">
        <dgm:presLayoutVars>
          <dgm:chMax val="0"/>
          <dgm:bulletEnabled val="1"/>
        </dgm:presLayoutVars>
      </dgm:prSet>
      <dgm:spPr/>
      <dgm:t>
        <a:bodyPr/>
        <a:lstStyle/>
        <a:p>
          <a:endParaRPr lang="en-US"/>
        </a:p>
      </dgm:t>
    </dgm:pt>
    <dgm:pt modelId="{6C41503E-0D93-48F2-B813-33E356BB2E09}" type="pres">
      <dgm:prSet presAssocID="{D2896C1A-F359-4E01-8724-D4AA5CBA6E2F}" presName="spacer" presStyleCnt="0"/>
      <dgm:spPr/>
    </dgm:pt>
    <dgm:pt modelId="{987016F0-98B4-4EA1-B4FE-282AC5522ADE}" type="pres">
      <dgm:prSet presAssocID="{C706EDA9-E84C-4CA2-92FD-9E0074BC7C42}" presName="parentText" presStyleLbl="node1" presStyleIdx="5" presStyleCnt="18">
        <dgm:presLayoutVars>
          <dgm:chMax val="0"/>
          <dgm:bulletEnabled val="1"/>
        </dgm:presLayoutVars>
      </dgm:prSet>
      <dgm:spPr/>
      <dgm:t>
        <a:bodyPr/>
        <a:lstStyle/>
        <a:p>
          <a:endParaRPr lang="en-US"/>
        </a:p>
      </dgm:t>
    </dgm:pt>
    <dgm:pt modelId="{3EC21D4D-0510-4E9E-83D2-234BCF7CA132}" type="pres">
      <dgm:prSet presAssocID="{37C7D239-C2EB-4EFC-A0AE-098E73B0A260}" presName="spacer" presStyleCnt="0"/>
      <dgm:spPr/>
    </dgm:pt>
    <dgm:pt modelId="{9ADB4E15-AA68-440B-BD20-F4637413985B}" type="pres">
      <dgm:prSet presAssocID="{829F3E06-26F6-4223-8840-901ED5E6A441}" presName="parentText" presStyleLbl="node1" presStyleIdx="6" presStyleCnt="18">
        <dgm:presLayoutVars>
          <dgm:chMax val="0"/>
          <dgm:bulletEnabled val="1"/>
        </dgm:presLayoutVars>
      </dgm:prSet>
      <dgm:spPr/>
      <dgm:t>
        <a:bodyPr/>
        <a:lstStyle/>
        <a:p>
          <a:endParaRPr lang="en-US"/>
        </a:p>
      </dgm:t>
    </dgm:pt>
    <dgm:pt modelId="{57378C6C-F84E-47D2-A50A-7D399DC0E8F8}" type="pres">
      <dgm:prSet presAssocID="{61E7E5AD-DBDB-45CD-B539-EBA244EE99A0}" presName="spacer" presStyleCnt="0"/>
      <dgm:spPr/>
    </dgm:pt>
    <dgm:pt modelId="{798B8713-B8B9-40D3-AED7-FD134967BD5D}" type="pres">
      <dgm:prSet presAssocID="{3ADBB5DE-CC10-46A1-854C-E047F8F5F054}" presName="parentText" presStyleLbl="node1" presStyleIdx="7" presStyleCnt="18">
        <dgm:presLayoutVars>
          <dgm:chMax val="0"/>
          <dgm:bulletEnabled val="1"/>
        </dgm:presLayoutVars>
      </dgm:prSet>
      <dgm:spPr/>
      <dgm:t>
        <a:bodyPr/>
        <a:lstStyle/>
        <a:p>
          <a:endParaRPr lang="en-US"/>
        </a:p>
      </dgm:t>
    </dgm:pt>
    <dgm:pt modelId="{9C41EEF7-1D90-4D91-B633-24626A340C04}" type="pres">
      <dgm:prSet presAssocID="{25B18B1C-CE58-4C11-BBA5-8C9C50A617F1}" presName="spacer" presStyleCnt="0"/>
      <dgm:spPr/>
    </dgm:pt>
    <dgm:pt modelId="{BED14356-379D-4928-9445-39DB078BD251}" type="pres">
      <dgm:prSet presAssocID="{C91CBE2A-AE0E-4ADB-B11E-1CF6073D7A65}" presName="parentText" presStyleLbl="node1" presStyleIdx="8" presStyleCnt="18">
        <dgm:presLayoutVars>
          <dgm:chMax val="0"/>
          <dgm:bulletEnabled val="1"/>
        </dgm:presLayoutVars>
      </dgm:prSet>
      <dgm:spPr/>
      <dgm:t>
        <a:bodyPr/>
        <a:lstStyle/>
        <a:p>
          <a:endParaRPr lang="en-US"/>
        </a:p>
      </dgm:t>
    </dgm:pt>
    <dgm:pt modelId="{BC854901-9523-4FA6-BC05-C14E6B55EC6E}" type="pres">
      <dgm:prSet presAssocID="{2DEE69DE-253E-4F60-B7C5-B38A600DDEC1}" presName="spacer" presStyleCnt="0"/>
      <dgm:spPr/>
    </dgm:pt>
    <dgm:pt modelId="{7AC2DB79-66BC-4794-BDD7-2E7A03221C80}" type="pres">
      <dgm:prSet presAssocID="{402F1B6A-7F97-42B0-AC01-2421F6BEF8EF}" presName="parentText" presStyleLbl="node1" presStyleIdx="9" presStyleCnt="18">
        <dgm:presLayoutVars>
          <dgm:chMax val="0"/>
          <dgm:bulletEnabled val="1"/>
        </dgm:presLayoutVars>
      </dgm:prSet>
      <dgm:spPr/>
      <dgm:t>
        <a:bodyPr/>
        <a:lstStyle/>
        <a:p>
          <a:endParaRPr lang="en-US"/>
        </a:p>
      </dgm:t>
    </dgm:pt>
    <dgm:pt modelId="{7CA9D8A8-A4B4-442F-8F86-DDC0B843D772}" type="pres">
      <dgm:prSet presAssocID="{A59B3B3E-E545-4FF1-9F1C-6B2F04D39B9C}" presName="spacer" presStyleCnt="0"/>
      <dgm:spPr/>
    </dgm:pt>
    <dgm:pt modelId="{44AE2A74-9D92-405B-9B0C-66C06F59F452}" type="pres">
      <dgm:prSet presAssocID="{FEA08766-2418-4740-BCEE-9B0A40DA3912}" presName="parentText" presStyleLbl="node1" presStyleIdx="10" presStyleCnt="18">
        <dgm:presLayoutVars>
          <dgm:chMax val="0"/>
          <dgm:bulletEnabled val="1"/>
        </dgm:presLayoutVars>
      </dgm:prSet>
      <dgm:spPr/>
      <dgm:t>
        <a:bodyPr/>
        <a:lstStyle/>
        <a:p>
          <a:endParaRPr lang="en-US"/>
        </a:p>
      </dgm:t>
    </dgm:pt>
    <dgm:pt modelId="{FD7EFE0A-5B88-4330-A4E6-A93F26606F08}" type="pres">
      <dgm:prSet presAssocID="{B7685341-E246-478E-B54F-5B20EB4E129C}" presName="spacer" presStyleCnt="0"/>
      <dgm:spPr/>
    </dgm:pt>
    <dgm:pt modelId="{355D331D-E100-4502-A8F1-C1E7CF4491F3}" type="pres">
      <dgm:prSet presAssocID="{9BA1E5D5-8826-4A1A-8C36-3C320935F50C}" presName="parentText" presStyleLbl="node1" presStyleIdx="11" presStyleCnt="18">
        <dgm:presLayoutVars>
          <dgm:chMax val="0"/>
          <dgm:bulletEnabled val="1"/>
        </dgm:presLayoutVars>
      </dgm:prSet>
      <dgm:spPr/>
      <dgm:t>
        <a:bodyPr/>
        <a:lstStyle/>
        <a:p>
          <a:endParaRPr lang="en-US"/>
        </a:p>
      </dgm:t>
    </dgm:pt>
    <dgm:pt modelId="{7AD8DAA3-39EF-44FD-8AC6-E07B203FB92F}" type="pres">
      <dgm:prSet presAssocID="{BEC0619A-41B6-4CCA-AF1B-871E84DBA091}" presName="spacer" presStyleCnt="0"/>
      <dgm:spPr/>
    </dgm:pt>
    <dgm:pt modelId="{B78AF8A1-622C-43A8-A9D2-A4FF4A01C4D2}" type="pres">
      <dgm:prSet presAssocID="{F1EA7DC5-9511-4CEA-AE2A-01FAA0F8E0B6}" presName="parentText" presStyleLbl="node1" presStyleIdx="12" presStyleCnt="18">
        <dgm:presLayoutVars>
          <dgm:chMax val="0"/>
          <dgm:bulletEnabled val="1"/>
        </dgm:presLayoutVars>
      </dgm:prSet>
      <dgm:spPr/>
      <dgm:t>
        <a:bodyPr/>
        <a:lstStyle/>
        <a:p>
          <a:endParaRPr lang="en-US"/>
        </a:p>
      </dgm:t>
    </dgm:pt>
    <dgm:pt modelId="{E3EC8476-59EE-4877-B729-2FCB29EA9D66}" type="pres">
      <dgm:prSet presAssocID="{C351DFA8-0B1A-4453-89D8-E8833C8F10D3}" presName="spacer" presStyleCnt="0"/>
      <dgm:spPr/>
    </dgm:pt>
    <dgm:pt modelId="{602CF094-615D-42DD-87C0-D687D4D998B5}" type="pres">
      <dgm:prSet presAssocID="{8040F5E3-4263-445D-AC31-9FF568643EBB}" presName="parentText" presStyleLbl="node1" presStyleIdx="13" presStyleCnt="18">
        <dgm:presLayoutVars>
          <dgm:chMax val="0"/>
          <dgm:bulletEnabled val="1"/>
        </dgm:presLayoutVars>
      </dgm:prSet>
      <dgm:spPr/>
      <dgm:t>
        <a:bodyPr/>
        <a:lstStyle/>
        <a:p>
          <a:endParaRPr lang="en-US"/>
        </a:p>
      </dgm:t>
    </dgm:pt>
    <dgm:pt modelId="{07A4AEE3-F327-49AD-AFDB-8CEA2422870E}" type="pres">
      <dgm:prSet presAssocID="{9BC91E9E-F33A-4135-B2B4-DF38D901C03C}" presName="spacer" presStyleCnt="0"/>
      <dgm:spPr/>
    </dgm:pt>
    <dgm:pt modelId="{EDAF10D9-5C53-427F-B10C-37AC98AB8D0F}" type="pres">
      <dgm:prSet presAssocID="{D2B5A069-A5EF-4CF3-9FAA-EFC87F8D0B98}" presName="parentText" presStyleLbl="node1" presStyleIdx="14" presStyleCnt="18">
        <dgm:presLayoutVars>
          <dgm:chMax val="0"/>
          <dgm:bulletEnabled val="1"/>
        </dgm:presLayoutVars>
      </dgm:prSet>
      <dgm:spPr/>
      <dgm:t>
        <a:bodyPr/>
        <a:lstStyle/>
        <a:p>
          <a:endParaRPr lang="en-US"/>
        </a:p>
      </dgm:t>
    </dgm:pt>
    <dgm:pt modelId="{532A55B3-F820-4F42-9D9D-25FB1965E9FC}" type="pres">
      <dgm:prSet presAssocID="{72966DB9-DA30-4A20-A19A-7B62AA71442A}" presName="spacer" presStyleCnt="0"/>
      <dgm:spPr/>
    </dgm:pt>
    <dgm:pt modelId="{CACAD49B-042E-47E8-A9D9-0E319731E65D}" type="pres">
      <dgm:prSet presAssocID="{66E85323-D064-45D7-9354-F8DAB03390AD}" presName="parentText" presStyleLbl="node1" presStyleIdx="15" presStyleCnt="18">
        <dgm:presLayoutVars>
          <dgm:chMax val="0"/>
          <dgm:bulletEnabled val="1"/>
        </dgm:presLayoutVars>
      </dgm:prSet>
      <dgm:spPr/>
      <dgm:t>
        <a:bodyPr/>
        <a:lstStyle/>
        <a:p>
          <a:endParaRPr lang="en-US"/>
        </a:p>
      </dgm:t>
    </dgm:pt>
    <dgm:pt modelId="{D4FDDA0C-21D3-4D56-B174-8BD35730AC83}" type="pres">
      <dgm:prSet presAssocID="{BA5AFE03-6DF9-4931-91F0-D900897643E5}" presName="spacer" presStyleCnt="0"/>
      <dgm:spPr/>
    </dgm:pt>
    <dgm:pt modelId="{7B27951F-C8E8-459C-B068-719BF7B58AA8}" type="pres">
      <dgm:prSet presAssocID="{61C8E8C2-4205-4D76-8C83-89154EEA569B}" presName="parentText" presStyleLbl="node1" presStyleIdx="16" presStyleCnt="18">
        <dgm:presLayoutVars>
          <dgm:chMax val="0"/>
          <dgm:bulletEnabled val="1"/>
        </dgm:presLayoutVars>
      </dgm:prSet>
      <dgm:spPr/>
      <dgm:t>
        <a:bodyPr/>
        <a:lstStyle/>
        <a:p>
          <a:endParaRPr lang="en-US"/>
        </a:p>
      </dgm:t>
    </dgm:pt>
    <dgm:pt modelId="{1825280D-A956-444D-8423-71526A0D69A4}" type="pres">
      <dgm:prSet presAssocID="{576E3F34-AE48-40E4-A0DC-18E33325AEF8}" presName="spacer" presStyleCnt="0"/>
      <dgm:spPr/>
    </dgm:pt>
    <dgm:pt modelId="{DE2297D9-3179-4161-9778-12DFF593D044}" type="pres">
      <dgm:prSet presAssocID="{9C9C9B90-D639-4765-9753-423DE880D1BD}" presName="parentText" presStyleLbl="node1" presStyleIdx="17" presStyleCnt="18">
        <dgm:presLayoutVars>
          <dgm:chMax val="0"/>
          <dgm:bulletEnabled val="1"/>
        </dgm:presLayoutVars>
      </dgm:prSet>
      <dgm:spPr/>
      <dgm:t>
        <a:bodyPr/>
        <a:lstStyle/>
        <a:p>
          <a:endParaRPr lang="en-US"/>
        </a:p>
      </dgm:t>
    </dgm:pt>
  </dgm:ptLst>
  <dgm:cxnLst>
    <dgm:cxn modelId="{31983343-BCFE-46E4-930F-A8DC08CA95B4}" srcId="{B1271FEF-ECF9-41CD-9424-C5C179F93EDB}" destId="{9C9C9B90-D639-4765-9753-423DE880D1BD}" srcOrd="17" destOrd="0" parTransId="{0F8735B9-6B3D-4706-8294-3E142B06880B}" sibTransId="{260B4DB1-7BE3-431A-957A-7AEC7D2833EF}"/>
    <dgm:cxn modelId="{C2F37053-7CEB-41BC-80CB-CF5C56FA13A4}" srcId="{B1271FEF-ECF9-41CD-9424-C5C179F93EDB}" destId="{D55A5329-ED12-429A-8BB8-2B45697827CE}" srcOrd="1" destOrd="0" parTransId="{45CC75CE-860D-43D8-88EF-0E08C5EDB28A}" sibTransId="{6F5DCFB7-1B1B-4F75-BF39-7153C8C11F6B}"/>
    <dgm:cxn modelId="{0FB13823-64DC-458F-8091-C4B56B08A9F4}" type="presOf" srcId="{61C8E8C2-4205-4D76-8C83-89154EEA569B}" destId="{7B27951F-C8E8-459C-B068-719BF7B58AA8}" srcOrd="0" destOrd="0" presId="urn:microsoft.com/office/officeart/2005/8/layout/vList2"/>
    <dgm:cxn modelId="{27E8A1F8-B0E4-4FCC-8DA9-5C3F506C5EA3}" type="presOf" srcId="{8040F5E3-4263-445D-AC31-9FF568643EBB}" destId="{602CF094-615D-42DD-87C0-D687D4D998B5}" srcOrd="0" destOrd="0" presId="urn:microsoft.com/office/officeart/2005/8/layout/vList2"/>
    <dgm:cxn modelId="{00E5BF89-F774-47CE-A675-A37F5FDA78BF}" type="presOf" srcId="{F1EA7DC5-9511-4CEA-AE2A-01FAA0F8E0B6}" destId="{B78AF8A1-622C-43A8-A9D2-A4FF4A01C4D2}" srcOrd="0" destOrd="0" presId="urn:microsoft.com/office/officeart/2005/8/layout/vList2"/>
    <dgm:cxn modelId="{D606D972-8899-4B77-BEFA-381D81165830}" type="presOf" srcId="{D55A5329-ED12-429A-8BB8-2B45697827CE}" destId="{0DD96AA3-D784-441B-BC4D-FD381A0695F1}" srcOrd="0" destOrd="0" presId="urn:microsoft.com/office/officeart/2005/8/layout/vList2"/>
    <dgm:cxn modelId="{FEC68C85-2652-4851-ACCD-D92BA1802C3E}" srcId="{B1271FEF-ECF9-41CD-9424-C5C179F93EDB}" destId="{F1EA7DC5-9511-4CEA-AE2A-01FAA0F8E0B6}" srcOrd="12" destOrd="0" parTransId="{8D5A4E75-0EB8-4D3C-9E16-D775DA7F9F30}" sibTransId="{C351DFA8-0B1A-4453-89D8-E8833C8F10D3}"/>
    <dgm:cxn modelId="{26A10CB4-CFA8-4652-B22F-B09C3C609C97}" type="presOf" srcId="{C91CBE2A-AE0E-4ADB-B11E-1CF6073D7A65}" destId="{BED14356-379D-4928-9445-39DB078BD251}" srcOrd="0" destOrd="0" presId="urn:microsoft.com/office/officeart/2005/8/layout/vList2"/>
    <dgm:cxn modelId="{095C090D-BD16-4DD9-A997-B4E005FDB0FB}" type="presOf" srcId="{31530480-4702-4687-A58F-D8C73430E06D}" destId="{C3AC7F47-E34B-4B51-A9A2-470A870C30B3}" srcOrd="0" destOrd="0" presId="urn:microsoft.com/office/officeart/2005/8/layout/vList2"/>
    <dgm:cxn modelId="{C6F47A4A-6E14-4E4D-A2FD-4FE4FE0B4010}" type="presOf" srcId="{B1271FEF-ECF9-41CD-9424-C5C179F93EDB}" destId="{54B4621B-9BB6-4E3E-AA96-54260DFF8A5B}" srcOrd="0" destOrd="0" presId="urn:microsoft.com/office/officeart/2005/8/layout/vList2"/>
    <dgm:cxn modelId="{5755732A-24A1-4F18-85D9-A285AA9EA868}" srcId="{B1271FEF-ECF9-41CD-9424-C5C179F93EDB}" destId="{3ADBB5DE-CC10-46A1-854C-E047F8F5F054}" srcOrd="7" destOrd="0" parTransId="{53022826-01B8-4D23-BFA4-2EF98B4A6E93}" sibTransId="{25B18B1C-CE58-4C11-BBA5-8C9C50A617F1}"/>
    <dgm:cxn modelId="{BBFF3EAE-92FB-4C3B-8995-01926AE65C97}" type="presOf" srcId="{66E85323-D064-45D7-9354-F8DAB03390AD}" destId="{CACAD49B-042E-47E8-A9D9-0E319731E65D}" srcOrd="0" destOrd="0" presId="urn:microsoft.com/office/officeart/2005/8/layout/vList2"/>
    <dgm:cxn modelId="{7EEE6C03-168D-425A-B8FD-549BDF11B368}" srcId="{B1271FEF-ECF9-41CD-9424-C5C179F93EDB}" destId="{D2B5A069-A5EF-4CF3-9FAA-EFC87F8D0B98}" srcOrd="14" destOrd="0" parTransId="{3B54A47D-727A-4048-980F-747CB4A0D5CB}" sibTransId="{72966DB9-DA30-4A20-A19A-7B62AA71442A}"/>
    <dgm:cxn modelId="{0844DDDC-9449-41F9-B27A-C7C7E3D126A1}" type="presOf" srcId="{829F3E06-26F6-4223-8840-901ED5E6A441}" destId="{9ADB4E15-AA68-440B-BD20-F4637413985B}" srcOrd="0" destOrd="0" presId="urn:microsoft.com/office/officeart/2005/8/layout/vList2"/>
    <dgm:cxn modelId="{2516EC7A-2AF3-4F05-8FAF-8FD9AE2C7E54}" type="presOf" srcId="{9C9C9B90-D639-4765-9753-423DE880D1BD}" destId="{DE2297D9-3179-4161-9778-12DFF593D044}" srcOrd="0" destOrd="0" presId="urn:microsoft.com/office/officeart/2005/8/layout/vList2"/>
    <dgm:cxn modelId="{C72BE2D5-0A6F-40EC-BCBB-06099D927BAD}" srcId="{B1271FEF-ECF9-41CD-9424-C5C179F93EDB}" destId="{402F1B6A-7F97-42B0-AC01-2421F6BEF8EF}" srcOrd="9" destOrd="0" parTransId="{9152FB38-1F9F-444F-BF93-E73560E82416}" sibTransId="{A59B3B3E-E545-4FF1-9F1C-6B2F04D39B9C}"/>
    <dgm:cxn modelId="{AE192778-80E6-49B1-8F87-4ED352061C60}" srcId="{B1271FEF-ECF9-41CD-9424-C5C179F93EDB}" destId="{C91CBE2A-AE0E-4ADB-B11E-1CF6073D7A65}" srcOrd="8" destOrd="0" parTransId="{73A5FAE6-46EC-4542-8D88-379648736E82}" sibTransId="{2DEE69DE-253E-4F60-B7C5-B38A600DDEC1}"/>
    <dgm:cxn modelId="{E6D8ACD8-BB5C-43E5-97E5-8BEDE10B74A5}" srcId="{B1271FEF-ECF9-41CD-9424-C5C179F93EDB}" destId="{66E85323-D064-45D7-9354-F8DAB03390AD}" srcOrd="15" destOrd="0" parTransId="{791C5919-5B06-4613-B8BF-B74E3EA53B62}" sibTransId="{BA5AFE03-6DF9-4931-91F0-D900897643E5}"/>
    <dgm:cxn modelId="{B315D8FD-9E71-474D-B60E-D1E19AC14504}" srcId="{B1271FEF-ECF9-41CD-9424-C5C179F93EDB}" destId="{48A18AD7-855B-4F0B-A9B7-6F7DAECB3361}" srcOrd="4" destOrd="0" parTransId="{6ADCECAE-F4E6-422D-A6C6-99C5EA1A2EFB}" sibTransId="{D2896C1A-F359-4E01-8724-D4AA5CBA6E2F}"/>
    <dgm:cxn modelId="{6635934B-15AE-4FE6-86A5-65C53572F769}" type="presOf" srcId="{8E60BA19-A935-4B49-B442-7FA32A1738A8}" destId="{B9673F34-42D8-4E03-A3A1-14DE28C4E597}" srcOrd="0" destOrd="0" presId="urn:microsoft.com/office/officeart/2005/8/layout/vList2"/>
    <dgm:cxn modelId="{2391F911-AEB6-4D85-9B30-DA42CB49F7E3}" type="presOf" srcId="{9BA1E5D5-8826-4A1A-8C36-3C320935F50C}" destId="{355D331D-E100-4502-A8F1-C1E7CF4491F3}" srcOrd="0" destOrd="0" presId="urn:microsoft.com/office/officeart/2005/8/layout/vList2"/>
    <dgm:cxn modelId="{5FF688C6-ABFB-444B-9A2B-C9CD70F25D4F}" type="presOf" srcId="{402F1B6A-7F97-42B0-AC01-2421F6BEF8EF}" destId="{7AC2DB79-66BC-4794-BDD7-2E7A03221C80}" srcOrd="0" destOrd="0" presId="urn:microsoft.com/office/officeart/2005/8/layout/vList2"/>
    <dgm:cxn modelId="{DEAEE2C4-A433-4D5C-BFE4-D5BAAD957709}" srcId="{B1271FEF-ECF9-41CD-9424-C5C179F93EDB}" destId="{8040F5E3-4263-445D-AC31-9FF568643EBB}" srcOrd="13" destOrd="0" parTransId="{5C427705-CF59-4B5A-A987-7A4F3ECA477A}" sibTransId="{9BC91E9E-F33A-4135-B2B4-DF38D901C03C}"/>
    <dgm:cxn modelId="{5B3AC658-3717-4C24-9F1A-DED07A09CCD2}" srcId="{B1271FEF-ECF9-41CD-9424-C5C179F93EDB}" destId="{9BA1E5D5-8826-4A1A-8C36-3C320935F50C}" srcOrd="11" destOrd="0" parTransId="{18F8344F-3A66-4CA6-B02A-C801537924BE}" sibTransId="{BEC0619A-41B6-4CCA-AF1B-871E84DBA091}"/>
    <dgm:cxn modelId="{1F1114D4-B3AA-4BAA-86AC-CD264EB8C12E}" type="presOf" srcId="{C706EDA9-E84C-4CA2-92FD-9E0074BC7C42}" destId="{987016F0-98B4-4EA1-B4FE-282AC5522ADE}" srcOrd="0" destOrd="0" presId="urn:microsoft.com/office/officeart/2005/8/layout/vList2"/>
    <dgm:cxn modelId="{49DEEF85-0123-4E24-97D7-82C3DD422C09}" srcId="{B1271FEF-ECF9-41CD-9424-C5C179F93EDB}" destId="{8E60BA19-A935-4B49-B442-7FA32A1738A8}" srcOrd="2" destOrd="0" parTransId="{54C8266C-5AF2-488D-A585-21AF756AA1B4}" sibTransId="{B9B89764-7E83-4466-BCE2-3FE17257BD2F}"/>
    <dgm:cxn modelId="{8CA07071-24FF-4BAB-90C8-3A53E692E708}" type="presOf" srcId="{48A18AD7-855B-4F0B-A9B7-6F7DAECB3361}" destId="{1EAB5FD3-5E41-49DD-A3FF-83F4270F59EB}" srcOrd="0" destOrd="0" presId="urn:microsoft.com/office/officeart/2005/8/layout/vList2"/>
    <dgm:cxn modelId="{4552101E-824D-4345-BA22-704660A6A407}" type="presOf" srcId="{3ADBB5DE-CC10-46A1-854C-E047F8F5F054}" destId="{798B8713-B8B9-40D3-AED7-FD134967BD5D}" srcOrd="0" destOrd="0" presId="urn:microsoft.com/office/officeart/2005/8/layout/vList2"/>
    <dgm:cxn modelId="{E2FD249E-EB95-4CA7-8D4B-76423FC922F8}" srcId="{B1271FEF-ECF9-41CD-9424-C5C179F93EDB}" destId="{31530480-4702-4687-A58F-D8C73430E06D}" srcOrd="3" destOrd="0" parTransId="{BBC6D697-4133-4A4C-A1A9-A5F9EFEB4409}" sibTransId="{BC727C7F-7E60-43EB-9D6A-EC19A7A63102}"/>
    <dgm:cxn modelId="{201D80A9-AB9A-4F6B-AD14-FB33464A3CCE}" srcId="{B1271FEF-ECF9-41CD-9424-C5C179F93EDB}" destId="{FEA08766-2418-4740-BCEE-9B0A40DA3912}" srcOrd="10" destOrd="0" parTransId="{D9B8065F-8AA7-4C02-B467-952688A60056}" sibTransId="{B7685341-E246-478E-B54F-5B20EB4E129C}"/>
    <dgm:cxn modelId="{224D3EA4-BBD4-44E5-AB24-10BA885BA0C2}" srcId="{B1271FEF-ECF9-41CD-9424-C5C179F93EDB}" destId="{C706EDA9-E84C-4CA2-92FD-9E0074BC7C42}" srcOrd="5" destOrd="0" parTransId="{1F9FF317-566E-48F9-8AC4-1A31821D7A5F}" sibTransId="{37C7D239-C2EB-4EFC-A0AE-098E73B0A260}"/>
    <dgm:cxn modelId="{914172A5-95E7-4273-A041-1695460DB4A5}" type="presOf" srcId="{D2B5A069-A5EF-4CF3-9FAA-EFC87F8D0B98}" destId="{EDAF10D9-5C53-427F-B10C-37AC98AB8D0F}" srcOrd="0" destOrd="0" presId="urn:microsoft.com/office/officeart/2005/8/layout/vList2"/>
    <dgm:cxn modelId="{7DCAAB3F-296F-4D88-B132-5DB1D0A0752B}" srcId="{B1271FEF-ECF9-41CD-9424-C5C179F93EDB}" destId="{61C8E8C2-4205-4D76-8C83-89154EEA569B}" srcOrd="16" destOrd="0" parTransId="{295DC09A-7314-4D22-A374-1B257F999672}" sibTransId="{576E3F34-AE48-40E4-A0DC-18E33325AEF8}"/>
    <dgm:cxn modelId="{C4F5A659-3458-4D5A-9572-A859DE552556}" type="presOf" srcId="{FEA08766-2418-4740-BCEE-9B0A40DA3912}" destId="{44AE2A74-9D92-405B-9B0C-66C06F59F452}" srcOrd="0" destOrd="0" presId="urn:microsoft.com/office/officeart/2005/8/layout/vList2"/>
    <dgm:cxn modelId="{9FC95EEC-C441-4BC3-9618-1A5FFBB454B2}" type="presOf" srcId="{247F0EF6-5C54-4E45-889F-98E39DDF2A97}" destId="{A119477D-C481-407B-9DF8-914C6DD01B22}" srcOrd="0" destOrd="0" presId="urn:microsoft.com/office/officeart/2005/8/layout/vList2"/>
    <dgm:cxn modelId="{8685A8C7-12CA-40C3-BB36-C72EBC441AD6}" srcId="{B1271FEF-ECF9-41CD-9424-C5C179F93EDB}" destId="{247F0EF6-5C54-4E45-889F-98E39DDF2A97}" srcOrd="0" destOrd="0" parTransId="{1604EE27-8BCF-422D-B41B-488B21DF321A}" sibTransId="{DE5E213C-FB00-4523-ABEE-C7CB0D91A59E}"/>
    <dgm:cxn modelId="{C14BE392-DDA0-4C4B-9AAB-2EED2E2DDBAB}" srcId="{B1271FEF-ECF9-41CD-9424-C5C179F93EDB}" destId="{829F3E06-26F6-4223-8840-901ED5E6A441}" srcOrd="6" destOrd="0" parTransId="{B9EA92BB-F519-4DB3-A3CF-9FDC062DEF55}" sibTransId="{61E7E5AD-DBDB-45CD-B539-EBA244EE99A0}"/>
    <dgm:cxn modelId="{4D0A9715-EB07-4CA7-9848-1182D8C60E00}" type="presParOf" srcId="{54B4621B-9BB6-4E3E-AA96-54260DFF8A5B}" destId="{A119477D-C481-407B-9DF8-914C6DD01B22}" srcOrd="0" destOrd="0" presId="urn:microsoft.com/office/officeart/2005/8/layout/vList2"/>
    <dgm:cxn modelId="{05B8BD89-E9E5-45C6-B0F7-0A21BE93EDA3}" type="presParOf" srcId="{54B4621B-9BB6-4E3E-AA96-54260DFF8A5B}" destId="{EE7369F0-2E93-4666-9129-58ECB6586BD5}" srcOrd="1" destOrd="0" presId="urn:microsoft.com/office/officeart/2005/8/layout/vList2"/>
    <dgm:cxn modelId="{FAF54F47-8240-4089-AB5B-79171EA178DC}" type="presParOf" srcId="{54B4621B-9BB6-4E3E-AA96-54260DFF8A5B}" destId="{0DD96AA3-D784-441B-BC4D-FD381A0695F1}" srcOrd="2" destOrd="0" presId="urn:microsoft.com/office/officeart/2005/8/layout/vList2"/>
    <dgm:cxn modelId="{BD2334EE-9126-49C1-8547-066173A832E4}" type="presParOf" srcId="{54B4621B-9BB6-4E3E-AA96-54260DFF8A5B}" destId="{9F8207C8-9AFF-48BA-A95D-18FF4CEE61D8}" srcOrd="3" destOrd="0" presId="urn:microsoft.com/office/officeart/2005/8/layout/vList2"/>
    <dgm:cxn modelId="{04DBBB18-A6FA-49A7-A87B-AE3AF96DFA12}" type="presParOf" srcId="{54B4621B-9BB6-4E3E-AA96-54260DFF8A5B}" destId="{B9673F34-42D8-4E03-A3A1-14DE28C4E597}" srcOrd="4" destOrd="0" presId="urn:microsoft.com/office/officeart/2005/8/layout/vList2"/>
    <dgm:cxn modelId="{169F32CA-B4FB-4755-A0AD-FB5D21D92B4B}" type="presParOf" srcId="{54B4621B-9BB6-4E3E-AA96-54260DFF8A5B}" destId="{8BCE645E-0263-4D9A-B1FE-CC6A5B5A9C52}" srcOrd="5" destOrd="0" presId="urn:microsoft.com/office/officeart/2005/8/layout/vList2"/>
    <dgm:cxn modelId="{5E3CC794-B886-4922-8D04-0D36974E5E77}" type="presParOf" srcId="{54B4621B-9BB6-4E3E-AA96-54260DFF8A5B}" destId="{C3AC7F47-E34B-4B51-A9A2-470A870C30B3}" srcOrd="6" destOrd="0" presId="urn:microsoft.com/office/officeart/2005/8/layout/vList2"/>
    <dgm:cxn modelId="{6CFBD896-0D38-4300-8AA3-F531C5DFABB0}" type="presParOf" srcId="{54B4621B-9BB6-4E3E-AA96-54260DFF8A5B}" destId="{7FA6D2F8-A6DB-4C75-B986-73B1376D3FB4}" srcOrd="7" destOrd="0" presId="urn:microsoft.com/office/officeart/2005/8/layout/vList2"/>
    <dgm:cxn modelId="{70D5B08E-BC67-4247-8A8D-AAED0FC8B34A}" type="presParOf" srcId="{54B4621B-9BB6-4E3E-AA96-54260DFF8A5B}" destId="{1EAB5FD3-5E41-49DD-A3FF-83F4270F59EB}" srcOrd="8" destOrd="0" presId="urn:microsoft.com/office/officeart/2005/8/layout/vList2"/>
    <dgm:cxn modelId="{899087FD-8C8A-43B8-8B5E-BCF96EA39AB0}" type="presParOf" srcId="{54B4621B-9BB6-4E3E-AA96-54260DFF8A5B}" destId="{6C41503E-0D93-48F2-B813-33E356BB2E09}" srcOrd="9" destOrd="0" presId="urn:microsoft.com/office/officeart/2005/8/layout/vList2"/>
    <dgm:cxn modelId="{B25E436E-509E-4F82-97A0-5CB580088DF2}" type="presParOf" srcId="{54B4621B-9BB6-4E3E-AA96-54260DFF8A5B}" destId="{987016F0-98B4-4EA1-B4FE-282AC5522ADE}" srcOrd="10" destOrd="0" presId="urn:microsoft.com/office/officeart/2005/8/layout/vList2"/>
    <dgm:cxn modelId="{7A682AAD-C541-4CEC-A77E-2E0D2F48FFBC}" type="presParOf" srcId="{54B4621B-9BB6-4E3E-AA96-54260DFF8A5B}" destId="{3EC21D4D-0510-4E9E-83D2-234BCF7CA132}" srcOrd="11" destOrd="0" presId="urn:microsoft.com/office/officeart/2005/8/layout/vList2"/>
    <dgm:cxn modelId="{64223930-7992-48B7-9286-BDDDEA120A3D}" type="presParOf" srcId="{54B4621B-9BB6-4E3E-AA96-54260DFF8A5B}" destId="{9ADB4E15-AA68-440B-BD20-F4637413985B}" srcOrd="12" destOrd="0" presId="urn:microsoft.com/office/officeart/2005/8/layout/vList2"/>
    <dgm:cxn modelId="{6D963A25-BB47-433A-97DE-655D14FE4564}" type="presParOf" srcId="{54B4621B-9BB6-4E3E-AA96-54260DFF8A5B}" destId="{57378C6C-F84E-47D2-A50A-7D399DC0E8F8}" srcOrd="13" destOrd="0" presId="urn:microsoft.com/office/officeart/2005/8/layout/vList2"/>
    <dgm:cxn modelId="{B5186BDC-3A86-4696-A01A-27E611F44E31}" type="presParOf" srcId="{54B4621B-9BB6-4E3E-AA96-54260DFF8A5B}" destId="{798B8713-B8B9-40D3-AED7-FD134967BD5D}" srcOrd="14" destOrd="0" presId="urn:microsoft.com/office/officeart/2005/8/layout/vList2"/>
    <dgm:cxn modelId="{781232DA-1432-4B73-9959-952C701667E1}" type="presParOf" srcId="{54B4621B-9BB6-4E3E-AA96-54260DFF8A5B}" destId="{9C41EEF7-1D90-4D91-B633-24626A340C04}" srcOrd="15" destOrd="0" presId="urn:microsoft.com/office/officeart/2005/8/layout/vList2"/>
    <dgm:cxn modelId="{C29B38B5-D36E-417D-A68C-15508144EEF4}" type="presParOf" srcId="{54B4621B-9BB6-4E3E-AA96-54260DFF8A5B}" destId="{BED14356-379D-4928-9445-39DB078BD251}" srcOrd="16" destOrd="0" presId="urn:microsoft.com/office/officeart/2005/8/layout/vList2"/>
    <dgm:cxn modelId="{BA41D850-110E-47F4-BAC1-AE9A798A4503}" type="presParOf" srcId="{54B4621B-9BB6-4E3E-AA96-54260DFF8A5B}" destId="{BC854901-9523-4FA6-BC05-C14E6B55EC6E}" srcOrd="17" destOrd="0" presId="urn:microsoft.com/office/officeart/2005/8/layout/vList2"/>
    <dgm:cxn modelId="{6C651366-E7D9-4C97-B69D-E85F347C7C50}" type="presParOf" srcId="{54B4621B-9BB6-4E3E-AA96-54260DFF8A5B}" destId="{7AC2DB79-66BC-4794-BDD7-2E7A03221C80}" srcOrd="18" destOrd="0" presId="urn:microsoft.com/office/officeart/2005/8/layout/vList2"/>
    <dgm:cxn modelId="{88A70FE9-BF6D-47AB-9B48-41194AAF3418}" type="presParOf" srcId="{54B4621B-9BB6-4E3E-AA96-54260DFF8A5B}" destId="{7CA9D8A8-A4B4-442F-8F86-DDC0B843D772}" srcOrd="19" destOrd="0" presId="urn:microsoft.com/office/officeart/2005/8/layout/vList2"/>
    <dgm:cxn modelId="{49B96528-09B8-48CB-8B80-738D02CDEC02}" type="presParOf" srcId="{54B4621B-9BB6-4E3E-AA96-54260DFF8A5B}" destId="{44AE2A74-9D92-405B-9B0C-66C06F59F452}" srcOrd="20" destOrd="0" presId="urn:microsoft.com/office/officeart/2005/8/layout/vList2"/>
    <dgm:cxn modelId="{5ABA4A2C-4F84-4D89-96E0-772C3BD8BBDE}" type="presParOf" srcId="{54B4621B-9BB6-4E3E-AA96-54260DFF8A5B}" destId="{FD7EFE0A-5B88-4330-A4E6-A93F26606F08}" srcOrd="21" destOrd="0" presId="urn:microsoft.com/office/officeart/2005/8/layout/vList2"/>
    <dgm:cxn modelId="{8C89D718-37AF-49DF-AF77-1CE6869CD1E3}" type="presParOf" srcId="{54B4621B-9BB6-4E3E-AA96-54260DFF8A5B}" destId="{355D331D-E100-4502-A8F1-C1E7CF4491F3}" srcOrd="22" destOrd="0" presId="urn:microsoft.com/office/officeart/2005/8/layout/vList2"/>
    <dgm:cxn modelId="{E5061241-A74E-41AD-919A-9F494622CED1}" type="presParOf" srcId="{54B4621B-9BB6-4E3E-AA96-54260DFF8A5B}" destId="{7AD8DAA3-39EF-44FD-8AC6-E07B203FB92F}" srcOrd="23" destOrd="0" presId="urn:microsoft.com/office/officeart/2005/8/layout/vList2"/>
    <dgm:cxn modelId="{B4132C35-340A-4840-9ABC-AA1938808422}" type="presParOf" srcId="{54B4621B-9BB6-4E3E-AA96-54260DFF8A5B}" destId="{B78AF8A1-622C-43A8-A9D2-A4FF4A01C4D2}" srcOrd="24" destOrd="0" presId="urn:microsoft.com/office/officeart/2005/8/layout/vList2"/>
    <dgm:cxn modelId="{11ADA9AC-0412-4725-B8FB-D6C7246C4838}" type="presParOf" srcId="{54B4621B-9BB6-4E3E-AA96-54260DFF8A5B}" destId="{E3EC8476-59EE-4877-B729-2FCB29EA9D66}" srcOrd="25" destOrd="0" presId="urn:microsoft.com/office/officeart/2005/8/layout/vList2"/>
    <dgm:cxn modelId="{6D5793BE-C69D-4009-9851-42A3995E2BFF}" type="presParOf" srcId="{54B4621B-9BB6-4E3E-AA96-54260DFF8A5B}" destId="{602CF094-615D-42DD-87C0-D687D4D998B5}" srcOrd="26" destOrd="0" presId="urn:microsoft.com/office/officeart/2005/8/layout/vList2"/>
    <dgm:cxn modelId="{0C351B92-F08F-47A9-9562-4ED19490D0C6}" type="presParOf" srcId="{54B4621B-9BB6-4E3E-AA96-54260DFF8A5B}" destId="{07A4AEE3-F327-49AD-AFDB-8CEA2422870E}" srcOrd="27" destOrd="0" presId="urn:microsoft.com/office/officeart/2005/8/layout/vList2"/>
    <dgm:cxn modelId="{665886EC-2115-4FFC-9C7C-27D631039BAD}" type="presParOf" srcId="{54B4621B-9BB6-4E3E-AA96-54260DFF8A5B}" destId="{EDAF10D9-5C53-427F-B10C-37AC98AB8D0F}" srcOrd="28" destOrd="0" presId="urn:microsoft.com/office/officeart/2005/8/layout/vList2"/>
    <dgm:cxn modelId="{059CA2A3-9FEF-46D1-A3DE-7FF54DC955F0}" type="presParOf" srcId="{54B4621B-9BB6-4E3E-AA96-54260DFF8A5B}" destId="{532A55B3-F820-4F42-9D9D-25FB1965E9FC}" srcOrd="29" destOrd="0" presId="urn:microsoft.com/office/officeart/2005/8/layout/vList2"/>
    <dgm:cxn modelId="{29579BF6-CCFE-4628-BA52-25276868D625}" type="presParOf" srcId="{54B4621B-9BB6-4E3E-AA96-54260DFF8A5B}" destId="{CACAD49B-042E-47E8-A9D9-0E319731E65D}" srcOrd="30" destOrd="0" presId="urn:microsoft.com/office/officeart/2005/8/layout/vList2"/>
    <dgm:cxn modelId="{4C6E8F2F-C534-44B2-9C9E-8222BBEF7697}" type="presParOf" srcId="{54B4621B-9BB6-4E3E-AA96-54260DFF8A5B}" destId="{D4FDDA0C-21D3-4D56-B174-8BD35730AC83}" srcOrd="31" destOrd="0" presId="urn:microsoft.com/office/officeart/2005/8/layout/vList2"/>
    <dgm:cxn modelId="{ABD0D593-F9D5-4B7C-B127-FB9A5203F550}" type="presParOf" srcId="{54B4621B-9BB6-4E3E-AA96-54260DFF8A5B}" destId="{7B27951F-C8E8-459C-B068-719BF7B58AA8}" srcOrd="32" destOrd="0" presId="urn:microsoft.com/office/officeart/2005/8/layout/vList2"/>
    <dgm:cxn modelId="{E5E225BB-15A0-47E5-B689-40AC0DC60C62}" type="presParOf" srcId="{54B4621B-9BB6-4E3E-AA96-54260DFF8A5B}" destId="{1825280D-A956-444D-8423-71526A0D69A4}" srcOrd="33" destOrd="0" presId="urn:microsoft.com/office/officeart/2005/8/layout/vList2"/>
    <dgm:cxn modelId="{0553420C-1EBD-446F-BE56-73A089AA5621}" type="presParOf" srcId="{54B4621B-9BB6-4E3E-AA96-54260DFF8A5B}" destId="{DE2297D9-3179-4161-9778-12DFF593D044}" srcOrd="3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8A2E61A-91C5-4A7A-9982-E8AB181621E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885621B-E13C-473D-8774-EC44D073C8B3}">
      <dgm:prSet custT="1"/>
      <dgm:spPr/>
      <dgm:t>
        <a:bodyPr/>
        <a:lstStyle/>
        <a:p>
          <a:pPr rtl="0"/>
          <a:r>
            <a:rPr lang="en-US" sz="2000" dirty="0" smtClean="0">
              <a:latin typeface="Book Antiqua" pitchFamily="18" charset="0"/>
            </a:rPr>
            <a:t>In learning environment Ts ultimate goal is to have successful class.</a:t>
          </a:r>
          <a:endParaRPr lang="tr-TR" sz="2000" dirty="0">
            <a:latin typeface="Book Antiqua" pitchFamily="18" charset="0"/>
          </a:endParaRPr>
        </a:p>
      </dgm:t>
    </dgm:pt>
    <dgm:pt modelId="{CA7F07F4-A3E8-4217-9740-F7DC354B2538}" type="parTrans" cxnId="{C2196344-7ED0-4779-ABF7-2B3943C8D5F1}">
      <dgm:prSet/>
      <dgm:spPr/>
      <dgm:t>
        <a:bodyPr/>
        <a:lstStyle/>
        <a:p>
          <a:endParaRPr lang="en-US"/>
        </a:p>
      </dgm:t>
    </dgm:pt>
    <dgm:pt modelId="{1E4EC88B-BCD9-4A50-A0D0-A57F50790E7E}" type="sibTrans" cxnId="{C2196344-7ED0-4779-ABF7-2B3943C8D5F1}">
      <dgm:prSet/>
      <dgm:spPr/>
      <dgm:t>
        <a:bodyPr/>
        <a:lstStyle/>
        <a:p>
          <a:endParaRPr lang="en-US"/>
        </a:p>
      </dgm:t>
    </dgm:pt>
    <dgm:pt modelId="{91D86598-DE4C-4036-96AC-38382FCFDFC5}">
      <dgm:prSet custT="1"/>
      <dgm:spPr/>
      <dgm:t>
        <a:bodyPr/>
        <a:lstStyle/>
        <a:p>
          <a:pPr rtl="0"/>
          <a:r>
            <a:rPr lang="en-US" sz="2000" noProof="0" dirty="0" smtClean="0">
              <a:latin typeface="Book Antiqua" pitchFamily="18" charset="0"/>
            </a:rPr>
            <a:t>Sometimes Sts are out of control “disruptive talking, sleeping, poor attendance, do not homework, cheating, unwilling to speak, insulting others”</a:t>
          </a:r>
          <a:endParaRPr lang="en-US" sz="2000" noProof="0" dirty="0">
            <a:latin typeface="Book Antiqua" pitchFamily="18" charset="0"/>
          </a:endParaRPr>
        </a:p>
      </dgm:t>
    </dgm:pt>
    <dgm:pt modelId="{BD24FB61-204F-4EE0-AF57-2F0ABFC94CD7}" type="parTrans" cxnId="{B3716106-D7BD-41FE-99D1-50AAF3A4E73B}">
      <dgm:prSet/>
      <dgm:spPr/>
      <dgm:t>
        <a:bodyPr/>
        <a:lstStyle/>
        <a:p>
          <a:endParaRPr lang="en-US"/>
        </a:p>
      </dgm:t>
    </dgm:pt>
    <dgm:pt modelId="{3364BC39-4B3F-44C4-BA08-F0BF7C88E75B}" type="sibTrans" cxnId="{B3716106-D7BD-41FE-99D1-50AAF3A4E73B}">
      <dgm:prSet/>
      <dgm:spPr/>
      <dgm:t>
        <a:bodyPr/>
        <a:lstStyle/>
        <a:p>
          <a:endParaRPr lang="en-US"/>
        </a:p>
      </dgm:t>
    </dgm:pt>
    <dgm:pt modelId="{61E13E8A-7016-41F7-B376-6E706E100CA2}">
      <dgm:prSet custT="1"/>
      <dgm:spPr/>
      <dgm:t>
        <a:bodyPr/>
        <a:lstStyle/>
        <a:p>
          <a:pPr rtl="0"/>
          <a:r>
            <a:rPr lang="en-US" sz="2000" noProof="0" dirty="0" smtClean="0">
              <a:latin typeface="Book Antiqua" pitchFamily="18" charset="0"/>
            </a:rPr>
            <a:t>Ts first must define the problem. What is the problem?</a:t>
          </a:r>
          <a:endParaRPr lang="en-US" sz="2000" noProof="0" dirty="0">
            <a:latin typeface="Book Antiqua" pitchFamily="18" charset="0"/>
          </a:endParaRPr>
        </a:p>
      </dgm:t>
    </dgm:pt>
    <dgm:pt modelId="{CB3F5B7B-E88A-4DBA-8036-9183C090E65C}" type="parTrans" cxnId="{3BAD7291-3630-4C67-A175-444996D6A365}">
      <dgm:prSet/>
      <dgm:spPr/>
      <dgm:t>
        <a:bodyPr/>
        <a:lstStyle/>
        <a:p>
          <a:endParaRPr lang="en-US"/>
        </a:p>
      </dgm:t>
    </dgm:pt>
    <dgm:pt modelId="{A83BA603-DF52-4B4C-928B-6D648FBB2E2E}" type="sibTrans" cxnId="{3BAD7291-3630-4C67-A175-444996D6A365}">
      <dgm:prSet/>
      <dgm:spPr/>
      <dgm:t>
        <a:bodyPr/>
        <a:lstStyle/>
        <a:p>
          <a:endParaRPr lang="en-US"/>
        </a:p>
      </dgm:t>
    </dgm:pt>
    <dgm:pt modelId="{D532D377-F8D2-43C8-B9E6-F9FB5F9311B2}">
      <dgm:prSet custT="1"/>
      <dgm:spPr/>
      <dgm:t>
        <a:bodyPr/>
        <a:lstStyle/>
        <a:p>
          <a:pPr rtl="0"/>
          <a:r>
            <a:rPr lang="en-US" sz="2000" noProof="0" dirty="0" smtClean="0">
              <a:latin typeface="Book Antiqua" pitchFamily="18" charset="0"/>
            </a:rPr>
            <a:t>Then Ts take precautions.</a:t>
          </a:r>
          <a:endParaRPr lang="en-US" sz="2000" noProof="0" dirty="0">
            <a:latin typeface="Book Antiqua" pitchFamily="18" charset="0"/>
          </a:endParaRPr>
        </a:p>
      </dgm:t>
    </dgm:pt>
    <dgm:pt modelId="{2E20A2AE-5F94-493B-8551-C4B24FCA69A3}" type="parTrans" cxnId="{8D1FBBDA-C538-495E-A61F-49697AEC0D4F}">
      <dgm:prSet/>
      <dgm:spPr/>
      <dgm:t>
        <a:bodyPr/>
        <a:lstStyle/>
        <a:p>
          <a:endParaRPr lang="en-US"/>
        </a:p>
      </dgm:t>
    </dgm:pt>
    <dgm:pt modelId="{137E8333-38B9-4B13-BAE1-E3E1180A1F10}" type="sibTrans" cxnId="{8D1FBBDA-C538-495E-A61F-49697AEC0D4F}">
      <dgm:prSet/>
      <dgm:spPr/>
      <dgm:t>
        <a:bodyPr/>
        <a:lstStyle/>
        <a:p>
          <a:endParaRPr lang="en-US"/>
        </a:p>
      </dgm:t>
    </dgm:pt>
    <dgm:pt modelId="{B936D652-1929-4A29-B5F4-989CB4EF8CFF}">
      <dgm:prSet custT="1"/>
      <dgm:spPr/>
      <dgm:t>
        <a:bodyPr/>
        <a:lstStyle/>
        <a:p>
          <a:pPr rtl="0"/>
          <a:r>
            <a:rPr lang="en-US" sz="2000" b="1" noProof="0" dirty="0" smtClean="0">
              <a:latin typeface="Book Antiqua" pitchFamily="18" charset="0"/>
            </a:rPr>
            <a:t>Then Ts search WHY the problems occur?</a:t>
          </a:r>
          <a:endParaRPr lang="en-US" sz="2000" b="1" noProof="0" dirty="0">
            <a:latin typeface="Book Antiqua" pitchFamily="18" charset="0"/>
          </a:endParaRPr>
        </a:p>
      </dgm:t>
    </dgm:pt>
    <dgm:pt modelId="{86FEF07D-C253-414A-B7D8-D498AF1B7377}" type="parTrans" cxnId="{1725F8DE-5C35-49E5-B2BA-2D19467EC92A}">
      <dgm:prSet/>
      <dgm:spPr/>
      <dgm:t>
        <a:bodyPr/>
        <a:lstStyle/>
        <a:p>
          <a:endParaRPr lang="en-US"/>
        </a:p>
      </dgm:t>
    </dgm:pt>
    <dgm:pt modelId="{B595D9F3-7CD9-47DC-B6A2-CCB059825596}" type="sibTrans" cxnId="{1725F8DE-5C35-49E5-B2BA-2D19467EC92A}">
      <dgm:prSet/>
      <dgm:spPr/>
      <dgm:t>
        <a:bodyPr/>
        <a:lstStyle/>
        <a:p>
          <a:endParaRPr lang="en-US"/>
        </a:p>
      </dgm:t>
    </dgm:pt>
    <dgm:pt modelId="{39328C14-9A50-421E-A196-93AAB43E9CBB}">
      <dgm:prSet custT="1"/>
      <dgm:spPr/>
      <dgm:t>
        <a:bodyPr/>
        <a:lstStyle/>
        <a:p>
          <a:pPr rtl="0"/>
          <a:r>
            <a:rPr lang="en-US" sz="2000" noProof="0" dirty="0" smtClean="0">
              <a:latin typeface="Book Antiqua" pitchFamily="18" charset="0"/>
            </a:rPr>
            <a:t>What problem behavior is?</a:t>
          </a:r>
          <a:endParaRPr lang="en-US" sz="2000" noProof="0" dirty="0">
            <a:latin typeface="Book Antiqua" pitchFamily="18" charset="0"/>
          </a:endParaRPr>
        </a:p>
      </dgm:t>
    </dgm:pt>
    <dgm:pt modelId="{C09ED9F1-2105-4B79-977A-165BEBA68091}" type="parTrans" cxnId="{A0927402-03FE-45CF-B77D-4ED5E427233D}">
      <dgm:prSet/>
      <dgm:spPr/>
      <dgm:t>
        <a:bodyPr/>
        <a:lstStyle/>
        <a:p>
          <a:endParaRPr lang="en-US"/>
        </a:p>
      </dgm:t>
    </dgm:pt>
    <dgm:pt modelId="{2818C01B-4146-4C44-A193-EE301690C219}" type="sibTrans" cxnId="{A0927402-03FE-45CF-B77D-4ED5E427233D}">
      <dgm:prSet/>
      <dgm:spPr/>
      <dgm:t>
        <a:bodyPr/>
        <a:lstStyle/>
        <a:p>
          <a:endParaRPr lang="en-US"/>
        </a:p>
      </dgm:t>
    </dgm:pt>
    <dgm:pt modelId="{4E51B299-A4E5-49BD-909B-0F3B508C98E6}">
      <dgm:prSet custT="1"/>
      <dgm:spPr/>
      <dgm:t>
        <a:bodyPr/>
        <a:lstStyle/>
        <a:p>
          <a:pPr rtl="0"/>
          <a:r>
            <a:rPr lang="en-US" sz="2000" noProof="0" dirty="0" smtClean="0">
              <a:latin typeface="Book Antiqua" pitchFamily="18" charset="0"/>
            </a:rPr>
            <a:t>What we should do?</a:t>
          </a:r>
          <a:endParaRPr lang="en-US" sz="2000" noProof="0" dirty="0">
            <a:latin typeface="Book Antiqua" pitchFamily="18" charset="0"/>
          </a:endParaRPr>
        </a:p>
      </dgm:t>
    </dgm:pt>
    <dgm:pt modelId="{102A8780-BC2F-4070-93CC-ADE36E849798}" type="parTrans" cxnId="{2AE61654-3E1D-473C-A128-3DEF5F110811}">
      <dgm:prSet/>
      <dgm:spPr/>
      <dgm:t>
        <a:bodyPr/>
        <a:lstStyle/>
        <a:p>
          <a:endParaRPr lang="en-US"/>
        </a:p>
      </dgm:t>
    </dgm:pt>
    <dgm:pt modelId="{884339FE-39F8-4D30-9368-FF5C7FD9A7A0}" type="sibTrans" cxnId="{2AE61654-3E1D-473C-A128-3DEF5F110811}">
      <dgm:prSet/>
      <dgm:spPr/>
      <dgm:t>
        <a:bodyPr/>
        <a:lstStyle/>
        <a:p>
          <a:endParaRPr lang="en-US"/>
        </a:p>
      </dgm:t>
    </dgm:pt>
    <dgm:pt modelId="{14172BA4-C6ED-450A-8323-CA907539E346}">
      <dgm:prSet custT="1"/>
      <dgm:spPr/>
      <dgm:t>
        <a:bodyPr/>
        <a:lstStyle/>
        <a:p>
          <a:pPr rtl="0"/>
          <a:r>
            <a:rPr lang="en-US" sz="2000" noProof="0" dirty="0" smtClean="0">
              <a:latin typeface="Book Antiqua" pitchFamily="18" charset="0"/>
            </a:rPr>
            <a:t>How to deal with these problems?</a:t>
          </a:r>
          <a:endParaRPr lang="en-US" sz="2000" noProof="0" dirty="0">
            <a:latin typeface="Book Antiqua" pitchFamily="18" charset="0"/>
          </a:endParaRPr>
        </a:p>
      </dgm:t>
    </dgm:pt>
    <dgm:pt modelId="{422DE57D-F12F-477E-B0E1-34E7A4CD19CF}" type="parTrans" cxnId="{7CCF332B-BF3D-494B-9A3C-C8DD8C3BD390}">
      <dgm:prSet/>
      <dgm:spPr/>
      <dgm:t>
        <a:bodyPr/>
        <a:lstStyle/>
        <a:p>
          <a:endParaRPr lang="en-US"/>
        </a:p>
      </dgm:t>
    </dgm:pt>
    <dgm:pt modelId="{D780B174-DC21-40DB-811A-967E806B0146}" type="sibTrans" cxnId="{7CCF332B-BF3D-494B-9A3C-C8DD8C3BD390}">
      <dgm:prSet/>
      <dgm:spPr/>
      <dgm:t>
        <a:bodyPr/>
        <a:lstStyle/>
        <a:p>
          <a:endParaRPr lang="en-US"/>
        </a:p>
      </dgm:t>
    </dgm:pt>
    <dgm:pt modelId="{478E57BB-D5F9-4E41-8FDD-3DDFFC3F820C}" type="pres">
      <dgm:prSet presAssocID="{98A2E61A-91C5-4A7A-9982-E8AB181621E7}" presName="linear" presStyleCnt="0">
        <dgm:presLayoutVars>
          <dgm:animLvl val="lvl"/>
          <dgm:resizeHandles val="exact"/>
        </dgm:presLayoutVars>
      </dgm:prSet>
      <dgm:spPr/>
      <dgm:t>
        <a:bodyPr/>
        <a:lstStyle/>
        <a:p>
          <a:endParaRPr lang="en-US"/>
        </a:p>
      </dgm:t>
    </dgm:pt>
    <dgm:pt modelId="{C6C0AA7D-D976-48C1-B4AA-F3B2F9FE480E}" type="pres">
      <dgm:prSet presAssocID="{1885621B-E13C-473D-8774-EC44D073C8B3}" presName="parentText" presStyleLbl="node1" presStyleIdx="0" presStyleCnt="8">
        <dgm:presLayoutVars>
          <dgm:chMax val="0"/>
          <dgm:bulletEnabled val="1"/>
        </dgm:presLayoutVars>
      </dgm:prSet>
      <dgm:spPr/>
      <dgm:t>
        <a:bodyPr/>
        <a:lstStyle/>
        <a:p>
          <a:endParaRPr lang="en-US"/>
        </a:p>
      </dgm:t>
    </dgm:pt>
    <dgm:pt modelId="{000F3C38-777A-4720-AA56-D629B6CE75BC}" type="pres">
      <dgm:prSet presAssocID="{1E4EC88B-BCD9-4A50-A0D0-A57F50790E7E}" presName="spacer" presStyleCnt="0"/>
      <dgm:spPr/>
    </dgm:pt>
    <dgm:pt modelId="{2919E64B-74C7-4D74-949D-0B81676342A2}" type="pres">
      <dgm:prSet presAssocID="{91D86598-DE4C-4036-96AC-38382FCFDFC5}" presName="parentText" presStyleLbl="node1" presStyleIdx="1" presStyleCnt="8">
        <dgm:presLayoutVars>
          <dgm:chMax val="0"/>
          <dgm:bulletEnabled val="1"/>
        </dgm:presLayoutVars>
      </dgm:prSet>
      <dgm:spPr/>
      <dgm:t>
        <a:bodyPr/>
        <a:lstStyle/>
        <a:p>
          <a:endParaRPr lang="en-US"/>
        </a:p>
      </dgm:t>
    </dgm:pt>
    <dgm:pt modelId="{05F49B93-DB25-4E2F-A216-F10C6F2834DD}" type="pres">
      <dgm:prSet presAssocID="{3364BC39-4B3F-44C4-BA08-F0BF7C88E75B}" presName="spacer" presStyleCnt="0"/>
      <dgm:spPr/>
    </dgm:pt>
    <dgm:pt modelId="{843EA65E-973F-488C-AC07-E98AE7D4AC99}" type="pres">
      <dgm:prSet presAssocID="{61E13E8A-7016-41F7-B376-6E706E100CA2}" presName="parentText" presStyleLbl="node1" presStyleIdx="2" presStyleCnt="8">
        <dgm:presLayoutVars>
          <dgm:chMax val="0"/>
          <dgm:bulletEnabled val="1"/>
        </dgm:presLayoutVars>
      </dgm:prSet>
      <dgm:spPr/>
      <dgm:t>
        <a:bodyPr/>
        <a:lstStyle/>
        <a:p>
          <a:endParaRPr lang="en-US"/>
        </a:p>
      </dgm:t>
    </dgm:pt>
    <dgm:pt modelId="{690C5B80-8869-4C8D-8F62-1B2C99ACAA3B}" type="pres">
      <dgm:prSet presAssocID="{A83BA603-DF52-4B4C-928B-6D648FBB2E2E}" presName="spacer" presStyleCnt="0"/>
      <dgm:spPr/>
    </dgm:pt>
    <dgm:pt modelId="{03AFB925-127A-443D-95EE-0A005E9354CB}" type="pres">
      <dgm:prSet presAssocID="{D532D377-F8D2-43C8-B9E6-F9FB5F9311B2}" presName="parentText" presStyleLbl="node1" presStyleIdx="3" presStyleCnt="8">
        <dgm:presLayoutVars>
          <dgm:chMax val="0"/>
          <dgm:bulletEnabled val="1"/>
        </dgm:presLayoutVars>
      </dgm:prSet>
      <dgm:spPr/>
      <dgm:t>
        <a:bodyPr/>
        <a:lstStyle/>
        <a:p>
          <a:endParaRPr lang="en-US"/>
        </a:p>
      </dgm:t>
    </dgm:pt>
    <dgm:pt modelId="{D64766BA-DA33-401B-97D0-6F4F37F58270}" type="pres">
      <dgm:prSet presAssocID="{137E8333-38B9-4B13-BAE1-E3E1180A1F10}" presName="spacer" presStyleCnt="0"/>
      <dgm:spPr/>
    </dgm:pt>
    <dgm:pt modelId="{F3F8DD02-1A34-4C3C-B10F-EA4CEE0CFCE3}" type="pres">
      <dgm:prSet presAssocID="{B936D652-1929-4A29-B5F4-989CB4EF8CFF}" presName="parentText" presStyleLbl="node1" presStyleIdx="4" presStyleCnt="8">
        <dgm:presLayoutVars>
          <dgm:chMax val="0"/>
          <dgm:bulletEnabled val="1"/>
        </dgm:presLayoutVars>
      </dgm:prSet>
      <dgm:spPr/>
      <dgm:t>
        <a:bodyPr/>
        <a:lstStyle/>
        <a:p>
          <a:endParaRPr lang="en-US"/>
        </a:p>
      </dgm:t>
    </dgm:pt>
    <dgm:pt modelId="{D5982557-0118-4310-89E6-95E7420EC772}" type="pres">
      <dgm:prSet presAssocID="{B595D9F3-7CD9-47DC-B6A2-CCB059825596}" presName="spacer" presStyleCnt="0"/>
      <dgm:spPr/>
    </dgm:pt>
    <dgm:pt modelId="{6C9964A2-687E-486E-9DAA-F57321D97738}" type="pres">
      <dgm:prSet presAssocID="{39328C14-9A50-421E-A196-93AAB43E9CBB}" presName="parentText" presStyleLbl="node1" presStyleIdx="5" presStyleCnt="8">
        <dgm:presLayoutVars>
          <dgm:chMax val="0"/>
          <dgm:bulletEnabled val="1"/>
        </dgm:presLayoutVars>
      </dgm:prSet>
      <dgm:spPr/>
      <dgm:t>
        <a:bodyPr/>
        <a:lstStyle/>
        <a:p>
          <a:endParaRPr lang="en-US"/>
        </a:p>
      </dgm:t>
    </dgm:pt>
    <dgm:pt modelId="{CAC92C7C-25BD-456B-97C7-B357A7836E81}" type="pres">
      <dgm:prSet presAssocID="{2818C01B-4146-4C44-A193-EE301690C219}" presName="spacer" presStyleCnt="0"/>
      <dgm:spPr/>
    </dgm:pt>
    <dgm:pt modelId="{D0B1C779-8FB5-4004-A795-4CCA53E0EB6B}" type="pres">
      <dgm:prSet presAssocID="{4E51B299-A4E5-49BD-909B-0F3B508C98E6}" presName="parentText" presStyleLbl="node1" presStyleIdx="6" presStyleCnt="8">
        <dgm:presLayoutVars>
          <dgm:chMax val="0"/>
          <dgm:bulletEnabled val="1"/>
        </dgm:presLayoutVars>
      </dgm:prSet>
      <dgm:spPr/>
      <dgm:t>
        <a:bodyPr/>
        <a:lstStyle/>
        <a:p>
          <a:endParaRPr lang="en-US"/>
        </a:p>
      </dgm:t>
    </dgm:pt>
    <dgm:pt modelId="{CFD0A930-6F42-4AA4-B0D2-A5B7890FBFAB}" type="pres">
      <dgm:prSet presAssocID="{884339FE-39F8-4D30-9368-FF5C7FD9A7A0}" presName="spacer" presStyleCnt="0"/>
      <dgm:spPr/>
    </dgm:pt>
    <dgm:pt modelId="{33BB754A-ACB9-4F6B-B87F-4021E0B5326A}" type="pres">
      <dgm:prSet presAssocID="{14172BA4-C6ED-450A-8323-CA907539E346}" presName="parentText" presStyleLbl="node1" presStyleIdx="7" presStyleCnt="8">
        <dgm:presLayoutVars>
          <dgm:chMax val="0"/>
          <dgm:bulletEnabled val="1"/>
        </dgm:presLayoutVars>
      </dgm:prSet>
      <dgm:spPr/>
      <dgm:t>
        <a:bodyPr/>
        <a:lstStyle/>
        <a:p>
          <a:endParaRPr lang="en-US"/>
        </a:p>
      </dgm:t>
    </dgm:pt>
  </dgm:ptLst>
  <dgm:cxnLst>
    <dgm:cxn modelId="{80E79602-2B64-44AE-AEBB-3DE09571F3FA}" type="presOf" srcId="{14172BA4-C6ED-450A-8323-CA907539E346}" destId="{33BB754A-ACB9-4F6B-B87F-4021E0B5326A}" srcOrd="0" destOrd="0" presId="urn:microsoft.com/office/officeart/2005/8/layout/vList2"/>
    <dgm:cxn modelId="{4A0D25DD-4D07-465E-A357-5538A835D10F}" type="presOf" srcId="{B936D652-1929-4A29-B5F4-989CB4EF8CFF}" destId="{F3F8DD02-1A34-4C3C-B10F-EA4CEE0CFCE3}" srcOrd="0" destOrd="0" presId="urn:microsoft.com/office/officeart/2005/8/layout/vList2"/>
    <dgm:cxn modelId="{4D5BED5E-C2B0-40BF-AA2D-19DBB44D5693}" type="presOf" srcId="{D532D377-F8D2-43C8-B9E6-F9FB5F9311B2}" destId="{03AFB925-127A-443D-95EE-0A005E9354CB}" srcOrd="0" destOrd="0" presId="urn:microsoft.com/office/officeart/2005/8/layout/vList2"/>
    <dgm:cxn modelId="{1725F8DE-5C35-49E5-B2BA-2D19467EC92A}" srcId="{98A2E61A-91C5-4A7A-9982-E8AB181621E7}" destId="{B936D652-1929-4A29-B5F4-989CB4EF8CFF}" srcOrd="4" destOrd="0" parTransId="{86FEF07D-C253-414A-B7D8-D498AF1B7377}" sibTransId="{B595D9F3-7CD9-47DC-B6A2-CCB059825596}"/>
    <dgm:cxn modelId="{11C0AF3F-7988-4882-8114-CDD38027D689}" type="presOf" srcId="{91D86598-DE4C-4036-96AC-38382FCFDFC5}" destId="{2919E64B-74C7-4D74-949D-0B81676342A2}" srcOrd="0" destOrd="0" presId="urn:microsoft.com/office/officeart/2005/8/layout/vList2"/>
    <dgm:cxn modelId="{B3716106-D7BD-41FE-99D1-50AAF3A4E73B}" srcId="{98A2E61A-91C5-4A7A-9982-E8AB181621E7}" destId="{91D86598-DE4C-4036-96AC-38382FCFDFC5}" srcOrd="1" destOrd="0" parTransId="{BD24FB61-204F-4EE0-AF57-2F0ABFC94CD7}" sibTransId="{3364BC39-4B3F-44C4-BA08-F0BF7C88E75B}"/>
    <dgm:cxn modelId="{F0E62A8C-EE44-49C1-B7D8-4047F4838E81}" type="presOf" srcId="{39328C14-9A50-421E-A196-93AAB43E9CBB}" destId="{6C9964A2-687E-486E-9DAA-F57321D97738}" srcOrd="0" destOrd="0" presId="urn:microsoft.com/office/officeart/2005/8/layout/vList2"/>
    <dgm:cxn modelId="{3BAD7291-3630-4C67-A175-444996D6A365}" srcId="{98A2E61A-91C5-4A7A-9982-E8AB181621E7}" destId="{61E13E8A-7016-41F7-B376-6E706E100CA2}" srcOrd="2" destOrd="0" parTransId="{CB3F5B7B-E88A-4DBA-8036-9183C090E65C}" sibTransId="{A83BA603-DF52-4B4C-928B-6D648FBB2E2E}"/>
    <dgm:cxn modelId="{BAEFE4D8-5179-4652-BED1-0B2B5E4B22E8}" type="presOf" srcId="{98A2E61A-91C5-4A7A-9982-E8AB181621E7}" destId="{478E57BB-D5F9-4E41-8FDD-3DDFFC3F820C}" srcOrd="0" destOrd="0" presId="urn:microsoft.com/office/officeart/2005/8/layout/vList2"/>
    <dgm:cxn modelId="{C2196344-7ED0-4779-ABF7-2B3943C8D5F1}" srcId="{98A2E61A-91C5-4A7A-9982-E8AB181621E7}" destId="{1885621B-E13C-473D-8774-EC44D073C8B3}" srcOrd="0" destOrd="0" parTransId="{CA7F07F4-A3E8-4217-9740-F7DC354B2538}" sibTransId="{1E4EC88B-BCD9-4A50-A0D0-A57F50790E7E}"/>
    <dgm:cxn modelId="{8D1FBBDA-C538-495E-A61F-49697AEC0D4F}" srcId="{98A2E61A-91C5-4A7A-9982-E8AB181621E7}" destId="{D532D377-F8D2-43C8-B9E6-F9FB5F9311B2}" srcOrd="3" destOrd="0" parTransId="{2E20A2AE-5F94-493B-8551-C4B24FCA69A3}" sibTransId="{137E8333-38B9-4B13-BAE1-E3E1180A1F10}"/>
    <dgm:cxn modelId="{E76ABC7D-2BAD-4021-82CC-DD2AE06B0F63}" type="presOf" srcId="{61E13E8A-7016-41F7-B376-6E706E100CA2}" destId="{843EA65E-973F-488C-AC07-E98AE7D4AC99}" srcOrd="0" destOrd="0" presId="urn:microsoft.com/office/officeart/2005/8/layout/vList2"/>
    <dgm:cxn modelId="{5749748D-2EFF-47F5-A495-5520F861AC66}" type="presOf" srcId="{4E51B299-A4E5-49BD-909B-0F3B508C98E6}" destId="{D0B1C779-8FB5-4004-A795-4CCA53E0EB6B}" srcOrd="0" destOrd="0" presId="urn:microsoft.com/office/officeart/2005/8/layout/vList2"/>
    <dgm:cxn modelId="{7CCF332B-BF3D-494B-9A3C-C8DD8C3BD390}" srcId="{98A2E61A-91C5-4A7A-9982-E8AB181621E7}" destId="{14172BA4-C6ED-450A-8323-CA907539E346}" srcOrd="7" destOrd="0" parTransId="{422DE57D-F12F-477E-B0E1-34E7A4CD19CF}" sibTransId="{D780B174-DC21-40DB-811A-967E806B0146}"/>
    <dgm:cxn modelId="{539FED9A-B2D4-4A26-9796-567C322576D0}" type="presOf" srcId="{1885621B-E13C-473D-8774-EC44D073C8B3}" destId="{C6C0AA7D-D976-48C1-B4AA-F3B2F9FE480E}" srcOrd="0" destOrd="0" presId="urn:microsoft.com/office/officeart/2005/8/layout/vList2"/>
    <dgm:cxn modelId="{2AE61654-3E1D-473C-A128-3DEF5F110811}" srcId="{98A2E61A-91C5-4A7A-9982-E8AB181621E7}" destId="{4E51B299-A4E5-49BD-909B-0F3B508C98E6}" srcOrd="6" destOrd="0" parTransId="{102A8780-BC2F-4070-93CC-ADE36E849798}" sibTransId="{884339FE-39F8-4D30-9368-FF5C7FD9A7A0}"/>
    <dgm:cxn modelId="{A0927402-03FE-45CF-B77D-4ED5E427233D}" srcId="{98A2E61A-91C5-4A7A-9982-E8AB181621E7}" destId="{39328C14-9A50-421E-A196-93AAB43E9CBB}" srcOrd="5" destOrd="0" parTransId="{C09ED9F1-2105-4B79-977A-165BEBA68091}" sibTransId="{2818C01B-4146-4C44-A193-EE301690C219}"/>
    <dgm:cxn modelId="{A383C911-46BE-4F01-BF54-DA72E5660834}" type="presParOf" srcId="{478E57BB-D5F9-4E41-8FDD-3DDFFC3F820C}" destId="{C6C0AA7D-D976-48C1-B4AA-F3B2F9FE480E}" srcOrd="0" destOrd="0" presId="urn:microsoft.com/office/officeart/2005/8/layout/vList2"/>
    <dgm:cxn modelId="{0B2227CB-7340-43DE-9CF2-C1A57434D8F1}" type="presParOf" srcId="{478E57BB-D5F9-4E41-8FDD-3DDFFC3F820C}" destId="{000F3C38-777A-4720-AA56-D629B6CE75BC}" srcOrd="1" destOrd="0" presId="urn:microsoft.com/office/officeart/2005/8/layout/vList2"/>
    <dgm:cxn modelId="{DA23A56F-9E7F-4684-A747-EE3A4B28AB8C}" type="presParOf" srcId="{478E57BB-D5F9-4E41-8FDD-3DDFFC3F820C}" destId="{2919E64B-74C7-4D74-949D-0B81676342A2}" srcOrd="2" destOrd="0" presId="urn:microsoft.com/office/officeart/2005/8/layout/vList2"/>
    <dgm:cxn modelId="{71F3EAED-A0FC-4115-BD1C-94AECD293E6F}" type="presParOf" srcId="{478E57BB-D5F9-4E41-8FDD-3DDFFC3F820C}" destId="{05F49B93-DB25-4E2F-A216-F10C6F2834DD}" srcOrd="3" destOrd="0" presId="urn:microsoft.com/office/officeart/2005/8/layout/vList2"/>
    <dgm:cxn modelId="{7C1E6133-3FAC-45B4-B7DF-EC9DBC257BBD}" type="presParOf" srcId="{478E57BB-D5F9-4E41-8FDD-3DDFFC3F820C}" destId="{843EA65E-973F-488C-AC07-E98AE7D4AC99}" srcOrd="4" destOrd="0" presId="urn:microsoft.com/office/officeart/2005/8/layout/vList2"/>
    <dgm:cxn modelId="{CC8D5142-2F09-4174-8971-EBC5104F1F2E}" type="presParOf" srcId="{478E57BB-D5F9-4E41-8FDD-3DDFFC3F820C}" destId="{690C5B80-8869-4C8D-8F62-1B2C99ACAA3B}" srcOrd="5" destOrd="0" presId="urn:microsoft.com/office/officeart/2005/8/layout/vList2"/>
    <dgm:cxn modelId="{B0D49C41-3831-4431-A017-728FC86B1ED8}" type="presParOf" srcId="{478E57BB-D5F9-4E41-8FDD-3DDFFC3F820C}" destId="{03AFB925-127A-443D-95EE-0A005E9354CB}" srcOrd="6" destOrd="0" presId="urn:microsoft.com/office/officeart/2005/8/layout/vList2"/>
    <dgm:cxn modelId="{B4533941-F597-4ECB-BDC7-E2ACFAF104F9}" type="presParOf" srcId="{478E57BB-D5F9-4E41-8FDD-3DDFFC3F820C}" destId="{D64766BA-DA33-401B-97D0-6F4F37F58270}" srcOrd="7" destOrd="0" presId="urn:microsoft.com/office/officeart/2005/8/layout/vList2"/>
    <dgm:cxn modelId="{455BCBD4-9796-4E9B-AB99-E349ACE8880A}" type="presParOf" srcId="{478E57BB-D5F9-4E41-8FDD-3DDFFC3F820C}" destId="{F3F8DD02-1A34-4C3C-B10F-EA4CEE0CFCE3}" srcOrd="8" destOrd="0" presId="urn:microsoft.com/office/officeart/2005/8/layout/vList2"/>
    <dgm:cxn modelId="{639F61AD-19E4-418D-B712-6BE978F72CE7}" type="presParOf" srcId="{478E57BB-D5F9-4E41-8FDD-3DDFFC3F820C}" destId="{D5982557-0118-4310-89E6-95E7420EC772}" srcOrd="9" destOrd="0" presId="urn:microsoft.com/office/officeart/2005/8/layout/vList2"/>
    <dgm:cxn modelId="{826AFDE1-31D8-4A80-A46A-B7C4D1CB172C}" type="presParOf" srcId="{478E57BB-D5F9-4E41-8FDD-3DDFFC3F820C}" destId="{6C9964A2-687E-486E-9DAA-F57321D97738}" srcOrd="10" destOrd="0" presId="urn:microsoft.com/office/officeart/2005/8/layout/vList2"/>
    <dgm:cxn modelId="{23E06996-F546-45E0-BBD4-72FA7CA49D97}" type="presParOf" srcId="{478E57BB-D5F9-4E41-8FDD-3DDFFC3F820C}" destId="{CAC92C7C-25BD-456B-97C7-B357A7836E81}" srcOrd="11" destOrd="0" presId="urn:microsoft.com/office/officeart/2005/8/layout/vList2"/>
    <dgm:cxn modelId="{A203F239-D0B4-4B49-9385-1FC8D7DCE4B8}" type="presParOf" srcId="{478E57BB-D5F9-4E41-8FDD-3DDFFC3F820C}" destId="{D0B1C779-8FB5-4004-A795-4CCA53E0EB6B}" srcOrd="12" destOrd="0" presId="urn:microsoft.com/office/officeart/2005/8/layout/vList2"/>
    <dgm:cxn modelId="{48690ED3-115F-4435-9150-1DFC7EC6A55C}" type="presParOf" srcId="{478E57BB-D5F9-4E41-8FDD-3DDFFC3F820C}" destId="{CFD0A930-6F42-4AA4-B0D2-A5B7890FBFAB}" srcOrd="13" destOrd="0" presId="urn:microsoft.com/office/officeart/2005/8/layout/vList2"/>
    <dgm:cxn modelId="{D4514935-E954-4822-B7A3-C3F8466DAC6B}" type="presParOf" srcId="{478E57BB-D5F9-4E41-8FDD-3DDFFC3F820C}" destId="{33BB754A-ACB9-4F6B-B87F-4021E0B5326A}"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30EDDEF-8E1A-4CCE-9523-9FC00FAF6E8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BEED365-7A15-4127-A69B-B7FA931CAD7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Why problems occur?</a:t>
          </a:r>
          <a:endParaRPr lang="tr-TR" sz="1800" dirty="0">
            <a:latin typeface="Book Antiqua" pitchFamily="18" charset="0"/>
          </a:endParaRPr>
        </a:p>
      </dgm:t>
    </dgm:pt>
    <dgm:pt modelId="{38B7D5EB-5B5D-4E43-BA14-4B85F4922DF2}" type="parTrans" cxnId="{0E1D9AC7-B56A-4B56-A9C5-6DB75846AD03}">
      <dgm:prSet/>
      <dgm:spPr/>
      <dgm:t>
        <a:bodyPr/>
        <a:lstStyle/>
        <a:p>
          <a:endParaRPr lang="en-US"/>
        </a:p>
      </dgm:t>
    </dgm:pt>
    <dgm:pt modelId="{0723C369-91F2-4844-9F45-83789FD2FA20}" type="sibTrans" cxnId="{0E1D9AC7-B56A-4B56-A9C5-6DB75846AD03}">
      <dgm:prSet/>
      <dgm:spPr/>
      <dgm:t>
        <a:bodyPr/>
        <a:lstStyle/>
        <a:p>
          <a:endParaRPr lang="en-US"/>
        </a:p>
      </dgm:t>
    </dgm:pt>
    <dgm:pt modelId="{9FCD0CBB-7FEC-45FC-995D-749CA514A799}">
      <dgm:prSet custT="1"/>
      <dgm:spPr/>
      <dgm:t>
        <a:bodyPr/>
        <a:lstStyle/>
        <a:p>
          <a:pPr rtl="0"/>
          <a:r>
            <a:rPr lang="en-US" sz="1800" dirty="0" smtClean="0">
              <a:latin typeface="Book Antiqua" pitchFamily="18" charset="0"/>
            </a:rPr>
            <a:t>Sts’ reactions to their teachers behavior</a:t>
          </a:r>
          <a:endParaRPr lang="tr-TR" sz="1800" dirty="0">
            <a:latin typeface="Book Antiqua" pitchFamily="18" charset="0"/>
          </a:endParaRPr>
        </a:p>
      </dgm:t>
    </dgm:pt>
    <dgm:pt modelId="{51DA52D7-8CAF-4A13-8250-6E1B676687D2}" type="parTrans" cxnId="{C57BA167-C656-4F80-AEA3-164FDD18143C}">
      <dgm:prSet/>
      <dgm:spPr/>
      <dgm:t>
        <a:bodyPr/>
        <a:lstStyle/>
        <a:p>
          <a:endParaRPr lang="en-US"/>
        </a:p>
      </dgm:t>
    </dgm:pt>
    <dgm:pt modelId="{71229EF9-C34B-4A37-8352-889939D3AE95}" type="sibTrans" cxnId="{C57BA167-C656-4F80-AEA3-164FDD18143C}">
      <dgm:prSet/>
      <dgm:spPr/>
      <dgm:t>
        <a:bodyPr/>
        <a:lstStyle/>
        <a:p>
          <a:endParaRPr lang="en-US"/>
        </a:p>
      </dgm:t>
    </dgm:pt>
    <dgm:pt modelId="{9E9EBE24-DCE7-495E-8B1A-3E1B4F191CD3}">
      <dgm:prSet custT="1"/>
      <dgm:spPr/>
      <dgm:t>
        <a:bodyPr/>
        <a:lstStyle/>
        <a:p>
          <a:pPr rtl="0"/>
          <a:r>
            <a:rPr lang="en-US" sz="1800" dirty="0" smtClean="0">
              <a:latin typeface="Book Antiqua" pitchFamily="18" charset="0"/>
            </a:rPr>
            <a:t>Other factors in the classroom</a:t>
          </a:r>
          <a:endParaRPr lang="tr-TR" sz="1800" dirty="0">
            <a:latin typeface="Book Antiqua" pitchFamily="18" charset="0"/>
          </a:endParaRPr>
        </a:p>
      </dgm:t>
    </dgm:pt>
    <dgm:pt modelId="{F4F5DEA9-A2BA-4C22-A265-738CD0C8CCB4}" type="parTrans" cxnId="{C4EFE708-2C08-4ED2-B237-6AE1D00EF402}">
      <dgm:prSet/>
      <dgm:spPr/>
      <dgm:t>
        <a:bodyPr/>
        <a:lstStyle/>
        <a:p>
          <a:endParaRPr lang="en-US"/>
        </a:p>
      </dgm:t>
    </dgm:pt>
    <dgm:pt modelId="{02C1A331-A168-4DDA-AFDB-A349165BD3F5}" type="sibTrans" cxnId="{C4EFE708-2C08-4ED2-B237-6AE1D00EF402}">
      <dgm:prSet/>
      <dgm:spPr/>
      <dgm:t>
        <a:bodyPr/>
        <a:lstStyle/>
        <a:p>
          <a:endParaRPr lang="en-US"/>
        </a:p>
      </dgm:t>
    </dgm:pt>
    <dgm:pt modelId="{A4DEC27F-A2E7-49AC-BD25-58C049E1656D}">
      <dgm:prSet custT="1"/>
      <dgm:spPr/>
      <dgm:t>
        <a:bodyPr/>
        <a:lstStyle/>
        <a:p>
          <a:pPr rtl="0"/>
          <a:r>
            <a:rPr lang="en-US" sz="1800" dirty="0" smtClean="0">
              <a:latin typeface="Book Antiqua" pitchFamily="18" charset="0"/>
            </a:rPr>
            <a:t>From outside factors</a:t>
          </a:r>
          <a:endParaRPr lang="tr-TR" sz="1800" dirty="0">
            <a:latin typeface="Book Antiqua" pitchFamily="18" charset="0"/>
          </a:endParaRPr>
        </a:p>
      </dgm:t>
    </dgm:pt>
    <dgm:pt modelId="{AC6DF960-BB64-45B6-B1B7-E514FF4308E0}" type="parTrans" cxnId="{CD99974C-295C-472D-9688-C5D3002080E7}">
      <dgm:prSet/>
      <dgm:spPr/>
      <dgm:t>
        <a:bodyPr/>
        <a:lstStyle/>
        <a:p>
          <a:endParaRPr lang="en-US"/>
        </a:p>
      </dgm:t>
    </dgm:pt>
    <dgm:pt modelId="{B4F25577-92CA-4502-9403-FBD57F0C1F1F}" type="sibTrans" cxnId="{CD99974C-295C-472D-9688-C5D3002080E7}">
      <dgm:prSet/>
      <dgm:spPr/>
      <dgm:t>
        <a:bodyPr/>
        <a:lstStyle/>
        <a:p>
          <a:endParaRPr lang="en-US"/>
        </a:p>
      </dgm:t>
    </dgm:pt>
    <dgm:pt modelId="{5101112C-7990-42DB-824E-257E47D8DA48}">
      <dgm:prSet custT="1"/>
      <dgm:spPr/>
      <dgm:t>
        <a:bodyPr/>
        <a:lstStyle/>
        <a:p>
          <a:pPr rtl="0"/>
          <a:r>
            <a:rPr lang="en-US" sz="2000" b="1" dirty="0" smtClean="0">
              <a:latin typeface="Book Antiqua" pitchFamily="18" charset="0"/>
            </a:rPr>
            <a:t>Family</a:t>
          </a:r>
          <a:r>
            <a:rPr lang="en-US" sz="1800" dirty="0" smtClean="0">
              <a:latin typeface="Book Antiqua" pitchFamily="18" charset="0"/>
            </a:rPr>
            <a:t>: having difficult home situations</a:t>
          </a:r>
          <a:endParaRPr lang="tr-TR" sz="1800" dirty="0">
            <a:latin typeface="Book Antiqua" pitchFamily="18" charset="0"/>
          </a:endParaRPr>
        </a:p>
      </dgm:t>
    </dgm:pt>
    <dgm:pt modelId="{0157AD49-C498-4A7A-9300-7D4DD7DBCF8A}" type="parTrans" cxnId="{499EF08D-7802-49A1-BD34-3399B5CA1FED}">
      <dgm:prSet/>
      <dgm:spPr/>
      <dgm:t>
        <a:bodyPr/>
        <a:lstStyle/>
        <a:p>
          <a:endParaRPr lang="en-US"/>
        </a:p>
      </dgm:t>
    </dgm:pt>
    <dgm:pt modelId="{FE6B3CA4-EF37-4E33-8656-4AC3B73F13F2}" type="sibTrans" cxnId="{499EF08D-7802-49A1-BD34-3399B5CA1FED}">
      <dgm:prSet/>
      <dgm:spPr/>
      <dgm:t>
        <a:bodyPr/>
        <a:lstStyle/>
        <a:p>
          <a:endParaRPr lang="en-US"/>
        </a:p>
      </dgm:t>
    </dgm:pt>
    <dgm:pt modelId="{57973012-3E2D-4258-B49F-55E07FA919DF}">
      <dgm:prSet custT="1"/>
      <dgm:spPr/>
      <dgm:t>
        <a:bodyPr/>
        <a:lstStyle/>
        <a:p>
          <a:pPr rtl="0"/>
          <a:r>
            <a:rPr lang="en-US" sz="2000" b="1" dirty="0" smtClean="0">
              <a:latin typeface="Book Antiqua" pitchFamily="18" charset="0"/>
            </a:rPr>
            <a:t>Education</a:t>
          </a:r>
          <a:r>
            <a:rPr lang="en-US" sz="1800" dirty="0" smtClean="0">
              <a:latin typeface="Book Antiqua" pitchFamily="18" charset="0"/>
            </a:rPr>
            <a:t>: unpleasant experiences</a:t>
          </a:r>
          <a:endParaRPr lang="tr-TR" sz="1800" dirty="0">
            <a:latin typeface="Book Antiqua" pitchFamily="18" charset="0"/>
          </a:endParaRPr>
        </a:p>
      </dgm:t>
    </dgm:pt>
    <dgm:pt modelId="{49D4A771-D951-4685-86E9-F11E4C7ADC0C}" type="parTrans" cxnId="{3E5CA7D5-1DEC-4065-B465-E19AA4D7079D}">
      <dgm:prSet/>
      <dgm:spPr/>
      <dgm:t>
        <a:bodyPr/>
        <a:lstStyle/>
        <a:p>
          <a:endParaRPr lang="en-US"/>
        </a:p>
      </dgm:t>
    </dgm:pt>
    <dgm:pt modelId="{07CB44B4-5115-408C-8DB7-1ECF6B8C0140}" type="sibTrans" cxnId="{3E5CA7D5-1DEC-4065-B465-E19AA4D7079D}">
      <dgm:prSet/>
      <dgm:spPr/>
      <dgm:t>
        <a:bodyPr/>
        <a:lstStyle/>
        <a:p>
          <a:endParaRPr lang="en-US"/>
        </a:p>
      </dgm:t>
    </dgm:pt>
    <dgm:pt modelId="{24180A12-59CF-4A02-9A6A-14957C52F421}">
      <dgm:prSet custT="1"/>
      <dgm:spPr/>
      <dgm:t>
        <a:bodyPr/>
        <a:lstStyle/>
        <a:p>
          <a:pPr rtl="0"/>
          <a:r>
            <a:rPr lang="en-US" sz="2000" b="1" dirty="0" smtClean="0">
              <a:latin typeface="Book Antiqua" pitchFamily="18" charset="0"/>
            </a:rPr>
            <a:t>Self-esteem</a:t>
          </a:r>
          <a:r>
            <a:rPr lang="en-US" sz="1800" dirty="0" smtClean="0">
              <a:latin typeface="Book Antiqua" pitchFamily="18" charset="0"/>
            </a:rPr>
            <a:t>: lack of respect from teacher or peers</a:t>
          </a:r>
          <a:endParaRPr lang="tr-TR" sz="1800" dirty="0">
            <a:latin typeface="Book Antiqua" pitchFamily="18" charset="0"/>
          </a:endParaRPr>
        </a:p>
      </dgm:t>
    </dgm:pt>
    <dgm:pt modelId="{243446A1-DFE3-40B7-A294-8BA93392E3C8}" type="parTrans" cxnId="{676ABF1A-B292-4E2D-A163-C5B40A37F83C}">
      <dgm:prSet/>
      <dgm:spPr/>
      <dgm:t>
        <a:bodyPr/>
        <a:lstStyle/>
        <a:p>
          <a:endParaRPr lang="en-US"/>
        </a:p>
      </dgm:t>
    </dgm:pt>
    <dgm:pt modelId="{64253F4A-4BC5-4AFF-A7F2-2D5105DDF21F}" type="sibTrans" cxnId="{676ABF1A-B292-4E2D-A163-C5B40A37F83C}">
      <dgm:prSet/>
      <dgm:spPr/>
      <dgm:t>
        <a:bodyPr/>
        <a:lstStyle/>
        <a:p>
          <a:endParaRPr lang="en-US"/>
        </a:p>
      </dgm:t>
    </dgm:pt>
    <dgm:pt modelId="{55DD4C73-582F-432E-9BCC-D2C48213B2C4}">
      <dgm:prSet custT="1"/>
      <dgm:spPr/>
      <dgm:t>
        <a:bodyPr/>
        <a:lstStyle/>
        <a:p>
          <a:pPr rtl="0"/>
          <a:r>
            <a:rPr lang="en-US" sz="2000" b="1" dirty="0" smtClean="0">
              <a:latin typeface="Book Antiqua" pitchFamily="18" charset="0"/>
            </a:rPr>
            <a:t>Boredom</a:t>
          </a:r>
          <a:r>
            <a:rPr lang="en-US" sz="1800" dirty="0" smtClean="0">
              <a:latin typeface="Book Antiqua" pitchFamily="18" charset="0"/>
            </a:rPr>
            <a:t>: losing engagement with a task or topic</a:t>
          </a:r>
          <a:endParaRPr lang="tr-TR" sz="1800" dirty="0">
            <a:latin typeface="Book Antiqua" pitchFamily="18" charset="0"/>
          </a:endParaRPr>
        </a:p>
      </dgm:t>
    </dgm:pt>
    <dgm:pt modelId="{4BE886F4-7289-426C-873E-EFC64BF588BB}" type="parTrans" cxnId="{B0B879A8-0EB1-4E4C-8965-A4BA512F3A0F}">
      <dgm:prSet/>
      <dgm:spPr/>
      <dgm:t>
        <a:bodyPr/>
        <a:lstStyle/>
        <a:p>
          <a:endParaRPr lang="en-US"/>
        </a:p>
      </dgm:t>
    </dgm:pt>
    <dgm:pt modelId="{86219349-9A25-4712-B27E-1DA169317F3E}" type="sibTrans" cxnId="{B0B879A8-0EB1-4E4C-8965-A4BA512F3A0F}">
      <dgm:prSet/>
      <dgm:spPr/>
      <dgm:t>
        <a:bodyPr/>
        <a:lstStyle/>
        <a:p>
          <a:endParaRPr lang="en-US"/>
        </a:p>
      </dgm:t>
    </dgm:pt>
    <dgm:pt modelId="{037D394B-FB0D-409D-86B0-050E72DD1747}">
      <dgm:prSet custT="1"/>
      <dgm:spPr/>
      <dgm:t>
        <a:bodyPr/>
        <a:lstStyle/>
        <a:p>
          <a:pPr rtl="0"/>
          <a:r>
            <a:rPr lang="en-US" sz="2000" b="1" dirty="0" smtClean="0">
              <a:latin typeface="Book Antiqua" pitchFamily="18" charset="0"/>
            </a:rPr>
            <a:t>External </a:t>
          </a:r>
          <a:r>
            <a:rPr lang="en-US" sz="1800" b="1" dirty="0" smtClean="0">
              <a:latin typeface="Book Antiqua" pitchFamily="18" charset="0"/>
            </a:rPr>
            <a:t>factors</a:t>
          </a:r>
          <a:r>
            <a:rPr lang="en-US" sz="1800" dirty="0" smtClean="0">
              <a:latin typeface="Book Antiqua" pitchFamily="18" charset="0"/>
            </a:rPr>
            <a:t>: tiredness, temperature, discomfort, noise</a:t>
          </a:r>
          <a:endParaRPr lang="tr-TR" sz="1800" dirty="0">
            <a:latin typeface="Book Antiqua" pitchFamily="18" charset="0"/>
          </a:endParaRPr>
        </a:p>
      </dgm:t>
    </dgm:pt>
    <dgm:pt modelId="{BFFEC072-BFFB-49BD-8CF4-16AEE1A53ECE}" type="parTrans" cxnId="{3323015C-DF25-4357-9ECB-61D7B23F9D11}">
      <dgm:prSet/>
      <dgm:spPr/>
      <dgm:t>
        <a:bodyPr/>
        <a:lstStyle/>
        <a:p>
          <a:endParaRPr lang="en-US"/>
        </a:p>
      </dgm:t>
    </dgm:pt>
    <dgm:pt modelId="{836813B9-2122-411F-84A1-B3C9FDF2B7B9}" type="sibTrans" cxnId="{3323015C-DF25-4357-9ECB-61D7B23F9D11}">
      <dgm:prSet/>
      <dgm:spPr/>
      <dgm:t>
        <a:bodyPr/>
        <a:lstStyle/>
        <a:p>
          <a:endParaRPr lang="en-US"/>
        </a:p>
      </dgm:t>
    </dgm:pt>
    <dgm:pt modelId="{6FB8A4D4-818F-4AB6-9369-50C4BC638982}">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Preventing problem behavior</a:t>
          </a:r>
          <a:endParaRPr lang="tr-TR" sz="1800" dirty="0">
            <a:latin typeface="Book Antiqua" pitchFamily="18" charset="0"/>
          </a:endParaRPr>
        </a:p>
      </dgm:t>
    </dgm:pt>
    <dgm:pt modelId="{1697D804-D989-4427-BBCC-2345C4FD5D16}" type="parTrans" cxnId="{DEC42183-D0AC-41A2-B8F3-3F41F0848CB4}">
      <dgm:prSet/>
      <dgm:spPr/>
      <dgm:t>
        <a:bodyPr/>
        <a:lstStyle/>
        <a:p>
          <a:endParaRPr lang="en-US"/>
        </a:p>
      </dgm:t>
    </dgm:pt>
    <dgm:pt modelId="{91CCB5B6-3C5D-4CFC-A96A-D027991F45EF}" type="sibTrans" cxnId="{DEC42183-D0AC-41A2-B8F3-3F41F0848CB4}">
      <dgm:prSet/>
      <dgm:spPr/>
      <dgm:t>
        <a:bodyPr/>
        <a:lstStyle/>
        <a:p>
          <a:endParaRPr lang="en-US"/>
        </a:p>
      </dgm:t>
    </dgm:pt>
    <dgm:pt modelId="{9E01780C-8B3F-452D-91C6-198F7E2FB868}">
      <dgm:prSet custT="1"/>
      <dgm:spPr/>
      <dgm:t>
        <a:bodyPr/>
        <a:lstStyle/>
        <a:p>
          <a:pPr rtl="0"/>
          <a:r>
            <a:rPr lang="en-US" sz="1800" dirty="0" smtClean="0">
              <a:latin typeface="Book Antiqua" pitchFamily="18" charset="0"/>
            </a:rPr>
            <a:t>prevention is more better than discipline</a:t>
          </a:r>
          <a:endParaRPr lang="tr-TR" sz="1800" dirty="0">
            <a:latin typeface="Book Antiqua" pitchFamily="18" charset="0"/>
          </a:endParaRPr>
        </a:p>
      </dgm:t>
    </dgm:pt>
    <dgm:pt modelId="{1BC84DE0-9D10-4D04-A090-9954D5B581AC}" type="parTrans" cxnId="{59EB2711-45B8-46B3-BB26-DADAFA41005B}">
      <dgm:prSet/>
      <dgm:spPr/>
      <dgm:t>
        <a:bodyPr/>
        <a:lstStyle/>
        <a:p>
          <a:endParaRPr lang="en-US"/>
        </a:p>
      </dgm:t>
    </dgm:pt>
    <dgm:pt modelId="{E0376F71-3639-435F-8BFE-D62E55AE8437}" type="sibTrans" cxnId="{59EB2711-45B8-46B3-BB26-DADAFA41005B}">
      <dgm:prSet/>
      <dgm:spPr/>
      <dgm:t>
        <a:bodyPr/>
        <a:lstStyle/>
        <a:p>
          <a:endParaRPr lang="en-US"/>
        </a:p>
      </dgm:t>
    </dgm:pt>
    <dgm:pt modelId="{4221EF5D-7D22-44BA-AF92-896220F6CE40}">
      <dgm:prSet custT="1"/>
      <dgm:spPr/>
      <dgm:t>
        <a:bodyPr/>
        <a:lstStyle/>
        <a:p>
          <a:pPr rtl="0"/>
          <a:r>
            <a:rPr lang="en-US" sz="1800" dirty="0" smtClean="0">
              <a:latin typeface="Book Antiqua" pitchFamily="18" charset="0"/>
            </a:rPr>
            <a:t>Creating code of conduct</a:t>
          </a:r>
          <a:endParaRPr lang="tr-TR" sz="1800" dirty="0">
            <a:latin typeface="Book Antiqua" pitchFamily="18" charset="0"/>
          </a:endParaRPr>
        </a:p>
      </dgm:t>
    </dgm:pt>
    <dgm:pt modelId="{4F937BEC-4F7E-4DE6-A4B3-DCB6482AECF4}" type="parTrans" cxnId="{C49123A5-98F4-43DD-868F-8FDAF4177338}">
      <dgm:prSet/>
      <dgm:spPr/>
      <dgm:t>
        <a:bodyPr/>
        <a:lstStyle/>
        <a:p>
          <a:endParaRPr lang="en-US"/>
        </a:p>
      </dgm:t>
    </dgm:pt>
    <dgm:pt modelId="{FA481DF8-10C6-457D-8D41-AF90E7F9315F}" type="sibTrans" cxnId="{C49123A5-98F4-43DD-868F-8FDAF4177338}">
      <dgm:prSet/>
      <dgm:spPr/>
      <dgm:t>
        <a:bodyPr/>
        <a:lstStyle/>
        <a:p>
          <a:endParaRPr lang="en-US"/>
        </a:p>
      </dgm:t>
    </dgm:pt>
    <dgm:pt modelId="{18388532-AF53-4631-90A6-2E2B1A74BF57}">
      <dgm:prSet custT="1"/>
      <dgm:spPr/>
      <dgm:t>
        <a:bodyPr/>
        <a:lstStyle/>
        <a:p>
          <a:pPr rtl="0"/>
          <a:r>
            <a:rPr lang="en-US" sz="1800" dirty="0" smtClean="0">
              <a:latin typeface="Book Antiqua" pitchFamily="18" charset="0"/>
            </a:rPr>
            <a:t>Sts’ knowing where they stand</a:t>
          </a:r>
          <a:endParaRPr lang="tr-TR" sz="1800" dirty="0">
            <a:latin typeface="Book Antiqua" pitchFamily="18" charset="0"/>
          </a:endParaRPr>
        </a:p>
      </dgm:t>
    </dgm:pt>
    <dgm:pt modelId="{23E847F3-A198-4F17-93A4-ABFCA431BAFD}" type="parTrans" cxnId="{46069E4A-0AE7-4BAB-BF7B-3CFF6536007B}">
      <dgm:prSet/>
      <dgm:spPr/>
      <dgm:t>
        <a:bodyPr/>
        <a:lstStyle/>
        <a:p>
          <a:endParaRPr lang="en-US"/>
        </a:p>
      </dgm:t>
    </dgm:pt>
    <dgm:pt modelId="{0FEE2327-2FAF-464F-B70C-7D3600BC978C}" type="sibTrans" cxnId="{46069E4A-0AE7-4BAB-BF7B-3CFF6536007B}">
      <dgm:prSet/>
      <dgm:spPr/>
      <dgm:t>
        <a:bodyPr/>
        <a:lstStyle/>
        <a:p>
          <a:endParaRPr lang="en-US"/>
        </a:p>
      </dgm:t>
    </dgm:pt>
    <dgm:pt modelId="{B9C359CF-B9AF-4CCB-B137-168694CA9ED8}">
      <dgm:prSet custT="1"/>
      <dgm:spPr/>
      <dgm:t>
        <a:bodyPr/>
        <a:lstStyle/>
        <a:p>
          <a:pPr rtl="0"/>
          <a:r>
            <a:rPr lang="en-US" sz="1800" dirty="0" smtClean="0">
              <a:latin typeface="Book Antiqua" pitchFamily="18" charset="0"/>
            </a:rPr>
            <a:t>Include </a:t>
          </a:r>
          <a:r>
            <a:rPr lang="en-US" sz="1800" dirty="0" err="1" smtClean="0">
              <a:latin typeface="Book Antiqua" pitchFamily="18" charset="0"/>
            </a:rPr>
            <a:t>sts’</a:t>
          </a:r>
          <a:r>
            <a:rPr lang="en-US" sz="1800" dirty="0" smtClean="0">
              <a:latin typeface="Book Antiqua" pitchFamily="18" charset="0"/>
            </a:rPr>
            <a:t> own opinions in the code</a:t>
          </a:r>
          <a:endParaRPr lang="tr-TR" sz="1800" dirty="0">
            <a:latin typeface="Book Antiqua" pitchFamily="18" charset="0"/>
          </a:endParaRPr>
        </a:p>
      </dgm:t>
    </dgm:pt>
    <dgm:pt modelId="{38DA5130-DF6D-4A90-A72A-5C04D8C18C45}" type="parTrans" cxnId="{C077D4F8-46D6-427C-BC13-A4E3B7E1A546}">
      <dgm:prSet/>
      <dgm:spPr/>
      <dgm:t>
        <a:bodyPr/>
        <a:lstStyle/>
        <a:p>
          <a:endParaRPr lang="en-US"/>
        </a:p>
      </dgm:t>
    </dgm:pt>
    <dgm:pt modelId="{024405BE-E8DE-4B10-96D3-275FCF54FC57}" type="sibTrans" cxnId="{C077D4F8-46D6-427C-BC13-A4E3B7E1A546}">
      <dgm:prSet/>
      <dgm:spPr/>
      <dgm:t>
        <a:bodyPr/>
        <a:lstStyle/>
        <a:p>
          <a:endParaRPr lang="en-US"/>
        </a:p>
      </dgm:t>
    </dgm:pt>
    <dgm:pt modelId="{E543BD4D-656A-4D96-9CCB-C508BAE6A8AE}">
      <dgm:prSet custT="1"/>
      <dgm:spPr/>
      <dgm:t>
        <a:bodyPr/>
        <a:lstStyle/>
        <a:p>
          <a:pPr rtl="0"/>
          <a:r>
            <a:rPr lang="en-US" sz="2400" b="1" dirty="0" smtClean="0">
              <a:latin typeface="Book Antiqua" pitchFamily="18" charset="0"/>
            </a:rPr>
            <a:t>Teachers and students</a:t>
          </a:r>
          <a:endParaRPr lang="tr-TR" sz="2400" dirty="0">
            <a:latin typeface="Book Antiqua" pitchFamily="18" charset="0"/>
          </a:endParaRPr>
        </a:p>
      </dgm:t>
    </dgm:pt>
    <dgm:pt modelId="{8EC1F8A5-48E8-452F-93EC-03362B131BB8}" type="parTrans" cxnId="{5A101A2F-39FE-4260-8DA7-A7E90BC3574A}">
      <dgm:prSet/>
      <dgm:spPr/>
      <dgm:t>
        <a:bodyPr/>
        <a:lstStyle/>
        <a:p>
          <a:endParaRPr lang="en-US"/>
        </a:p>
      </dgm:t>
    </dgm:pt>
    <dgm:pt modelId="{F5CEB905-5C6C-405B-9F1F-1E90B7710AAA}" type="sibTrans" cxnId="{5A101A2F-39FE-4260-8DA7-A7E90BC3574A}">
      <dgm:prSet/>
      <dgm:spPr/>
      <dgm:t>
        <a:bodyPr/>
        <a:lstStyle/>
        <a:p>
          <a:endParaRPr lang="en-US"/>
        </a:p>
      </dgm:t>
    </dgm:pt>
    <dgm:pt modelId="{4649ED72-5402-4C8D-A45B-CCFA509BFB02}">
      <dgm:prSet custT="1"/>
      <dgm:spPr/>
      <dgm:t>
        <a:bodyPr/>
        <a:lstStyle/>
        <a:p>
          <a:pPr rtl="0"/>
          <a:r>
            <a:rPr lang="en-US" sz="1800" dirty="0" smtClean="0">
              <a:latin typeface="Book Antiqua" pitchFamily="18" charset="0"/>
            </a:rPr>
            <a:t>The relationship we have with </a:t>
          </a:r>
          <a:r>
            <a:rPr lang="en-US" sz="1800" dirty="0" err="1" smtClean="0">
              <a:latin typeface="Book Antiqua" pitchFamily="18" charset="0"/>
            </a:rPr>
            <a:t>sts</a:t>
          </a:r>
          <a:r>
            <a:rPr lang="en-US" sz="1800" dirty="0" smtClean="0">
              <a:latin typeface="Book Antiqua" pitchFamily="18" charset="0"/>
            </a:rPr>
            <a:t> and maintaining </a:t>
          </a:r>
          <a:r>
            <a:rPr lang="en-US" sz="1800" dirty="0" err="1" smtClean="0">
              <a:latin typeface="Book Antiqua" pitchFamily="18" charset="0"/>
            </a:rPr>
            <a:t>sts’</a:t>
          </a:r>
          <a:r>
            <a:rPr lang="en-US" sz="1800" dirty="0" smtClean="0">
              <a:latin typeface="Book Antiqua" pitchFamily="18" charset="0"/>
            </a:rPr>
            <a:t> interest prevent problems</a:t>
          </a:r>
          <a:endParaRPr lang="tr-TR" sz="1800" dirty="0">
            <a:latin typeface="Book Antiqua" pitchFamily="18" charset="0"/>
          </a:endParaRPr>
        </a:p>
      </dgm:t>
    </dgm:pt>
    <dgm:pt modelId="{AD750419-351A-4493-9720-91069748CDB9}" type="parTrans" cxnId="{D682C033-AF7F-4BAE-9BFA-2E913177FCDD}">
      <dgm:prSet/>
      <dgm:spPr/>
      <dgm:t>
        <a:bodyPr/>
        <a:lstStyle/>
        <a:p>
          <a:endParaRPr lang="en-US"/>
        </a:p>
      </dgm:t>
    </dgm:pt>
    <dgm:pt modelId="{686B8468-3A67-4616-9328-25AADFB7D1AC}" type="sibTrans" cxnId="{D682C033-AF7F-4BAE-9BFA-2E913177FCDD}">
      <dgm:prSet/>
      <dgm:spPr/>
      <dgm:t>
        <a:bodyPr/>
        <a:lstStyle/>
        <a:p>
          <a:endParaRPr lang="en-US"/>
        </a:p>
      </dgm:t>
    </dgm:pt>
    <dgm:pt modelId="{6F6E21B3-F835-43EC-96E8-0D4F925E17A1}">
      <dgm:prSet custT="1"/>
      <dgm:spPr/>
      <dgm:t>
        <a:bodyPr/>
        <a:lstStyle/>
        <a:p>
          <a:pPr rtl="0"/>
          <a:r>
            <a:rPr lang="en-US" sz="2400" b="1" dirty="0" smtClean="0">
              <a:latin typeface="Book Antiqua" pitchFamily="18" charset="0"/>
            </a:rPr>
            <a:t>Interest and enthusiasm</a:t>
          </a:r>
          <a:r>
            <a:rPr lang="en-US" sz="1800" dirty="0" smtClean="0">
              <a:latin typeface="Book Antiqua" pitchFamily="18" charset="0"/>
            </a:rPr>
            <a:t>: lesson plans must be flexible and varied.</a:t>
          </a:r>
          <a:endParaRPr lang="tr-TR" sz="1800" dirty="0">
            <a:latin typeface="Book Antiqua" pitchFamily="18" charset="0"/>
          </a:endParaRPr>
        </a:p>
      </dgm:t>
    </dgm:pt>
    <dgm:pt modelId="{09C85A01-A415-4F5C-9E2D-BDFD884C764A}" type="parTrans" cxnId="{702EA9A6-158A-4220-934B-703A8F8821B7}">
      <dgm:prSet/>
      <dgm:spPr/>
      <dgm:t>
        <a:bodyPr/>
        <a:lstStyle/>
        <a:p>
          <a:endParaRPr lang="en-US"/>
        </a:p>
      </dgm:t>
    </dgm:pt>
    <dgm:pt modelId="{D9F761F9-0D6A-4481-8B2B-6E4A3D582111}" type="sibTrans" cxnId="{702EA9A6-158A-4220-934B-703A8F8821B7}">
      <dgm:prSet/>
      <dgm:spPr/>
      <dgm:t>
        <a:bodyPr/>
        <a:lstStyle/>
        <a:p>
          <a:endParaRPr lang="en-US"/>
        </a:p>
      </dgm:t>
    </dgm:pt>
    <dgm:pt modelId="{28E210A3-2303-4D40-BB23-5D0E048F43EC}">
      <dgm:prSet custT="1"/>
      <dgm:spPr/>
      <dgm:t>
        <a:bodyPr/>
        <a:lstStyle/>
        <a:p>
          <a:pPr rtl="0"/>
          <a:r>
            <a:rPr lang="en-US" sz="2400" b="1" dirty="0" smtClean="0">
              <a:latin typeface="Book Antiqua" pitchFamily="18" charset="0"/>
            </a:rPr>
            <a:t>Professionalism</a:t>
          </a:r>
          <a:r>
            <a:rPr lang="en-US" sz="1800" dirty="0" smtClean="0">
              <a:latin typeface="Book Antiqua" pitchFamily="18" charset="0"/>
            </a:rPr>
            <a:t>: Ts should know what they are doing and be respected</a:t>
          </a:r>
          <a:endParaRPr lang="tr-TR" sz="1800" dirty="0">
            <a:latin typeface="Book Antiqua" pitchFamily="18" charset="0"/>
          </a:endParaRPr>
        </a:p>
      </dgm:t>
    </dgm:pt>
    <dgm:pt modelId="{2E2659AA-58A0-4802-9834-BF81DCA1A279}" type="parTrans" cxnId="{0A32B366-3086-46D0-8BBE-C4BD3EC60C9E}">
      <dgm:prSet/>
      <dgm:spPr/>
      <dgm:t>
        <a:bodyPr/>
        <a:lstStyle/>
        <a:p>
          <a:endParaRPr lang="en-US"/>
        </a:p>
      </dgm:t>
    </dgm:pt>
    <dgm:pt modelId="{6C7F8622-5F03-4ACE-A796-A5CF29536ED0}" type="sibTrans" cxnId="{0A32B366-3086-46D0-8BBE-C4BD3EC60C9E}">
      <dgm:prSet/>
      <dgm:spPr/>
      <dgm:t>
        <a:bodyPr/>
        <a:lstStyle/>
        <a:p>
          <a:endParaRPr lang="en-US"/>
        </a:p>
      </dgm:t>
    </dgm:pt>
    <dgm:pt modelId="{3596A46B-03E3-4AD6-B023-CB5C7D338F8D}">
      <dgm:prSet custT="1"/>
      <dgm:spPr/>
      <dgm:t>
        <a:bodyPr/>
        <a:lstStyle/>
        <a:p>
          <a:pPr rtl="0"/>
          <a:r>
            <a:rPr lang="en-US" sz="2400" b="1" dirty="0" smtClean="0">
              <a:latin typeface="Book Antiqua" pitchFamily="18" charset="0"/>
            </a:rPr>
            <a:t>rapport</a:t>
          </a:r>
          <a:r>
            <a:rPr lang="en-US" sz="2400" dirty="0" smtClean="0">
              <a:latin typeface="Book Antiqua" pitchFamily="18" charset="0"/>
            </a:rPr>
            <a:t> </a:t>
          </a:r>
          <a:r>
            <a:rPr lang="en-US" sz="1800" dirty="0" smtClean="0">
              <a:latin typeface="Book Antiqua" pitchFamily="18" charset="0"/>
            </a:rPr>
            <a:t>between Ts and Sts: Ts must listen to Sts.</a:t>
          </a:r>
          <a:endParaRPr lang="tr-TR" sz="1800" dirty="0">
            <a:latin typeface="Book Antiqua" pitchFamily="18" charset="0"/>
          </a:endParaRPr>
        </a:p>
      </dgm:t>
    </dgm:pt>
    <dgm:pt modelId="{5E35C8E9-E3C5-41BE-90F8-28719B2C998A}" type="parTrans" cxnId="{2529412C-DF38-4861-95C7-162EED1114EC}">
      <dgm:prSet/>
      <dgm:spPr/>
      <dgm:t>
        <a:bodyPr/>
        <a:lstStyle/>
        <a:p>
          <a:endParaRPr lang="en-US"/>
        </a:p>
      </dgm:t>
    </dgm:pt>
    <dgm:pt modelId="{F9574162-421E-4D81-BC2D-C062C9BF323A}" type="sibTrans" cxnId="{2529412C-DF38-4861-95C7-162EED1114EC}">
      <dgm:prSet/>
      <dgm:spPr/>
      <dgm:t>
        <a:bodyPr/>
        <a:lstStyle/>
        <a:p>
          <a:endParaRPr lang="en-US"/>
        </a:p>
      </dgm:t>
    </dgm:pt>
    <dgm:pt modelId="{722F47EB-33F0-4DE4-9A2B-728EFC8084F2}">
      <dgm:prSet custT="1"/>
      <dgm:spPr/>
      <dgm:t>
        <a:bodyPr/>
        <a:lstStyle/>
        <a:p>
          <a:pPr rtl="0"/>
          <a:r>
            <a:rPr lang="en-US" sz="1800" dirty="0" smtClean="0">
              <a:latin typeface="Book Antiqua" pitchFamily="18" charset="0"/>
            </a:rPr>
            <a:t>They are the ingredients of curing of disruptive events.</a:t>
          </a:r>
          <a:endParaRPr lang="tr-TR" sz="1800" dirty="0">
            <a:latin typeface="Book Antiqua" pitchFamily="18" charset="0"/>
          </a:endParaRPr>
        </a:p>
      </dgm:t>
    </dgm:pt>
    <dgm:pt modelId="{7B14C9E1-12C2-4A9C-BE48-71FEE6EE85A9}" type="parTrans" cxnId="{9637B380-CBBC-4B43-828C-DC08E7BFA1BC}">
      <dgm:prSet/>
      <dgm:spPr/>
      <dgm:t>
        <a:bodyPr/>
        <a:lstStyle/>
        <a:p>
          <a:endParaRPr lang="en-US"/>
        </a:p>
      </dgm:t>
    </dgm:pt>
    <dgm:pt modelId="{424F4582-CF37-46B4-AD33-1B6F3AF56691}" type="sibTrans" cxnId="{9637B380-CBBC-4B43-828C-DC08E7BFA1BC}">
      <dgm:prSet/>
      <dgm:spPr/>
      <dgm:t>
        <a:bodyPr/>
        <a:lstStyle/>
        <a:p>
          <a:endParaRPr lang="en-US"/>
        </a:p>
      </dgm:t>
    </dgm:pt>
    <dgm:pt modelId="{3C1F6010-42D5-4D8D-ABD6-A5F7FE8FF8A0}" type="pres">
      <dgm:prSet presAssocID="{130EDDEF-8E1A-4CCE-9523-9FC00FAF6E84}" presName="linear" presStyleCnt="0">
        <dgm:presLayoutVars>
          <dgm:animLvl val="lvl"/>
          <dgm:resizeHandles val="exact"/>
        </dgm:presLayoutVars>
      </dgm:prSet>
      <dgm:spPr/>
      <dgm:t>
        <a:bodyPr/>
        <a:lstStyle/>
        <a:p>
          <a:endParaRPr lang="en-US"/>
        </a:p>
      </dgm:t>
    </dgm:pt>
    <dgm:pt modelId="{891B90E4-A5FB-4993-B2F9-7610DF855879}" type="pres">
      <dgm:prSet presAssocID="{8BEED365-7A15-4127-A69B-B7FA931CAD70}" presName="parentText" presStyleLbl="node1" presStyleIdx="0" presStyleCnt="20">
        <dgm:presLayoutVars>
          <dgm:chMax val="0"/>
          <dgm:bulletEnabled val="1"/>
        </dgm:presLayoutVars>
      </dgm:prSet>
      <dgm:spPr/>
      <dgm:t>
        <a:bodyPr/>
        <a:lstStyle/>
        <a:p>
          <a:endParaRPr lang="en-US"/>
        </a:p>
      </dgm:t>
    </dgm:pt>
    <dgm:pt modelId="{FD998B05-8F04-4F64-B920-BC78403E5E7B}" type="pres">
      <dgm:prSet presAssocID="{0723C369-91F2-4844-9F45-83789FD2FA20}" presName="spacer" presStyleCnt="0"/>
      <dgm:spPr/>
    </dgm:pt>
    <dgm:pt modelId="{32E1A456-E318-4D4A-88AC-9C88C52916C7}" type="pres">
      <dgm:prSet presAssocID="{9FCD0CBB-7FEC-45FC-995D-749CA514A799}" presName="parentText" presStyleLbl="node1" presStyleIdx="1" presStyleCnt="20">
        <dgm:presLayoutVars>
          <dgm:chMax val="0"/>
          <dgm:bulletEnabled val="1"/>
        </dgm:presLayoutVars>
      </dgm:prSet>
      <dgm:spPr/>
      <dgm:t>
        <a:bodyPr/>
        <a:lstStyle/>
        <a:p>
          <a:endParaRPr lang="en-US"/>
        </a:p>
      </dgm:t>
    </dgm:pt>
    <dgm:pt modelId="{EEF43C9C-0B03-41EE-8D03-4050381D4F88}" type="pres">
      <dgm:prSet presAssocID="{71229EF9-C34B-4A37-8352-889939D3AE95}" presName="spacer" presStyleCnt="0"/>
      <dgm:spPr/>
    </dgm:pt>
    <dgm:pt modelId="{73B775F5-2CDA-4683-8A79-8E597038E787}" type="pres">
      <dgm:prSet presAssocID="{9E9EBE24-DCE7-495E-8B1A-3E1B4F191CD3}" presName="parentText" presStyleLbl="node1" presStyleIdx="2" presStyleCnt="20">
        <dgm:presLayoutVars>
          <dgm:chMax val="0"/>
          <dgm:bulletEnabled val="1"/>
        </dgm:presLayoutVars>
      </dgm:prSet>
      <dgm:spPr/>
      <dgm:t>
        <a:bodyPr/>
        <a:lstStyle/>
        <a:p>
          <a:endParaRPr lang="en-US"/>
        </a:p>
      </dgm:t>
    </dgm:pt>
    <dgm:pt modelId="{3BBFB7D2-319C-4AA0-8356-BA9E232F101B}" type="pres">
      <dgm:prSet presAssocID="{02C1A331-A168-4DDA-AFDB-A349165BD3F5}" presName="spacer" presStyleCnt="0"/>
      <dgm:spPr/>
    </dgm:pt>
    <dgm:pt modelId="{1F7FF161-2C9B-4FC4-A9D5-1C36C836210B}" type="pres">
      <dgm:prSet presAssocID="{A4DEC27F-A2E7-49AC-BD25-58C049E1656D}" presName="parentText" presStyleLbl="node1" presStyleIdx="3" presStyleCnt="20">
        <dgm:presLayoutVars>
          <dgm:chMax val="0"/>
          <dgm:bulletEnabled val="1"/>
        </dgm:presLayoutVars>
      </dgm:prSet>
      <dgm:spPr/>
      <dgm:t>
        <a:bodyPr/>
        <a:lstStyle/>
        <a:p>
          <a:endParaRPr lang="en-US"/>
        </a:p>
      </dgm:t>
    </dgm:pt>
    <dgm:pt modelId="{9208EA5D-347D-467C-8BC8-83212A9BE364}" type="pres">
      <dgm:prSet presAssocID="{B4F25577-92CA-4502-9403-FBD57F0C1F1F}" presName="spacer" presStyleCnt="0"/>
      <dgm:spPr/>
    </dgm:pt>
    <dgm:pt modelId="{46A2362C-5646-49DA-8BD5-F8BBA5FD1F29}" type="pres">
      <dgm:prSet presAssocID="{5101112C-7990-42DB-824E-257E47D8DA48}" presName="parentText" presStyleLbl="node1" presStyleIdx="4" presStyleCnt="20">
        <dgm:presLayoutVars>
          <dgm:chMax val="0"/>
          <dgm:bulletEnabled val="1"/>
        </dgm:presLayoutVars>
      </dgm:prSet>
      <dgm:spPr/>
      <dgm:t>
        <a:bodyPr/>
        <a:lstStyle/>
        <a:p>
          <a:endParaRPr lang="en-US"/>
        </a:p>
      </dgm:t>
    </dgm:pt>
    <dgm:pt modelId="{9CEE09D7-382A-4E73-BC44-82BC7DF3C49F}" type="pres">
      <dgm:prSet presAssocID="{FE6B3CA4-EF37-4E33-8656-4AC3B73F13F2}" presName="spacer" presStyleCnt="0"/>
      <dgm:spPr/>
    </dgm:pt>
    <dgm:pt modelId="{19DF762D-39AB-4E8F-B26A-24CDC57B6DC5}" type="pres">
      <dgm:prSet presAssocID="{57973012-3E2D-4258-B49F-55E07FA919DF}" presName="parentText" presStyleLbl="node1" presStyleIdx="5" presStyleCnt="20">
        <dgm:presLayoutVars>
          <dgm:chMax val="0"/>
          <dgm:bulletEnabled val="1"/>
        </dgm:presLayoutVars>
      </dgm:prSet>
      <dgm:spPr/>
      <dgm:t>
        <a:bodyPr/>
        <a:lstStyle/>
        <a:p>
          <a:endParaRPr lang="en-US"/>
        </a:p>
      </dgm:t>
    </dgm:pt>
    <dgm:pt modelId="{CC2CD029-00C7-4121-B1D9-51E524D80E06}" type="pres">
      <dgm:prSet presAssocID="{07CB44B4-5115-408C-8DB7-1ECF6B8C0140}" presName="spacer" presStyleCnt="0"/>
      <dgm:spPr/>
    </dgm:pt>
    <dgm:pt modelId="{0AAF7DFB-0DFE-4EAD-A9A1-4B3F559192C6}" type="pres">
      <dgm:prSet presAssocID="{24180A12-59CF-4A02-9A6A-14957C52F421}" presName="parentText" presStyleLbl="node1" presStyleIdx="6" presStyleCnt="20">
        <dgm:presLayoutVars>
          <dgm:chMax val="0"/>
          <dgm:bulletEnabled val="1"/>
        </dgm:presLayoutVars>
      </dgm:prSet>
      <dgm:spPr/>
      <dgm:t>
        <a:bodyPr/>
        <a:lstStyle/>
        <a:p>
          <a:endParaRPr lang="en-US"/>
        </a:p>
      </dgm:t>
    </dgm:pt>
    <dgm:pt modelId="{13071802-8FA2-446F-B9CE-C3CB87B0FE92}" type="pres">
      <dgm:prSet presAssocID="{64253F4A-4BC5-4AFF-A7F2-2D5105DDF21F}" presName="spacer" presStyleCnt="0"/>
      <dgm:spPr/>
    </dgm:pt>
    <dgm:pt modelId="{CDE2F2B1-D1E8-41F0-9A8B-D81299F8EF44}" type="pres">
      <dgm:prSet presAssocID="{55DD4C73-582F-432E-9BCC-D2C48213B2C4}" presName="parentText" presStyleLbl="node1" presStyleIdx="7" presStyleCnt="20">
        <dgm:presLayoutVars>
          <dgm:chMax val="0"/>
          <dgm:bulletEnabled val="1"/>
        </dgm:presLayoutVars>
      </dgm:prSet>
      <dgm:spPr/>
      <dgm:t>
        <a:bodyPr/>
        <a:lstStyle/>
        <a:p>
          <a:endParaRPr lang="en-US"/>
        </a:p>
      </dgm:t>
    </dgm:pt>
    <dgm:pt modelId="{BEB86B87-391A-49CE-B065-FE2A215B8418}" type="pres">
      <dgm:prSet presAssocID="{86219349-9A25-4712-B27E-1DA169317F3E}" presName="spacer" presStyleCnt="0"/>
      <dgm:spPr/>
    </dgm:pt>
    <dgm:pt modelId="{A45C53B8-5C5C-4842-A649-695BF61EE811}" type="pres">
      <dgm:prSet presAssocID="{037D394B-FB0D-409D-86B0-050E72DD1747}" presName="parentText" presStyleLbl="node1" presStyleIdx="8" presStyleCnt="20">
        <dgm:presLayoutVars>
          <dgm:chMax val="0"/>
          <dgm:bulletEnabled val="1"/>
        </dgm:presLayoutVars>
      </dgm:prSet>
      <dgm:spPr/>
      <dgm:t>
        <a:bodyPr/>
        <a:lstStyle/>
        <a:p>
          <a:endParaRPr lang="en-US"/>
        </a:p>
      </dgm:t>
    </dgm:pt>
    <dgm:pt modelId="{898F5280-FA1E-492A-957C-3C4876151488}" type="pres">
      <dgm:prSet presAssocID="{836813B9-2122-411F-84A1-B3C9FDF2B7B9}" presName="spacer" presStyleCnt="0"/>
      <dgm:spPr/>
    </dgm:pt>
    <dgm:pt modelId="{83FD54AD-38D5-45BA-A784-B1F3931246B2}" type="pres">
      <dgm:prSet presAssocID="{6FB8A4D4-818F-4AB6-9369-50C4BC638982}" presName="parentText" presStyleLbl="node1" presStyleIdx="9" presStyleCnt="20">
        <dgm:presLayoutVars>
          <dgm:chMax val="0"/>
          <dgm:bulletEnabled val="1"/>
        </dgm:presLayoutVars>
      </dgm:prSet>
      <dgm:spPr/>
      <dgm:t>
        <a:bodyPr/>
        <a:lstStyle/>
        <a:p>
          <a:endParaRPr lang="en-US"/>
        </a:p>
      </dgm:t>
    </dgm:pt>
    <dgm:pt modelId="{FD5E4F7C-BBD3-4F69-9CBC-87055CA50CFB}" type="pres">
      <dgm:prSet presAssocID="{91CCB5B6-3C5D-4CFC-A96A-D027991F45EF}" presName="spacer" presStyleCnt="0"/>
      <dgm:spPr/>
    </dgm:pt>
    <dgm:pt modelId="{9D8303D4-075F-4007-8226-9F763A4BB5BF}" type="pres">
      <dgm:prSet presAssocID="{9E01780C-8B3F-452D-91C6-198F7E2FB868}" presName="parentText" presStyleLbl="node1" presStyleIdx="10" presStyleCnt="20">
        <dgm:presLayoutVars>
          <dgm:chMax val="0"/>
          <dgm:bulletEnabled val="1"/>
        </dgm:presLayoutVars>
      </dgm:prSet>
      <dgm:spPr/>
      <dgm:t>
        <a:bodyPr/>
        <a:lstStyle/>
        <a:p>
          <a:endParaRPr lang="en-US"/>
        </a:p>
      </dgm:t>
    </dgm:pt>
    <dgm:pt modelId="{779F9EB4-A137-4564-9F90-C12841116703}" type="pres">
      <dgm:prSet presAssocID="{E0376F71-3639-435F-8BFE-D62E55AE8437}" presName="spacer" presStyleCnt="0"/>
      <dgm:spPr/>
    </dgm:pt>
    <dgm:pt modelId="{5ACE922D-A8FF-441D-9E90-F52ABC36A20E}" type="pres">
      <dgm:prSet presAssocID="{4221EF5D-7D22-44BA-AF92-896220F6CE40}" presName="parentText" presStyleLbl="node1" presStyleIdx="11" presStyleCnt="20">
        <dgm:presLayoutVars>
          <dgm:chMax val="0"/>
          <dgm:bulletEnabled val="1"/>
        </dgm:presLayoutVars>
      </dgm:prSet>
      <dgm:spPr/>
      <dgm:t>
        <a:bodyPr/>
        <a:lstStyle/>
        <a:p>
          <a:endParaRPr lang="en-US"/>
        </a:p>
      </dgm:t>
    </dgm:pt>
    <dgm:pt modelId="{C7EAD95B-645E-42CA-B84A-1DFF81A964EB}" type="pres">
      <dgm:prSet presAssocID="{FA481DF8-10C6-457D-8D41-AF90E7F9315F}" presName="spacer" presStyleCnt="0"/>
      <dgm:spPr/>
    </dgm:pt>
    <dgm:pt modelId="{8A4643CD-F955-49E1-9104-9640765E3AC6}" type="pres">
      <dgm:prSet presAssocID="{18388532-AF53-4631-90A6-2E2B1A74BF57}" presName="parentText" presStyleLbl="node1" presStyleIdx="12" presStyleCnt="20">
        <dgm:presLayoutVars>
          <dgm:chMax val="0"/>
          <dgm:bulletEnabled val="1"/>
        </dgm:presLayoutVars>
      </dgm:prSet>
      <dgm:spPr/>
      <dgm:t>
        <a:bodyPr/>
        <a:lstStyle/>
        <a:p>
          <a:endParaRPr lang="en-US"/>
        </a:p>
      </dgm:t>
    </dgm:pt>
    <dgm:pt modelId="{33D8AECA-18C7-4AA9-9508-3CABF62324F5}" type="pres">
      <dgm:prSet presAssocID="{0FEE2327-2FAF-464F-B70C-7D3600BC978C}" presName="spacer" presStyleCnt="0"/>
      <dgm:spPr/>
    </dgm:pt>
    <dgm:pt modelId="{86D3A030-A5AB-4D49-9C9B-15830AB4E601}" type="pres">
      <dgm:prSet presAssocID="{B9C359CF-B9AF-4CCB-B137-168694CA9ED8}" presName="parentText" presStyleLbl="node1" presStyleIdx="13" presStyleCnt="20">
        <dgm:presLayoutVars>
          <dgm:chMax val="0"/>
          <dgm:bulletEnabled val="1"/>
        </dgm:presLayoutVars>
      </dgm:prSet>
      <dgm:spPr/>
      <dgm:t>
        <a:bodyPr/>
        <a:lstStyle/>
        <a:p>
          <a:endParaRPr lang="en-US"/>
        </a:p>
      </dgm:t>
    </dgm:pt>
    <dgm:pt modelId="{98FC79B2-45DB-4514-ACCF-67959D7EB925}" type="pres">
      <dgm:prSet presAssocID="{024405BE-E8DE-4B10-96D3-275FCF54FC57}" presName="spacer" presStyleCnt="0"/>
      <dgm:spPr/>
    </dgm:pt>
    <dgm:pt modelId="{AC08BCDF-5332-4C22-AD10-4E0A01EE911F}" type="pres">
      <dgm:prSet presAssocID="{E543BD4D-656A-4D96-9CCB-C508BAE6A8AE}" presName="parentText" presStyleLbl="node1" presStyleIdx="14" presStyleCnt="20">
        <dgm:presLayoutVars>
          <dgm:chMax val="0"/>
          <dgm:bulletEnabled val="1"/>
        </dgm:presLayoutVars>
      </dgm:prSet>
      <dgm:spPr/>
      <dgm:t>
        <a:bodyPr/>
        <a:lstStyle/>
        <a:p>
          <a:endParaRPr lang="en-US"/>
        </a:p>
      </dgm:t>
    </dgm:pt>
    <dgm:pt modelId="{C5FB3B90-630C-420F-B970-9B4F3D9CEE92}" type="pres">
      <dgm:prSet presAssocID="{F5CEB905-5C6C-405B-9F1F-1E90B7710AAA}" presName="spacer" presStyleCnt="0"/>
      <dgm:spPr/>
    </dgm:pt>
    <dgm:pt modelId="{DCC9FC58-3098-464B-8DED-C7DA9C3FBB92}" type="pres">
      <dgm:prSet presAssocID="{4649ED72-5402-4C8D-A45B-CCFA509BFB02}" presName="parentText" presStyleLbl="node1" presStyleIdx="15" presStyleCnt="20">
        <dgm:presLayoutVars>
          <dgm:chMax val="0"/>
          <dgm:bulletEnabled val="1"/>
        </dgm:presLayoutVars>
      </dgm:prSet>
      <dgm:spPr/>
      <dgm:t>
        <a:bodyPr/>
        <a:lstStyle/>
        <a:p>
          <a:endParaRPr lang="en-US"/>
        </a:p>
      </dgm:t>
    </dgm:pt>
    <dgm:pt modelId="{C3E6AFC8-60A0-48BC-84F3-89FC87F0C762}" type="pres">
      <dgm:prSet presAssocID="{686B8468-3A67-4616-9328-25AADFB7D1AC}" presName="spacer" presStyleCnt="0"/>
      <dgm:spPr/>
    </dgm:pt>
    <dgm:pt modelId="{A651C5E1-16C0-4CC9-8B00-34A91F2E04B1}" type="pres">
      <dgm:prSet presAssocID="{6F6E21B3-F835-43EC-96E8-0D4F925E17A1}" presName="parentText" presStyleLbl="node1" presStyleIdx="16" presStyleCnt="20">
        <dgm:presLayoutVars>
          <dgm:chMax val="0"/>
          <dgm:bulletEnabled val="1"/>
        </dgm:presLayoutVars>
      </dgm:prSet>
      <dgm:spPr/>
      <dgm:t>
        <a:bodyPr/>
        <a:lstStyle/>
        <a:p>
          <a:endParaRPr lang="en-US"/>
        </a:p>
      </dgm:t>
    </dgm:pt>
    <dgm:pt modelId="{3968EF5F-40F3-4DDB-A65C-C7D9B40D950F}" type="pres">
      <dgm:prSet presAssocID="{D9F761F9-0D6A-4481-8B2B-6E4A3D582111}" presName="spacer" presStyleCnt="0"/>
      <dgm:spPr/>
    </dgm:pt>
    <dgm:pt modelId="{DCA15E47-B943-4B8F-B99C-AB86C4BE1C51}" type="pres">
      <dgm:prSet presAssocID="{28E210A3-2303-4D40-BB23-5D0E048F43EC}" presName="parentText" presStyleLbl="node1" presStyleIdx="17" presStyleCnt="20">
        <dgm:presLayoutVars>
          <dgm:chMax val="0"/>
          <dgm:bulletEnabled val="1"/>
        </dgm:presLayoutVars>
      </dgm:prSet>
      <dgm:spPr/>
      <dgm:t>
        <a:bodyPr/>
        <a:lstStyle/>
        <a:p>
          <a:endParaRPr lang="en-US"/>
        </a:p>
      </dgm:t>
    </dgm:pt>
    <dgm:pt modelId="{BE974002-701B-4A7D-9842-B1EF27BA6900}" type="pres">
      <dgm:prSet presAssocID="{6C7F8622-5F03-4ACE-A796-A5CF29536ED0}" presName="spacer" presStyleCnt="0"/>
      <dgm:spPr/>
    </dgm:pt>
    <dgm:pt modelId="{FC7EE3F0-4089-4C82-AFDA-8D6172CAD381}" type="pres">
      <dgm:prSet presAssocID="{3596A46B-03E3-4AD6-B023-CB5C7D338F8D}" presName="parentText" presStyleLbl="node1" presStyleIdx="18" presStyleCnt="20">
        <dgm:presLayoutVars>
          <dgm:chMax val="0"/>
          <dgm:bulletEnabled val="1"/>
        </dgm:presLayoutVars>
      </dgm:prSet>
      <dgm:spPr/>
      <dgm:t>
        <a:bodyPr/>
        <a:lstStyle/>
        <a:p>
          <a:endParaRPr lang="en-US"/>
        </a:p>
      </dgm:t>
    </dgm:pt>
    <dgm:pt modelId="{1B4F7983-8319-4C00-AABF-10D48565B283}" type="pres">
      <dgm:prSet presAssocID="{F9574162-421E-4D81-BC2D-C062C9BF323A}" presName="spacer" presStyleCnt="0"/>
      <dgm:spPr/>
    </dgm:pt>
    <dgm:pt modelId="{6963F9FD-5E24-4401-9ED9-B0881826771A}" type="pres">
      <dgm:prSet presAssocID="{722F47EB-33F0-4DE4-9A2B-728EFC8084F2}" presName="parentText" presStyleLbl="node1" presStyleIdx="19" presStyleCnt="20">
        <dgm:presLayoutVars>
          <dgm:chMax val="0"/>
          <dgm:bulletEnabled val="1"/>
        </dgm:presLayoutVars>
      </dgm:prSet>
      <dgm:spPr/>
      <dgm:t>
        <a:bodyPr/>
        <a:lstStyle/>
        <a:p>
          <a:endParaRPr lang="en-US"/>
        </a:p>
      </dgm:t>
    </dgm:pt>
  </dgm:ptLst>
  <dgm:cxnLst>
    <dgm:cxn modelId="{5A101A2F-39FE-4260-8DA7-A7E90BC3574A}" srcId="{130EDDEF-8E1A-4CCE-9523-9FC00FAF6E84}" destId="{E543BD4D-656A-4D96-9CCB-C508BAE6A8AE}" srcOrd="14" destOrd="0" parTransId="{8EC1F8A5-48E8-452F-93EC-03362B131BB8}" sibTransId="{F5CEB905-5C6C-405B-9F1F-1E90B7710AAA}"/>
    <dgm:cxn modelId="{51A8EBFB-7F1E-4F1C-8192-F089A99932C3}" type="presOf" srcId="{037D394B-FB0D-409D-86B0-050E72DD1747}" destId="{A45C53B8-5C5C-4842-A649-695BF61EE811}" srcOrd="0" destOrd="0" presId="urn:microsoft.com/office/officeart/2005/8/layout/vList2"/>
    <dgm:cxn modelId="{0A32B366-3086-46D0-8BBE-C4BD3EC60C9E}" srcId="{130EDDEF-8E1A-4CCE-9523-9FC00FAF6E84}" destId="{28E210A3-2303-4D40-BB23-5D0E048F43EC}" srcOrd="17" destOrd="0" parTransId="{2E2659AA-58A0-4802-9834-BF81DCA1A279}" sibTransId="{6C7F8622-5F03-4ACE-A796-A5CF29536ED0}"/>
    <dgm:cxn modelId="{C4EFE708-2C08-4ED2-B237-6AE1D00EF402}" srcId="{130EDDEF-8E1A-4CCE-9523-9FC00FAF6E84}" destId="{9E9EBE24-DCE7-495E-8B1A-3E1B4F191CD3}" srcOrd="2" destOrd="0" parTransId="{F4F5DEA9-A2BA-4C22-A265-738CD0C8CCB4}" sibTransId="{02C1A331-A168-4DDA-AFDB-A349165BD3F5}"/>
    <dgm:cxn modelId="{CD99974C-295C-472D-9688-C5D3002080E7}" srcId="{130EDDEF-8E1A-4CCE-9523-9FC00FAF6E84}" destId="{A4DEC27F-A2E7-49AC-BD25-58C049E1656D}" srcOrd="3" destOrd="0" parTransId="{AC6DF960-BB64-45B6-B1B7-E514FF4308E0}" sibTransId="{B4F25577-92CA-4502-9403-FBD57F0C1F1F}"/>
    <dgm:cxn modelId="{702EA9A6-158A-4220-934B-703A8F8821B7}" srcId="{130EDDEF-8E1A-4CCE-9523-9FC00FAF6E84}" destId="{6F6E21B3-F835-43EC-96E8-0D4F925E17A1}" srcOrd="16" destOrd="0" parTransId="{09C85A01-A415-4F5C-9E2D-BDFD884C764A}" sibTransId="{D9F761F9-0D6A-4481-8B2B-6E4A3D582111}"/>
    <dgm:cxn modelId="{C1180F53-FE6F-4CA9-ABAB-4827A9B660A5}" type="presOf" srcId="{9FCD0CBB-7FEC-45FC-995D-749CA514A799}" destId="{32E1A456-E318-4D4A-88AC-9C88C52916C7}" srcOrd="0" destOrd="0" presId="urn:microsoft.com/office/officeart/2005/8/layout/vList2"/>
    <dgm:cxn modelId="{C57BA167-C656-4F80-AEA3-164FDD18143C}" srcId="{130EDDEF-8E1A-4CCE-9523-9FC00FAF6E84}" destId="{9FCD0CBB-7FEC-45FC-995D-749CA514A799}" srcOrd="1" destOrd="0" parTransId="{51DA52D7-8CAF-4A13-8250-6E1B676687D2}" sibTransId="{71229EF9-C34B-4A37-8352-889939D3AE95}"/>
    <dgm:cxn modelId="{3E5CA7D5-1DEC-4065-B465-E19AA4D7079D}" srcId="{130EDDEF-8E1A-4CCE-9523-9FC00FAF6E84}" destId="{57973012-3E2D-4258-B49F-55E07FA919DF}" srcOrd="5" destOrd="0" parTransId="{49D4A771-D951-4685-86E9-F11E4C7ADC0C}" sibTransId="{07CB44B4-5115-408C-8DB7-1ECF6B8C0140}"/>
    <dgm:cxn modelId="{3323015C-DF25-4357-9ECB-61D7B23F9D11}" srcId="{130EDDEF-8E1A-4CCE-9523-9FC00FAF6E84}" destId="{037D394B-FB0D-409D-86B0-050E72DD1747}" srcOrd="8" destOrd="0" parTransId="{BFFEC072-BFFB-49BD-8CF4-16AEE1A53ECE}" sibTransId="{836813B9-2122-411F-84A1-B3C9FDF2B7B9}"/>
    <dgm:cxn modelId="{F4B5563D-6EFD-4FA2-916D-9D7AC1452797}" type="presOf" srcId="{4649ED72-5402-4C8D-A45B-CCFA509BFB02}" destId="{DCC9FC58-3098-464B-8DED-C7DA9C3FBB92}" srcOrd="0" destOrd="0" presId="urn:microsoft.com/office/officeart/2005/8/layout/vList2"/>
    <dgm:cxn modelId="{90F7A701-CC64-456F-B2DC-9DCBAD5A9FDB}" type="presOf" srcId="{B9C359CF-B9AF-4CCB-B137-168694CA9ED8}" destId="{86D3A030-A5AB-4D49-9C9B-15830AB4E601}" srcOrd="0" destOrd="0" presId="urn:microsoft.com/office/officeart/2005/8/layout/vList2"/>
    <dgm:cxn modelId="{C49123A5-98F4-43DD-868F-8FDAF4177338}" srcId="{130EDDEF-8E1A-4CCE-9523-9FC00FAF6E84}" destId="{4221EF5D-7D22-44BA-AF92-896220F6CE40}" srcOrd="11" destOrd="0" parTransId="{4F937BEC-4F7E-4DE6-A4B3-DCB6482AECF4}" sibTransId="{FA481DF8-10C6-457D-8D41-AF90E7F9315F}"/>
    <dgm:cxn modelId="{676ABF1A-B292-4E2D-A163-C5B40A37F83C}" srcId="{130EDDEF-8E1A-4CCE-9523-9FC00FAF6E84}" destId="{24180A12-59CF-4A02-9A6A-14957C52F421}" srcOrd="6" destOrd="0" parTransId="{243446A1-DFE3-40B7-A294-8BA93392E3C8}" sibTransId="{64253F4A-4BC5-4AFF-A7F2-2D5105DDF21F}"/>
    <dgm:cxn modelId="{9E4C0058-A527-4200-ADA3-096E378B67EE}" type="presOf" srcId="{9E9EBE24-DCE7-495E-8B1A-3E1B4F191CD3}" destId="{73B775F5-2CDA-4683-8A79-8E597038E787}" srcOrd="0" destOrd="0" presId="urn:microsoft.com/office/officeart/2005/8/layout/vList2"/>
    <dgm:cxn modelId="{5712A998-F773-415F-BCF7-44A44B2E7CCF}" type="presOf" srcId="{9E01780C-8B3F-452D-91C6-198F7E2FB868}" destId="{9D8303D4-075F-4007-8226-9F763A4BB5BF}" srcOrd="0" destOrd="0" presId="urn:microsoft.com/office/officeart/2005/8/layout/vList2"/>
    <dgm:cxn modelId="{9637B380-CBBC-4B43-828C-DC08E7BFA1BC}" srcId="{130EDDEF-8E1A-4CCE-9523-9FC00FAF6E84}" destId="{722F47EB-33F0-4DE4-9A2B-728EFC8084F2}" srcOrd="19" destOrd="0" parTransId="{7B14C9E1-12C2-4A9C-BE48-71FEE6EE85A9}" sibTransId="{424F4582-CF37-46B4-AD33-1B6F3AF56691}"/>
    <dgm:cxn modelId="{026D620E-9DA1-47B8-A9FD-EF96CE969CB1}" type="presOf" srcId="{E543BD4D-656A-4D96-9CCB-C508BAE6A8AE}" destId="{AC08BCDF-5332-4C22-AD10-4E0A01EE911F}" srcOrd="0" destOrd="0" presId="urn:microsoft.com/office/officeart/2005/8/layout/vList2"/>
    <dgm:cxn modelId="{49DF71FE-7CE3-471E-859C-7F9E37E8888E}" type="presOf" srcId="{722F47EB-33F0-4DE4-9A2B-728EFC8084F2}" destId="{6963F9FD-5E24-4401-9ED9-B0881826771A}" srcOrd="0" destOrd="0" presId="urn:microsoft.com/office/officeart/2005/8/layout/vList2"/>
    <dgm:cxn modelId="{C603C929-0AEF-4469-9B31-8C1EFB59BCEE}" type="presOf" srcId="{6FB8A4D4-818F-4AB6-9369-50C4BC638982}" destId="{83FD54AD-38D5-45BA-A784-B1F3931246B2}" srcOrd="0" destOrd="0" presId="urn:microsoft.com/office/officeart/2005/8/layout/vList2"/>
    <dgm:cxn modelId="{A4B98D64-86BE-4B29-9549-969E366D7F52}" type="presOf" srcId="{4221EF5D-7D22-44BA-AF92-896220F6CE40}" destId="{5ACE922D-A8FF-441D-9E90-F52ABC36A20E}" srcOrd="0" destOrd="0" presId="urn:microsoft.com/office/officeart/2005/8/layout/vList2"/>
    <dgm:cxn modelId="{6D25F8AA-F918-4ADA-9820-1ECCD1BEDBAB}" type="presOf" srcId="{24180A12-59CF-4A02-9A6A-14957C52F421}" destId="{0AAF7DFB-0DFE-4EAD-A9A1-4B3F559192C6}" srcOrd="0" destOrd="0" presId="urn:microsoft.com/office/officeart/2005/8/layout/vList2"/>
    <dgm:cxn modelId="{499EF08D-7802-49A1-BD34-3399B5CA1FED}" srcId="{130EDDEF-8E1A-4CCE-9523-9FC00FAF6E84}" destId="{5101112C-7990-42DB-824E-257E47D8DA48}" srcOrd="4" destOrd="0" parTransId="{0157AD49-C498-4A7A-9300-7D4DD7DBCF8A}" sibTransId="{FE6B3CA4-EF37-4E33-8656-4AC3B73F13F2}"/>
    <dgm:cxn modelId="{14D51273-63B6-4796-8B6C-25B1E9C66E38}" type="presOf" srcId="{3596A46B-03E3-4AD6-B023-CB5C7D338F8D}" destId="{FC7EE3F0-4089-4C82-AFDA-8D6172CAD381}" srcOrd="0" destOrd="0" presId="urn:microsoft.com/office/officeart/2005/8/layout/vList2"/>
    <dgm:cxn modelId="{0E1D9AC7-B56A-4B56-A9C5-6DB75846AD03}" srcId="{130EDDEF-8E1A-4CCE-9523-9FC00FAF6E84}" destId="{8BEED365-7A15-4127-A69B-B7FA931CAD70}" srcOrd="0" destOrd="0" parTransId="{38B7D5EB-5B5D-4E43-BA14-4B85F4922DF2}" sibTransId="{0723C369-91F2-4844-9F45-83789FD2FA20}"/>
    <dgm:cxn modelId="{59EB2711-45B8-46B3-BB26-DADAFA41005B}" srcId="{130EDDEF-8E1A-4CCE-9523-9FC00FAF6E84}" destId="{9E01780C-8B3F-452D-91C6-198F7E2FB868}" srcOrd="10" destOrd="0" parTransId="{1BC84DE0-9D10-4D04-A090-9954D5B581AC}" sibTransId="{E0376F71-3639-435F-8BFE-D62E55AE8437}"/>
    <dgm:cxn modelId="{5CEC555D-82BF-4869-811B-829FC61C1BF1}" type="presOf" srcId="{6F6E21B3-F835-43EC-96E8-0D4F925E17A1}" destId="{A651C5E1-16C0-4CC9-8B00-34A91F2E04B1}" srcOrd="0" destOrd="0" presId="urn:microsoft.com/office/officeart/2005/8/layout/vList2"/>
    <dgm:cxn modelId="{33F65476-92CA-47EE-9112-C5F0DCC95CC7}" type="presOf" srcId="{5101112C-7990-42DB-824E-257E47D8DA48}" destId="{46A2362C-5646-49DA-8BD5-F8BBA5FD1F29}" srcOrd="0" destOrd="0" presId="urn:microsoft.com/office/officeart/2005/8/layout/vList2"/>
    <dgm:cxn modelId="{CB49426B-A937-487F-B320-E334532A7BBE}" type="presOf" srcId="{28E210A3-2303-4D40-BB23-5D0E048F43EC}" destId="{DCA15E47-B943-4B8F-B99C-AB86C4BE1C51}" srcOrd="0" destOrd="0" presId="urn:microsoft.com/office/officeart/2005/8/layout/vList2"/>
    <dgm:cxn modelId="{A046988C-F576-4472-A16D-F10D91EBB6B4}" type="presOf" srcId="{130EDDEF-8E1A-4CCE-9523-9FC00FAF6E84}" destId="{3C1F6010-42D5-4D8D-ABD6-A5F7FE8FF8A0}" srcOrd="0" destOrd="0" presId="urn:microsoft.com/office/officeart/2005/8/layout/vList2"/>
    <dgm:cxn modelId="{B0B879A8-0EB1-4E4C-8965-A4BA512F3A0F}" srcId="{130EDDEF-8E1A-4CCE-9523-9FC00FAF6E84}" destId="{55DD4C73-582F-432E-9BCC-D2C48213B2C4}" srcOrd="7" destOrd="0" parTransId="{4BE886F4-7289-426C-873E-EFC64BF588BB}" sibTransId="{86219349-9A25-4712-B27E-1DA169317F3E}"/>
    <dgm:cxn modelId="{88141EBC-E3C4-4C9F-94D2-75DC92A9AF8A}" type="presOf" srcId="{55DD4C73-582F-432E-9BCC-D2C48213B2C4}" destId="{CDE2F2B1-D1E8-41F0-9A8B-D81299F8EF44}" srcOrd="0" destOrd="0" presId="urn:microsoft.com/office/officeart/2005/8/layout/vList2"/>
    <dgm:cxn modelId="{C077D4F8-46D6-427C-BC13-A4E3B7E1A546}" srcId="{130EDDEF-8E1A-4CCE-9523-9FC00FAF6E84}" destId="{B9C359CF-B9AF-4CCB-B137-168694CA9ED8}" srcOrd="13" destOrd="0" parTransId="{38DA5130-DF6D-4A90-A72A-5C04D8C18C45}" sibTransId="{024405BE-E8DE-4B10-96D3-275FCF54FC57}"/>
    <dgm:cxn modelId="{344E73EF-B071-43DB-B63B-98FC0D5DBE9A}" type="presOf" srcId="{57973012-3E2D-4258-B49F-55E07FA919DF}" destId="{19DF762D-39AB-4E8F-B26A-24CDC57B6DC5}" srcOrd="0" destOrd="0" presId="urn:microsoft.com/office/officeart/2005/8/layout/vList2"/>
    <dgm:cxn modelId="{DEC42183-D0AC-41A2-B8F3-3F41F0848CB4}" srcId="{130EDDEF-8E1A-4CCE-9523-9FC00FAF6E84}" destId="{6FB8A4D4-818F-4AB6-9369-50C4BC638982}" srcOrd="9" destOrd="0" parTransId="{1697D804-D989-4427-BBCC-2345C4FD5D16}" sibTransId="{91CCB5B6-3C5D-4CFC-A96A-D027991F45EF}"/>
    <dgm:cxn modelId="{46069E4A-0AE7-4BAB-BF7B-3CFF6536007B}" srcId="{130EDDEF-8E1A-4CCE-9523-9FC00FAF6E84}" destId="{18388532-AF53-4631-90A6-2E2B1A74BF57}" srcOrd="12" destOrd="0" parTransId="{23E847F3-A198-4F17-93A4-ABFCA431BAFD}" sibTransId="{0FEE2327-2FAF-464F-B70C-7D3600BC978C}"/>
    <dgm:cxn modelId="{753BD8A8-55B7-44CA-8477-E479BB2B9A4F}" type="presOf" srcId="{8BEED365-7A15-4127-A69B-B7FA931CAD70}" destId="{891B90E4-A5FB-4993-B2F9-7610DF855879}" srcOrd="0" destOrd="0" presId="urn:microsoft.com/office/officeart/2005/8/layout/vList2"/>
    <dgm:cxn modelId="{D682C033-AF7F-4BAE-9BFA-2E913177FCDD}" srcId="{130EDDEF-8E1A-4CCE-9523-9FC00FAF6E84}" destId="{4649ED72-5402-4C8D-A45B-CCFA509BFB02}" srcOrd="15" destOrd="0" parTransId="{AD750419-351A-4493-9720-91069748CDB9}" sibTransId="{686B8468-3A67-4616-9328-25AADFB7D1AC}"/>
    <dgm:cxn modelId="{4DE910F1-D718-4326-8B1F-28120437C48D}" type="presOf" srcId="{A4DEC27F-A2E7-49AC-BD25-58C049E1656D}" destId="{1F7FF161-2C9B-4FC4-A9D5-1C36C836210B}" srcOrd="0" destOrd="0" presId="urn:microsoft.com/office/officeart/2005/8/layout/vList2"/>
    <dgm:cxn modelId="{A1099FAA-9367-45CF-8AFC-369747993A4E}" type="presOf" srcId="{18388532-AF53-4631-90A6-2E2B1A74BF57}" destId="{8A4643CD-F955-49E1-9104-9640765E3AC6}" srcOrd="0" destOrd="0" presId="urn:microsoft.com/office/officeart/2005/8/layout/vList2"/>
    <dgm:cxn modelId="{2529412C-DF38-4861-95C7-162EED1114EC}" srcId="{130EDDEF-8E1A-4CCE-9523-9FC00FAF6E84}" destId="{3596A46B-03E3-4AD6-B023-CB5C7D338F8D}" srcOrd="18" destOrd="0" parTransId="{5E35C8E9-E3C5-41BE-90F8-28719B2C998A}" sibTransId="{F9574162-421E-4D81-BC2D-C062C9BF323A}"/>
    <dgm:cxn modelId="{D72DE9DD-EA5E-4036-A769-6156F2DD3EF4}" type="presParOf" srcId="{3C1F6010-42D5-4D8D-ABD6-A5F7FE8FF8A0}" destId="{891B90E4-A5FB-4993-B2F9-7610DF855879}" srcOrd="0" destOrd="0" presId="urn:microsoft.com/office/officeart/2005/8/layout/vList2"/>
    <dgm:cxn modelId="{2328A431-7BB8-49DC-B3FC-68B8906E3FE8}" type="presParOf" srcId="{3C1F6010-42D5-4D8D-ABD6-A5F7FE8FF8A0}" destId="{FD998B05-8F04-4F64-B920-BC78403E5E7B}" srcOrd="1" destOrd="0" presId="urn:microsoft.com/office/officeart/2005/8/layout/vList2"/>
    <dgm:cxn modelId="{8F003796-A95F-430A-AC17-0A0D38C5A0C2}" type="presParOf" srcId="{3C1F6010-42D5-4D8D-ABD6-A5F7FE8FF8A0}" destId="{32E1A456-E318-4D4A-88AC-9C88C52916C7}" srcOrd="2" destOrd="0" presId="urn:microsoft.com/office/officeart/2005/8/layout/vList2"/>
    <dgm:cxn modelId="{CC27BB52-602C-4850-B85E-AA0B5126A770}" type="presParOf" srcId="{3C1F6010-42D5-4D8D-ABD6-A5F7FE8FF8A0}" destId="{EEF43C9C-0B03-41EE-8D03-4050381D4F88}" srcOrd="3" destOrd="0" presId="urn:microsoft.com/office/officeart/2005/8/layout/vList2"/>
    <dgm:cxn modelId="{2002D197-6C9E-4050-A04C-10C1A184DB94}" type="presParOf" srcId="{3C1F6010-42D5-4D8D-ABD6-A5F7FE8FF8A0}" destId="{73B775F5-2CDA-4683-8A79-8E597038E787}" srcOrd="4" destOrd="0" presId="urn:microsoft.com/office/officeart/2005/8/layout/vList2"/>
    <dgm:cxn modelId="{B28FCA47-9660-429B-B6A5-8979BB201210}" type="presParOf" srcId="{3C1F6010-42D5-4D8D-ABD6-A5F7FE8FF8A0}" destId="{3BBFB7D2-319C-4AA0-8356-BA9E232F101B}" srcOrd="5" destOrd="0" presId="urn:microsoft.com/office/officeart/2005/8/layout/vList2"/>
    <dgm:cxn modelId="{9327B9F4-FB35-42D7-A693-00F554FDE3B1}" type="presParOf" srcId="{3C1F6010-42D5-4D8D-ABD6-A5F7FE8FF8A0}" destId="{1F7FF161-2C9B-4FC4-A9D5-1C36C836210B}" srcOrd="6" destOrd="0" presId="urn:microsoft.com/office/officeart/2005/8/layout/vList2"/>
    <dgm:cxn modelId="{D8D20333-3585-4238-8AB3-DFF478A19758}" type="presParOf" srcId="{3C1F6010-42D5-4D8D-ABD6-A5F7FE8FF8A0}" destId="{9208EA5D-347D-467C-8BC8-83212A9BE364}" srcOrd="7" destOrd="0" presId="urn:microsoft.com/office/officeart/2005/8/layout/vList2"/>
    <dgm:cxn modelId="{52AEDD97-9163-49B9-87B2-99C19DC16C96}" type="presParOf" srcId="{3C1F6010-42D5-4D8D-ABD6-A5F7FE8FF8A0}" destId="{46A2362C-5646-49DA-8BD5-F8BBA5FD1F29}" srcOrd="8" destOrd="0" presId="urn:microsoft.com/office/officeart/2005/8/layout/vList2"/>
    <dgm:cxn modelId="{1B76FF01-21C1-425B-BF28-59661680B716}" type="presParOf" srcId="{3C1F6010-42D5-4D8D-ABD6-A5F7FE8FF8A0}" destId="{9CEE09D7-382A-4E73-BC44-82BC7DF3C49F}" srcOrd="9" destOrd="0" presId="urn:microsoft.com/office/officeart/2005/8/layout/vList2"/>
    <dgm:cxn modelId="{E9E51B02-E9B2-449C-B73C-F0F5B17CBB96}" type="presParOf" srcId="{3C1F6010-42D5-4D8D-ABD6-A5F7FE8FF8A0}" destId="{19DF762D-39AB-4E8F-B26A-24CDC57B6DC5}" srcOrd="10" destOrd="0" presId="urn:microsoft.com/office/officeart/2005/8/layout/vList2"/>
    <dgm:cxn modelId="{6042964E-F4AA-4F59-9CB2-9FACC885CD95}" type="presParOf" srcId="{3C1F6010-42D5-4D8D-ABD6-A5F7FE8FF8A0}" destId="{CC2CD029-00C7-4121-B1D9-51E524D80E06}" srcOrd="11" destOrd="0" presId="urn:microsoft.com/office/officeart/2005/8/layout/vList2"/>
    <dgm:cxn modelId="{6E90BA0D-0873-4C7D-B576-B0590E91D1ED}" type="presParOf" srcId="{3C1F6010-42D5-4D8D-ABD6-A5F7FE8FF8A0}" destId="{0AAF7DFB-0DFE-4EAD-A9A1-4B3F559192C6}" srcOrd="12" destOrd="0" presId="urn:microsoft.com/office/officeart/2005/8/layout/vList2"/>
    <dgm:cxn modelId="{448BD73D-4420-4D0E-9403-32C291DC58E6}" type="presParOf" srcId="{3C1F6010-42D5-4D8D-ABD6-A5F7FE8FF8A0}" destId="{13071802-8FA2-446F-B9CE-C3CB87B0FE92}" srcOrd="13" destOrd="0" presId="urn:microsoft.com/office/officeart/2005/8/layout/vList2"/>
    <dgm:cxn modelId="{C134B3A4-1FE7-431A-BF73-370ACEA6DA49}" type="presParOf" srcId="{3C1F6010-42D5-4D8D-ABD6-A5F7FE8FF8A0}" destId="{CDE2F2B1-D1E8-41F0-9A8B-D81299F8EF44}" srcOrd="14" destOrd="0" presId="urn:microsoft.com/office/officeart/2005/8/layout/vList2"/>
    <dgm:cxn modelId="{8A2A2F5B-B93E-4FF8-A0A7-802A3D2DE438}" type="presParOf" srcId="{3C1F6010-42D5-4D8D-ABD6-A5F7FE8FF8A0}" destId="{BEB86B87-391A-49CE-B065-FE2A215B8418}" srcOrd="15" destOrd="0" presId="urn:microsoft.com/office/officeart/2005/8/layout/vList2"/>
    <dgm:cxn modelId="{0FD3263B-A4C9-4F56-8A43-06436FDB064D}" type="presParOf" srcId="{3C1F6010-42D5-4D8D-ABD6-A5F7FE8FF8A0}" destId="{A45C53B8-5C5C-4842-A649-695BF61EE811}" srcOrd="16" destOrd="0" presId="urn:microsoft.com/office/officeart/2005/8/layout/vList2"/>
    <dgm:cxn modelId="{85DBE057-EE0A-4E66-B8CB-F681334C4F10}" type="presParOf" srcId="{3C1F6010-42D5-4D8D-ABD6-A5F7FE8FF8A0}" destId="{898F5280-FA1E-492A-957C-3C4876151488}" srcOrd="17" destOrd="0" presId="urn:microsoft.com/office/officeart/2005/8/layout/vList2"/>
    <dgm:cxn modelId="{9FD3B26A-23AC-4981-9193-C899279D539B}" type="presParOf" srcId="{3C1F6010-42D5-4D8D-ABD6-A5F7FE8FF8A0}" destId="{83FD54AD-38D5-45BA-A784-B1F3931246B2}" srcOrd="18" destOrd="0" presId="urn:microsoft.com/office/officeart/2005/8/layout/vList2"/>
    <dgm:cxn modelId="{8768CF16-4B53-4F6B-93FC-D2AAFEB4285C}" type="presParOf" srcId="{3C1F6010-42D5-4D8D-ABD6-A5F7FE8FF8A0}" destId="{FD5E4F7C-BBD3-4F69-9CBC-87055CA50CFB}" srcOrd="19" destOrd="0" presId="urn:microsoft.com/office/officeart/2005/8/layout/vList2"/>
    <dgm:cxn modelId="{807F3E10-008F-44CE-B1A9-89285EF57FBD}" type="presParOf" srcId="{3C1F6010-42D5-4D8D-ABD6-A5F7FE8FF8A0}" destId="{9D8303D4-075F-4007-8226-9F763A4BB5BF}" srcOrd="20" destOrd="0" presId="urn:microsoft.com/office/officeart/2005/8/layout/vList2"/>
    <dgm:cxn modelId="{7E5574F7-1007-4E32-8155-13643B062091}" type="presParOf" srcId="{3C1F6010-42D5-4D8D-ABD6-A5F7FE8FF8A0}" destId="{779F9EB4-A137-4564-9F90-C12841116703}" srcOrd="21" destOrd="0" presId="urn:microsoft.com/office/officeart/2005/8/layout/vList2"/>
    <dgm:cxn modelId="{43FFA34E-5957-498A-AD10-260E0DF9B68A}" type="presParOf" srcId="{3C1F6010-42D5-4D8D-ABD6-A5F7FE8FF8A0}" destId="{5ACE922D-A8FF-441D-9E90-F52ABC36A20E}" srcOrd="22" destOrd="0" presId="urn:microsoft.com/office/officeart/2005/8/layout/vList2"/>
    <dgm:cxn modelId="{BC668E17-E854-4098-AA51-C6DD13EE3600}" type="presParOf" srcId="{3C1F6010-42D5-4D8D-ABD6-A5F7FE8FF8A0}" destId="{C7EAD95B-645E-42CA-B84A-1DFF81A964EB}" srcOrd="23" destOrd="0" presId="urn:microsoft.com/office/officeart/2005/8/layout/vList2"/>
    <dgm:cxn modelId="{4E297058-18CC-40E4-BC81-48B281A9744B}" type="presParOf" srcId="{3C1F6010-42D5-4D8D-ABD6-A5F7FE8FF8A0}" destId="{8A4643CD-F955-49E1-9104-9640765E3AC6}" srcOrd="24" destOrd="0" presId="urn:microsoft.com/office/officeart/2005/8/layout/vList2"/>
    <dgm:cxn modelId="{018CE52D-CBF6-4AA3-B8B6-972C8D538120}" type="presParOf" srcId="{3C1F6010-42D5-4D8D-ABD6-A5F7FE8FF8A0}" destId="{33D8AECA-18C7-4AA9-9508-3CABF62324F5}" srcOrd="25" destOrd="0" presId="urn:microsoft.com/office/officeart/2005/8/layout/vList2"/>
    <dgm:cxn modelId="{9A2206D1-2454-48CC-9529-C435AE94831A}" type="presParOf" srcId="{3C1F6010-42D5-4D8D-ABD6-A5F7FE8FF8A0}" destId="{86D3A030-A5AB-4D49-9C9B-15830AB4E601}" srcOrd="26" destOrd="0" presId="urn:microsoft.com/office/officeart/2005/8/layout/vList2"/>
    <dgm:cxn modelId="{3D4D4EB3-2C73-455E-800C-1F5421ACA5AD}" type="presParOf" srcId="{3C1F6010-42D5-4D8D-ABD6-A5F7FE8FF8A0}" destId="{98FC79B2-45DB-4514-ACCF-67959D7EB925}" srcOrd="27" destOrd="0" presId="urn:microsoft.com/office/officeart/2005/8/layout/vList2"/>
    <dgm:cxn modelId="{74BC4076-A99E-4FBB-A708-88B3C29A488B}" type="presParOf" srcId="{3C1F6010-42D5-4D8D-ABD6-A5F7FE8FF8A0}" destId="{AC08BCDF-5332-4C22-AD10-4E0A01EE911F}" srcOrd="28" destOrd="0" presId="urn:microsoft.com/office/officeart/2005/8/layout/vList2"/>
    <dgm:cxn modelId="{3702E567-799D-4EE7-A9EE-F5CC5607CCDE}" type="presParOf" srcId="{3C1F6010-42D5-4D8D-ABD6-A5F7FE8FF8A0}" destId="{C5FB3B90-630C-420F-B970-9B4F3D9CEE92}" srcOrd="29" destOrd="0" presId="urn:microsoft.com/office/officeart/2005/8/layout/vList2"/>
    <dgm:cxn modelId="{296E54EE-2B1A-4FEE-BCDD-9C8E4DA26A41}" type="presParOf" srcId="{3C1F6010-42D5-4D8D-ABD6-A5F7FE8FF8A0}" destId="{DCC9FC58-3098-464B-8DED-C7DA9C3FBB92}" srcOrd="30" destOrd="0" presId="urn:microsoft.com/office/officeart/2005/8/layout/vList2"/>
    <dgm:cxn modelId="{6B853F3D-2244-4D42-BA78-74E6F67860F2}" type="presParOf" srcId="{3C1F6010-42D5-4D8D-ABD6-A5F7FE8FF8A0}" destId="{C3E6AFC8-60A0-48BC-84F3-89FC87F0C762}" srcOrd="31" destOrd="0" presId="urn:microsoft.com/office/officeart/2005/8/layout/vList2"/>
    <dgm:cxn modelId="{F549EA7C-76B0-4564-9D66-F92137F0B4E4}" type="presParOf" srcId="{3C1F6010-42D5-4D8D-ABD6-A5F7FE8FF8A0}" destId="{A651C5E1-16C0-4CC9-8B00-34A91F2E04B1}" srcOrd="32" destOrd="0" presId="urn:microsoft.com/office/officeart/2005/8/layout/vList2"/>
    <dgm:cxn modelId="{A6D1863C-DA11-4A6C-826C-DE3143E44F40}" type="presParOf" srcId="{3C1F6010-42D5-4D8D-ABD6-A5F7FE8FF8A0}" destId="{3968EF5F-40F3-4DDB-A65C-C7D9B40D950F}" srcOrd="33" destOrd="0" presId="urn:microsoft.com/office/officeart/2005/8/layout/vList2"/>
    <dgm:cxn modelId="{38A1AC4A-F404-4B48-BAAF-4BC6E22CC713}" type="presParOf" srcId="{3C1F6010-42D5-4D8D-ABD6-A5F7FE8FF8A0}" destId="{DCA15E47-B943-4B8F-B99C-AB86C4BE1C51}" srcOrd="34" destOrd="0" presId="urn:microsoft.com/office/officeart/2005/8/layout/vList2"/>
    <dgm:cxn modelId="{FBCFE0BF-FEEE-4656-BDED-4422D79EF2BB}" type="presParOf" srcId="{3C1F6010-42D5-4D8D-ABD6-A5F7FE8FF8A0}" destId="{BE974002-701B-4A7D-9842-B1EF27BA6900}" srcOrd="35" destOrd="0" presId="urn:microsoft.com/office/officeart/2005/8/layout/vList2"/>
    <dgm:cxn modelId="{4E1AA32F-6661-48ED-827C-3AE98ADF807F}" type="presParOf" srcId="{3C1F6010-42D5-4D8D-ABD6-A5F7FE8FF8A0}" destId="{FC7EE3F0-4089-4C82-AFDA-8D6172CAD381}" srcOrd="36" destOrd="0" presId="urn:microsoft.com/office/officeart/2005/8/layout/vList2"/>
    <dgm:cxn modelId="{152583B4-8D94-422C-9FBF-D2C9D014D3B3}" type="presParOf" srcId="{3C1F6010-42D5-4D8D-ABD6-A5F7FE8FF8A0}" destId="{1B4F7983-8319-4C00-AABF-10D48565B283}" srcOrd="37" destOrd="0" presId="urn:microsoft.com/office/officeart/2005/8/layout/vList2"/>
    <dgm:cxn modelId="{C288DB52-3C1A-4FB8-B75A-9FFD96C3D0CC}" type="presParOf" srcId="{3C1F6010-42D5-4D8D-ABD6-A5F7FE8FF8A0}" destId="{6963F9FD-5E24-4401-9ED9-B0881826771A}" srcOrd="3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3401610-4D49-4E13-A6BE-400FF20D4FC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BC8A40C-2D62-42FA-B792-138FC4F9CE35}">
      <dgm:prSet>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dirty="0" smtClean="0">
              <a:latin typeface="Book Antiqua" pitchFamily="18" charset="0"/>
            </a:rPr>
            <a:t>Reacting to problem behavior</a:t>
          </a:r>
          <a:endParaRPr lang="tr-TR" dirty="0">
            <a:latin typeface="Book Antiqua" pitchFamily="18" charset="0"/>
          </a:endParaRPr>
        </a:p>
      </dgm:t>
    </dgm:pt>
    <dgm:pt modelId="{349CD7E1-0975-4D68-9BDC-0EFEB98AE6DC}" type="parTrans" cxnId="{9E1A5E25-22C2-4DFA-AA61-373C9776EF93}">
      <dgm:prSet/>
      <dgm:spPr/>
      <dgm:t>
        <a:bodyPr/>
        <a:lstStyle/>
        <a:p>
          <a:endParaRPr lang="en-US"/>
        </a:p>
      </dgm:t>
    </dgm:pt>
    <dgm:pt modelId="{5A749B8D-E554-45BE-B19A-8AF79C7037D7}" type="sibTrans" cxnId="{9E1A5E25-22C2-4DFA-AA61-373C9776EF93}">
      <dgm:prSet/>
      <dgm:spPr/>
      <dgm:t>
        <a:bodyPr/>
        <a:lstStyle/>
        <a:p>
          <a:endParaRPr lang="en-US"/>
        </a:p>
      </dgm:t>
    </dgm:pt>
    <dgm:pt modelId="{A84CF704-FC6D-4795-9F1E-BB60B8258BEE}">
      <dgm:prSet/>
      <dgm:spPr/>
      <dgm:t>
        <a:bodyPr/>
        <a:lstStyle/>
        <a:p>
          <a:pPr rtl="0"/>
          <a:r>
            <a:rPr lang="en-US" dirty="0" smtClean="0">
              <a:latin typeface="Book Antiqua" pitchFamily="18" charset="0"/>
            </a:rPr>
            <a:t>Problem behavior should not be ignored. </a:t>
          </a:r>
          <a:endParaRPr lang="tr-TR" dirty="0">
            <a:latin typeface="Book Antiqua" pitchFamily="18" charset="0"/>
          </a:endParaRPr>
        </a:p>
      </dgm:t>
    </dgm:pt>
    <dgm:pt modelId="{024B774C-714B-4C8F-9E4D-4BF00A09AA51}" type="parTrans" cxnId="{0CACBA0B-2AAB-4E98-A062-9FE8F6AC7B69}">
      <dgm:prSet/>
      <dgm:spPr/>
      <dgm:t>
        <a:bodyPr/>
        <a:lstStyle/>
        <a:p>
          <a:endParaRPr lang="en-US"/>
        </a:p>
      </dgm:t>
    </dgm:pt>
    <dgm:pt modelId="{91046834-53C2-482A-9964-C7104C88EDCD}" type="sibTrans" cxnId="{0CACBA0B-2AAB-4E98-A062-9FE8F6AC7B69}">
      <dgm:prSet/>
      <dgm:spPr/>
      <dgm:t>
        <a:bodyPr/>
        <a:lstStyle/>
        <a:p>
          <a:endParaRPr lang="en-US"/>
        </a:p>
      </dgm:t>
    </dgm:pt>
    <dgm:pt modelId="{8A00A87B-40C1-4C5B-A898-D4BF63FA0889}">
      <dgm:prSet/>
      <dgm:spPr/>
      <dgm:t>
        <a:bodyPr/>
        <a:lstStyle/>
        <a:p>
          <a:pPr rtl="0"/>
          <a:r>
            <a:rPr lang="en-US" dirty="0" smtClean="0">
              <a:latin typeface="Book Antiqua" pitchFamily="18" charset="0"/>
            </a:rPr>
            <a:t>Act immediately</a:t>
          </a:r>
          <a:endParaRPr lang="tr-TR" dirty="0">
            <a:latin typeface="Book Antiqua" pitchFamily="18" charset="0"/>
          </a:endParaRPr>
        </a:p>
      </dgm:t>
    </dgm:pt>
    <dgm:pt modelId="{2082FEEA-B8BA-4D17-B16C-5D5762948411}" type="parTrans" cxnId="{53987319-89C4-4F71-89D0-AB914C7E2B6A}">
      <dgm:prSet/>
      <dgm:spPr/>
      <dgm:t>
        <a:bodyPr/>
        <a:lstStyle/>
        <a:p>
          <a:endParaRPr lang="en-US"/>
        </a:p>
      </dgm:t>
    </dgm:pt>
    <dgm:pt modelId="{6782361C-4C67-4C00-B071-3A3516923F02}" type="sibTrans" cxnId="{53987319-89C4-4F71-89D0-AB914C7E2B6A}">
      <dgm:prSet/>
      <dgm:spPr/>
      <dgm:t>
        <a:bodyPr/>
        <a:lstStyle/>
        <a:p>
          <a:endParaRPr lang="en-US"/>
        </a:p>
      </dgm:t>
    </dgm:pt>
    <dgm:pt modelId="{D2218F69-8E25-42C4-A41C-6D1596C0EDFC}">
      <dgm:prSet/>
      <dgm:spPr/>
      <dgm:t>
        <a:bodyPr/>
        <a:lstStyle/>
        <a:p>
          <a:pPr rtl="0"/>
          <a:r>
            <a:rPr lang="en-US" dirty="0" smtClean="0">
              <a:latin typeface="Book Antiqua" pitchFamily="18" charset="0"/>
            </a:rPr>
            <a:t>Focus on the behavior not the pupil</a:t>
          </a:r>
          <a:endParaRPr lang="tr-TR" dirty="0">
            <a:latin typeface="Book Antiqua" pitchFamily="18" charset="0"/>
          </a:endParaRPr>
        </a:p>
      </dgm:t>
    </dgm:pt>
    <dgm:pt modelId="{3B0AFAE5-1A2B-4661-83C1-EF981B7F78FA}" type="parTrans" cxnId="{46974A79-A707-4774-8F52-86869DACF347}">
      <dgm:prSet/>
      <dgm:spPr/>
      <dgm:t>
        <a:bodyPr/>
        <a:lstStyle/>
        <a:p>
          <a:endParaRPr lang="en-US"/>
        </a:p>
      </dgm:t>
    </dgm:pt>
    <dgm:pt modelId="{1BB15E59-5417-4FD4-8CF1-2065A45CCC1A}" type="sibTrans" cxnId="{46974A79-A707-4774-8F52-86869DACF347}">
      <dgm:prSet/>
      <dgm:spPr/>
      <dgm:t>
        <a:bodyPr/>
        <a:lstStyle/>
        <a:p>
          <a:endParaRPr lang="en-US"/>
        </a:p>
      </dgm:t>
    </dgm:pt>
    <dgm:pt modelId="{1C839B97-583E-467D-957A-AABECF5A9639}">
      <dgm:prSet/>
      <dgm:spPr/>
      <dgm:t>
        <a:bodyPr/>
        <a:lstStyle/>
        <a:p>
          <a:pPr rtl="0"/>
          <a:r>
            <a:rPr lang="en-US" dirty="0" smtClean="0">
              <a:latin typeface="Book Antiqua" pitchFamily="18" charset="0"/>
            </a:rPr>
            <a:t>Take things forward</a:t>
          </a:r>
          <a:endParaRPr lang="tr-TR" dirty="0">
            <a:latin typeface="Book Antiqua" pitchFamily="18" charset="0"/>
          </a:endParaRPr>
        </a:p>
      </dgm:t>
    </dgm:pt>
    <dgm:pt modelId="{5476D050-EE3A-41F2-98A4-34C4DA32C3CC}" type="parTrans" cxnId="{233EB30F-B308-4E0F-9F0F-F0E4C57696C9}">
      <dgm:prSet/>
      <dgm:spPr/>
      <dgm:t>
        <a:bodyPr/>
        <a:lstStyle/>
        <a:p>
          <a:endParaRPr lang="en-US"/>
        </a:p>
      </dgm:t>
    </dgm:pt>
    <dgm:pt modelId="{7EE047F6-B531-432D-A577-18F6B96AFE1A}" type="sibTrans" cxnId="{233EB30F-B308-4E0F-9F0F-F0E4C57696C9}">
      <dgm:prSet/>
      <dgm:spPr/>
      <dgm:t>
        <a:bodyPr/>
        <a:lstStyle/>
        <a:p>
          <a:endParaRPr lang="en-US"/>
        </a:p>
      </dgm:t>
    </dgm:pt>
    <dgm:pt modelId="{50060918-2311-4143-ADD0-C85549D8DEF7}">
      <dgm:prSet/>
      <dgm:spPr/>
      <dgm:t>
        <a:bodyPr/>
        <a:lstStyle/>
        <a:p>
          <a:pPr rtl="0"/>
          <a:r>
            <a:rPr lang="en-US" dirty="0" smtClean="0">
              <a:latin typeface="Book Antiqua" pitchFamily="18" charset="0"/>
            </a:rPr>
            <a:t>Reprimand in private</a:t>
          </a:r>
          <a:endParaRPr lang="tr-TR" dirty="0">
            <a:latin typeface="Book Antiqua" pitchFamily="18" charset="0"/>
          </a:endParaRPr>
        </a:p>
      </dgm:t>
    </dgm:pt>
    <dgm:pt modelId="{B8570F1E-CE9B-42B3-ADA3-709EED68AFBA}" type="parTrans" cxnId="{8A6C95B7-A778-42F1-8283-6FEBF4575B6E}">
      <dgm:prSet/>
      <dgm:spPr/>
      <dgm:t>
        <a:bodyPr/>
        <a:lstStyle/>
        <a:p>
          <a:endParaRPr lang="en-US"/>
        </a:p>
      </dgm:t>
    </dgm:pt>
    <dgm:pt modelId="{D6E66098-6680-4CBC-9940-487820591BF7}" type="sibTrans" cxnId="{8A6C95B7-A778-42F1-8283-6FEBF4575B6E}">
      <dgm:prSet/>
      <dgm:spPr/>
      <dgm:t>
        <a:bodyPr/>
        <a:lstStyle/>
        <a:p>
          <a:endParaRPr lang="en-US"/>
        </a:p>
      </dgm:t>
    </dgm:pt>
    <dgm:pt modelId="{F93AC53C-5CA7-4C19-B6F8-5AC0965B2DB4}">
      <dgm:prSet/>
      <dgm:spPr/>
      <dgm:t>
        <a:bodyPr/>
        <a:lstStyle/>
        <a:p>
          <a:pPr rtl="0"/>
          <a:r>
            <a:rPr lang="en-US" dirty="0" smtClean="0">
              <a:latin typeface="Book Antiqua" pitchFamily="18" charset="0"/>
            </a:rPr>
            <a:t>Keep calm</a:t>
          </a:r>
          <a:endParaRPr lang="tr-TR" dirty="0">
            <a:latin typeface="Book Antiqua" pitchFamily="18" charset="0"/>
          </a:endParaRPr>
        </a:p>
      </dgm:t>
    </dgm:pt>
    <dgm:pt modelId="{B41CF10A-863D-4FF6-8331-83092E068FB6}" type="parTrans" cxnId="{41B31787-2FC5-40D2-AA0E-585E9BC91379}">
      <dgm:prSet/>
      <dgm:spPr/>
      <dgm:t>
        <a:bodyPr/>
        <a:lstStyle/>
        <a:p>
          <a:endParaRPr lang="en-US"/>
        </a:p>
      </dgm:t>
    </dgm:pt>
    <dgm:pt modelId="{2006D254-65AD-4CDF-B10B-91BF27F34177}" type="sibTrans" cxnId="{41B31787-2FC5-40D2-AA0E-585E9BC91379}">
      <dgm:prSet/>
      <dgm:spPr/>
      <dgm:t>
        <a:bodyPr/>
        <a:lstStyle/>
        <a:p>
          <a:endParaRPr lang="en-US"/>
        </a:p>
      </dgm:t>
    </dgm:pt>
    <dgm:pt modelId="{F7CCB939-73FA-4C16-AACC-025FAC99ACA8}">
      <dgm:prSet/>
      <dgm:spPr/>
      <dgm:t>
        <a:bodyPr/>
        <a:lstStyle/>
        <a:p>
          <a:pPr rtl="0"/>
          <a:r>
            <a:rPr lang="tr-TR" dirty="0" smtClean="0">
              <a:latin typeface="Book Antiqua" pitchFamily="18" charset="0"/>
            </a:rPr>
            <a:t>Use clearly </a:t>
          </a:r>
          <a:r>
            <a:rPr lang="en-US" dirty="0" smtClean="0">
              <a:latin typeface="Book Antiqua" pitchFamily="18" charset="0"/>
            </a:rPr>
            <a:t>agreed sanctions</a:t>
          </a:r>
          <a:endParaRPr lang="tr-TR" dirty="0">
            <a:latin typeface="Book Antiqua" pitchFamily="18" charset="0"/>
          </a:endParaRPr>
        </a:p>
      </dgm:t>
    </dgm:pt>
    <dgm:pt modelId="{02C7E756-8A11-49E9-B4AB-1D9FD7EFFBC6}" type="parTrans" cxnId="{1AEF61D8-BCFF-4D1A-B05D-B917D7EFFBFA}">
      <dgm:prSet/>
      <dgm:spPr/>
      <dgm:t>
        <a:bodyPr/>
        <a:lstStyle/>
        <a:p>
          <a:endParaRPr lang="en-US"/>
        </a:p>
      </dgm:t>
    </dgm:pt>
    <dgm:pt modelId="{52B17364-C9E8-4D55-9210-34E9041D616D}" type="sibTrans" cxnId="{1AEF61D8-BCFF-4D1A-B05D-B917D7EFFBFA}">
      <dgm:prSet/>
      <dgm:spPr/>
      <dgm:t>
        <a:bodyPr/>
        <a:lstStyle/>
        <a:p>
          <a:endParaRPr lang="en-US"/>
        </a:p>
      </dgm:t>
    </dgm:pt>
    <dgm:pt modelId="{6FC9C0E4-2232-486A-9207-100C440AA423}">
      <dgm:prSet/>
      <dgm:spPr/>
      <dgm:t>
        <a:bodyPr/>
        <a:lstStyle/>
        <a:p>
          <a:pPr rtl="0"/>
          <a:r>
            <a:rPr lang="en-US" dirty="0" smtClean="0">
              <a:latin typeface="Book Antiqua" pitchFamily="18" charset="0"/>
            </a:rPr>
            <a:t>Use colleagues and institution</a:t>
          </a:r>
          <a:endParaRPr lang="en-US" dirty="0">
            <a:latin typeface="Book Antiqua" pitchFamily="18" charset="0"/>
          </a:endParaRPr>
        </a:p>
      </dgm:t>
    </dgm:pt>
    <dgm:pt modelId="{42AD7892-9DBD-4C28-8CA1-0A3D3A5BA71D}" type="parTrans" cxnId="{4D994D8C-E8E1-44A4-AAAF-74E771E65F96}">
      <dgm:prSet/>
      <dgm:spPr/>
      <dgm:t>
        <a:bodyPr/>
        <a:lstStyle/>
        <a:p>
          <a:endParaRPr lang="en-US"/>
        </a:p>
      </dgm:t>
    </dgm:pt>
    <dgm:pt modelId="{74860519-CE18-49DF-BB9D-939D41DCCF36}" type="sibTrans" cxnId="{4D994D8C-E8E1-44A4-AAAF-74E771E65F96}">
      <dgm:prSet/>
      <dgm:spPr/>
      <dgm:t>
        <a:bodyPr/>
        <a:lstStyle/>
        <a:p>
          <a:endParaRPr lang="en-US"/>
        </a:p>
      </dgm:t>
    </dgm:pt>
    <dgm:pt modelId="{008BDF20-2CC0-42E9-817B-A963087011E9}" type="pres">
      <dgm:prSet presAssocID="{43401610-4D49-4E13-A6BE-400FF20D4FC9}" presName="linear" presStyleCnt="0">
        <dgm:presLayoutVars>
          <dgm:animLvl val="lvl"/>
          <dgm:resizeHandles val="exact"/>
        </dgm:presLayoutVars>
      </dgm:prSet>
      <dgm:spPr/>
      <dgm:t>
        <a:bodyPr/>
        <a:lstStyle/>
        <a:p>
          <a:endParaRPr lang="en-US"/>
        </a:p>
      </dgm:t>
    </dgm:pt>
    <dgm:pt modelId="{91EAD54B-7127-45DA-8515-8ED769EC0990}" type="pres">
      <dgm:prSet presAssocID="{EBC8A40C-2D62-42FA-B792-138FC4F9CE35}" presName="parentText" presStyleLbl="node1" presStyleIdx="0" presStyleCnt="9">
        <dgm:presLayoutVars>
          <dgm:chMax val="0"/>
          <dgm:bulletEnabled val="1"/>
        </dgm:presLayoutVars>
      </dgm:prSet>
      <dgm:spPr/>
      <dgm:t>
        <a:bodyPr/>
        <a:lstStyle/>
        <a:p>
          <a:endParaRPr lang="en-US"/>
        </a:p>
      </dgm:t>
    </dgm:pt>
    <dgm:pt modelId="{47DD977A-8161-447F-A558-EA1FE97C954D}" type="pres">
      <dgm:prSet presAssocID="{5A749B8D-E554-45BE-B19A-8AF79C7037D7}" presName="spacer" presStyleCnt="0"/>
      <dgm:spPr/>
    </dgm:pt>
    <dgm:pt modelId="{E5458F6E-94B6-43E9-A986-09784DB7DA65}" type="pres">
      <dgm:prSet presAssocID="{A84CF704-FC6D-4795-9F1E-BB60B8258BEE}" presName="parentText" presStyleLbl="node1" presStyleIdx="1" presStyleCnt="9">
        <dgm:presLayoutVars>
          <dgm:chMax val="0"/>
          <dgm:bulletEnabled val="1"/>
        </dgm:presLayoutVars>
      </dgm:prSet>
      <dgm:spPr/>
      <dgm:t>
        <a:bodyPr/>
        <a:lstStyle/>
        <a:p>
          <a:endParaRPr lang="en-US"/>
        </a:p>
      </dgm:t>
    </dgm:pt>
    <dgm:pt modelId="{CEE919F7-0FD3-4C31-BB34-50E8ED97B2F1}" type="pres">
      <dgm:prSet presAssocID="{91046834-53C2-482A-9964-C7104C88EDCD}" presName="spacer" presStyleCnt="0"/>
      <dgm:spPr/>
    </dgm:pt>
    <dgm:pt modelId="{E058D4B7-D0B3-4BE3-B052-A4EA28BF98FC}" type="pres">
      <dgm:prSet presAssocID="{8A00A87B-40C1-4C5B-A898-D4BF63FA0889}" presName="parentText" presStyleLbl="node1" presStyleIdx="2" presStyleCnt="9">
        <dgm:presLayoutVars>
          <dgm:chMax val="0"/>
          <dgm:bulletEnabled val="1"/>
        </dgm:presLayoutVars>
      </dgm:prSet>
      <dgm:spPr/>
      <dgm:t>
        <a:bodyPr/>
        <a:lstStyle/>
        <a:p>
          <a:endParaRPr lang="en-US"/>
        </a:p>
      </dgm:t>
    </dgm:pt>
    <dgm:pt modelId="{82F6D8E3-51F7-4B30-90CD-5C80D8D7C608}" type="pres">
      <dgm:prSet presAssocID="{6782361C-4C67-4C00-B071-3A3516923F02}" presName="spacer" presStyleCnt="0"/>
      <dgm:spPr/>
    </dgm:pt>
    <dgm:pt modelId="{D8A458D8-A014-45EC-9D6C-32F192F0B267}" type="pres">
      <dgm:prSet presAssocID="{D2218F69-8E25-42C4-A41C-6D1596C0EDFC}" presName="parentText" presStyleLbl="node1" presStyleIdx="3" presStyleCnt="9">
        <dgm:presLayoutVars>
          <dgm:chMax val="0"/>
          <dgm:bulletEnabled val="1"/>
        </dgm:presLayoutVars>
      </dgm:prSet>
      <dgm:spPr/>
      <dgm:t>
        <a:bodyPr/>
        <a:lstStyle/>
        <a:p>
          <a:endParaRPr lang="en-US"/>
        </a:p>
      </dgm:t>
    </dgm:pt>
    <dgm:pt modelId="{31EB0230-DCAF-428E-8E5A-86D3B841CDA0}" type="pres">
      <dgm:prSet presAssocID="{1BB15E59-5417-4FD4-8CF1-2065A45CCC1A}" presName="spacer" presStyleCnt="0"/>
      <dgm:spPr/>
    </dgm:pt>
    <dgm:pt modelId="{1CBF2773-D45D-4661-AC80-608AE3567F5B}" type="pres">
      <dgm:prSet presAssocID="{1C839B97-583E-467D-957A-AABECF5A9639}" presName="parentText" presStyleLbl="node1" presStyleIdx="4" presStyleCnt="9">
        <dgm:presLayoutVars>
          <dgm:chMax val="0"/>
          <dgm:bulletEnabled val="1"/>
        </dgm:presLayoutVars>
      </dgm:prSet>
      <dgm:spPr/>
      <dgm:t>
        <a:bodyPr/>
        <a:lstStyle/>
        <a:p>
          <a:endParaRPr lang="en-US"/>
        </a:p>
      </dgm:t>
    </dgm:pt>
    <dgm:pt modelId="{63BE6BC6-E7D5-4928-AB63-D954B9044D0C}" type="pres">
      <dgm:prSet presAssocID="{7EE047F6-B531-432D-A577-18F6B96AFE1A}" presName="spacer" presStyleCnt="0"/>
      <dgm:spPr/>
    </dgm:pt>
    <dgm:pt modelId="{027546E3-E19B-4F71-86AB-BA8AA63EDF7F}" type="pres">
      <dgm:prSet presAssocID="{50060918-2311-4143-ADD0-C85549D8DEF7}" presName="parentText" presStyleLbl="node1" presStyleIdx="5" presStyleCnt="9">
        <dgm:presLayoutVars>
          <dgm:chMax val="0"/>
          <dgm:bulletEnabled val="1"/>
        </dgm:presLayoutVars>
      </dgm:prSet>
      <dgm:spPr/>
      <dgm:t>
        <a:bodyPr/>
        <a:lstStyle/>
        <a:p>
          <a:endParaRPr lang="en-US"/>
        </a:p>
      </dgm:t>
    </dgm:pt>
    <dgm:pt modelId="{82FF8463-51B7-4135-9941-B5D37096AA83}" type="pres">
      <dgm:prSet presAssocID="{D6E66098-6680-4CBC-9940-487820591BF7}" presName="spacer" presStyleCnt="0"/>
      <dgm:spPr/>
    </dgm:pt>
    <dgm:pt modelId="{93DE0D9A-B777-45D7-9F2C-FDA051B2EA1F}" type="pres">
      <dgm:prSet presAssocID="{F93AC53C-5CA7-4C19-B6F8-5AC0965B2DB4}" presName="parentText" presStyleLbl="node1" presStyleIdx="6" presStyleCnt="9">
        <dgm:presLayoutVars>
          <dgm:chMax val="0"/>
          <dgm:bulletEnabled val="1"/>
        </dgm:presLayoutVars>
      </dgm:prSet>
      <dgm:spPr/>
      <dgm:t>
        <a:bodyPr/>
        <a:lstStyle/>
        <a:p>
          <a:endParaRPr lang="en-US"/>
        </a:p>
      </dgm:t>
    </dgm:pt>
    <dgm:pt modelId="{FEC9ABF7-56A4-444D-AF84-BDEC671FFEB7}" type="pres">
      <dgm:prSet presAssocID="{2006D254-65AD-4CDF-B10B-91BF27F34177}" presName="spacer" presStyleCnt="0"/>
      <dgm:spPr/>
    </dgm:pt>
    <dgm:pt modelId="{501EBE9E-5CA9-4F6D-A7CE-0AF301D44841}" type="pres">
      <dgm:prSet presAssocID="{F7CCB939-73FA-4C16-AACC-025FAC99ACA8}" presName="parentText" presStyleLbl="node1" presStyleIdx="7" presStyleCnt="9">
        <dgm:presLayoutVars>
          <dgm:chMax val="0"/>
          <dgm:bulletEnabled val="1"/>
        </dgm:presLayoutVars>
      </dgm:prSet>
      <dgm:spPr/>
      <dgm:t>
        <a:bodyPr/>
        <a:lstStyle/>
        <a:p>
          <a:endParaRPr lang="en-US"/>
        </a:p>
      </dgm:t>
    </dgm:pt>
    <dgm:pt modelId="{9F2276CF-1824-4896-B33B-8D244737A816}" type="pres">
      <dgm:prSet presAssocID="{52B17364-C9E8-4D55-9210-34E9041D616D}" presName="spacer" presStyleCnt="0"/>
      <dgm:spPr/>
    </dgm:pt>
    <dgm:pt modelId="{A43C5729-79ED-4EBF-A90D-27F39723D8EA}" type="pres">
      <dgm:prSet presAssocID="{6FC9C0E4-2232-486A-9207-100C440AA423}" presName="parentText" presStyleLbl="node1" presStyleIdx="8" presStyleCnt="9">
        <dgm:presLayoutVars>
          <dgm:chMax val="0"/>
          <dgm:bulletEnabled val="1"/>
        </dgm:presLayoutVars>
      </dgm:prSet>
      <dgm:spPr/>
      <dgm:t>
        <a:bodyPr/>
        <a:lstStyle/>
        <a:p>
          <a:endParaRPr lang="en-US"/>
        </a:p>
      </dgm:t>
    </dgm:pt>
  </dgm:ptLst>
  <dgm:cxnLst>
    <dgm:cxn modelId="{1AEF61D8-BCFF-4D1A-B05D-B917D7EFFBFA}" srcId="{43401610-4D49-4E13-A6BE-400FF20D4FC9}" destId="{F7CCB939-73FA-4C16-AACC-025FAC99ACA8}" srcOrd="7" destOrd="0" parTransId="{02C7E756-8A11-49E9-B4AB-1D9FD7EFFBC6}" sibTransId="{52B17364-C9E8-4D55-9210-34E9041D616D}"/>
    <dgm:cxn modelId="{8A6C95B7-A778-42F1-8283-6FEBF4575B6E}" srcId="{43401610-4D49-4E13-A6BE-400FF20D4FC9}" destId="{50060918-2311-4143-ADD0-C85549D8DEF7}" srcOrd="5" destOrd="0" parTransId="{B8570F1E-CE9B-42B3-ADA3-709EED68AFBA}" sibTransId="{D6E66098-6680-4CBC-9940-487820591BF7}"/>
    <dgm:cxn modelId="{93AA39B0-ED3C-4BDC-8CC9-B1CC4C2BA5AE}" type="presOf" srcId="{6FC9C0E4-2232-486A-9207-100C440AA423}" destId="{A43C5729-79ED-4EBF-A90D-27F39723D8EA}" srcOrd="0" destOrd="0" presId="urn:microsoft.com/office/officeart/2005/8/layout/vList2"/>
    <dgm:cxn modelId="{336FE642-B84F-4F06-BACB-FD132584F4DB}" type="presOf" srcId="{EBC8A40C-2D62-42FA-B792-138FC4F9CE35}" destId="{91EAD54B-7127-45DA-8515-8ED769EC0990}" srcOrd="0" destOrd="0" presId="urn:microsoft.com/office/officeart/2005/8/layout/vList2"/>
    <dgm:cxn modelId="{557D577F-101A-45A6-9B5B-F1AC2FAEE2D5}" type="presOf" srcId="{8A00A87B-40C1-4C5B-A898-D4BF63FA0889}" destId="{E058D4B7-D0B3-4BE3-B052-A4EA28BF98FC}" srcOrd="0" destOrd="0" presId="urn:microsoft.com/office/officeart/2005/8/layout/vList2"/>
    <dgm:cxn modelId="{90235AC9-408B-417F-8774-89EE6B5201FF}" type="presOf" srcId="{1C839B97-583E-467D-957A-AABECF5A9639}" destId="{1CBF2773-D45D-4661-AC80-608AE3567F5B}" srcOrd="0" destOrd="0" presId="urn:microsoft.com/office/officeart/2005/8/layout/vList2"/>
    <dgm:cxn modelId="{A561DAD8-296A-45F5-9C2C-C33B73BFF3B9}" type="presOf" srcId="{D2218F69-8E25-42C4-A41C-6D1596C0EDFC}" destId="{D8A458D8-A014-45EC-9D6C-32F192F0B267}" srcOrd="0" destOrd="0" presId="urn:microsoft.com/office/officeart/2005/8/layout/vList2"/>
    <dgm:cxn modelId="{4D994D8C-E8E1-44A4-AAAF-74E771E65F96}" srcId="{43401610-4D49-4E13-A6BE-400FF20D4FC9}" destId="{6FC9C0E4-2232-486A-9207-100C440AA423}" srcOrd="8" destOrd="0" parTransId="{42AD7892-9DBD-4C28-8CA1-0A3D3A5BA71D}" sibTransId="{74860519-CE18-49DF-BB9D-939D41DCCF36}"/>
    <dgm:cxn modelId="{8F4ACBE8-149A-40A1-9BDB-8D93ED8C50F0}" type="presOf" srcId="{43401610-4D49-4E13-A6BE-400FF20D4FC9}" destId="{008BDF20-2CC0-42E9-817B-A963087011E9}" srcOrd="0" destOrd="0" presId="urn:microsoft.com/office/officeart/2005/8/layout/vList2"/>
    <dgm:cxn modelId="{E86922E6-F84B-4F4F-A05C-A869EA0B3B8D}" type="presOf" srcId="{F7CCB939-73FA-4C16-AACC-025FAC99ACA8}" destId="{501EBE9E-5CA9-4F6D-A7CE-0AF301D44841}" srcOrd="0" destOrd="0" presId="urn:microsoft.com/office/officeart/2005/8/layout/vList2"/>
    <dgm:cxn modelId="{46974A79-A707-4774-8F52-86869DACF347}" srcId="{43401610-4D49-4E13-A6BE-400FF20D4FC9}" destId="{D2218F69-8E25-42C4-A41C-6D1596C0EDFC}" srcOrd="3" destOrd="0" parTransId="{3B0AFAE5-1A2B-4661-83C1-EF981B7F78FA}" sibTransId="{1BB15E59-5417-4FD4-8CF1-2065A45CCC1A}"/>
    <dgm:cxn modelId="{14E1A803-7455-4849-A21E-78252DEA2ACE}" type="presOf" srcId="{F93AC53C-5CA7-4C19-B6F8-5AC0965B2DB4}" destId="{93DE0D9A-B777-45D7-9F2C-FDA051B2EA1F}" srcOrd="0" destOrd="0" presId="urn:microsoft.com/office/officeart/2005/8/layout/vList2"/>
    <dgm:cxn modelId="{10E051DE-9AF0-4F86-AF2C-ACECB1AA0340}" type="presOf" srcId="{A84CF704-FC6D-4795-9F1E-BB60B8258BEE}" destId="{E5458F6E-94B6-43E9-A986-09784DB7DA65}" srcOrd="0" destOrd="0" presId="urn:microsoft.com/office/officeart/2005/8/layout/vList2"/>
    <dgm:cxn modelId="{53987319-89C4-4F71-89D0-AB914C7E2B6A}" srcId="{43401610-4D49-4E13-A6BE-400FF20D4FC9}" destId="{8A00A87B-40C1-4C5B-A898-D4BF63FA0889}" srcOrd="2" destOrd="0" parTransId="{2082FEEA-B8BA-4D17-B16C-5D5762948411}" sibTransId="{6782361C-4C67-4C00-B071-3A3516923F02}"/>
    <dgm:cxn modelId="{B05A3D99-4EFE-4BE4-92FB-F081F01B6BE7}" type="presOf" srcId="{50060918-2311-4143-ADD0-C85549D8DEF7}" destId="{027546E3-E19B-4F71-86AB-BA8AA63EDF7F}" srcOrd="0" destOrd="0" presId="urn:microsoft.com/office/officeart/2005/8/layout/vList2"/>
    <dgm:cxn modelId="{0CACBA0B-2AAB-4E98-A062-9FE8F6AC7B69}" srcId="{43401610-4D49-4E13-A6BE-400FF20D4FC9}" destId="{A84CF704-FC6D-4795-9F1E-BB60B8258BEE}" srcOrd="1" destOrd="0" parTransId="{024B774C-714B-4C8F-9E4D-4BF00A09AA51}" sibTransId="{91046834-53C2-482A-9964-C7104C88EDCD}"/>
    <dgm:cxn modelId="{41B31787-2FC5-40D2-AA0E-585E9BC91379}" srcId="{43401610-4D49-4E13-A6BE-400FF20D4FC9}" destId="{F93AC53C-5CA7-4C19-B6F8-5AC0965B2DB4}" srcOrd="6" destOrd="0" parTransId="{B41CF10A-863D-4FF6-8331-83092E068FB6}" sibTransId="{2006D254-65AD-4CDF-B10B-91BF27F34177}"/>
    <dgm:cxn modelId="{233EB30F-B308-4E0F-9F0F-F0E4C57696C9}" srcId="{43401610-4D49-4E13-A6BE-400FF20D4FC9}" destId="{1C839B97-583E-467D-957A-AABECF5A9639}" srcOrd="4" destOrd="0" parTransId="{5476D050-EE3A-41F2-98A4-34C4DA32C3CC}" sibTransId="{7EE047F6-B531-432D-A577-18F6B96AFE1A}"/>
    <dgm:cxn modelId="{9E1A5E25-22C2-4DFA-AA61-373C9776EF93}" srcId="{43401610-4D49-4E13-A6BE-400FF20D4FC9}" destId="{EBC8A40C-2D62-42FA-B792-138FC4F9CE35}" srcOrd="0" destOrd="0" parTransId="{349CD7E1-0975-4D68-9BDC-0EFEB98AE6DC}" sibTransId="{5A749B8D-E554-45BE-B19A-8AF79C7037D7}"/>
    <dgm:cxn modelId="{0612C131-A8D6-44DB-B05E-AB115133BCC5}" type="presParOf" srcId="{008BDF20-2CC0-42E9-817B-A963087011E9}" destId="{91EAD54B-7127-45DA-8515-8ED769EC0990}" srcOrd="0" destOrd="0" presId="urn:microsoft.com/office/officeart/2005/8/layout/vList2"/>
    <dgm:cxn modelId="{68318375-3A8D-4989-B0C5-317CBD8D80C9}" type="presParOf" srcId="{008BDF20-2CC0-42E9-817B-A963087011E9}" destId="{47DD977A-8161-447F-A558-EA1FE97C954D}" srcOrd="1" destOrd="0" presId="urn:microsoft.com/office/officeart/2005/8/layout/vList2"/>
    <dgm:cxn modelId="{9C0CA58E-9E48-4A69-AAEF-B3EDA38A76CA}" type="presParOf" srcId="{008BDF20-2CC0-42E9-817B-A963087011E9}" destId="{E5458F6E-94B6-43E9-A986-09784DB7DA65}" srcOrd="2" destOrd="0" presId="urn:microsoft.com/office/officeart/2005/8/layout/vList2"/>
    <dgm:cxn modelId="{7EA8142C-2F35-4C13-8D9C-94D3033E4D49}" type="presParOf" srcId="{008BDF20-2CC0-42E9-817B-A963087011E9}" destId="{CEE919F7-0FD3-4C31-BB34-50E8ED97B2F1}" srcOrd="3" destOrd="0" presId="urn:microsoft.com/office/officeart/2005/8/layout/vList2"/>
    <dgm:cxn modelId="{167FC509-0494-49CD-8FDB-2E851E87F872}" type="presParOf" srcId="{008BDF20-2CC0-42E9-817B-A963087011E9}" destId="{E058D4B7-D0B3-4BE3-B052-A4EA28BF98FC}" srcOrd="4" destOrd="0" presId="urn:microsoft.com/office/officeart/2005/8/layout/vList2"/>
    <dgm:cxn modelId="{F5A958BC-DCE5-4867-9D78-5B9B47063355}" type="presParOf" srcId="{008BDF20-2CC0-42E9-817B-A963087011E9}" destId="{82F6D8E3-51F7-4B30-90CD-5C80D8D7C608}" srcOrd="5" destOrd="0" presId="urn:microsoft.com/office/officeart/2005/8/layout/vList2"/>
    <dgm:cxn modelId="{00D3D797-1F68-42FB-9CE6-63B37DBBB3EC}" type="presParOf" srcId="{008BDF20-2CC0-42E9-817B-A963087011E9}" destId="{D8A458D8-A014-45EC-9D6C-32F192F0B267}" srcOrd="6" destOrd="0" presId="urn:microsoft.com/office/officeart/2005/8/layout/vList2"/>
    <dgm:cxn modelId="{47281C0A-D9CE-4FEB-A287-8F6DE14E19C6}" type="presParOf" srcId="{008BDF20-2CC0-42E9-817B-A963087011E9}" destId="{31EB0230-DCAF-428E-8E5A-86D3B841CDA0}" srcOrd="7" destOrd="0" presId="urn:microsoft.com/office/officeart/2005/8/layout/vList2"/>
    <dgm:cxn modelId="{5E97CE83-4303-4FFE-A78C-6E7AEF3B222D}" type="presParOf" srcId="{008BDF20-2CC0-42E9-817B-A963087011E9}" destId="{1CBF2773-D45D-4661-AC80-608AE3567F5B}" srcOrd="8" destOrd="0" presId="urn:microsoft.com/office/officeart/2005/8/layout/vList2"/>
    <dgm:cxn modelId="{0BDF2201-C039-4D5F-9D96-EDE23AC66F4E}" type="presParOf" srcId="{008BDF20-2CC0-42E9-817B-A963087011E9}" destId="{63BE6BC6-E7D5-4928-AB63-D954B9044D0C}" srcOrd="9" destOrd="0" presId="urn:microsoft.com/office/officeart/2005/8/layout/vList2"/>
    <dgm:cxn modelId="{8EA3CE93-2F01-49BE-A279-8A9482DC608B}" type="presParOf" srcId="{008BDF20-2CC0-42E9-817B-A963087011E9}" destId="{027546E3-E19B-4F71-86AB-BA8AA63EDF7F}" srcOrd="10" destOrd="0" presId="urn:microsoft.com/office/officeart/2005/8/layout/vList2"/>
    <dgm:cxn modelId="{A1EF7967-C757-469A-BF05-ED37EC68F5E8}" type="presParOf" srcId="{008BDF20-2CC0-42E9-817B-A963087011E9}" destId="{82FF8463-51B7-4135-9941-B5D37096AA83}" srcOrd="11" destOrd="0" presId="urn:microsoft.com/office/officeart/2005/8/layout/vList2"/>
    <dgm:cxn modelId="{6DD53F18-DC87-440F-953D-4DF31036CA89}" type="presParOf" srcId="{008BDF20-2CC0-42E9-817B-A963087011E9}" destId="{93DE0D9A-B777-45D7-9F2C-FDA051B2EA1F}" srcOrd="12" destOrd="0" presId="urn:microsoft.com/office/officeart/2005/8/layout/vList2"/>
    <dgm:cxn modelId="{9DC82CE0-3D26-4A03-8944-88D199ECE1EF}" type="presParOf" srcId="{008BDF20-2CC0-42E9-817B-A963087011E9}" destId="{FEC9ABF7-56A4-444D-AF84-BDEC671FFEB7}" srcOrd="13" destOrd="0" presId="urn:microsoft.com/office/officeart/2005/8/layout/vList2"/>
    <dgm:cxn modelId="{F3C71D38-B394-498C-815B-7330D5033873}" type="presParOf" srcId="{008BDF20-2CC0-42E9-817B-A963087011E9}" destId="{501EBE9E-5CA9-4F6D-A7CE-0AF301D44841}" srcOrd="14" destOrd="0" presId="urn:microsoft.com/office/officeart/2005/8/layout/vList2"/>
    <dgm:cxn modelId="{DA70E80E-9A29-417B-89A9-796CE32DF30B}" type="presParOf" srcId="{008BDF20-2CC0-42E9-817B-A963087011E9}" destId="{9F2276CF-1824-4896-B33B-8D244737A816}" srcOrd="15" destOrd="0" presId="urn:microsoft.com/office/officeart/2005/8/layout/vList2"/>
    <dgm:cxn modelId="{E93548DA-C55F-451C-8D27-101CF3491C4E}" type="presParOf" srcId="{008BDF20-2CC0-42E9-817B-A963087011E9}" destId="{A43C5729-79ED-4EBF-A90D-27F39723D8EA}" srcOrd="1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9D9A5EB-1C8D-42A8-956B-292EC81807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54505FB-6A60-4C29-90A6-D4FF24EBB154}">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000" b="1" dirty="0" smtClean="0">
              <a:latin typeface="Book Antiqua" pitchFamily="18" charset="0"/>
            </a:rPr>
            <a:t>A – Different Groups</a:t>
          </a:r>
          <a:endParaRPr lang="tr-TR" sz="2000" b="1" dirty="0">
            <a:latin typeface="Book Antiqua" pitchFamily="18" charset="0"/>
          </a:endParaRPr>
        </a:p>
      </dgm:t>
    </dgm:pt>
    <dgm:pt modelId="{D8810AAC-864B-442E-A696-B0C275A3FBC9}" type="parTrans" cxnId="{90B75301-F61A-4AC2-9FCB-6A921B7E3D73}">
      <dgm:prSet/>
      <dgm:spPr/>
      <dgm:t>
        <a:bodyPr/>
        <a:lstStyle/>
        <a:p>
          <a:endParaRPr lang="en-US"/>
        </a:p>
      </dgm:t>
    </dgm:pt>
    <dgm:pt modelId="{04ECA9F2-590D-4181-973B-987FD1FA73A1}" type="sibTrans" cxnId="{90B75301-F61A-4AC2-9FCB-6A921B7E3D73}">
      <dgm:prSet/>
      <dgm:spPr/>
      <dgm:t>
        <a:bodyPr/>
        <a:lstStyle/>
        <a:p>
          <a:endParaRPr lang="en-US"/>
        </a:p>
      </dgm:t>
    </dgm:pt>
    <dgm:pt modelId="{C3C26E4A-2E1C-4C33-9B9D-EDA4132DAA90}">
      <dgm:prSet custT="1">
        <dgm:style>
          <a:lnRef idx="3">
            <a:schemeClr val="lt1"/>
          </a:lnRef>
          <a:fillRef idx="1">
            <a:schemeClr val="accent2"/>
          </a:fillRef>
          <a:effectRef idx="1">
            <a:schemeClr val="accent2"/>
          </a:effectRef>
          <a:fontRef idx="minor">
            <a:schemeClr val="lt1"/>
          </a:fontRef>
        </dgm:style>
      </dgm:prSet>
      <dgm:spPr/>
      <dgm:t>
        <a:bodyPr/>
        <a:lstStyle/>
        <a:p>
          <a:pPr rtl="0"/>
          <a:r>
            <a:rPr lang="en-US" sz="2000" b="1" dirty="0" smtClean="0">
              <a:latin typeface="Book Antiqua" pitchFamily="18" charset="0"/>
            </a:rPr>
            <a:t>Whole-class teaching</a:t>
          </a:r>
          <a:endParaRPr lang="tr-TR" sz="2000" b="1" dirty="0">
            <a:latin typeface="Book Antiqua" pitchFamily="18" charset="0"/>
          </a:endParaRPr>
        </a:p>
      </dgm:t>
    </dgm:pt>
    <dgm:pt modelId="{E30FAA29-F697-4E08-B510-56C97E24602A}" type="parTrans" cxnId="{D53CECAC-876A-43B5-915C-072A7808E6E9}">
      <dgm:prSet/>
      <dgm:spPr/>
      <dgm:t>
        <a:bodyPr/>
        <a:lstStyle/>
        <a:p>
          <a:endParaRPr lang="en-US"/>
        </a:p>
      </dgm:t>
    </dgm:pt>
    <dgm:pt modelId="{CB582E5A-977F-4726-A8EF-EF47A3B9FF9C}" type="sibTrans" cxnId="{D53CECAC-876A-43B5-915C-072A7808E6E9}">
      <dgm:prSet/>
      <dgm:spPr/>
      <dgm:t>
        <a:bodyPr/>
        <a:lstStyle/>
        <a:p>
          <a:endParaRPr lang="en-US"/>
        </a:p>
      </dgm:t>
    </dgm:pt>
    <dgm:pt modelId="{81268758-3706-4F34-B74E-D61BBAE595F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Advantages</a:t>
          </a:r>
          <a:endParaRPr lang="tr-TR" sz="2000" b="1" dirty="0">
            <a:latin typeface="Book Antiqua" pitchFamily="18" charset="0"/>
          </a:endParaRPr>
        </a:p>
      </dgm:t>
    </dgm:pt>
    <dgm:pt modelId="{14AC41EA-38DB-46C1-BCC1-7BC1F5BB9D69}" type="parTrans" cxnId="{DBDC1509-532D-46FC-99F4-732D2234CB92}">
      <dgm:prSet/>
      <dgm:spPr/>
      <dgm:t>
        <a:bodyPr/>
        <a:lstStyle/>
        <a:p>
          <a:endParaRPr lang="en-US"/>
        </a:p>
      </dgm:t>
    </dgm:pt>
    <dgm:pt modelId="{FE642A31-29E8-4D95-8EBA-16D427B1E85D}" type="sibTrans" cxnId="{DBDC1509-532D-46FC-99F4-732D2234CB92}">
      <dgm:prSet/>
      <dgm:spPr/>
      <dgm:t>
        <a:bodyPr/>
        <a:lstStyle/>
        <a:p>
          <a:endParaRPr lang="en-US"/>
        </a:p>
      </dgm:t>
    </dgm:pt>
    <dgm:pt modelId="{03812D2D-2B63-4AFC-990F-9D65CB8533DE}">
      <dgm:prSet custT="1"/>
      <dgm:spPr/>
      <dgm:t>
        <a:bodyPr/>
        <a:lstStyle/>
        <a:p>
          <a:pPr rtl="0"/>
          <a:r>
            <a:rPr lang="en-US" sz="2000" dirty="0" smtClean="0">
              <a:latin typeface="Book Antiqua" pitchFamily="18" charset="0"/>
            </a:rPr>
            <a:t>It creates sense of belonging among the group members</a:t>
          </a:r>
          <a:endParaRPr lang="tr-TR" sz="2000" dirty="0">
            <a:latin typeface="Book Antiqua" pitchFamily="18" charset="0"/>
          </a:endParaRPr>
        </a:p>
      </dgm:t>
    </dgm:pt>
    <dgm:pt modelId="{F5339DC2-C7FD-4282-BC4B-49CC4A6138D6}" type="parTrans" cxnId="{36A2D787-5B43-4D24-89BF-6C3A0168859C}">
      <dgm:prSet/>
      <dgm:spPr/>
      <dgm:t>
        <a:bodyPr/>
        <a:lstStyle/>
        <a:p>
          <a:endParaRPr lang="en-US"/>
        </a:p>
      </dgm:t>
    </dgm:pt>
    <dgm:pt modelId="{CF9B741B-CC89-43D4-852D-511A74C28E9E}" type="sibTrans" cxnId="{36A2D787-5B43-4D24-89BF-6C3A0168859C}">
      <dgm:prSet/>
      <dgm:spPr/>
      <dgm:t>
        <a:bodyPr/>
        <a:lstStyle/>
        <a:p>
          <a:endParaRPr lang="en-US"/>
        </a:p>
      </dgm:t>
    </dgm:pt>
    <dgm:pt modelId="{676A8AC3-F18D-4581-AF15-F7CE3EF3C07D}">
      <dgm:prSet custT="1"/>
      <dgm:spPr/>
      <dgm:t>
        <a:bodyPr/>
        <a:lstStyle/>
        <a:p>
          <a:pPr rtl="0"/>
          <a:r>
            <a:rPr lang="en-US" sz="2000" dirty="0" smtClean="0">
              <a:latin typeface="Book Antiqua" pitchFamily="18" charset="0"/>
            </a:rPr>
            <a:t>It is suitable for activities where the teacher is controller; </a:t>
          </a:r>
          <a:endParaRPr lang="tr-TR" sz="2000" dirty="0">
            <a:latin typeface="Book Antiqua" pitchFamily="18" charset="0"/>
          </a:endParaRPr>
        </a:p>
      </dgm:t>
    </dgm:pt>
    <dgm:pt modelId="{EC6F9CA5-01BB-4967-946B-4C35B341AFDF}" type="parTrans" cxnId="{4B787A4B-0FFD-4E63-9BF6-E7B7166439FB}">
      <dgm:prSet/>
      <dgm:spPr/>
      <dgm:t>
        <a:bodyPr/>
        <a:lstStyle/>
        <a:p>
          <a:endParaRPr lang="en-US"/>
        </a:p>
      </dgm:t>
    </dgm:pt>
    <dgm:pt modelId="{556EB313-4131-4991-9821-46CDE4B77956}" type="sibTrans" cxnId="{4B787A4B-0FFD-4E63-9BF6-E7B7166439FB}">
      <dgm:prSet/>
      <dgm:spPr/>
      <dgm:t>
        <a:bodyPr/>
        <a:lstStyle/>
        <a:p>
          <a:endParaRPr lang="en-US"/>
        </a:p>
      </dgm:t>
    </dgm:pt>
    <dgm:pt modelId="{6E550A88-7939-45E1-A512-37AC828E8C31}">
      <dgm:prSet custT="1"/>
      <dgm:spPr/>
      <dgm:t>
        <a:bodyPr/>
        <a:lstStyle/>
        <a:p>
          <a:pPr rtl="0"/>
          <a:r>
            <a:rPr lang="en-US" sz="2000" dirty="0" smtClean="0">
              <a:latin typeface="Book Antiqua" pitchFamily="18" charset="0"/>
            </a:rPr>
            <a:t>it is especially good for giving explanations and instructions</a:t>
          </a:r>
          <a:endParaRPr lang="tr-TR" sz="2000" dirty="0">
            <a:latin typeface="Book Antiqua" pitchFamily="18" charset="0"/>
          </a:endParaRPr>
        </a:p>
      </dgm:t>
    </dgm:pt>
    <dgm:pt modelId="{03388E50-2707-4D06-BFFB-A2A4EDA8DD4A}" type="parTrans" cxnId="{E35304EF-3890-45DE-AB1A-EE131FF4A9F6}">
      <dgm:prSet/>
      <dgm:spPr/>
      <dgm:t>
        <a:bodyPr/>
        <a:lstStyle/>
        <a:p>
          <a:endParaRPr lang="en-US"/>
        </a:p>
      </dgm:t>
    </dgm:pt>
    <dgm:pt modelId="{AA18BC94-D3AE-45EF-96AF-AA8070A74E6F}" type="sibTrans" cxnId="{E35304EF-3890-45DE-AB1A-EE131FF4A9F6}">
      <dgm:prSet/>
      <dgm:spPr/>
      <dgm:t>
        <a:bodyPr/>
        <a:lstStyle/>
        <a:p>
          <a:endParaRPr lang="en-US"/>
        </a:p>
      </dgm:t>
    </dgm:pt>
    <dgm:pt modelId="{0346DA90-38D1-499A-87B0-34811DCB4648}">
      <dgm:prSet custT="1"/>
      <dgm:spPr/>
      <dgm:t>
        <a:bodyPr/>
        <a:lstStyle/>
        <a:p>
          <a:pPr rtl="0"/>
          <a:r>
            <a:rPr lang="en-US" sz="2000" dirty="0" smtClean="0">
              <a:latin typeface="Book Antiqua" pitchFamily="18" charset="0"/>
            </a:rPr>
            <a:t>T</a:t>
          </a:r>
          <a:r>
            <a:rPr lang="tr-TR" sz="2000" dirty="0" smtClean="0">
              <a:latin typeface="Book Antiqua" pitchFamily="18" charset="0"/>
            </a:rPr>
            <a:t>s</a:t>
          </a:r>
          <a:r>
            <a:rPr lang="en-US" sz="2000" dirty="0" smtClean="0">
              <a:latin typeface="Book Antiqua" pitchFamily="18" charset="0"/>
            </a:rPr>
            <a:t> can have a general understanding of student progress</a:t>
          </a:r>
          <a:endParaRPr lang="tr-TR" sz="2000" dirty="0">
            <a:latin typeface="Book Antiqua" pitchFamily="18" charset="0"/>
          </a:endParaRPr>
        </a:p>
      </dgm:t>
    </dgm:pt>
    <dgm:pt modelId="{7FC6BB17-13E3-4B7B-89CB-CBB6A3CFBFE8}" type="parTrans" cxnId="{CDCA763C-120A-44B2-861A-64137D81F7C1}">
      <dgm:prSet/>
      <dgm:spPr/>
      <dgm:t>
        <a:bodyPr/>
        <a:lstStyle/>
        <a:p>
          <a:endParaRPr lang="en-US"/>
        </a:p>
      </dgm:t>
    </dgm:pt>
    <dgm:pt modelId="{431AC485-9AB6-4FBA-A8CB-830039D6B621}" type="sibTrans" cxnId="{CDCA763C-120A-44B2-861A-64137D81F7C1}">
      <dgm:prSet/>
      <dgm:spPr/>
      <dgm:t>
        <a:bodyPr/>
        <a:lstStyle/>
        <a:p>
          <a:endParaRPr lang="en-US"/>
        </a:p>
      </dgm:t>
    </dgm:pt>
    <dgm:pt modelId="{2D33F1D1-7A05-4377-9B03-1F6228F17CCC}">
      <dgm:prSet custT="1"/>
      <dgm:spPr/>
      <dgm:t>
        <a:bodyPr/>
        <a:lstStyle/>
        <a:p>
          <a:pPr rtl="0"/>
          <a:r>
            <a:rPr lang="en-US" sz="2000" dirty="0" smtClean="0">
              <a:latin typeface="Book Antiqua" pitchFamily="18" charset="0"/>
            </a:rPr>
            <a:t>Sts and </a:t>
          </a:r>
          <a:r>
            <a:rPr lang="tr-TR" sz="2000" dirty="0" smtClean="0">
              <a:latin typeface="Book Antiqua" pitchFamily="18" charset="0"/>
            </a:rPr>
            <a:t>T</a:t>
          </a:r>
          <a:r>
            <a:rPr lang="en-US" sz="2000" dirty="0" smtClean="0">
              <a:latin typeface="Book Antiqua" pitchFamily="18" charset="0"/>
            </a:rPr>
            <a:t>s feel secure </a:t>
          </a:r>
          <a:r>
            <a:rPr lang="tr-TR" sz="2000" dirty="0" smtClean="0">
              <a:latin typeface="Book Antiqua" pitchFamily="18" charset="0"/>
            </a:rPr>
            <a:t>as</a:t>
          </a:r>
          <a:r>
            <a:rPr lang="en-US" sz="2000" dirty="0" smtClean="0">
              <a:latin typeface="Book Antiqua" pitchFamily="18" charset="0"/>
            </a:rPr>
            <a:t> class is working together under authority of </a:t>
          </a:r>
          <a:r>
            <a:rPr lang="tr-TR" sz="2000" dirty="0" err="1" smtClean="0">
              <a:latin typeface="Book Antiqua" pitchFamily="18" charset="0"/>
            </a:rPr>
            <a:t>Ts</a:t>
          </a:r>
          <a:endParaRPr lang="tr-TR" sz="2000" dirty="0">
            <a:latin typeface="Book Antiqua" pitchFamily="18" charset="0"/>
          </a:endParaRPr>
        </a:p>
      </dgm:t>
    </dgm:pt>
    <dgm:pt modelId="{72E69BA0-88EA-4739-8048-CADCF3081B78}" type="parTrans" cxnId="{5019E9E5-AED0-4249-A26E-DA36C5DB1BBC}">
      <dgm:prSet/>
      <dgm:spPr/>
      <dgm:t>
        <a:bodyPr/>
        <a:lstStyle/>
        <a:p>
          <a:endParaRPr lang="en-US"/>
        </a:p>
      </dgm:t>
    </dgm:pt>
    <dgm:pt modelId="{D36267FA-098C-4B85-9105-89B0F452979E}" type="sibTrans" cxnId="{5019E9E5-AED0-4249-A26E-DA36C5DB1BBC}">
      <dgm:prSet/>
      <dgm:spPr/>
      <dgm:t>
        <a:bodyPr/>
        <a:lstStyle/>
        <a:p>
          <a:endParaRPr lang="en-US"/>
        </a:p>
      </dgm:t>
    </dgm:pt>
    <dgm:pt modelId="{9477D192-0E97-40CC-8FBC-0CD9CBB1CC9A}">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Disadvantages</a:t>
          </a:r>
          <a:endParaRPr lang="tr-TR" sz="2000" b="1" dirty="0">
            <a:latin typeface="Book Antiqua" pitchFamily="18" charset="0"/>
          </a:endParaRPr>
        </a:p>
      </dgm:t>
    </dgm:pt>
    <dgm:pt modelId="{D68BDF7D-A215-4191-BA0E-BE39908AEC6A}" type="parTrans" cxnId="{AF9C7113-57A5-4DBF-A06C-3B6C5F3A461C}">
      <dgm:prSet/>
      <dgm:spPr/>
      <dgm:t>
        <a:bodyPr/>
        <a:lstStyle/>
        <a:p>
          <a:endParaRPr lang="en-US"/>
        </a:p>
      </dgm:t>
    </dgm:pt>
    <dgm:pt modelId="{E424FDCB-2C58-4EF0-A9CD-8C53D26131FD}" type="sibTrans" cxnId="{AF9C7113-57A5-4DBF-A06C-3B6C5F3A461C}">
      <dgm:prSet/>
      <dgm:spPr/>
      <dgm:t>
        <a:bodyPr/>
        <a:lstStyle/>
        <a:p>
          <a:endParaRPr lang="en-US"/>
        </a:p>
      </dgm:t>
    </dgm:pt>
    <dgm:pt modelId="{B1899C07-79FC-4043-A712-FB0754465A5F}">
      <dgm:prSet custT="1"/>
      <dgm:spPr/>
      <dgm:t>
        <a:bodyPr/>
        <a:lstStyle/>
        <a:p>
          <a:pPr rtl="0"/>
          <a:r>
            <a:rPr lang="en-US" sz="2000" dirty="0" smtClean="0">
              <a:latin typeface="Book Antiqua" pitchFamily="18" charset="0"/>
            </a:rPr>
            <a:t>Everyone is forced to do the same thing at the same time</a:t>
          </a:r>
          <a:endParaRPr lang="tr-TR" sz="2000" dirty="0">
            <a:latin typeface="Book Antiqua" pitchFamily="18" charset="0"/>
          </a:endParaRPr>
        </a:p>
      </dgm:t>
    </dgm:pt>
    <dgm:pt modelId="{8BC6E798-A28A-4E03-97D6-7605535AE775}" type="parTrans" cxnId="{452D6DFF-617E-4145-94C0-FF935EB8C7F8}">
      <dgm:prSet/>
      <dgm:spPr/>
      <dgm:t>
        <a:bodyPr/>
        <a:lstStyle/>
        <a:p>
          <a:endParaRPr lang="en-US"/>
        </a:p>
      </dgm:t>
    </dgm:pt>
    <dgm:pt modelId="{5F3301C1-1A17-4D1E-8772-FADD03B4947B}" type="sibTrans" cxnId="{452D6DFF-617E-4145-94C0-FF935EB8C7F8}">
      <dgm:prSet/>
      <dgm:spPr/>
      <dgm:t>
        <a:bodyPr/>
        <a:lstStyle/>
        <a:p>
          <a:endParaRPr lang="en-US"/>
        </a:p>
      </dgm:t>
    </dgm:pt>
    <dgm:pt modelId="{2BDCA046-8BE3-4160-932D-828BD977005B}">
      <dgm:prSet custT="1"/>
      <dgm:spPr/>
      <dgm:t>
        <a:bodyPr/>
        <a:lstStyle/>
        <a:p>
          <a:pPr rtl="0"/>
          <a:r>
            <a:rPr lang="en-US" sz="2000" dirty="0" smtClean="0">
              <a:latin typeface="Book Antiqua" pitchFamily="18" charset="0"/>
            </a:rPr>
            <a:t>Students don’t have much chance to say anything on their own</a:t>
          </a:r>
          <a:endParaRPr lang="tr-TR" sz="2000" dirty="0">
            <a:latin typeface="Book Antiqua" pitchFamily="18" charset="0"/>
          </a:endParaRPr>
        </a:p>
      </dgm:t>
    </dgm:pt>
    <dgm:pt modelId="{7E96D7A3-D698-4146-A09B-E3812DE679C1}" type="parTrans" cxnId="{B157C777-AAEB-4266-AD25-1703425A2BED}">
      <dgm:prSet/>
      <dgm:spPr/>
      <dgm:t>
        <a:bodyPr/>
        <a:lstStyle/>
        <a:p>
          <a:endParaRPr lang="en-US"/>
        </a:p>
      </dgm:t>
    </dgm:pt>
    <dgm:pt modelId="{BAFE6C27-3974-4421-BE03-688452DD0397}" type="sibTrans" cxnId="{B157C777-AAEB-4266-AD25-1703425A2BED}">
      <dgm:prSet/>
      <dgm:spPr/>
      <dgm:t>
        <a:bodyPr/>
        <a:lstStyle/>
        <a:p>
          <a:endParaRPr lang="en-US"/>
        </a:p>
      </dgm:t>
    </dgm:pt>
    <dgm:pt modelId="{4CF65339-E597-4241-B04C-12C6E4CCFF89}">
      <dgm:prSet custT="1"/>
      <dgm:spPr/>
      <dgm:t>
        <a:bodyPr/>
        <a:lstStyle/>
        <a:p>
          <a:pPr rtl="0"/>
          <a:r>
            <a:rPr lang="en-US" sz="2000" dirty="0" smtClean="0">
              <a:latin typeface="Book Antiqua" pitchFamily="18" charset="0"/>
            </a:rPr>
            <a:t>Participating in front of the whole class may bring the risk of public failure</a:t>
          </a:r>
          <a:endParaRPr lang="tr-TR" sz="2000" dirty="0">
            <a:latin typeface="Book Antiqua" pitchFamily="18" charset="0"/>
          </a:endParaRPr>
        </a:p>
      </dgm:t>
    </dgm:pt>
    <dgm:pt modelId="{0F583D1B-9EDC-4C02-9338-E047C24E2918}" type="parTrans" cxnId="{E1813BB2-75CE-4AF9-BEA0-61E91FE3A177}">
      <dgm:prSet/>
      <dgm:spPr/>
      <dgm:t>
        <a:bodyPr/>
        <a:lstStyle/>
        <a:p>
          <a:endParaRPr lang="en-US"/>
        </a:p>
      </dgm:t>
    </dgm:pt>
    <dgm:pt modelId="{EFADA265-B62C-4B8F-9AC8-AACEE18412DC}" type="sibTrans" cxnId="{E1813BB2-75CE-4AF9-BEA0-61E91FE3A177}">
      <dgm:prSet/>
      <dgm:spPr/>
      <dgm:t>
        <a:bodyPr/>
        <a:lstStyle/>
        <a:p>
          <a:endParaRPr lang="en-US"/>
        </a:p>
      </dgm:t>
    </dgm:pt>
    <dgm:pt modelId="{C4518B63-307C-4BA5-8331-7DFA56443FA5}">
      <dgm:prSet custT="1"/>
      <dgm:spPr/>
      <dgm:t>
        <a:bodyPr/>
        <a:lstStyle/>
        <a:p>
          <a:pPr rtl="0"/>
          <a:r>
            <a:rPr lang="en-US" sz="2000" dirty="0" smtClean="0">
              <a:latin typeface="Book Antiqua" pitchFamily="18" charset="0"/>
            </a:rPr>
            <a:t>Sts may not be encouraged to take responsibility for their own learning, </a:t>
          </a:r>
          <a:endParaRPr lang="tr-TR" sz="2000" dirty="0">
            <a:latin typeface="Book Antiqua" pitchFamily="18" charset="0"/>
          </a:endParaRPr>
        </a:p>
      </dgm:t>
    </dgm:pt>
    <dgm:pt modelId="{F93EFAA0-645F-4B80-AFE5-F56C32D975CD}" type="parTrans" cxnId="{C18565E3-FF3B-41F3-8DF2-5C02545380F6}">
      <dgm:prSet/>
      <dgm:spPr/>
      <dgm:t>
        <a:bodyPr/>
        <a:lstStyle/>
        <a:p>
          <a:endParaRPr lang="en-US"/>
        </a:p>
      </dgm:t>
    </dgm:pt>
    <dgm:pt modelId="{615A8608-301A-4E45-B4C1-29D220F3C68A}" type="sibTrans" cxnId="{C18565E3-FF3B-41F3-8DF2-5C02545380F6}">
      <dgm:prSet/>
      <dgm:spPr/>
      <dgm:t>
        <a:bodyPr/>
        <a:lstStyle/>
        <a:p>
          <a:endParaRPr lang="en-US"/>
        </a:p>
      </dgm:t>
    </dgm:pt>
    <dgm:pt modelId="{DADC1E6C-11BA-43A6-AC32-6C20116E3AE2}">
      <dgm:prSet custT="1"/>
      <dgm:spPr/>
      <dgm:t>
        <a:bodyPr/>
        <a:lstStyle/>
        <a:p>
          <a:pPr rtl="0"/>
          <a:r>
            <a:rPr lang="tr-TR" sz="2000" dirty="0" err="1" smtClean="0">
              <a:latin typeface="Book Antiqua" pitchFamily="18" charset="0"/>
            </a:rPr>
            <a:t>Sts</a:t>
          </a:r>
          <a:r>
            <a:rPr lang="tr-TR" sz="2000" dirty="0" smtClean="0">
              <a:latin typeface="Book Antiqua" pitchFamily="18" charset="0"/>
            </a:rPr>
            <a:t> </a:t>
          </a:r>
          <a:r>
            <a:rPr lang="en-US" sz="2000" dirty="0" smtClean="0">
              <a:latin typeface="Book Antiqua" pitchFamily="18" charset="0"/>
            </a:rPr>
            <a:t>don’t discover or research things for themselves</a:t>
          </a:r>
          <a:endParaRPr lang="tr-TR" sz="2000" dirty="0">
            <a:latin typeface="Book Antiqua" pitchFamily="18" charset="0"/>
          </a:endParaRPr>
        </a:p>
      </dgm:t>
    </dgm:pt>
    <dgm:pt modelId="{06224BBA-4ACC-4857-9068-FC982D8680F1}" type="parTrans" cxnId="{C782B4BE-16C5-4199-B601-1D5244AF3FC1}">
      <dgm:prSet/>
      <dgm:spPr/>
      <dgm:t>
        <a:bodyPr/>
        <a:lstStyle/>
        <a:p>
          <a:endParaRPr lang="en-US"/>
        </a:p>
      </dgm:t>
    </dgm:pt>
    <dgm:pt modelId="{3312805D-0298-4C9C-AB82-6ABEDBD2FB85}" type="sibTrans" cxnId="{C782B4BE-16C5-4199-B601-1D5244AF3FC1}">
      <dgm:prSet/>
      <dgm:spPr/>
      <dgm:t>
        <a:bodyPr/>
        <a:lstStyle/>
        <a:p>
          <a:endParaRPr lang="en-US"/>
        </a:p>
      </dgm:t>
    </dgm:pt>
    <dgm:pt modelId="{54202399-9549-4149-8DD3-BEF795A52030}">
      <dgm:prSet custT="1"/>
      <dgm:spPr/>
      <dgm:t>
        <a:bodyPr/>
        <a:lstStyle/>
        <a:p>
          <a:pPr rtl="0"/>
          <a:r>
            <a:rPr lang="en-US" sz="2000" dirty="0" smtClean="0">
              <a:latin typeface="Book Antiqua" pitchFamily="18" charset="0"/>
            </a:rPr>
            <a:t>It is not the best way to organize </a:t>
          </a:r>
          <a:r>
            <a:rPr lang="tr-TR" sz="2000" dirty="0" smtClean="0">
              <a:latin typeface="Book Antiqua" pitchFamily="18" charset="0"/>
            </a:rPr>
            <a:t>CLT </a:t>
          </a:r>
          <a:r>
            <a:rPr lang="en-US" sz="2000" dirty="0" smtClean="0">
              <a:latin typeface="Book Antiqua" pitchFamily="18" charset="0"/>
            </a:rPr>
            <a:t>or task-based activities.</a:t>
          </a:r>
          <a:endParaRPr lang="en-US" sz="2000" dirty="0">
            <a:latin typeface="Book Antiqua" pitchFamily="18" charset="0"/>
          </a:endParaRPr>
        </a:p>
      </dgm:t>
    </dgm:pt>
    <dgm:pt modelId="{D8E564F3-A9BF-4715-966F-4EDF41FBB796}" type="parTrans" cxnId="{843C6398-22C9-453A-A769-D2EACEABA6F3}">
      <dgm:prSet/>
      <dgm:spPr/>
      <dgm:t>
        <a:bodyPr/>
        <a:lstStyle/>
        <a:p>
          <a:endParaRPr lang="en-US"/>
        </a:p>
      </dgm:t>
    </dgm:pt>
    <dgm:pt modelId="{E09A7AE3-3F14-4963-8F57-6DC7EE9A827D}" type="sibTrans" cxnId="{843C6398-22C9-453A-A769-D2EACEABA6F3}">
      <dgm:prSet/>
      <dgm:spPr/>
      <dgm:t>
        <a:bodyPr/>
        <a:lstStyle/>
        <a:p>
          <a:endParaRPr lang="en-US"/>
        </a:p>
      </dgm:t>
    </dgm:pt>
    <dgm:pt modelId="{AADB038F-ADA9-4851-9B22-8145CE05C674}" type="pres">
      <dgm:prSet presAssocID="{D9D9A5EB-1C8D-42A8-956B-292EC818075F}" presName="linear" presStyleCnt="0">
        <dgm:presLayoutVars>
          <dgm:animLvl val="lvl"/>
          <dgm:resizeHandles val="exact"/>
        </dgm:presLayoutVars>
      </dgm:prSet>
      <dgm:spPr/>
      <dgm:t>
        <a:bodyPr/>
        <a:lstStyle/>
        <a:p>
          <a:endParaRPr lang="en-US"/>
        </a:p>
      </dgm:t>
    </dgm:pt>
    <dgm:pt modelId="{43F61A29-D0F0-4A65-8F76-752AFC9A2D2D}" type="pres">
      <dgm:prSet presAssocID="{554505FB-6A60-4C29-90A6-D4FF24EBB154}" presName="parentText" presStyleLbl="node1" presStyleIdx="0" presStyleCnt="15">
        <dgm:presLayoutVars>
          <dgm:chMax val="0"/>
          <dgm:bulletEnabled val="1"/>
        </dgm:presLayoutVars>
      </dgm:prSet>
      <dgm:spPr/>
      <dgm:t>
        <a:bodyPr/>
        <a:lstStyle/>
        <a:p>
          <a:endParaRPr lang="en-US"/>
        </a:p>
      </dgm:t>
    </dgm:pt>
    <dgm:pt modelId="{E7A73808-44E3-4FDD-8075-99A4C5B5E880}" type="pres">
      <dgm:prSet presAssocID="{04ECA9F2-590D-4181-973B-987FD1FA73A1}" presName="spacer" presStyleCnt="0"/>
      <dgm:spPr/>
    </dgm:pt>
    <dgm:pt modelId="{A1D3D0F2-68DE-43B1-BDC3-A262A6995363}" type="pres">
      <dgm:prSet presAssocID="{C3C26E4A-2E1C-4C33-9B9D-EDA4132DAA90}" presName="parentText" presStyleLbl="node1" presStyleIdx="1" presStyleCnt="15">
        <dgm:presLayoutVars>
          <dgm:chMax val="0"/>
          <dgm:bulletEnabled val="1"/>
        </dgm:presLayoutVars>
      </dgm:prSet>
      <dgm:spPr/>
      <dgm:t>
        <a:bodyPr/>
        <a:lstStyle/>
        <a:p>
          <a:endParaRPr lang="en-US"/>
        </a:p>
      </dgm:t>
    </dgm:pt>
    <dgm:pt modelId="{D66DD4EF-E41F-45C3-97A6-FBDB91AD89EF}" type="pres">
      <dgm:prSet presAssocID="{CB582E5A-977F-4726-A8EF-EF47A3B9FF9C}" presName="spacer" presStyleCnt="0"/>
      <dgm:spPr/>
    </dgm:pt>
    <dgm:pt modelId="{B730D61C-C12C-4E02-9AE0-9CE4412CA83C}" type="pres">
      <dgm:prSet presAssocID="{81268758-3706-4F34-B74E-D61BBAE595F2}" presName="parentText" presStyleLbl="node1" presStyleIdx="2" presStyleCnt="15">
        <dgm:presLayoutVars>
          <dgm:chMax val="0"/>
          <dgm:bulletEnabled val="1"/>
        </dgm:presLayoutVars>
      </dgm:prSet>
      <dgm:spPr/>
      <dgm:t>
        <a:bodyPr/>
        <a:lstStyle/>
        <a:p>
          <a:endParaRPr lang="en-US"/>
        </a:p>
      </dgm:t>
    </dgm:pt>
    <dgm:pt modelId="{0B081BDA-BCDC-42C6-A1A6-732B34D63190}" type="pres">
      <dgm:prSet presAssocID="{FE642A31-29E8-4D95-8EBA-16D427B1E85D}" presName="spacer" presStyleCnt="0"/>
      <dgm:spPr/>
    </dgm:pt>
    <dgm:pt modelId="{26DC7C00-D631-4CCA-8F91-7D4432DFA097}" type="pres">
      <dgm:prSet presAssocID="{03812D2D-2B63-4AFC-990F-9D65CB8533DE}" presName="parentText" presStyleLbl="node1" presStyleIdx="3" presStyleCnt="15">
        <dgm:presLayoutVars>
          <dgm:chMax val="0"/>
          <dgm:bulletEnabled val="1"/>
        </dgm:presLayoutVars>
      </dgm:prSet>
      <dgm:spPr/>
      <dgm:t>
        <a:bodyPr/>
        <a:lstStyle/>
        <a:p>
          <a:endParaRPr lang="en-US"/>
        </a:p>
      </dgm:t>
    </dgm:pt>
    <dgm:pt modelId="{5E72CA88-7D79-4830-AF12-858407B4C5FF}" type="pres">
      <dgm:prSet presAssocID="{CF9B741B-CC89-43D4-852D-511A74C28E9E}" presName="spacer" presStyleCnt="0"/>
      <dgm:spPr/>
    </dgm:pt>
    <dgm:pt modelId="{8F96566A-69D0-4B88-90B1-AC8C3143F111}" type="pres">
      <dgm:prSet presAssocID="{676A8AC3-F18D-4581-AF15-F7CE3EF3C07D}" presName="parentText" presStyleLbl="node1" presStyleIdx="4" presStyleCnt="15">
        <dgm:presLayoutVars>
          <dgm:chMax val="0"/>
          <dgm:bulletEnabled val="1"/>
        </dgm:presLayoutVars>
      </dgm:prSet>
      <dgm:spPr/>
      <dgm:t>
        <a:bodyPr/>
        <a:lstStyle/>
        <a:p>
          <a:endParaRPr lang="en-US"/>
        </a:p>
      </dgm:t>
    </dgm:pt>
    <dgm:pt modelId="{E4DDE6C6-5422-4735-8A4F-C5EFE164F496}" type="pres">
      <dgm:prSet presAssocID="{556EB313-4131-4991-9821-46CDE4B77956}" presName="spacer" presStyleCnt="0"/>
      <dgm:spPr/>
    </dgm:pt>
    <dgm:pt modelId="{10BF2282-6FCB-445D-9CA9-2AC858251F47}" type="pres">
      <dgm:prSet presAssocID="{6E550A88-7939-45E1-A512-37AC828E8C31}" presName="parentText" presStyleLbl="node1" presStyleIdx="5" presStyleCnt="15">
        <dgm:presLayoutVars>
          <dgm:chMax val="0"/>
          <dgm:bulletEnabled val="1"/>
        </dgm:presLayoutVars>
      </dgm:prSet>
      <dgm:spPr/>
      <dgm:t>
        <a:bodyPr/>
        <a:lstStyle/>
        <a:p>
          <a:endParaRPr lang="en-US"/>
        </a:p>
      </dgm:t>
    </dgm:pt>
    <dgm:pt modelId="{2256C156-9582-499F-BD7B-0D6212FB3E50}" type="pres">
      <dgm:prSet presAssocID="{AA18BC94-D3AE-45EF-96AF-AA8070A74E6F}" presName="spacer" presStyleCnt="0"/>
      <dgm:spPr/>
    </dgm:pt>
    <dgm:pt modelId="{93FB1D46-6496-4175-AD85-2FB3639CDD19}" type="pres">
      <dgm:prSet presAssocID="{0346DA90-38D1-499A-87B0-34811DCB4648}" presName="parentText" presStyleLbl="node1" presStyleIdx="6" presStyleCnt="15">
        <dgm:presLayoutVars>
          <dgm:chMax val="0"/>
          <dgm:bulletEnabled val="1"/>
        </dgm:presLayoutVars>
      </dgm:prSet>
      <dgm:spPr/>
      <dgm:t>
        <a:bodyPr/>
        <a:lstStyle/>
        <a:p>
          <a:endParaRPr lang="en-US"/>
        </a:p>
      </dgm:t>
    </dgm:pt>
    <dgm:pt modelId="{9A8CCE2A-3539-4480-9196-FA2D914F7FC3}" type="pres">
      <dgm:prSet presAssocID="{431AC485-9AB6-4FBA-A8CB-830039D6B621}" presName="spacer" presStyleCnt="0"/>
      <dgm:spPr/>
    </dgm:pt>
    <dgm:pt modelId="{83EF82C5-C7A9-4746-BD96-688DA08D9CB2}" type="pres">
      <dgm:prSet presAssocID="{2D33F1D1-7A05-4377-9B03-1F6228F17CCC}" presName="parentText" presStyleLbl="node1" presStyleIdx="7" presStyleCnt="15">
        <dgm:presLayoutVars>
          <dgm:chMax val="0"/>
          <dgm:bulletEnabled val="1"/>
        </dgm:presLayoutVars>
      </dgm:prSet>
      <dgm:spPr/>
      <dgm:t>
        <a:bodyPr/>
        <a:lstStyle/>
        <a:p>
          <a:endParaRPr lang="en-US"/>
        </a:p>
      </dgm:t>
    </dgm:pt>
    <dgm:pt modelId="{E980C3D4-CBC6-4E3F-B714-C2C85F93A2F3}" type="pres">
      <dgm:prSet presAssocID="{D36267FA-098C-4B85-9105-89B0F452979E}" presName="spacer" presStyleCnt="0"/>
      <dgm:spPr/>
    </dgm:pt>
    <dgm:pt modelId="{51A136C4-F9C0-439A-8362-3EECBA0023CB}" type="pres">
      <dgm:prSet presAssocID="{9477D192-0E97-40CC-8FBC-0CD9CBB1CC9A}" presName="parentText" presStyleLbl="node1" presStyleIdx="8" presStyleCnt="15">
        <dgm:presLayoutVars>
          <dgm:chMax val="0"/>
          <dgm:bulletEnabled val="1"/>
        </dgm:presLayoutVars>
      </dgm:prSet>
      <dgm:spPr/>
      <dgm:t>
        <a:bodyPr/>
        <a:lstStyle/>
        <a:p>
          <a:endParaRPr lang="en-US"/>
        </a:p>
      </dgm:t>
    </dgm:pt>
    <dgm:pt modelId="{8EF5E71D-48CB-4CD2-8274-FCE19EF4E0A3}" type="pres">
      <dgm:prSet presAssocID="{E424FDCB-2C58-4EF0-A9CD-8C53D26131FD}" presName="spacer" presStyleCnt="0"/>
      <dgm:spPr/>
    </dgm:pt>
    <dgm:pt modelId="{08E1C397-1E09-4D3A-85C3-437D5A19C897}" type="pres">
      <dgm:prSet presAssocID="{B1899C07-79FC-4043-A712-FB0754465A5F}" presName="parentText" presStyleLbl="node1" presStyleIdx="9" presStyleCnt="15">
        <dgm:presLayoutVars>
          <dgm:chMax val="0"/>
          <dgm:bulletEnabled val="1"/>
        </dgm:presLayoutVars>
      </dgm:prSet>
      <dgm:spPr/>
      <dgm:t>
        <a:bodyPr/>
        <a:lstStyle/>
        <a:p>
          <a:endParaRPr lang="en-US"/>
        </a:p>
      </dgm:t>
    </dgm:pt>
    <dgm:pt modelId="{FF64BD9D-31A0-43D7-BAD1-BFD349E7004D}" type="pres">
      <dgm:prSet presAssocID="{5F3301C1-1A17-4D1E-8772-FADD03B4947B}" presName="spacer" presStyleCnt="0"/>
      <dgm:spPr/>
    </dgm:pt>
    <dgm:pt modelId="{01388160-D11F-4F50-A81F-BD35105EDF2E}" type="pres">
      <dgm:prSet presAssocID="{2BDCA046-8BE3-4160-932D-828BD977005B}" presName="parentText" presStyleLbl="node1" presStyleIdx="10" presStyleCnt="15">
        <dgm:presLayoutVars>
          <dgm:chMax val="0"/>
          <dgm:bulletEnabled val="1"/>
        </dgm:presLayoutVars>
      </dgm:prSet>
      <dgm:spPr/>
      <dgm:t>
        <a:bodyPr/>
        <a:lstStyle/>
        <a:p>
          <a:endParaRPr lang="en-US"/>
        </a:p>
      </dgm:t>
    </dgm:pt>
    <dgm:pt modelId="{71C82459-7FBE-4A8B-B310-90937C44106F}" type="pres">
      <dgm:prSet presAssocID="{BAFE6C27-3974-4421-BE03-688452DD0397}" presName="spacer" presStyleCnt="0"/>
      <dgm:spPr/>
    </dgm:pt>
    <dgm:pt modelId="{6ECFBDA1-C299-4AC8-B196-E3595AC91640}" type="pres">
      <dgm:prSet presAssocID="{4CF65339-E597-4241-B04C-12C6E4CCFF89}" presName="parentText" presStyleLbl="node1" presStyleIdx="11" presStyleCnt="15">
        <dgm:presLayoutVars>
          <dgm:chMax val="0"/>
          <dgm:bulletEnabled val="1"/>
        </dgm:presLayoutVars>
      </dgm:prSet>
      <dgm:spPr/>
      <dgm:t>
        <a:bodyPr/>
        <a:lstStyle/>
        <a:p>
          <a:endParaRPr lang="en-US"/>
        </a:p>
      </dgm:t>
    </dgm:pt>
    <dgm:pt modelId="{0DECC7AA-3F6F-4372-982B-C0D5B9617828}" type="pres">
      <dgm:prSet presAssocID="{EFADA265-B62C-4B8F-9AC8-AACEE18412DC}" presName="spacer" presStyleCnt="0"/>
      <dgm:spPr/>
    </dgm:pt>
    <dgm:pt modelId="{356E5D6D-69FE-4E96-BF47-291505006163}" type="pres">
      <dgm:prSet presAssocID="{C4518B63-307C-4BA5-8331-7DFA56443FA5}" presName="parentText" presStyleLbl="node1" presStyleIdx="12" presStyleCnt="15">
        <dgm:presLayoutVars>
          <dgm:chMax val="0"/>
          <dgm:bulletEnabled val="1"/>
        </dgm:presLayoutVars>
      </dgm:prSet>
      <dgm:spPr/>
      <dgm:t>
        <a:bodyPr/>
        <a:lstStyle/>
        <a:p>
          <a:endParaRPr lang="en-US"/>
        </a:p>
      </dgm:t>
    </dgm:pt>
    <dgm:pt modelId="{06117C22-D961-4D32-A5CD-F32B1FA2C049}" type="pres">
      <dgm:prSet presAssocID="{615A8608-301A-4E45-B4C1-29D220F3C68A}" presName="spacer" presStyleCnt="0"/>
      <dgm:spPr/>
    </dgm:pt>
    <dgm:pt modelId="{8A806AAD-1B9B-42F1-AC4E-A8E049C130BF}" type="pres">
      <dgm:prSet presAssocID="{DADC1E6C-11BA-43A6-AC32-6C20116E3AE2}" presName="parentText" presStyleLbl="node1" presStyleIdx="13" presStyleCnt="15">
        <dgm:presLayoutVars>
          <dgm:chMax val="0"/>
          <dgm:bulletEnabled val="1"/>
        </dgm:presLayoutVars>
      </dgm:prSet>
      <dgm:spPr/>
      <dgm:t>
        <a:bodyPr/>
        <a:lstStyle/>
        <a:p>
          <a:endParaRPr lang="en-US"/>
        </a:p>
      </dgm:t>
    </dgm:pt>
    <dgm:pt modelId="{7F1BD630-3102-44A6-BADD-DA64ECE5E1B7}" type="pres">
      <dgm:prSet presAssocID="{3312805D-0298-4C9C-AB82-6ABEDBD2FB85}" presName="spacer" presStyleCnt="0"/>
      <dgm:spPr/>
    </dgm:pt>
    <dgm:pt modelId="{0F2580F2-F77A-4FB4-A32F-A419FB9AAC8F}" type="pres">
      <dgm:prSet presAssocID="{54202399-9549-4149-8DD3-BEF795A52030}" presName="parentText" presStyleLbl="node1" presStyleIdx="14" presStyleCnt="15">
        <dgm:presLayoutVars>
          <dgm:chMax val="0"/>
          <dgm:bulletEnabled val="1"/>
        </dgm:presLayoutVars>
      </dgm:prSet>
      <dgm:spPr/>
      <dgm:t>
        <a:bodyPr/>
        <a:lstStyle/>
        <a:p>
          <a:endParaRPr lang="en-US"/>
        </a:p>
      </dgm:t>
    </dgm:pt>
  </dgm:ptLst>
  <dgm:cxnLst>
    <dgm:cxn modelId="{5019E9E5-AED0-4249-A26E-DA36C5DB1BBC}" srcId="{D9D9A5EB-1C8D-42A8-956B-292EC818075F}" destId="{2D33F1D1-7A05-4377-9B03-1F6228F17CCC}" srcOrd="7" destOrd="0" parTransId="{72E69BA0-88EA-4739-8048-CADCF3081B78}" sibTransId="{D36267FA-098C-4B85-9105-89B0F452979E}"/>
    <dgm:cxn modelId="{77FC638C-F3B8-4B47-8629-6C913842A205}" type="presOf" srcId="{2D33F1D1-7A05-4377-9B03-1F6228F17CCC}" destId="{83EF82C5-C7A9-4746-BD96-688DA08D9CB2}" srcOrd="0" destOrd="0" presId="urn:microsoft.com/office/officeart/2005/8/layout/vList2"/>
    <dgm:cxn modelId="{E35304EF-3890-45DE-AB1A-EE131FF4A9F6}" srcId="{D9D9A5EB-1C8D-42A8-956B-292EC818075F}" destId="{6E550A88-7939-45E1-A512-37AC828E8C31}" srcOrd="5" destOrd="0" parTransId="{03388E50-2707-4D06-BFFB-A2A4EDA8DD4A}" sibTransId="{AA18BC94-D3AE-45EF-96AF-AA8070A74E6F}"/>
    <dgm:cxn modelId="{E1813BB2-75CE-4AF9-BEA0-61E91FE3A177}" srcId="{D9D9A5EB-1C8D-42A8-956B-292EC818075F}" destId="{4CF65339-E597-4241-B04C-12C6E4CCFF89}" srcOrd="11" destOrd="0" parTransId="{0F583D1B-9EDC-4C02-9338-E047C24E2918}" sibTransId="{EFADA265-B62C-4B8F-9AC8-AACEE18412DC}"/>
    <dgm:cxn modelId="{32C85BAB-7836-4161-8420-4EEE669C8A92}" type="presOf" srcId="{9477D192-0E97-40CC-8FBC-0CD9CBB1CC9A}" destId="{51A136C4-F9C0-439A-8362-3EECBA0023CB}" srcOrd="0" destOrd="0" presId="urn:microsoft.com/office/officeart/2005/8/layout/vList2"/>
    <dgm:cxn modelId="{36A2D787-5B43-4D24-89BF-6C3A0168859C}" srcId="{D9D9A5EB-1C8D-42A8-956B-292EC818075F}" destId="{03812D2D-2B63-4AFC-990F-9D65CB8533DE}" srcOrd="3" destOrd="0" parTransId="{F5339DC2-C7FD-4282-BC4B-49CC4A6138D6}" sibTransId="{CF9B741B-CC89-43D4-852D-511A74C28E9E}"/>
    <dgm:cxn modelId="{C828B82A-94C5-4E53-AB5B-3A19AA26101C}" type="presOf" srcId="{2BDCA046-8BE3-4160-932D-828BD977005B}" destId="{01388160-D11F-4F50-A81F-BD35105EDF2E}" srcOrd="0" destOrd="0" presId="urn:microsoft.com/office/officeart/2005/8/layout/vList2"/>
    <dgm:cxn modelId="{6149DBAB-8330-4079-9A63-75C1CE519BA6}" type="presOf" srcId="{0346DA90-38D1-499A-87B0-34811DCB4648}" destId="{93FB1D46-6496-4175-AD85-2FB3639CDD19}" srcOrd="0" destOrd="0" presId="urn:microsoft.com/office/officeart/2005/8/layout/vList2"/>
    <dgm:cxn modelId="{AF9C7113-57A5-4DBF-A06C-3B6C5F3A461C}" srcId="{D9D9A5EB-1C8D-42A8-956B-292EC818075F}" destId="{9477D192-0E97-40CC-8FBC-0CD9CBB1CC9A}" srcOrd="8" destOrd="0" parTransId="{D68BDF7D-A215-4191-BA0E-BE39908AEC6A}" sibTransId="{E424FDCB-2C58-4EF0-A9CD-8C53D26131FD}"/>
    <dgm:cxn modelId="{62879636-D46A-45C6-AFD8-BD9C155225DD}" type="presOf" srcId="{6E550A88-7939-45E1-A512-37AC828E8C31}" destId="{10BF2282-6FCB-445D-9CA9-2AC858251F47}" srcOrd="0" destOrd="0" presId="urn:microsoft.com/office/officeart/2005/8/layout/vList2"/>
    <dgm:cxn modelId="{4B787A4B-0FFD-4E63-9BF6-E7B7166439FB}" srcId="{D9D9A5EB-1C8D-42A8-956B-292EC818075F}" destId="{676A8AC3-F18D-4581-AF15-F7CE3EF3C07D}" srcOrd="4" destOrd="0" parTransId="{EC6F9CA5-01BB-4967-946B-4C35B341AFDF}" sibTransId="{556EB313-4131-4991-9821-46CDE4B77956}"/>
    <dgm:cxn modelId="{D53CECAC-876A-43B5-915C-072A7808E6E9}" srcId="{D9D9A5EB-1C8D-42A8-956B-292EC818075F}" destId="{C3C26E4A-2E1C-4C33-9B9D-EDA4132DAA90}" srcOrd="1" destOrd="0" parTransId="{E30FAA29-F697-4E08-B510-56C97E24602A}" sibTransId="{CB582E5A-977F-4726-A8EF-EF47A3B9FF9C}"/>
    <dgm:cxn modelId="{3835DE38-642C-41F7-A475-A94B58F9E08C}" type="presOf" srcId="{D9D9A5EB-1C8D-42A8-956B-292EC818075F}" destId="{AADB038F-ADA9-4851-9B22-8145CE05C674}" srcOrd="0" destOrd="0" presId="urn:microsoft.com/office/officeart/2005/8/layout/vList2"/>
    <dgm:cxn modelId="{09499AB9-421B-4ED7-8029-0700AE55C6CB}" type="presOf" srcId="{DADC1E6C-11BA-43A6-AC32-6C20116E3AE2}" destId="{8A806AAD-1B9B-42F1-AC4E-A8E049C130BF}" srcOrd="0" destOrd="0" presId="urn:microsoft.com/office/officeart/2005/8/layout/vList2"/>
    <dgm:cxn modelId="{6998D295-9C21-41B1-A8F7-D0E5D03A5E34}" type="presOf" srcId="{03812D2D-2B63-4AFC-990F-9D65CB8533DE}" destId="{26DC7C00-D631-4CCA-8F91-7D4432DFA097}" srcOrd="0" destOrd="0" presId="urn:microsoft.com/office/officeart/2005/8/layout/vList2"/>
    <dgm:cxn modelId="{6678E9F1-7958-4010-88A1-D0973052963C}" type="presOf" srcId="{676A8AC3-F18D-4581-AF15-F7CE3EF3C07D}" destId="{8F96566A-69D0-4B88-90B1-AC8C3143F111}" srcOrd="0" destOrd="0" presId="urn:microsoft.com/office/officeart/2005/8/layout/vList2"/>
    <dgm:cxn modelId="{2084ABDB-0F95-4C00-BA19-3BB277680CC2}" type="presOf" srcId="{54202399-9549-4149-8DD3-BEF795A52030}" destId="{0F2580F2-F77A-4FB4-A32F-A419FB9AAC8F}" srcOrd="0" destOrd="0" presId="urn:microsoft.com/office/officeart/2005/8/layout/vList2"/>
    <dgm:cxn modelId="{82DCE8B9-3B48-46BC-9566-6EECBEC616A2}" type="presOf" srcId="{C3C26E4A-2E1C-4C33-9B9D-EDA4132DAA90}" destId="{A1D3D0F2-68DE-43B1-BDC3-A262A6995363}" srcOrd="0" destOrd="0" presId="urn:microsoft.com/office/officeart/2005/8/layout/vList2"/>
    <dgm:cxn modelId="{C782B4BE-16C5-4199-B601-1D5244AF3FC1}" srcId="{D9D9A5EB-1C8D-42A8-956B-292EC818075F}" destId="{DADC1E6C-11BA-43A6-AC32-6C20116E3AE2}" srcOrd="13" destOrd="0" parTransId="{06224BBA-4ACC-4857-9068-FC982D8680F1}" sibTransId="{3312805D-0298-4C9C-AB82-6ABEDBD2FB85}"/>
    <dgm:cxn modelId="{7184594A-9627-4B35-95FE-39EBB96A5CC6}" type="presOf" srcId="{4CF65339-E597-4241-B04C-12C6E4CCFF89}" destId="{6ECFBDA1-C299-4AC8-B196-E3595AC91640}" srcOrd="0" destOrd="0" presId="urn:microsoft.com/office/officeart/2005/8/layout/vList2"/>
    <dgm:cxn modelId="{843C6398-22C9-453A-A769-D2EACEABA6F3}" srcId="{D9D9A5EB-1C8D-42A8-956B-292EC818075F}" destId="{54202399-9549-4149-8DD3-BEF795A52030}" srcOrd="14" destOrd="0" parTransId="{D8E564F3-A9BF-4715-966F-4EDF41FBB796}" sibTransId="{E09A7AE3-3F14-4963-8F57-6DC7EE9A827D}"/>
    <dgm:cxn modelId="{4E47AB8D-7B44-4C6D-BB5A-97619D956D57}" type="presOf" srcId="{B1899C07-79FC-4043-A712-FB0754465A5F}" destId="{08E1C397-1E09-4D3A-85C3-437D5A19C897}" srcOrd="0" destOrd="0" presId="urn:microsoft.com/office/officeart/2005/8/layout/vList2"/>
    <dgm:cxn modelId="{E3A08D39-BFE5-435A-873F-326857C241E9}" type="presOf" srcId="{81268758-3706-4F34-B74E-D61BBAE595F2}" destId="{B730D61C-C12C-4E02-9AE0-9CE4412CA83C}" srcOrd="0" destOrd="0" presId="urn:microsoft.com/office/officeart/2005/8/layout/vList2"/>
    <dgm:cxn modelId="{B157C777-AAEB-4266-AD25-1703425A2BED}" srcId="{D9D9A5EB-1C8D-42A8-956B-292EC818075F}" destId="{2BDCA046-8BE3-4160-932D-828BD977005B}" srcOrd="10" destOrd="0" parTransId="{7E96D7A3-D698-4146-A09B-E3812DE679C1}" sibTransId="{BAFE6C27-3974-4421-BE03-688452DD0397}"/>
    <dgm:cxn modelId="{1FA32B49-80BA-4553-82BA-2C2BC2CE0C06}" type="presOf" srcId="{554505FB-6A60-4C29-90A6-D4FF24EBB154}" destId="{43F61A29-D0F0-4A65-8F76-752AFC9A2D2D}" srcOrd="0" destOrd="0" presId="urn:microsoft.com/office/officeart/2005/8/layout/vList2"/>
    <dgm:cxn modelId="{DBDC1509-532D-46FC-99F4-732D2234CB92}" srcId="{D9D9A5EB-1C8D-42A8-956B-292EC818075F}" destId="{81268758-3706-4F34-B74E-D61BBAE595F2}" srcOrd="2" destOrd="0" parTransId="{14AC41EA-38DB-46C1-BCC1-7BC1F5BB9D69}" sibTransId="{FE642A31-29E8-4D95-8EBA-16D427B1E85D}"/>
    <dgm:cxn modelId="{90B75301-F61A-4AC2-9FCB-6A921B7E3D73}" srcId="{D9D9A5EB-1C8D-42A8-956B-292EC818075F}" destId="{554505FB-6A60-4C29-90A6-D4FF24EBB154}" srcOrd="0" destOrd="0" parTransId="{D8810AAC-864B-442E-A696-B0C275A3FBC9}" sibTransId="{04ECA9F2-590D-4181-973B-987FD1FA73A1}"/>
    <dgm:cxn modelId="{999EA292-1E6E-4520-8B0A-1DC18FC6120C}" type="presOf" srcId="{C4518B63-307C-4BA5-8331-7DFA56443FA5}" destId="{356E5D6D-69FE-4E96-BF47-291505006163}" srcOrd="0" destOrd="0" presId="urn:microsoft.com/office/officeart/2005/8/layout/vList2"/>
    <dgm:cxn modelId="{C18565E3-FF3B-41F3-8DF2-5C02545380F6}" srcId="{D9D9A5EB-1C8D-42A8-956B-292EC818075F}" destId="{C4518B63-307C-4BA5-8331-7DFA56443FA5}" srcOrd="12" destOrd="0" parTransId="{F93EFAA0-645F-4B80-AFE5-F56C32D975CD}" sibTransId="{615A8608-301A-4E45-B4C1-29D220F3C68A}"/>
    <dgm:cxn modelId="{452D6DFF-617E-4145-94C0-FF935EB8C7F8}" srcId="{D9D9A5EB-1C8D-42A8-956B-292EC818075F}" destId="{B1899C07-79FC-4043-A712-FB0754465A5F}" srcOrd="9" destOrd="0" parTransId="{8BC6E798-A28A-4E03-97D6-7605535AE775}" sibTransId="{5F3301C1-1A17-4D1E-8772-FADD03B4947B}"/>
    <dgm:cxn modelId="{CDCA763C-120A-44B2-861A-64137D81F7C1}" srcId="{D9D9A5EB-1C8D-42A8-956B-292EC818075F}" destId="{0346DA90-38D1-499A-87B0-34811DCB4648}" srcOrd="6" destOrd="0" parTransId="{7FC6BB17-13E3-4B7B-89CB-CBB6A3CFBFE8}" sibTransId="{431AC485-9AB6-4FBA-A8CB-830039D6B621}"/>
    <dgm:cxn modelId="{E4C8EDFD-BDFD-430B-B7E2-74C3B31E9382}" type="presParOf" srcId="{AADB038F-ADA9-4851-9B22-8145CE05C674}" destId="{43F61A29-D0F0-4A65-8F76-752AFC9A2D2D}" srcOrd="0" destOrd="0" presId="urn:microsoft.com/office/officeart/2005/8/layout/vList2"/>
    <dgm:cxn modelId="{75E8BEB0-5631-4DA2-8C27-6F2379EF07B5}" type="presParOf" srcId="{AADB038F-ADA9-4851-9B22-8145CE05C674}" destId="{E7A73808-44E3-4FDD-8075-99A4C5B5E880}" srcOrd="1" destOrd="0" presId="urn:microsoft.com/office/officeart/2005/8/layout/vList2"/>
    <dgm:cxn modelId="{CB4CC790-BCEB-404D-9B4C-EAD9903DA9E1}" type="presParOf" srcId="{AADB038F-ADA9-4851-9B22-8145CE05C674}" destId="{A1D3D0F2-68DE-43B1-BDC3-A262A6995363}" srcOrd="2" destOrd="0" presId="urn:microsoft.com/office/officeart/2005/8/layout/vList2"/>
    <dgm:cxn modelId="{327CF8EE-1402-4CA0-97C5-5D331D162A04}" type="presParOf" srcId="{AADB038F-ADA9-4851-9B22-8145CE05C674}" destId="{D66DD4EF-E41F-45C3-97A6-FBDB91AD89EF}" srcOrd="3" destOrd="0" presId="urn:microsoft.com/office/officeart/2005/8/layout/vList2"/>
    <dgm:cxn modelId="{41416206-0BD7-4865-BC0E-60AA016C8B42}" type="presParOf" srcId="{AADB038F-ADA9-4851-9B22-8145CE05C674}" destId="{B730D61C-C12C-4E02-9AE0-9CE4412CA83C}" srcOrd="4" destOrd="0" presId="urn:microsoft.com/office/officeart/2005/8/layout/vList2"/>
    <dgm:cxn modelId="{CC57E162-3436-4692-9DE7-677605F88285}" type="presParOf" srcId="{AADB038F-ADA9-4851-9B22-8145CE05C674}" destId="{0B081BDA-BCDC-42C6-A1A6-732B34D63190}" srcOrd="5" destOrd="0" presId="urn:microsoft.com/office/officeart/2005/8/layout/vList2"/>
    <dgm:cxn modelId="{76C472A3-56DC-438C-B780-DD0B20A02382}" type="presParOf" srcId="{AADB038F-ADA9-4851-9B22-8145CE05C674}" destId="{26DC7C00-D631-4CCA-8F91-7D4432DFA097}" srcOrd="6" destOrd="0" presId="urn:microsoft.com/office/officeart/2005/8/layout/vList2"/>
    <dgm:cxn modelId="{49C21705-1D98-4636-84B6-A6D2AF7DAA54}" type="presParOf" srcId="{AADB038F-ADA9-4851-9B22-8145CE05C674}" destId="{5E72CA88-7D79-4830-AF12-858407B4C5FF}" srcOrd="7" destOrd="0" presId="urn:microsoft.com/office/officeart/2005/8/layout/vList2"/>
    <dgm:cxn modelId="{CFE0BF49-651E-4E90-997A-B82D76EB669F}" type="presParOf" srcId="{AADB038F-ADA9-4851-9B22-8145CE05C674}" destId="{8F96566A-69D0-4B88-90B1-AC8C3143F111}" srcOrd="8" destOrd="0" presId="urn:microsoft.com/office/officeart/2005/8/layout/vList2"/>
    <dgm:cxn modelId="{B77E5652-3D98-4EFE-8D98-99F5E307B990}" type="presParOf" srcId="{AADB038F-ADA9-4851-9B22-8145CE05C674}" destId="{E4DDE6C6-5422-4735-8A4F-C5EFE164F496}" srcOrd="9" destOrd="0" presId="urn:microsoft.com/office/officeart/2005/8/layout/vList2"/>
    <dgm:cxn modelId="{0E158E5F-23E1-4BC5-9E77-183E7BAE3833}" type="presParOf" srcId="{AADB038F-ADA9-4851-9B22-8145CE05C674}" destId="{10BF2282-6FCB-445D-9CA9-2AC858251F47}" srcOrd="10" destOrd="0" presId="urn:microsoft.com/office/officeart/2005/8/layout/vList2"/>
    <dgm:cxn modelId="{788C42B7-04C2-41EA-93BA-FBDE311463D7}" type="presParOf" srcId="{AADB038F-ADA9-4851-9B22-8145CE05C674}" destId="{2256C156-9582-499F-BD7B-0D6212FB3E50}" srcOrd="11" destOrd="0" presId="urn:microsoft.com/office/officeart/2005/8/layout/vList2"/>
    <dgm:cxn modelId="{4279D96C-BAB8-4419-95A2-EB3C2112889F}" type="presParOf" srcId="{AADB038F-ADA9-4851-9B22-8145CE05C674}" destId="{93FB1D46-6496-4175-AD85-2FB3639CDD19}" srcOrd="12" destOrd="0" presId="urn:microsoft.com/office/officeart/2005/8/layout/vList2"/>
    <dgm:cxn modelId="{BA2EA496-5697-44AE-8D55-38DAF42DF711}" type="presParOf" srcId="{AADB038F-ADA9-4851-9B22-8145CE05C674}" destId="{9A8CCE2A-3539-4480-9196-FA2D914F7FC3}" srcOrd="13" destOrd="0" presId="urn:microsoft.com/office/officeart/2005/8/layout/vList2"/>
    <dgm:cxn modelId="{33F93917-7FF9-42EE-8466-53FF136A304B}" type="presParOf" srcId="{AADB038F-ADA9-4851-9B22-8145CE05C674}" destId="{83EF82C5-C7A9-4746-BD96-688DA08D9CB2}" srcOrd="14" destOrd="0" presId="urn:microsoft.com/office/officeart/2005/8/layout/vList2"/>
    <dgm:cxn modelId="{E384BC42-FE5F-45A3-8463-608FB7AEFEA0}" type="presParOf" srcId="{AADB038F-ADA9-4851-9B22-8145CE05C674}" destId="{E980C3D4-CBC6-4E3F-B714-C2C85F93A2F3}" srcOrd="15" destOrd="0" presId="urn:microsoft.com/office/officeart/2005/8/layout/vList2"/>
    <dgm:cxn modelId="{7FD0016E-E4D4-436B-99BA-7C922209CE4A}" type="presParOf" srcId="{AADB038F-ADA9-4851-9B22-8145CE05C674}" destId="{51A136C4-F9C0-439A-8362-3EECBA0023CB}" srcOrd="16" destOrd="0" presId="urn:microsoft.com/office/officeart/2005/8/layout/vList2"/>
    <dgm:cxn modelId="{63921DA9-E739-453C-9FFD-17C61A7FC966}" type="presParOf" srcId="{AADB038F-ADA9-4851-9B22-8145CE05C674}" destId="{8EF5E71D-48CB-4CD2-8274-FCE19EF4E0A3}" srcOrd="17" destOrd="0" presId="urn:microsoft.com/office/officeart/2005/8/layout/vList2"/>
    <dgm:cxn modelId="{0A15D791-A343-43F1-B5DF-1E4F562B14FD}" type="presParOf" srcId="{AADB038F-ADA9-4851-9B22-8145CE05C674}" destId="{08E1C397-1E09-4D3A-85C3-437D5A19C897}" srcOrd="18" destOrd="0" presId="urn:microsoft.com/office/officeart/2005/8/layout/vList2"/>
    <dgm:cxn modelId="{B3D0FA3B-0136-4430-A83A-CF19FC4D1002}" type="presParOf" srcId="{AADB038F-ADA9-4851-9B22-8145CE05C674}" destId="{FF64BD9D-31A0-43D7-BAD1-BFD349E7004D}" srcOrd="19" destOrd="0" presId="urn:microsoft.com/office/officeart/2005/8/layout/vList2"/>
    <dgm:cxn modelId="{09307D8D-092F-4A65-B6E8-6785C2AF42A3}" type="presParOf" srcId="{AADB038F-ADA9-4851-9B22-8145CE05C674}" destId="{01388160-D11F-4F50-A81F-BD35105EDF2E}" srcOrd="20" destOrd="0" presId="urn:microsoft.com/office/officeart/2005/8/layout/vList2"/>
    <dgm:cxn modelId="{001CE26E-5FC2-4DED-B79B-FF83D363BE43}" type="presParOf" srcId="{AADB038F-ADA9-4851-9B22-8145CE05C674}" destId="{71C82459-7FBE-4A8B-B310-90937C44106F}" srcOrd="21" destOrd="0" presId="urn:microsoft.com/office/officeart/2005/8/layout/vList2"/>
    <dgm:cxn modelId="{3F1CA99D-0865-44E0-B6C7-5549730E82A9}" type="presParOf" srcId="{AADB038F-ADA9-4851-9B22-8145CE05C674}" destId="{6ECFBDA1-C299-4AC8-B196-E3595AC91640}" srcOrd="22" destOrd="0" presId="urn:microsoft.com/office/officeart/2005/8/layout/vList2"/>
    <dgm:cxn modelId="{7E4E46D7-5D76-486D-A42F-C38A4DEFA8E8}" type="presParOf" srcId="{AADB038F-ADA9-4851-9B22-8145CE05C674}" destId="{0DECC7AA-3F6F-4372-982B-C0D5B9617828}" srcOrd="23" destOrd="0" presId="urn:microsoft.com/office/officeart/2005/8/layout/vList2"/>
    <dgm:cxn modelId="{DB68671B-51DF-49BD-8EBC-B2646EC2959C}" type="presParOf" srcId="{AADB038F-ADA9-4851-9B22-8145CE05C674}" destId="{356E5D6D-69FE-4E96-BF47-291505006163}" srcOrd="24" destOrd="0" presId="urn:microsoft.com/office/officeart/2005/8/layout/vList2"/>
    <dgm:cxn modelId="{7E8B40E9-7BFE-46A8-B2C9-EA4F25D02442}" type="presParOf" srcId="{AADB038F-ADA9-4851-9B22-8145CE05C674}" destId="{06117C22-D961-4D32-A5CD-F32B1FA2C049}" srcOrd="25" destOrd="0" presId="urn:microsoft.com/office/officeart/2005/8/layout/vList2"/>
    <dgm:cxn modelId="{7CA3F8AD-89D7-4296-ADA4-7BA95D9011DE}" type="presParOf" srcId="{AADB038F-ADA9-4851-9B22-8145CE05C674}" destId="{8A806AAD-1B9B-42F1-AC4E-A8E049C130BF}" srcOrd="26" destOrd="0" presId="urn:microsoft.com/office/officeart/2005/8/layout/vList2"/>
    <dgm:cxn modelId="{932C82CF-CC4D-42E8-8A9A-54405E75D4AF}" type="presParOf" srcId="{AADB038F-ADA9-4851-9B22-8145CE05C674}" destId="{7F1BD630-3102-44A6-BADD-DA64ECE5E1B7}" srcOrd="27" destOrd="0" presId="urn:microsoft.com/office/officeart/2005/8/layout/vList2"/>
    <dgm:cxn modelId="{504457AB-8185-4140-92E1-27B418D49599}" type="presParOf" srcId="{AADB038F-ADA9-4851-9B22-8145CE05C674}" destId="{0F2580F2-F77A-4FB4-A32F-A419FB9AAC8F}" srcOrd="2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88F0FEEC-4546-422A-A63E-5059A24255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67805A5-62BF-4ABF-87D7-02823029E85B}">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400" b="1" dirty="0" smtClean="0">
              <a:latin typeface="Book Antiqua" pitchFamily="18" charset="0"/>
            </a:rPr>
            <a:t>Students on their own</a:t>
          </a:r>
          <a:endParaRPr lang="tr-TR" sz="2400" b="1" dirty="0">
            <a:latin typeface="Book Antiqua" pitchFamily="18" charset="0"/>
          </a:endParaRPr>
        </a:p>
      </dgm:t>
    </dgm:pt>
    <dgm:pt modelId="{A57996EE-AE5B-429B-9C0E-81CD16570E14}" type="parTrans" cxnId="{4A0F0F9A-EF46-4DDD-ACB7-4EC07D80636C}">
      <dgm:prSet/>
      <dgm:spPr/>
      <dgm:t>
        <a:bodyPr/>
        <a:lstStyle/>
        <a:p>
          <a:endParaRPr lang="en-US"/>
        </a:p>
      </dgm:t>
    </dgm:pt>
    <dgm:pt modelId="{D150A023-EED0-419D-8C87-509F42719686}" type="sibTrans" cxnId="{4A0F0F9A-EF46-4DDD-ACB7-4EC07D80636C}">
      <dgm:prSet/>
      <dgm:spPr/>
      <dgm:t>
        <a:bodyPr/>
        <a:lstStyle/>
        <a:p>
          <a:endParaRPr lang="en-US"/>
        </a:p>
      </dgm:t>
    </dgm:pt>
    <dgm:pt modelId="{AF669FC6-720C-4983-B734-0C5A851DA5C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Advantages</a:t>
          </a:r>
          <a:endParaRPr lang="tr-TR" sz="1800" dirty="0">
            <a:latin typeface="Book Antiqua" pitchFamily="18" charset="0"/>
          </a:endParaRPr>
        </a:p>
      </dgm:t>
    </dgm:pt>
    <dgm:pt modelId="{72A50C7D-F7CB-42B9-850D-49B4D294D46D}" type="parTrans" cxnId="{BA09EE51-3B9B-4496-90EA-A8F9331F8FA3}">
      <dgm:prSet/>
      <dgm:spPr/>
      <dgm:t>
        <a:bodyPr/>
        <a:lstStyle/>
        <a:p>
          <a:endParaRPr lang="en-US"/>
        </a:p>
      </dgm:t>
    </dgm:pt>
    <dgm:pt modelId="{3B679546-A372-4DAB-922B-CAC79C2EA35F}" type="sibTrans" cxnId="{BA09EE51-3B9B-4496-90EA-A8F9331F8FA3}">
      <dgm:prSet/>
      <dgm:spPr/>
      <dgm:t>
        <a:bodyPr/>
        <a:lstStyle/>
        <a:p>
          <a:endParaRPr lang="en-US"/>
        </a:p>
      </dgm:t>
    </dgm:pt>
    <dgm:pt modelId="{768D169F-A7B3-4565-A15F-30EB11EFA2B2}">
      <dgm:prSet custT="1"/>
      <dgm:spPr/>
      <dgm:t>
        <a:bodyPr/>
        <a:lstStyle/>
        <a:p>
          <a:pPr rtl="0"/>
          <a:r>
            <a:rPr lang="en-US" sz="1800" dirty="0" smtClean="0">
              <a:latin typeface="Book Antiqua" pitchFamily="18" charset="0"/>
            </a:rPr>
            <a:t>Teachers can respond to individual differences</a:t>
          </a:r>
          <a:endParaRPr lang="tr-TR" sz="1800" dirty="0">
            <a:latin typeface="Book Antiqua" pitchFamily="18" charset="0"/>
          </a:endParaRPr>
        </a:p>
      </dgm:t>
    </dgm:pt>
    <dgm:pt modelId="{73374D72-04E0-4B88-8B53-AF12BF685F5E}" type="parTrans" cxnId="{1739EBA0-91B8-4A9B-94C1-E3C08431981A}">
      <dgm:prSet/>
      <dgm:spPr/>
      <dgm:t>
        <a:bodyPr/>
        <a:lstStyle/>
        <a:p>
          <a:endParaRPr lang="en-US"/>
        </a:p>
      </dgm:t>
    </dgm:pt>
    <dgm:pt modelId="{26B2777D-8FD9-48C5-B10D-8D3C09AB9BAE}" type="sibTrans" cxnId="{1739EBA0-91B8-4A9B-94C1-E3C08431981A}">
      <dgm:prSet/>
      <dgm:spPr/>
      <dgm:t>
        <a:bodyPr/>
        <a:lstStyle/>
        <a:p>
          <a:endParaRPr lang="en-US"/>
        </a:p>
      </dgm:t>
    </dgm:pt>
    <dgm:pt modelId="{54191FC3-66A4-4B97-9CCE-F4C5E7C5D9EE}">
      <dgm:prSet custT="1"/>
      <dgm:spPr/>
      <dgm:t>
        <a:bodyPr/>
        <a:lstStyle/>
        <a:p>
          <a:pPr rtl="0"/>
          <a:r>
            <a:rPr lang="en-US" sz="1800" dirty="0" smtClean="0">
              <a:latin typeface="Book Antiqua" pitchFamily="18" charset="0"/>
            </a:rPr>
            <a:t>It is less stressful for students</a:t>
          </a:r>
          <a:endParaRPr lang="tr-TR" sz="1800" dirty="0">
            <a:latin typeface="Book Antiqua" pitchFamily="18" charset="0"/>
          </a:endParaRPr>
        </a:p>
      </dgm:t>
    </dgm:pt>
    <dgm:pt modelId="{B210788E-0522-40FD-90CB-9CA972AA6B29}" type="parTrans" cxnId="{0C307758-DCE0-4471-8C6C-1448F7773DAF}">
      <dgm:prSet/>
      <dgm:spPr/>
      <dgm:t>
        <a:bodyPr/>
        <a:lstStyle/>
        <a:p>
          <a:endParaRPr lang="en-US"/>
        </a:p>
      </dgm:t>
    </dgm:pt>
    <dgm:pt modelId="{0102E6A5-FE1D-46B1-A59C-5C1E18F99D1E}" type="sibTrans" cxnId="{0C307758-DCE0-4471-8C6C-1448F7773DAF}">
      <dgm:prSet/>
      <dgm:spPr/>
      <dgm:t>
        <a:bodyPr/>
        <a:lstStyle/>
        <a:p>
          <a:endParaRPr lang="en-US"/>
        </a:p>
      </dgm:t>
    </dgm:pt>
    <dgm:pt modelId="{3A26FC5F-89BF-4400-BDC8-730FD5844A00}">
      <dgm:prSet custT="1"/>
      <dgm:spPr/>
      <dgm:t>
        <a:bodyPr/>
        <a:lstStyle/>
        <a:p>
          <a:pPr rtl="0"/>
          <a:r>
            <a:rPr lang="en-US" sz="1800" dirty="0" smtClean="0">
              <a:latin typeface="Book Antiqua" pitchFamily="18" charset="0"/>
            </a:rPr>
            <a:t>It can develop learner autonomy</a:t>
          </a:r>
          <a:endParaRPr lang="tr-TR" sz="1800" dirty="0">
            <a:latin typeface="Book Antiqua" pitchFamily="18" charset="0"/>
          </a:endParaRPr>
        </a:p>
      </dgm:t>
    </dgm:pt>
    <dgm:pt modelId="{D9504467-E004-46D7-B399-CD3539FB18AE}" type="parTrans" cxnId="{50A14F47-5DBA-4283-A3BC-09D13A489AD2}">
      <dgm:prSet/>
      <dgm:spPr/>
      <dgm:t>
        <a:bodyPr/>
        <a:lstStyle/>
        <a:p>
          <a:endParaRPr lang="en-US"/>
        </a:p>
      </dgm:t>
    </dgm:pt>
    <dgm:pt modelId="{FF26AA7D-1A15-48DA-A60F-92F39D06698B}" type="sibTrans" cxnId="{50A14F47-5DBA-4283-A3BC-09D13A489AD2}">
      <dgm:prSet/>
      <dgm:spPr/>
      <dgm:t>
        <a:bodyPr/>
        <a:lstStyle/>
        <a:p>
          <a:endParaRPr lang="en-US"/>
        </a:p>
      </dgm:t>
    </dgm:pt>
    <dgm:pt modelId="{87331E66-AC6D-4229-B03E-6AEF2385085A}">
      <dgm:prSet custT="1"/>
      <dgm:spPr/>
      <dgm:t>
        <a:bodyPr/>
        <a:lstStyle/>
        <a:p>
          <a:pPr rtl="0"/>
          <a:r>
            <a:rPr lang="en-US" sz="1800" dirty="0" smtClean="0">
              <a:latin typeface="Book Antiqua" pitchFamily="18" charset="0"/>
            </a:rPr>
            <a:t>Classroom is less noisy and chaotic</a:t>
          </a:r>
          <a:endParaRPr lang="tr-TR" sz="1800" dirty="0">
            <a:latin typeface="Book Antiqua" pitchFamily="18" charset="0"/>
          </a:endParaRPr>
        </a:p>
      </dgm:t>
    </dgm:pt>
    <dgm:pt modelId="{436731E3-4756-4AC0-A171-DF86D7930530}" type="parTrans" cxnId="{F406C45B-3A58-422A-9DED-C5BCAD3C5F94}">
      <dgm:prSet/>
      <dgm:spPr/>
      <dgm:t>
        <a:bodyPr/>
        <a:lstStyle/>
        <a:p>
          <a:endParaRPr lang="en-US"/>
        </a:p>
      </dgm:t>
    </dgm:pt>
    <dgm:pt modelId="{E63946F3-A489-494A-B1DA-92BE8A746E23}" type="sibTrans" cxnId="{F406C45B-3A58-422A-9DED-C5BCAD3C5F94}">
      <dgm:prSet/>
      <dgm:spPr/>
      <dgm:t>
        <a:bodyPr/>
        <a:lstStyle/>
        <a:p>
          <a:endParaRPr lang="en-US"/>
        </a:p>
      </dgm:t>
    </dgm:pt>
    <dgm:pt modelId="{B97B27BB-E313-4B85-A962-5BA3270EEED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Disadvantages</a:t>
          </a:r>
          <a:endParaRPr lang="tr-TR" sz="1800" dirty="0">
            <a:latin typeface="Book Antiqua" pitchFamily="18" charset="0"/>
          </a:endParaRPr>
        </a:p>
      </dgm:t>
    </dgm:pt>
    <dgm:pt modelId="{93282089-0C3D-47D8-A17F-929E63832EB7}" type="parTrans" cxnId="{85E81994-280B-4693-A36E-5CCC103A1579}">
      <dgm:prSet/>
      <dgm:spPr/>
      <dgm:t>
        <a:bodyPr/>
        <a:lstStyle/>
        <a:p>
          <a:endParaRPr lang="en-US"/>
        </a:p>
      </dgm:t>
    </dgm:pt>
    <dgm:pt modelId="{718DF325-3243-4397-9A53-71D1B6DE7869}" type="sibTrans" cxnId="{85E81994-280B-4693-A36E-5CCC103A1579}">
      <dgm:prSet/>
      <dgm:spPr/>
      <dgm:t>
        <a:bodyPr/>
        <a:lstStyle/>
        <a:p>
          <a:endParaRPr lang="en-US"/>
        </a:p>
      </dgm:t>
    </dgm:pt>
    <dgm:pt modelId="{A392B339-C19C-4120-B796-982F337EB9F4}">
      <dgm:prSet custT="1"/>
      <dgm:spPr/>
      <dgm:t>
        <a:bodyPr/>
        <a:lstStyle/>
        <a:p>
          <a:pPr rtl="0"/>
          <a:r>
            <a:rPr lang="en-US" sz="1800" dirty="0" smtClean="0">
              <a:latin typeface="Book Antiqua" pitchFamily="18" charset="0"/>
            </a:rPr>
            <a:t>It does not encourage cooperation</a:t>
          </a:r>
          <a:endParaRPr lang="tr-TR" sz="1800" dirty="0">
            <a:latin typeface="Book Antiqua" pitchFamily="18" charset="0"/>
          </a:endParaRPr>
        </a:p>
      </dgm:t>
    </dgm:pt>
    <dgm:pt modelId="{6FC936F3-2AAC-4EC6-997B-C558173234D6}" type="parTrans" cxnId="{AE6491FD-FB3D-4F09-9687-B698C580802B}">
      <dgm:prSet/>
      <dgm:spPr/>
      <dgm:t>
        <a:bodyPr/>
        <a:lstStyle/>
        <a:p>
          <a:endParaRPr lang="en-US"/>
        </a:p>
      </dgm:t>
    </dgm:pt>
    <dgm:pt modelId="{0723A774-D34D-4EA4-91C8-3D2D712BCD87}" type="sibTrans" cxnId="{AE6491FD-FB3D-4F09-9687-B698C580802B}">
      <dgm:prSet/>
      <dgm:spPr/>
      <dgm:t>
        <a:bodyPr/>
        <a:lstStyle/>
        <a:p>
          <a:endParaRPr lang="en-US"/>
        </a:p>
      </dgm:t>
    </dgm:pt>
    <dgm:pt modelId="{57529C4B-4EAB-4C43-BB4F-66CA476315F1}">
      <dgm:prSet custT="1"/>
      <dgm:spPr/>
      <dgm:t>
        <a:bodyPr/>
        <a:lstStyle/>
        <a:p>
          <a:pPr rtl="0"/>
          <a:r>
            <a:rPr lang="en-US" sz="1800" dirty="0" smtClean="0">
              <a:latin typeface="Book Antiqua" pitchFamily="18" charset="0"/>
            </a:rPr>
            <a:t>It requires more effort and material preparation</a:t>
          </a:r>
          <a:endParaRPr lang="tr-TR" sz="1800" dirty="0">
            <a:latin typeface="Book Antiqua" pitchFamily="18" charset="0"/>
          </a:endParaRPr>
        </a:p>
      </dgm:t>
    </dgm:pt>
    <dgm:pt modelId="{EE671D0C-9561-4E2C-870E-7183BBFEB4A2}" type="parTrans" cxnId="{0CC389AD-3FCE-4A8A-8391-DAC1FE5ECC90}">
      <dgm:prSet/>
      <dgm:spPr/>
      <dgm:t>
        <a:bodyPr/>
        <a:lstStyle/>
        <a:p>
          <a:endParaRPr lang="en-US"/>
        </a:p>
      </dgm:t>
    </dgm:pt>
    <dgm:pt modelId="{D5A28726-5908-4416-896E-BD34D80C1E72}" type="sibTrans" cxnId="{0CC389AD-3FCE-4A8A-8391-DAC1FE5ECC90}">
      <dgm:prSet/>
      <dgm:spPr/>
      <dgm:t>
        <a:bodyPr/>
        <a:lstStyle/>
        <a:p>
          <a:endParaRPr lang="en-US"/>
        </a:p>
      </dgm:t>
    </dgm:pt>
    <dgm:pt modelId="{B6423B01-CC29-402A-BBEB-4728648DC4F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400" b="1" dirty="0" smtClean="0">
              <a:latin typeface="Book Antiqua" pitchFamily="18" charset="0"/>
            </a:rPr>
            <a:t>Pair work</a:t>
          </a:r>
          <a:endParaRPr lang="tr-TR" sz="2400" b="1" dirty="0">
            <a:latin typeface="Book Antiqua" pitchFamily="18" charset="0"/>
          </a:endParaRPr>
        </a:p>
      </dgm:t>
    </dgm:pt>
    <dgm:pt modelId="{ECFD2DBD-E52D-471F-B936-001AEF941BAF}" type="parTrans" cxnId="{5C8DD4F4-FA32-46B3-9B49-E7A92B0100D7}">
      <dgm:prSet/>
      <dgm:spPr/>
      <dgm:t>
        <a:bodyPr/>
        <a:lstStyle/>
        <a:p>
          <a:endParaRPr lang="en-US"/>
        </a:p>
      </dgm:t>
    </dgm:pt>
    <dgm:pt modelId="{5FA992B1-ECC0-43CE-A7FF-CAAA6F2E8724}" type="sibTrans" cxnId="{5C8DD4F4-FA32-46B3-9B49-E7A92B0100D7}">
      <dgm:prSet/>
      <dgm:spPr/>
      <dgm:t>
        <a:bodyPr/>
        <a:lstStyle/>
        <a:p>
          <a:endParaRPr lang="en-US"/>
        </a:p>
      </dgm:t>
    </dgm:pt>
    <dgm:pt modelId="{7F3A5E89-2707-46CA-8004-9620F0C7851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Advantages</a:t>
          </a:r>
          <a:endParaRPr lang="tr-TR" sz="1800" dirty="0">
            <a:latin typeface="Book Antiqua" pitchFamily="18" charset="0"/>
          </a:endParaRPr>
        </a:p>
      </dgm:t>
    </dgm:pt>
    <dgm:pt modelId="{F0D305B3-7B8F-4A71-BE5A-81CFDD68EE54}" type="parTrans" cxnId="{2CA1CF1A-41F4-4B96-A20A-219629BAD17F}">
      <dgm:prSet/>
      <dgm:spPr/>
      <dgm:t>
        <a:bodyPr/>
        <a:lstStyle/>
        <a:p>
          <a:endParaRPr lang="en-US"/>
        </a:p>
      </dgm:t>
    </dgm:pt>
    <dgm:pt modelId="{11FD2429-9F51-47D0-9B4E-4940043FBAF6}" type="sibTrans" cxnId="{2CA1CF1A-41F4-4B96-A20A-219629BAD17F}">
      <dgm:prSet/>
      <dgm:spPr/>
      <dgm:t>
        <a:bodyPr/>
        <a:lstStyle/>
        <a:p>
          <a:endParaRPr lang="en-US"/>
        </a:p>
      </dgm:t>
    </dgm:pt>
    <dgm:pt modelId="{E05780CB-43CC-4425-B8B0-D1F442E61D67}">
      <dgm:prSet custT="1"/>
      <dgm:spPr/>
      <dgm:t>
        <a:bodyPr/>
        <a:lstStyle/>
        <a:p>
          <a:pPr rtl="0"/>
          <a:r>
            <a:rPr lang="en-US" sz="1800" dirty="0" smtClean="0">
              <a:latin typeface="Book Antiqua" pitchFamily="18" charset="0"/>
            </a:rPr>
            <a:t>It increases the amount of speaking time</a:t>
          </a:r>
          <a:endParaRPr lang="tr-TR" sz="1800" dirty="0">
            <a:latin typeface="Book Antiqua" pitchFamily="18" charset="0"/>
          </a:endParaRPr>
        </a:p>
      </dgm:t>
    </dgm:pt>
    <dgm:pt modelId="{F2414E1D-FB31-455B-B261-F1C69A7B806B}" type="parTrans" cxnId="{D564F013-B00B-4D48-B1B6-BFBF24134C7C}">
      <dgm:prSet/>
      <dgm:spPr/>
      <dgm:t>
        <a:bodyPr/>
        <a:lstStyle/>
        <a:p>
          <a:endParaRPr lang="en-US"/>
        </a:p>
      </dgm:t>
    </dgm:pt>
    <dgm:pt modelId="{12B62C4B-5E3C-450E-8987-0FEE484073E4}" type="sibTrans" cxnId="{D564F013-B00B-4D48-B1B6-BFBF24134C7C}">
      <dgm:prSet/>
      <dgm:spPr/>
      <dgm:t>
        <a:bodyPr/>
        <a:lstStyle/>
        <a:p>
          <a:endParaRPr lang="en-US"/>
        </a:p>
      </dgm:t>
    </dgm:pt>
    <dgm:pt modelId="{89F06B83-31D3-4A25-A719-4CED8C6B90B3}">
      <dgm:prSet custT="1"/>
      <dgm:spPr/>
      <dgm:t>
        <a:bodyPr/>
        <a:lstStyle/>
        <a:p>
          <a:pPr rtl="0"/>
          <a:r>
            <a:rPr lang="en-US" sz="1800" dirty="0" smtClean="0">
              <a:latin typeface="Book Antiqua" pitchFamily="18" charset="0"/>
            </a:rPr>
            <a:t>Students work and interact independently</a:t>
          </a:r>
          <a:endParaRPr lang="tr-TR" sz="1800" dirty="0">
            <a:latin typeface="Book Antiqua" pitchFamily="18" charset="0"/>
          </a:endParaRPr>
        </a:p>
      </dgm:t>
    </dgm:pt>
    <dgm:pt modelId="{6DDCC2FB-6867-4CB8-929E-76879909B519}" type="parTrans" cxnId="{ED089E9F-6F7D-4CB9-A0A2-C153695118C5}">
      <dgm:prSet/>
      <dgm:spPr/>
      <dgm:t>
        <a:bodyPr/>
        <a:lstStyle/>
        <a:p>
          <a:endParaRPr lang="en-US"/>
        </a:p>
      </dgm:t>
    </dgm:pt>
    <dgm:pt modelId="{9C7EFA24-DADD-41CC-A8BD-15D61E9298A1}" type="sibTrans" cxnId="{ED089E9F-6F7D-4CB9-A0A2-C153695118C5}">
      <dgm:prSet/>
      <dgm:spPr/>
      <dgm:t>
        <a:bodyPr/>
        <a:lstStyle/>
        <a:p>
          <a:endParaRPr lang="en-US"/>
        </a:p>
      </dgm:t>
    </dgm:pt>
    <dgm:pt modelId="{34D5FEDC-C2FF-4403-A199-F8653BE6F986}">
      <dgm:prSet custT="1"/>
      <dgm:spPr/>
      <dgm:t>
        <a:bodyPr/>
        <a:lstStyle/>
        <a:p>
          <a:pPr rtl="0"/>
          <a:r>
            <a:rPr lang="en-US" sz="1800" dirty="0" smtClean="0">
              <a:latin typeface="Book Antiqua" pitchFamily="18" charset="0"/>
            </a:rPr>
            <a:t>Teachers can work with one or two pairs while the other students continue work</a:t>
          </a:r>
          <a:endParaRPr lang="tr-TR" sz="1800" dirty="0">
            <a:latin typeface="Book Antiqua" pitchFamily="18" charset="0"/>
          </a:endParaRPr>
        </a:p>
      </dgm:t>
    </dgm:pt>
    <dgm:pt modelId="{BBCA91B5-BA27-4937-A557-FBA0B770EC99}" type="parTrans" cxnId="{4CB708EC-8E3F-4020-91B3-9D22CB18DB19}">
      <dgm:prSet/>
      <dgm:spPr/>
      <dgm:t>
        <a:bodyPr/>
        <a:lstStyle/>
        <a:p>
          <a:endParaRPr lang="en-US"/>
        </a:p>
      </dgm:t>
    </dgm:pt>
    <dgm:pt modelId="{FC03732F-FD5A-4427-AC05-6D7576354692}" type="sibTrans" cxnId="{4CB708EC-8E3F-4020-91B3-9D22CB18DB19}">
      <dgm:prSet/>
      <dgm:spPr/>
      <dgm:t>
        <a:bodyPr/>
        <a:lstStyle/>
        <a:p>
          <a:endParaRPr lang="en-US"/>
        </a:p>
      </dgm:t>
    </dgm:pt>
    <dgm:pt modelId="{6F187C27-EB20-45FB-B18E-C61F22FB02CE}">
      <dgm:prSet custT="1"/>
      <dgm:spPr/>
      <dgm:t>
        <a:bodyPr/>
        <a:lstStyle/>
        <a:p>
          <a:pPr rtl="0"/>
          <a:r>
            <a:rPr lang="tr-TR" sz="1800" dirty="0" smtClean="0">
              <a:latin typeface="Book Antiqua" pitchFamily="18" charset="0"/>
            </a:rPr>
            <a:t>P</a:t>
          </a:r>
          <a:r>
            <a:rPr lang="en-US" sz="1800" dirty="0" err="1" smtClean="0">
              <a:latin typeface="Book Antiqua" pitchFamily="18" charset="0"/>
            </a:rPr>
            <a:t>romotes</a:t>
          </a:r>
          <a:r>
            <a:rPr lang="en-US" sz="1800" dirty="0" smtClean="0">
              <a:latin typeface="Book Antiqua" pitchFamily="18" charset="0"/>
            </a:rPr>
            <a:t> cooperation and so it helps class</a:t>
          </a:r>
          <a:r>
            <a:rPr lang="tr-TR" sz="1800" dirty="0" smtClean="0">
              <a:latin typeface="Book Antiqua" pitchFamily="18" charset="0"/>
            </a:rPr>
            <a:t> </a:t>
          </a:r>
          <a:r>
            <a:rPr lang="en-US" sz="1800" dirty="0" smtClean="0">
              <a:latin typeface="Book Antiqua" pitchFamily="18" charset="0"/>
            </a:rPr>
            <a:t>to become a more relaxed and friendly place</a:t>
          </a:r>
          <a:endParaRPr lang="tr-TR" sz="1800" dirty="0">
            <a:latin typeface="Book Antiqua" pitchFamily="18" charset="0"/>
          </a:endParaRPr>
        </a:p>
      </dgm:t>
    </dgm:pt>
    <dgm:pt modelId="{854BC8E3-6762-4DFD-992A-EF730428EA9B}" type="parTrans" cxnId="{99CC8E7E-80E4-4CE0-8FBB-918B85F67E91}">
      <dgm:prSet/>
      <dgm:spPr/>
      <dgm:t>
        <a:bodyPr/>
        <a:lstStyle/>
        <a:p>
          <a:endParaRPr lang="en-US"/>
        </a:p>
      </dgm:t>
    </dgm:pt>
    <dgm:pt modelId="{B5CDC07E-4B15-4982-BC5C-698ED73B2437}" type="sibTrans" cxnId="{99CC8E7E-80E4-4CE0-8FBB-918B85F67E91}">
      <dgm:prSet/>
      <dgm:spPr/>
      <dgm:t>
        <a:bodyPr/>
        <a:lstStyle/>
        <a:p>
          <a:endParaRPr lang="en-US"/>
        </a:p>
      </dgm:t>
    </dgm:pt>
    <dgm:pt modelId="{C52F6BCF-C94A-4165-B2F4-9AB7DC484C83}">
      <dgm:prSet custT="1"/>
      <dgm:spPr/>
      <dgm:t>
        <a:bodyPr/>
        <a:lstStyle/>
        <a:p>
          <a:pPr rtl="0"/>
          <a:r>
            <a:rPr lang="en-US" sz="1800" dirty="0" smtClean="0">
              <a:latin typeface="Book Antiqua" pitchFamily="18" charset="0"/>
            </a:rPr>
            <a:t>It is quick and easy to organize</a:t>
          </a:r>
          <a:endParaRPr lang="tr-TR" sz="1800" dirty="0">
            <a:latin typeface="Book Antiqua" pitchFamily="18" charset="0"/>
          </a:endParaRPr>
        </a:p>
      </dgm:t>
    </dgm:pt>
    <dgm:pt modelId="{8F2CABF5-026B-46E4-B7C6-CBC70F866495}" type="parTrans" cxnId="{B1610A93-B48D-4D64-8E17-0CC426ED41BD}">
      <dgm:prSet/>
      <dgm:spPr/>
      <dgm:t>
        <a:bodyPr/>
        <a:lstStyle/>
        <a:p>
          <a:endParaRPr lang="en-US"/>
        </a:p>
      </dgm:t>
    </dgm:pt>
    <dgm:pt modelId="{A37B9B3A-D450-4908-B709-3ED57D919789}" type="sibTrans" cxnId="{B1610A93-B48D-4D64-8E17-0CC426ED41BD}">
      <dgm:prSet/>
      <dgm:spPr/>
      <dgm:t>
        <a:bodyPr/>
        <a:lstStyle/>
        <a:p>
          <a:endParaRPr lang="en-US"/>
        </a:p>
      </dgm:t>
    </dgm:pt>
    <dgm:pt modelId="{36C5A383-55BF-466C-9CFF-64094ED520C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Disadvantages</a:t>
          </a:r>
          <a:endParaRPr lang="tr-TR" sz="1800" dirty="0">
            <a:latin typeface="Book Antiqua" pitchFamily="18" charset="0"/>
          </a:endParaRPr>
        </a:p>
      </dgm:t>
    </dgm:pt>
    <dgm:pt modelId="{F818F0CF-13FF-4028-A7C5-CB8D00499D65}" type="parTrans" cxnId="{BFD9F5F1-035C-4D91-8985-2CD54A2AA811}">
      <dgm:prSet/>
      <dgm:spPr/>
      <dgm:t>
        <a:bodyPr/>
        <a:lstStyle/>
        <a:p>
          <a:endParaRPr lang="en-US"/>
        </a:p>
      </dgm:t>
    </dgm:pt>
    <dgm:pt modelId="{532090AD-7917-42A0-B351-5BD3D66C0785}" type="sibTrans" cxnId="{BFD9F5F1-035C-4D91-8985-2CD54A2AA811}">
      <dgm:prSet/>
      <dgm:spPr/>
      <dgm:t>
        <a:bodyPr/>
        <a:lstStyle/>
        <a:p>
          <a:endParaRPr lang="en-US"/>
        </a:p>
      </dgm:t>
    </dgm:pt>
    <dgm:pt modelId="{5EDB9D8F-C9B8-444E-8EAA-0D7EA7E57967}">
      <dgm:prSet custT="1"/>
      <dgm:spPr/>
      <dgm:t>
        <a:bodyPr/>
        <a:lstStyle/>
        <a:p>
          <a:pPr rtl="0"/>
          <a:r>
            <a:rPr lang="en-US" sz="1800" dirty="0" smtClean="0">
              <a:latin typeface="Book Antiqua" pitchFamily="18" charset="0"/>
            </a:rPr>
            <a:t>It is very noisy and teachers worry that they will lose control</a:t>
          </a:r>
          <a:endParaRPr lang="tr-TR" sz="1800" dirty="0">
            <a:latin typeface="Book Antiqua" pitchFamily="18" charset="0"/>
          </a:endParaRPr>
        </a:p>
      </dgm:t>
    </dgm:pt>
    <dgm:pt modelId="{C5431D01-D831-42B6-A233-BEAB0D4BAF86}" type="parTrans" cxnId="{256E884D-26D1-477C-865F-34101411E65E}">
      <dgm:prSet/>
      <dgm:spPr/>
      <dgm:t>
        <a:bodyPr/>
        <a:lstStyle/>
        <a:p>
          <a:endParaRPr lang="en-US"/>
        </a:p>
      </dgm:t>
    </dgm:pt>
    <dgm:pt modelId="{CD4722D0-D1A7-48A4-B5D0-E74D7C8BE977}" type="sibTrans" cxnId="{256E884D-26D1-477C-865F-34101411E65E}">
      <dgm:prSet/>
      <dgm:spPr/>
      <dgm:t>
        <a:bodyPr/>
        <a:lstStyle/>
        <a:p>
          <a:endParaRPr lang="en-US"/>
        </a:p>
      </dgm:t>
    </dgm:pt>
    <dgm:pt modelId="{83F83C77-9541-49F8-B926-74A43C6DDC00}">
      <dgm:prSet custT="1"/>
      <dgm:spPr/>
      <dgm:t>
        <a:bodyPr/>
        <a:lstStyle/>
        <a:p>
          <a:pPr rtl="0"/>
          <a:r>
            <a:rPr lang="en-US" sz="1800" dirty="0" smtClean="0">
              <a:latin typeface="Book Antiqua" pitchFamily="18" charset="0"/>
            </a:rPr>
            <a:t>The chances of misbehavior are greater</a:t>
          </a:r>
          <a:endParaRPr lang="tr-TR" sz="1800" dirty="0">
            <a:latin typeface="Book Antiqua" pitchFamily="18" charset="0"/>
          </a:endParaRPr>
        </a:p>
      </dgm:t>
    </dgm:pt>
    <dgm:pt modelId="{7675FE70-6F2E-4AE2-989A-941D98F3595C}" type="parTrans" cxnId="{EA789E69-79B6-4F7D-86A2-2BCB786B9D36}">
      <dgm:prSet/>
      <dgm:spPr/>
      <dgm:t>
        <a:bodyPr/>
        <a:lstStyle/>
        <a:p>
          <a:endParaRPr lang="en-US"/>
        </a:p>
      </dgm:t>
    </dgm:pt>
    <dgm:pt modelId="{A7604AB1-87DA-44C0-AEEB-FC552603104D}" type="sibTrans" cxnId="{EA789E69-79B6-4F7D-86A2-2BCB786B9D36}">
      <dgm:prSet/>
      <dgm:spPr/>
      <dgm:t>
        <a:bodyPr/>
        <a:lstStyle/>
        <a:p>
          <a:endParaRPr lang="en-US"/>
        </a:p>
      </dgm:t>
    </dgm:pt>
    <dgm:pt modelId="{F2F69514-8E0D-4C26-A462-D45C557BD967}">
      <dgm:prSet custT="1"/>
      <dgm:spPr/>
      <dgm:t>
        <a:bodyPr/>
        <a:lstStyle/>
        <a:p>
          <a:pPr rtl="0"/>
          <a:r>
            <a:rPr lang="en-US" sz="1800" dirty="0" smtClean="0">
              <a:latin typeface="Book Antiqua" pitchFamily="18" charset="0"/>
            </a:rPr>
            <a:t>Many </a:t>
          </a:r>
          <a:r>
            <a:rPr lang="tr-TR" sz="1800" dirty="0" smtClean="0">
              <a:latin typeface="Book Antiqua" pitchFamily="18" charset="0"/>
            </a:rPr>
            <a:t>s</a:t>
          </a:r>
          <a:r>
            <a:rPr lang="en-US" sz="1800" dirty="0" err="1" smtClean="0">
              <a:latin typeface="Book Antiqua" pitchFamily="18" charset="0"/>
            </a:rPr>
            <a:t>ts</a:t>
          </a:r>
          <a:r>
            <a:rPr lang="en-US" sz="1800" dirty="0" smtClean="0">
              <a:latin typeface="Book Antiqua" pitchFamily="18" charset="0"/>
            </a:rPr>
            <a:t> prefer interacting with teacher rather than interacting with another student</a:t>
          </a:r>
          <a:endParaRPr lang="tr-TR" sz="1800" dirty="0">
            <a:latin typeface="Book Antiqua" pitchFamily="18" charset="0"/>
          </a:endParaRPr>
        </a:p>
      </dgm:t>
    </dgm:pt>
    <dgm:pt modelId="{D3CA2511-7926-4B55-B0BC-EFC3FFD7F2B0}" type="parTrans" cxnId="{8C6204EA-451E-4382-8AB9-12B5E79F8541}">
      <dgm:prSet/>
      <dgm:spPr/>
      <dgm:t>
        <a:bodyPr/>
        <a:lstStyle/>
        <a:p>
          <a:endParaRPr lang="en-US"/>
        </a:p>
      </dgm:t>
    </dgm:pt>
    <dgm:pt modelId="{52D0AB8A-CE9C-4217-95E8-38CF9C19B8E8}" type="sibTrans" cxnId="{8C6204EA-451E-4382-8AB9-12B5E79F8541}">
      <dgm:prSet/>
      <dgm:spPr/>
      <dgm:t>
        <a:bodyPr/>
        <a:lstStyle/>
        <a:p>
          <a:endParaRPr lang="en-US"/>
        </a:p>
      </dgm:t>
    </dgm:pt>
    <dgm:pt modelId="{6464765F-1ED8-432A-BE0D-205A7966FA7F}">
      <dgm:prSet custT="1"/>
      <dgm:spPr/>
      <dgm:t>
        <a:bodyPr/>
        <a:lstStyle/>
        <a:p>
          <a:pPr rtl="0"/>
          <a:r>
            <a:rPr lang="en-US" sz="1800" dirty="0" smtClean="0">
              <a:latin typeface="Book Antiqua" pitchFamily="18" charset="0"/>
            </a:rPr>
            <a:t>Partners can be problematic</a:t>
          </a:r>
          <a:endParaRPr lang="en-US" sz="1800" dirty="0">
            <a:latin typeface="Book Antiqua" pitchFamily="18" charset="0"/>
          </a:endParaRPr>
        </a:p>
      </dgm:t>
    </dgm:pt>
    <dgm:pt modelId="{6587238D-CC5B-43C9-9071-7BBF31565C18}" type="parTrans" cxnId="{B2E686D5-4968-4AD5-B9E7-1146C6FCDADF}">
      <dgm:prSet/>
      <dgm:spPr/>
      <dgm:t>
        <a:bodyPr/>
        <a:lstStyle/>
        <a:p>
          <a:endParaRPr lang="en-US"/>
        </a:p>
      </dgm:t>
    </dgm:pt>
    <dgm:pt modelId="{6836BC93-9CB6-43AE-A606-670B3647E647}" type="sibTrans" cxnId="{B2E686D5-4968-4AD5-B9E7-1146C6FCDADF}">
      <dgm:prSet/>
      <dgm:spPr/>
      <dgm:t>
        <a:bodyPr/>
        <a:lstStyle/>
        <a:p>
          <a:endParaRPr lang="en-US"/>
        </a:p>
      </dgm:t>
    </dgm:pt>
    <dgm:pt modelId="{FBBF36C5-183C-4CBB-8469-E1BA387ABAC5}" type="pres">
      <dgm:prSet presAssocID="{88F0FEEC-4546-422A-A63E-5059A242558C}" presName="linear" presStyleCnt="0">
        <dgm:presLayoutVars>
          <dgm:animLvl val="lvl"/>
          <dgm:resizeHandles val="exact"/>
        </dgm:presLayoutVars>
      </dgm:prSet>
      <dgm:spPr/>
      <dgm:t>
        <a:bodyPr/>
        <a:lstStyle/>
        <a:p>
          <a:endParaRPr lang="en-US"/>
        </a:p>
      </dgm:t>
    </dgm:pt>
    <dgm:pt modelId="{35846F8B-D919-4954-9F25-68C5FEEE9CF6}" type="pres">
      <dgm:prSet presAssocID="{867805A5-62BF-4ABF-87D7-02823029E85B}" presName="parentText" presStyleLbl="node1" presStyleIdx="0" presStyleCnt="21">
        <dgm:presLayoutVars>
          <dgm:chMax val="0"/>
          <dgm:bulletEnabled val="1"/>
        </dgm:presLayoutVars>
      </dgm:prSet>
      <dgm:spPr/>
      <dgm:t>
        <a:bodyPr/>
        <a:lstStyle/>
        <a:p>
          <a:endParaRPr lang="en-US"/>
        </a:p>
      </dgm:t>
    </dgm:pt>
    <dgm:pt modelId="{7452FC1D-7FBD-4F99-A11C-964E7C3A4FE0}" type="pres">
      <dgm:prSet presAssocID="{D150A023-EED0-419D-8C87-509F42719686}" presName="spacer" presStyleCnt="0"/>
      <dgm:spPr/>
    </dgm:pt>
    <dgm:pt modelId="{155360D9-8EC1-4481-88DE-140F281C153B}" type="pres">
      <dgm:prSet presAssocID="{AF669FC6-720C-4983-B734-0C5A851DA5C8}" presName="parentText" presStyleLbl="node1" presStyleIdx="1" presStyleCnt="21">
        <dgm:presLayoutVars>
          <dgm:chMax val="0"/>
          <dgm:bulletEnabled val="1"/>
        </dgm:presLayoutVars>
      </dgm:prSet>
      <dgm:spPr/>
      <dgm:t>
        <a:bodyPr/>
        <a:lstStyle/>
        <a:p>
          <a:endParaRPr lang="en-US"/>
        </a:p>
      </dgm:t>
    </dgm:pt>
    <dgm:pt modelId="{EA3882C3-F7E0-48AC-AED0-0964849F7177}" type="pres">
      <dgm:prSet presAssocID="{3B679546-A372-4DAB-922B-CAC79C2EA35F}" presName="spacer" presStyleCnt="0"/>
      <dgm:spPr/>
    </dgm:pt>
    <dgm:pt modelId="{3DC24B5B-C24D-41A5-B4DF-C75FCFC0D4CD}" type="pres">
      <dgm:prSet presAssocID="{768D169F-A7B3-4565-A15F-30EB11EFA2B2}" presName="parentText" presStyleLbl="node1" presStyleIdx="2" presStyleCnt="21">
        <dgm:presLayoutVars>
          <dgm:chMax val="0"/>
          <dgm:bulletEnabled val="1"/>
        </dgm:presLayoutVars>
      </dgm:prSet>
      <dgm:spPr/>
      <dgm:t>
        <a:bodyPr/>
        <a:lstStyle/>
        <a:p>
          <a:endParaRPr lang="en-US"/>
        </a:p>
      </dgm:t>
    </dgm:pt>
    <dgm:pt modelId="{BC5C408B-B750-4730-B44E-B792C3F2BC95}" type="pres">
      <dgm:prSet presAssocID="{26B2777D-8FD9-48C5-B10D-8D3C09AB9BAE}" presName="spacer" presStyleCnt="0"/>
      <dgm:spPr/>
    </dgm:pt>
    <dgm:pt modelId="{DE0B7153-8969-4C8A-9A72-1BC213D2E511}" type="pres">
      <dgm:prSet presAssocID="{54191FC3-66A4-4B97-9CCE-F4C5E7C5D9EE}" presName="parentText" presStyleLbl="node1" presStyleIdx="3" presStyleCnt="21">
        <dgm:presLayoutVars>
          <dgm:chMax val="0"/>
          <dgm:bulletEnabled val="1"/>
        </dgm:presLayoutVars>
      </dgm:prSet>
      <dgm:spPr/>
      <dgm:t>
        <a:bodyPr/>
        <a:lstStyle/>
        <a:p>
          <a:endParaRPr lang="en-US"/>
        </a:p>
      </dgm:t>
    </dgm:pt>
    <dgm:pt modelId="{E2FC49AD-AB5C-46EF-B754-100EC66713C4}" type="pres">
      <dgm:prSet presAssocID="{0102E6A5-FE1D-46B1-A59C-5C1E18F99D1E}" presName="spacer" presStyleCnt="0"/>
      <dgm:spPr/>
    </dgm:pt>
    <dgm:pt modelId="{2A75E1F2-6534-49F2-B49B-0F0348EB593B}" type="pres">
      <dgm:prSet presAssocID="{3A26FC5F-89BF-4400-BDC8-730FD5844A00}" presName="parentText" presStyleLbl="node1" presStyleIdx="4" presStyleCnt="21">
        <dgm:presLayoutVars>
          <dgm:chMax val="0"/>
          <dgm:bulletEnabled val="1"/>
        </dgm:presLayoutVars>
      </dgm:prSet>
      <dgm:spPr/>
      <dgm:t>
        <a:bodyPr/>
        <a:lstStyle/>
        <a:p>
          <a:endParaRPr lang="en-US"/>
        </a:p>
      </dgm:t>
    </dgm:pt>
    <dgm:pt modelId="{79199F5A-32C4-46D4-9050-19AD32A5665D}" type="pres">
      <dgm:prSet presAssocID="{FF26AA7D-1A15-48DA-A60F-92F39D06698B}" presName="spacer" presStyleCnt="0"/>
      <dgm:spPr/>
    </dgm:pt>
    <dgm:pt modelId="{CA60057C-B8D7-45A4-B158-8E798D08B276}" type="pres">
      <dgm:prSet presAssocID="{87331E66-AC6D-4229-B03E-6AEF2385085A}" presName="parentText" presStyleLbl="node1" presStyleIdx="5" presStyleCnt="21">
        <dgm:presLayoutVars>
          <dgm:chMax val="0"/>
          <dgm:bulletEnabled val="1"/>
        </dgm:presLayoutVars>
      </dgm:prSet>
      <dgm:spPr/>
      <dgm:t>
        <a:bodyPr/>
        <a:lstStyle/>
        <a:p>
          <a:endParaRPr lang="en-US"/>
        </a:p>
      </dgm:t>
    </dgm:pt>
    <dgm:pt modelId="{DB8AE113-16A8-42B1-9544-48600017A321}" type="pres">
      <dgm:prSet presAssocID="{E63946F3-A489-494A-B1DA-92BE8A746E23}" presName="spacer" presStyleCnt="0"/>
      <dgm:spPr/>
    </dgm:pt>
    <dgm:pt modelId="{C6EF8CE0-ED0A-408C-86BC-C8D4E02EE1D0}" type="pres">
      <dgm:prSet presAssocID="{B97B27BB-E313-4B85-A962-5BA3270EEEDF}" presName="parentText" presStyleLbl="node1" presStyleIdx="6" presStyleCnt="21">
        <dgm:presLayoutVars>
          <dgm:chMax val="0"/>
          <dgm:bulletEnabled val="1"/>
        </dgm:presLayoutVars>
      </dgm:prSet>
      <dgm:spPr/>
      <dgm:t>
        <a:bodyPr/>
        <a:lstStyle/>
        <a:p>
          <a:endParaRPr lang="en-US"/>
        </a:p>
      </dgm:t>
    </dgm:pt>
    <dgm:pt modelId="{AB1ED820-4B56-44D8-8A8D-8ECDEC3862BD}" type="pres">
      <dgm:prSet presAssocID="{718DF325-3243-4397-9A53-71D1B6DE7869}" presName="spacer" presStyleCnt="0"/>
      <dgm:spPr/>
    </dgm:pt>
    <dgm:pt modelId="{0E942BB8-1354-4033-AC60-97EDECD7060A}" type="pres">
      <dgm:prSet presAssocID="{A392B339-C19C-4120-B796-982F337EB9F4}" presName="parentText" presStyleLbl="node1" presStyleIdx="7" presStyleCnt="21">
        <dgm:presLayoutVars>
          <dgm:chMax val="0"/>
          <dgm:bulletEnabled val="1"/>
        </dgm:presLayoutVars>
      </dgm:prSet>
      <dgm:spPr/>
      <dgm:t>
        <a:bodyPr/>
        <a:lstStyle/>
        <a:p>
          <a:endParaRPr lang="en-US"/>
        </a:p>
      </dgm:t>
    </dgm:pt>
    <dgm:pt modelId="{E3829F42-8DAE-403E-9055-E5700710F3CB}" type="pres">
      <dgm:prSet presAssocID="{0723A774-D34D-4EA4-91C8-3D2D712BCD87}" presName="spacer" presStyleCnt="0"/>
      <dgm:spPr/>
    </dgm:pt>
    <dgm:pt modelId="{2C7BFD00-1380-4578-9B74-0DB525558A32}" type="pres">
      <dgm:prSet presAssocID="{57529C4B-4EAB-4C43-BB4F-66CA476315F1}" presName="parentText" presStyleLbl="node1" presStyleIdx="8" presStyleCnt="21">
        <dgm:presLayoutVars>
          <dgm:chMax val="0"/>
          <dgm:bulletEnabled val="1"/>
        </dgm:presLayoutVars>
      </dgm:prSet>
      <dgm:spPr/>
      <dgm:t>
        <a:bodyPr/>
        <a:lstStyle/>
        <a:p>
          <a:endParaRPr lang="en-US"/>
        </a:p>
      </dgm:t>
    </dgm:pt>
    <dgm:pt modelId="{18E66104-DB1A-4FDD-A63D-06898C8D0AF5}" type="pres">
      <dgm:prSet presAssocID="{D5A28726-5908-4416-896E-BD34D80C1E72}" presName="spacer" presStyleCnt="0"/>
      <dgm:spPr/>
    </dgm:pt>
    <dgm:pt modelId="{D2B43016-1E53-4BB7-9E01-88D60656B550}" type="pres">
      <dgm:prSet presAssocID="{B6423B01-CC29-402A-BBEB-4728648DC4F3}" presName="parentText" presStyleLbl="node1" presStyleIdx="9" presStyleCnt="21">
        <dgm:presLayoutVars>
          <dgm:chMax val="0"/>
          <dgm:bulletEnabled val="1"/>
        </dgm:presLayoutVars>
      </dgm:prSet>
      <dgm:spPr/>
      <dgm:t>
        <a:bodyPr/>
        <a:lstStyle/>
        <a:p>
          <a:endParaRPr lang="en-US"/>
        </a:p>
      </dgm:t>
    </dgm:pt>
    <dgm:pt modelId="{C4CDB153-8C73-4D28-9921-D94C6C64D70D}" type="pres">
      <dgm:prSet presAssocID="{5FA992B1-ECC0-43CE-A7FF-CAAA6F2E8724}" presName="spacer" presStyleCnt="0"/>
      <dgm:spPr/>
    </dgm:pt>
    <dgm:pt modelId="{55D6A71C-DB87-4683-9FB2-9E4CCC82E41D}" type="pres">
      <dgm:prSet presAssocID="{7F3A5E89-2707-46CA-8004-9620F0C78515}" presName="parentText" presStyleLbl="node1" presStyleIdx="10" presStyleCnt="21">
        <dgm:presLayoutVars>
          <dgm:chMax val="0"/>
          <dgm:bulletEnabled val="1"/>
        </dgm:presLayoutVars>
      </dgm:prSet>
      <dgm:spPr/>
      <dgm:t>
        <a:bodyPr/>
        <a:lstStyle/>
        <a:p>
          <a:endParaRPr lang="en-US"/>
        </a:p>
      </dgm:t>
    </dgm:pt>
    <dgm:pt modelId="{4BB1B850-C340-489D-898C-DD25CF43F9ED}" type="pres">
      <dgm:prSet presAssocID="{11FD2429-9F51-47D0-9B4E-4940043FBAF6}" presName="spacer" presStyleCnt="0"/>
      <dgm:spPr/>
    </dgm:pt>
    <dgm:pt modelId="{18DACAB0-0808-442F-A8BA-3A0D6B1F4A32}" type="pres">
      <dgm:prSet presAssocID="{E05780CB-43CC-4425-B8B0-D1F442E61D67}" presName="parentText" presStyleLbl="node1" presStyleIdx="11" presStyleCnt="21">
        <dgm:presLayoutVars>
          <dgm:chMax val="0"/>
          <dgm:bulletEnabled val="1"/>
        </dgm:presLayoutVars>
      </dgm:prSet>
      <dgm:spPr/>
      <dgm:t>
        <a:bodyPr/>
        <a:lstStyle/>
        <a:p>
          <a:endParaRPr lang="en-US"/>
        </a:p>
      </dgm:t>
    </dgm:pt>
    <dgm:pt modelId="{07476920-53E9-40FE-83A5-EB217AD3B6C9}" type="pres">
      <dgm:prSet presAssocID="{12B62C4B-5E3C-450E-8987-0FEE484073E4}" presName="spacer" presStyleCnt="0"/>
      <dgm:spPr/>
    </dgm:pt>
    <dgm:pt modelId="{339FC540-620A-4CDF-8F1A-D63D12F501BA}" type="pres">
      <dgm:prSet presAssocID="{89F06B83-31D3-4A25-A719-4CED8C6B90B3}" presName="parentText" presStyleLbl="node1" presStyleIdx="12" presStyleCnt="21">
        <dgm:presLayoutVars>
          <dgm:chMax val="0"/>
          <dgm:bulletEnabled val="1"/>
        </dgm:presLayoutVars>
      </dgm:prSet>
      <dgm:spPr/>
      <dgm:t>
        <a:bodyPr/>
        <a:lstStyle/>
        <a:p>
          <a:endParaRPr lang="en-US"/>
        </a:p>
      </dgm:t>
    </dgm:pt>
    <dgm:pt modelId="{984EC81A-595F-40BF-AC84-9D8E57899F1E}" type="pres">
      <dgm:prSet presAssocID="{9C7EFA24-DADD-41CC-A8BD-15D61E9298A1}" presName="spacer" presStyleCnt="0"/>
      <dgm:spPr/>
    </dgm:pt>
    <dgm:pt modelId="{2A561610-F794-48DE-A5EE-F4F0ADD36194}" type="pres">
      <dgm:prSet presAssocID="{34D5FEDC-C2FF-4403-A199-F8653BE6F986}" presName="parentText" presStyleLbl="node1" presStyleIdx="13" presStyleCnt="21">
        <dgm:presLayoutVars>
          <dgm:chMax val="0"/>
          <dgm:bulletEnabled val="1"/>
        </dgm:presLayoutVars>
      </dgm:prSet>
      <dgm:spPr/>
      <dgm:t>
        <a:bodyPr/>
        <a:lstStyle/>
        <a:p>
          <a:endParaRPr lang="en-US"/>
        </a:p>
      </dgm:t>
    </dgm:pt>
    <dgm:pt modelId="{287C554A-2345-4D88-AD1E-2E0203165F58}" type="pres">
      <dgm:prSet presAssocID="{FC03732F-FD5A-4427-AC05-6D7576354692}" presName="spacer" presStyleCnt="0"/>
      <dgm:spPr/>
    </dgm:pt>
    <dgm:pt modelId="{9EB78B2C-AC20-4DE3-9AB5-2780EB3661AA}" type="pres">
      <dgm:prSet presAssocID="{6F187C27-EB20-45FB-B18E-C61F22FB02CE}" presName="parentText" presStyleLbl="node1" presStyleIdx="14" presStyleCnt="21">
        <dgm:presLayoutVars>
          <dgm:chMax val="0"/>
          <dgm:bulletEnabled val="1"/>
        </dgm:presLayoutVars>
      </dgm:prSet>
      <dgm:spPr/>
      <dgm:t>
        <a:bodyPr/>
        <a:lstStyle/>
        <a:p>
          <a:endParaRPr lang="en-US"/>
        </a:p>
      </dgm:t>
    </dgm:pt>
    <dgm:pt modelId="{E5A6133B-BC5D-44C8-B7D6-3E89223E320D}" type="pres">
      <dgm:prSet presAssocID="{B5CDC07E-4B15-4982-BC5C-698ED73B2437}" presName="spacer" presStyleCnt="0"/>
      <dgm:spPr/>
    </dgm:pt>
    <dgm:pt modelId="{93D6924B-03BF-4465-8F4E-B4294CD420F8}" type="pres">
      <dgm:prSet presAssocID="{C52F6BCF-C94A-4165-B2F4-9AB7DC484C83}" presName="parentText" presStyleLbl="node1" presStyleIdx="15" presStyleCnt="21">
        <dgm:presLayoutVars>
          <dgm:chMax val="0"/>
          <dgm:bulletEnabled val="1"/>
        </dgm:presLayoutVars>
      </dgm:prSet>
      <dgm:spPr/>
      <dgm:t>
        <a:bodyPr/>
        <a:lstStyle/>
        <a:p>
          <a:endParaRPr lang="en-US"/>
        </a:p>
      </dgm:t>
    </dgm:pt>
    <dgm:pt modelId="{92562F91-5B4C-4A91-BD57-4717529C4492}" type="pres">
      <dgm:prSet presAssocID="{A37B9B3A-D450-4908-B709-3ED57D919789}" presName="spacer" presStyleCnt="0"/>
      <dgm:spPr/>
    </dgm:pt>
    <dgm:pt modelId="{D2191959-8406-4B9F-BA51-337D717B5F8B}" type="pres">
      <dgm:prSet presAssocID="{36C5A383-55BF-466C-9CFF-64094ED520C3}" presName="parentText" presStyleLbl="node1" presStyleIdx="16" presStyleCnt="21">
        <dgm:presLayoutVars>
          <dgm:chMax val="0"/>
          <dgm:bulletEnabled val="1"/>
        </dgm:presLayoutVars>
      </dgm:prSet>
      <dgm:spPr/>
      <dgm:t>
        <a:bodyPr/>
        <a:lstStyle/>
        <a:p>
          <a:endParaRPr lang="en-US"/>
        </a:p>
      </dgm:t>
    </dgm:pt>
    <dgm:pt modelId="{0781CA7B-A086-4AD3-ACCD-482F149F7593}" type="pres">
      <dgm:prSet presAssocID="{532090AD-7917-42A0-B351-5BD3D66C0785}" presName="spacer" presStyleCnt="0"/>
      <dgm:spPr/>
    </dgm:pt>
    <dgm:pt modelId="{14E43A1F-552C-4B51-B1FC-CE0DFBE5CD1B}" type="pres">
      <dgm:prSet presAssocID="{5EDB9D8F-C9B8-444E-8EAA-0D7EA7E57967}" presName="parentText" presStyleLbl="node1" presStyleIdx="17" presStyleCnt="21">
        <dgm:presLayoutVars>
          <dgm:chMax val="0"/>
          <dgm:bulletEnabled val="1"/>
        </dgm:presLayoutVars>
      </dgm:prSet>
      <dgm:spPr/>
      <dgm:t>
        <a:bodyPr/>
        <a:lstStyle/>
        <a:p>
          <a:endParaRPr lang="en-US"/>
        </a:p>
      </dgm:t>
    </dgm:pt>
    <dgm:pt modelId="{52099B7B-EB0B-4235-AFA6-F95877875C57}" type="pres">
      <dgm:prSet presAssocID="{CD4722D0-D1A7-48A4-B5D0-E74D7C8BE977}" presName="spacer" presStyleCnt="0"/>
      <dgm:spPr/>
    </dgm:pt>
    <dgm:pt modelId="{4D2286F9-6B5D-44E3-9131-32BBC2168F34}" type="pres">
      <dgm:prSet presAssocID="{83F83C77-9541-49F8-B926-74A43C6DDC00}" presName="parentText" presStyleLbl="node1" presStyleIdx="18" presStyleCnt="21">
        <dgm:presLayoutVars>
          <dgm:chMax val="0"/>
          <dgm:bulletEnabled val="1"/>
        </dgm:presLayoutVars>
      </dgm:prSet>
      <dgm:spPr/>
      <dgm:t>
        <a:bodyPr/>
        <a:lstStyle/>
        <a:p>
          <a:endParaRPr lang="en-US"/>
        </a:p>
      </dgm:t>
    </dgm:pt>
    <dgm:pt modelId="{C8BEF2F0-C6DA-456A-832A-B19A75AB9B4B}" type="pres">
      <dgm:prSet presAssocID="{A7604AB1-87DA-44C0-AEEB-FC552603104D}" presName="spacer" presStyleCnt="0"/>
      <dgm:spPr/>
    </dgm:pt>
    <dgm:pt modelId="{27799406-EA3A-445E-AB98-85403631C120}" type="pres">
      <dgm:prSet presAssocID="{F2F69514-8E0D-4C26-A462-D45C557BD967}" presName="parentText" presStyleLbl="node1" presStyleIdx="19" presStyleCnt="21">
        <dgm:presLayoutVars>
          <dgm:chMax val="0"/>
          <dgm:bulletEnabled val="1"/>
        </dgm:presLayoutVars>
      </dgm:prSet>
      <dgm:spPr/>
      <dgm:t>
        <a:bodyPr/>
        <a:lstStyle/>
        <a:p>
          <a:endParaRPr lang="en-US"/>
        </a:p>
      </dgm:t>
    </dgm:pt>
    <dgm:pt modelId="{31AB029A-9AA5-42D9-AC10-1E2E4DCF21E4}" type="pres">
      <dgm:prSet presAssocID="{52D0AB8A-CE9C-4217-95E8-38CF9C19B8E8}" presName="spacer" presStyleCnt="0"/>
      <dgm:spPr/>
    </dgm:pt>
    <dgm:pt modelId="{7D978F17-FBE0-41E7-B609-1E25759141D1}" type="pres">
      <dgm:prSet presAssocID="{6464765F-1ED8-432A-BE0D-205A7966FA7F}" presName="parentText" presStyleLbl="node1" presStyleIdx="20" presStyleCnt="21">
        <dgm:presLayoutVars>
          <dgm:chMax val="0"/>
          <dgm:bulletEnabled val="1"/>
        </dgm:presLayoutVars>
      </dgm:prSet>
      <dgm:spPr/>
      <dgm:t>
        <a:bodyPr/>
        <a:lstStyle/>
        <a:p>
          <a:endParaRPr lang="en-US"/>
        </a:p>
      </dgm:t>
    </dgm:pt>
  </dgm:ptLst>
  <dgm:cxnLst>
    <dgm:cxn modelId="{AE1F1303-1F37-4E1A-9F76-22CBE9745D53}" type="presOf" srcId="{7F3A5E89-2707-46CA-8004-9620F0C78515}" destId="{55D6A71C-DB87-4683-9FB2-9E4CCC82E41D}" srcOrd="0" destOrd="0" presId="urn:microsoft.com/office/officeart/2005/8/layout/vList2"/>
    <dgm:cxn modelId="{BA09EE51-3B9B-4496-90EA-A8F9331F8FA3}" srcId="{88F0FEEC-4546-422A-A63E-5059A242558C}" destId="{AF669FC6-720C-4983-B734-0C5A851DA5C8}" srcOrd="1" destOrd="0" parTransId="{72A50C7D-F7CB-42B9-850D-49B4D294D46D}" sibTransId="{3B679546-A372-4DAB-922B-CAC79C2EA35F}"/>
    <dgm:cxn modelId="{0C307758-DCE0-4471-8C6C-1448F7773DAF}" srcId="{88F0FEEC-4546-422A-A63E-5059A242558C}" destId="{54191FC3-66A4-4B97-9CCE-F4C5E7C5D9EE}" srcOrd="3" destOrd="0" parTransId="{B210788E-0522-40FD-90CB-9CA972AA6B29}" sibTransId="{0102E6A5-FE1D-46B1-A59C-5C1E18F99D1E}"/>
    <dgm:cxn modelId="{301159B2-85C5-4A31-AB0C-0CE8F4D9FA85}" type="presOf" srcId="{34D5FEDC-C2FF-4403-A199-F8653BE6F986}" destId="{2A561610-F794-48DE-A5EE-F4F0ADD36194}" srcOrd="0" destOrd="0" presId="urn:microsoft.com/office/officeart/2005/8/layout/vList2"/>
    <dgm:cxn modelId="{5C545320-FCC1-48C0-8B33-679EF4448CBB}" type="presOf" srcId="{3A26FC5F-89BF-4400-BDC8-730FD5844A00}" destId="{2A75E1F2-6534-49F2-B49B-0F0348EB593B}" srcOrd="0" destOrd="0" presId="urn:microsoft.com/office/officeart/2005/8/layout/vList2"/>
    <dgm:cxn modelId="{50A14F47-5DBA-4283-A3BC-09D13A489AD2}" srcId="{88F0FEEC-4546-422A-A63E-5059A242558C}" destId="{3A26FC5F-89BF-4400-BDC8-730FD5844A00}" srcOrd="4" destOrd="0" parTransId="{D9504467-E004-46D7-B399-CD3539FB18AE}" sibTransId="{FF26AA7D-1A15-48DA-A60F-92F39D06698B}"/>
    <dgm:cxn modelId="{D5F36074-9701-4D4A-8703-2FAE1FD72DD8}" type="presOf" srcId="{83F83C77-9541-49F8-B926-74A43C6DDC00}" destId="{4D2286F9-6B5D-44E3-9131-32BBC2168F34}" srcOrd="0" destOrd="0" presId="urn:microsoft.com/office/officeart/2005/8/layout/vList2"/>
    <dgm:cxn modelId="{27B90957-7771-42E0-8E43-8B4BDB46C6B4}" type="presOf" srcId="{A392B339-C19C-4120-B796-982F337EB9F4}" destId="{0E942BB8-1354-4033-AC60-97EDECD7060A}" srcOrd="0" destOrd="0" presId="urn:microsoft.com/office/officeart/2005/8/layout/vList2"/>
    <dgm:cxn modelId="{6853D9AF-A018-4F21-9258-B60A5102BC49}" type="presOf" srcId="{89F06B83-31D3-4A25-A719-4CED8C6B90B3}" destId="{339FC540-620A-4CDF-8F1A-D63D12F501BA}" srcOrd="0" destOrd="0" presId="urn:microsoft.com/office/officeart/2005/8/layout/vList2"/>
    <dgm:cxn modelId="{99CC8E7E-80E4-4CE0-8FBB-918B85F67E91}" srcId="{88F0FEEC-4546-422A-A63E-5059A242558C}" destId="{6F187C27-EB20-45FB-B18E-C61F22FB02CE}" srcOrd="14" destOrd="0" parTransId="{854BC8E3-6762-4DFD-992A-EF730428EA9B}" sibTransId="{B5CDC07E-4B15-4982-BC5C-698ED73B2437}"/>
    <dgm:cxn modelId="{9E01286D-6E18-4EB9-BAD3-531E490957C0}" type="presOf" srcId="{B97B27BB-E313-4B85-A962-5BA3270EEEDF}" destId="{C6EF8CE0-ED0A-408C-86BC-C8D4E02EE1D0}" srcOrd="0" destOrd="0" presId="urn:microsoft.com/office/officeart/2005/8/layout/vList2"/>
    <dgm:cxn modelId="{256E884D-26D1-477C-865F-34101411E65E}" srcId="{88F0FEEC-4546-422A-A63E-5059A242558C}" destId="{5EDB9D8F-C9B8-444E-8EAA-0D7EA7E57967}" srcOrd="17" destOrd="0" parTransId="{C5431D01-D831-42B6-A233-BEAB0D4BAF86}" sibTransId="{CD4722D0-D1A7-48A4-B5D0-E74D7C8BE977}"/>
    <dgm:cxn modelId="{B2E686D5-4968-4AD5-B9E7-1146C6FCDADF}" srcId="{88F0FEEC-4546-422A-A63E-5059A242558C}" destId="{6464765F-1ED8-432A-BE0D-205A7966FA7F}" srcOrd="20" destOrd="0" parTransId="{6587238D-CC5B-43C9-9071-7BBF31565C18}" sibTransId="{6836BC93-9CB6-43AE-A606-670B3647E647}"/>
    <dgm:cxn modelId="{5C8DD4F4-FA32-46B3-9B49-E7A92B0100D7}" srcId="{88F0FEEC-4546-422A-A63E-5059A242558C}" destId="{B6423B01-CC29-402A-BBEB-4728648DC4F3}" srcOrd="9" destOrd="0" parTransId="{ECFD2DBD-E52D-471F-B936-001AEF941BAF}" sibTransId="{5FA992B1-ECC0-43CE-A7FF-CAAA6F2E8724}"/>
    <dgm:cxn modelId="{FFCCB4EF-FA59-4366-B014-837BAD16498A}" type="presOf" srcId="{54191FC3-66A4-4B97-9CCE-F4C5E7C5D9EE}" destId="{DE0B7153-8969-4C8A-9A72-1BC213D2E511}" srcOrd="0" destOrd="0" presId="urn:microsoft.com/office/officeart/2005/8/layout/vList2"/>
    <dgm:cxn modelId="{B1610A93-B48D-4D64-8E17-0CC426ED41BD}" srcId="{88F0FEEC-4546-422A-A63E-5059A242558C}" destId="{C52F6BCF-C94A-4165-B2F4-9AB7DC484C83}" srcOrd="15" destOrd="0" parTransId="{8F2CABF5-026B-46E4-B7C6-CBC70F866495}" sibTransId="{A37B9B3A-D450-4908-B709-3ED57D919789}"/>
    <dgm:cxn modelId="{0CC389AD-3FCE-4A8A-8391-DAC1FE5ECC90}" srcId="{88F0FEEC-4546-422A-A63E-5059A242558C}" destId="{57529C4B-4EAB-4C43-BB4F-66CA476315F1}" srcOrd="8" destOrd="0" parTransId="{EE671D0C-9561-4E2C-870E-7183BBFEB4A2}" sibTransId="{D5A28726-5908-4416-896E-BD34D80C1E72}"/>
    <dgm:cxn modelId="{ED089E9F-6F7D-4CB9-A0A2-C153695118C5}" srcId="{88F0FEEC-4546-422A-A63E-5059A242558C}" destId="{89F06B83-31D3-4A25-A719-4CED8C6B90B3}" srcOrd="12" destOrd="0" parTransId="{6DDCC2FB-6867-4CB8-929E-76879909B519}" sibTransId="{9C7EFA24-DADD-41CC-A8BD-15D61E9298A1}"/>
    <dgm:cxn modelId="{AE6491FD-FB3D-4F09-9687-B698C580802B}" srcId="{88F0FEEC-4546-422A-A63E-5059A242558C}" destId="{A392B339-C19C-4120-B796-982F337EB9F4}" srcOrd="7" destOrd="0" parTransId="{6FC936F3-2AAC-4EC6-997B-C558173234D6}" sibTransId="{0723A774-D34D-4EA4-91C8-3D2D712BCD87}"/>
    <dgm:cxn modelId="{E506DBAC-A720-4D67-BAD5-B4DF9C277CE8}" type="presOf" srcId="{88F0FEEC-4546-422A-A63E-5059A242558C}" destId="{FBBF36C5-183C-4CBB-8469-E1BA387ABAC5}" srcOrd="0" destOrd="0" presId="urn:microsoft.com/office/officeart/2005/8/layout/vList2"/>
    <dgm:cxn modelId="{1739EBA0-91B8-4A9B-94C1-E3C08431981A}" srcId="{88F0FEEC-4546-422A-A63E-5059A242558C}" destId="{768D169F-A7B3-4565-A15F-30EB11EFA2B2}" srcOrd="2" destOrd="0" parTransId="{73374D72-04E0-4B88-8B53-AF12BF685F5E}" sibTransId="{26B2777D-8FD9-48C5-B10D-8D3C09AB9BAE}"/>
    <dgm:cxn modelId="{EA789E69-79B6-4F7D-86A2-2BCB786B9D36}" srcId="{88F0FEEC-4546-422A-A63E-5059A242558C}" destId="{83F83C77-9541-49F8-B926-74A43C6DDC00}" srcOrd="18" destOrd="0" parTransId="{7675FE70-6F2E-4AE2-989A-941D98F3595C}" sibTransId="{A7604AB1-87DA-44C0-AEEB-FC552603104D}"/>
    <dgm:cxn modelId="{85E81994-280B-4693-A36E-5CCC103A1579}" srcId="{88F0FEEC-4546-422A-A63E-5059A242558C}" destId="{B97B27BB-E313-4B85-A962-5BA3270EEEDF}" srcOrd="6" destOrd="0" parTransId="{93282089-0C3D-47D8-A17F-929E63832EB7}" sibTransId="{718DF325-3243-4397-9A53-71D1B6DE7869}"/>
    <dgm:cxn modelId="{F406C45B-3A58-422A-9DED-C5BCAD3C5F94}" srcId="{88F0FEEC-4546-422A-A63E-5059A242558C}" destId="{87331E66-AC6D-4229-B03E-6AEF2385085A}" srcOrd="5" destOrd="0" parTransId="{436731E3-4756-4AC0-A171-DF86D7930530}" sibTransId="{E63946F3-A489-494A-B1DA-92BE8A746E23}"/>
    <dgm:cxn modelId="{D9A81449-3FB6-446D-AF67-D095D1D33505}" type="presOf" srcId="{C52F6BCF-C94A-4165-B2F4-9AB7DC484C83}" destId="{93D6924B-03BF-4465-8F4E-B4294CD420F8}" srcOrd="0" destOrd="0" presId="urn:microsoft.com/office/officeart/2005/8/layout/vList2"/>
    <dgm:cxn modelId="{CC10F809-5EF8-486E-9C65-BBDB25947106}" type="presOf" srcId="{AF669FC6-720C-4983-B734-0C5A851DA5C8}" destId="{155360D9-8EC1-4481-88DE-140F281C153B}" srcOrd="0" destOrd="0" presId="urn:microsoft.com/office/officeart/2005/8/layout/vList2"/>
    <dgm:cxn modelId="{7B6A8CEE-A624-4126-A54B-064C5226D207}" type="presOf" srcId="{6464765F-1ED8-432A-BE0D-205A7966FA7F}" destId="{7D978F17-FBE0-41E7-B609-1E25759141D1}" srcOrd="0" destOrd="0" presId="urn:microsoft.com/office/officeart/2005/8/layout/vList2"/>
    <dgm:cxn modelId="{8C6204EA-451E-4382-8AB9-12B5E79F8541}" srcId="{88F0FEEC-4546-422A-A63E-5059A242558C}" destId="{F2F69514-8E0D-4C26-A462-D45C557BD967}" srcOrd="19" destOrd="0" parTransId="{D3CA2511-7926-4B55-B0BC-EFC3FFD7F2B0}" sibTransId="{52D0AB8A-CE9C-4217-95E8-38CF9C19B8E8}"/>
    <dgm:cxn modelId="{4CB708EC-8E3F-4020-91B3-9D22CB18DB19}" srcId="{88F0FEEC-4546-422A-A63E-5059A242558C}" destId="{34D5FEDC-C2FF-4403-A199-F8653BE6F986}" srcOrd="13" destOrd="0" parTransId="{BBCA91B5-BA27-4937-A557-FBA0B770EC99}" sibTransId="{FC03732F-FD5A-4427-AC05-6D7576354692}"/>
    <dgm:cxn modelId="{BD83D70A-10BB-46F5-8BC1-B9479188300D}" type="presOf" srcId="{B6423B01-CC29-402A-BBEB-4728648DC4F3}" destId="{D2B43016-1E53-4BB7-9E01-88D60656B550}" srcOrd="0" destOrd="0" presId="urn:microsoft.com/office/officeart/2005/8/layout/vList2"/>
    <dgm:cxn modelId="{2CA1CF1A-41F4-4B96-A20A-219629BAD17F}" srcId="{88F0FEEC-4546-422A-A63E-5059A242558C}" destId="{7F3A5E89-2707-46CA-8004-9620F0C78515}" srcOrd="10" destOrd="0" parTransId="{F0D305B3-7B8F-4A71-BE5A-81CFDD68EE54}" sibTransId="{11FD2429-9F51-47D0-9B4E-4940043FBAF6}"/>
    <dgm:cxn modelId="{EC861AB0-BB73-4036-94FB-74F1A1C986CF}" type="presOf" srcId="{87331E66-AC6D-4229-B03E-6AEF2385085A}" destId="{CA60057C-B8D7-45A4-B158-8E798D08B276}" srcOrd="0" destOrd="0" presId="urn:microsoft.com/office/officeart/2005/8/layout/vList2"/>
    <dgm:cxn modelId="{D564F013-B00B-4D48-B1B6-BFBF24134C7C}" srcId="{88F0FEEC-4546-422A-A63E-5059A242558C}" destId="{E05780CB-43CC-4425-B8B0-D1F442E61D67}" srcOrd="11" destOrd="0" parTransId="{F2414E1D-FB31-455B-B261-F1C69A7B806B}" sibTransId="{12B62C4B-5E3C-450E-8987-0FEE484073E4}"/>
    <dgm:cxn modelId="{3C70041C-7D3C-42D9-AA6D-AA2B326F4A32}" type="presOf" srcId="{E05780CB-43CC-4425-B8B0-D1F442E61D67}" destId="{18DACAB0-0808-442F-A8BA-3A0D6B1F4A32}" srcOrd="0" destOrd="0" presId="urn:microsoft.com/office/officeart/2005/8/layout/vList2"/>
    <dgm:cxn modelId="{FF941F51-F462-43C5-99AF-0CDB274B28E2}" type="presOf" srcId="{768D169F-A7B3-4565-A15F-30EB11EFA2B2}" destId="{3DC24B5B-C24D-41A5-B4DF-C75FCFC0D4CD}" srcOrd="0" destOrd="0" presId="urn:microsoft.com/office/officeart/2005/8/layout/vList2"/>
    <dgm:cxn modelId="{08AEAC28-27FE-4BAC-BD19-D8B23ABE4AEE}" type="presOf" srcId="{6F187C27-EB20-45FB-B18E-C61F22FB02CE}" destId="{9EB78B2C-AC20-4DE3-9AB5-2780EB3661AA}" srcOrd="0" destOrd="0" presId="urn:microsoft.com/office/officeart/2005/8/layout/vList2"/>
    <dgm:cxn modelId="{4A0F0F9A-EF46-4DDD-ACB7-4EC07D80636C}" srcId="{88F0FEEC-4546-422A-A63E-5059A242558C}" destId="{867805A5-62BF-4ABF-87D7-02823029E85B}" srcOrd="0" destOrd="0" parTransId="{A57996EE-AE5B-429B-9C0E-81CD16570E14}" sibTransId="{D150A023-EED0-419D-8C87-509F42719686}"/>
    <dgm:cxn modelId="{A0BA4DC1-BBAF-4E93-9988-B55238479FA8}" type="presOf" srcId="{5EDB9D8F-C9B8-444E-8EAA-0D7EA7E57967}" destId="{14E43A1F-552C-4B51-B1FC-CE0DFBE5CD1B}" srcOrd="0" destOrd="0" presId="urn:microsoft.com/office/officeart/2005/8/layout/vList2"/>
    <dgm:cxn modelId="{A5739243-1B9D-4B39-BB15-ED0C63D576E3}" type="presOf" srcId="{57529C4B-4EAB-4C43-BB4F-66CA476315F1}" destId="{2C7BFD00-1380-4578-9B74-0DB525558A32}" srcOrd="0" destOrd="0" presId="urn:microsoft.com/office/officeart/2005/8/layout/vList2"/>
    <dgm:cxn modelId="{26E0FC24-D431-4AB4-9519-7C1D27234D04}" type="presOf" srcId="{36C5A383-55BF-466C-9CFF-64094ED520C3}" destId="{D2191959-8406-4B9F-BA51-337D717B5F8B}" srcOrd="0" destOrd="0" presId="urn:microsoft.com/office/officeart/2005/8/layout/vList2"/>
    <dgm:cxn modelId="{EA06DF33-B0CE-44B2-8743-AA213DFEAF90}" type="presOf" srcId="{867805A5-62BF-4ABF-87D7-02823029E85B}" destId="{35846F8B-D919-4954-9F25-68C5FEEE9CF6}" srcOrd="0" destOrd="0" presId="urn:microsoft.com/office/officeart/2005/8/layout/vList2"/>
    <dgm:cxn modelId="{BFD9F5F1-035C-4D91-8985-2CD54A2AA811}" srcId="{88F0FEEC-4546-422A-A63E-5059A242558C}" destId="{36C5A383-55BF-466C-9CFF-64094ED520C3}" srcOrd="16" destOrd="0" parTransId="{F818F0CF-13FF-4028-A7C5-CB8D00499D65}" sibTransId="{532090AD-7917-42A0-B351-5BD3D66C0785}"/>
    <dgm:cxn modelId="{60069222-D9AB-4212-AB18-118E223EF047}" type="presOf" srcId="{F2F69514-8E0D-4C26-A462-D45C557BD967}" destId="{27799406-EA3A-445E-AB98-85403631C120}" srcOrd="0" destOrd="0" presId="urn:microsoft.com/office/officeart/2005/8/layout/vList2"/>
    <dgm:cxn modelId="{46DCB78A-599F-4FA5-9059-ECE6B8F01F8D}" type="presParOf" srcId="{FBBF36C5-183C-4CBB-8469-E1BA387ABAC5}" destId="{35846F8B-D919-4954-9F25-68C5FEEE9CF6}" srcOrd="0" destOrd="0" presId="urn:microsoft.com/office/officeart/2005/8/layout/vList2"/>
    <dgm:cxn modelId="{7F3A32A8-C118-4210-96EB-F31A505DF7F8}" type="presParOf" srcId="{FBBF36C5-183C-4CBB-8469-E1BA387ABAC5}" destId="{7452FC1D-7FBD-4F99-A11C-964E7C3A4FE0}" srcOrd="1" destOrd="0" presId="urn:microsoft.com/office/officeart/2005/8/layout/vList2"/>
    <dgm:cxn modelId="{C55E5A77-1E5B-4E5E-A171-02E10597AC55}" type="presParOf" srcId="{FBBF36C5-183C-4CBB-8469-E1BA387ABAC5}" destId="{155360D9-8EC1-4481-88DE-140F281C153B}" srcOrd="2" destOrd="0" presId="urn:microsoft.com/office/officeart/2005/8/layout/vList2"/>
    <dgm:cxn modelId="{EB456729-9882-4FF3-AEDF-03F4E9F37003}" type="presParOf" srcId="{FBBF36C5-183C-4CBB-8469-E1BA387ABAC5}" destId="{EA3882C3-F7E0-48AC-AED0-0964849F7177}" srcOrd="3" destOrd="0" presId="urn:microsoft.com/office/officeart/2005/8/layout/vList2"/>
    <dgm:cxn modelId="{BA5B6AFF-B8D4-4083-81A5-00F0279983A2}" type="presParOf" srcId="{FBBF36C5-183C-4CBB-8469-E1BA387ABAC5}" destId="{3DC24B5B-C24D-41A5-B4DF-C75FCFC0D4CD}" srcOrd="4" destOrd="0" presId="urn:microsoft.com/office/officeart/2005/8/layout/vList2"/>
    <dgm:cxn modelId="{6934F5A8-6EE4-4950-80E8-7BEDF68B3288}" type="presParOf" srcId="{FBBF36C5-183C-4CBB-8469-E1BA387ABAC5}" destId="{BC5C408B-B750-4730-B44E-B792C3F2BC95}" srcOrd="5" destOrd="0" presId="urn:microsoft.com/office/officeart/2005/8/layout/vList2"/>
    <dgm:cxn modelId="{9243E04F-F08D-40CA-B4AD-5C08FE3FC5BE}" type="presParOf" srcId="{FBBF36C5-183C-4CBB-8469-E1BA387ABAC5}" destId="{DE0B7153-8969-4C8A-9A72-1BC213D2E511}" srcOrd="6" destOrd="0" presId="urn:microsoft.com/office/officeart/2005/8/layout/vList2"/>
    <dgm:cxn modelId="{51E315C4-65A2-4C0E-92F0-A51CE8D3C2A1}" type="presParOf" srcId="{FBBF36C5-183C-4CBB-8469-E1BA387ABAC5}" destId="{E2FC49AD-AB5C-46EF-B754-100EC66713C4}" srcOrd="7" destOrd="0" presId="urn:microsoft.com/office/officeart/2005/8/layout/vList2"/>
    <dgm:cxn modelId="{7D57A590-C5C2-46D4-9B2F-0052497F9622}" type="presParOf" srcId="{FBBF36C5-183C-4CBB-8469-E1BA387ABAC5}" destId="{2A75E1F2-6534-49F2-B49B-0F0348EB593B}" srcOrd="8" destOrd="0" presId="urn:microsoft.com/office/officeart/2005/8/layout/vList2"/>
    <dgm:cxn modelId="{9A62D0B7-580C-422B-91E3-28108A0373BA}" type="presParOf" srcId="{FBBF36C5-183C-4CBB-8469-E1BA387ABAC5}" destId="{79199F5A-32C4-46D4-9050-19AD32A5665D}" srcOrd="9" destOrd="0" presId="urn:microsoft.com/office/officeart/2005/8/layout/vList2"/>
    <dgm:cxn modelId="{E403BE7B-0F9C-4E24-8615-1FE9AC71CB23}" type="presParOf" srcId="{FBBF36C5-183C-4CBB-8469-E1BA387ABAC5}" destId="{CA60057C-B8D7-45A4-B158-8E798D08B276}" srcOrd="10" destOrd="0" presId="urn:microsoft.com/office/officeart/2005/8/layout/vList2"/>
    <dgm:cxn modelId="{B63ED7A9-2042-4DAB-B9FE-AEE06B6A2DE2}" type="presParOf" srcId="{FBBF36C5-183C-4CBB-8469-E1BA387ABAC5}" destId="{DB8AE113-16A8-42B1-9544-48600017A321}" srcOrd="11" destOrd="0" presId="urn:microsoft.com/office/officeart/2005/8/layout/vList2"/>
    <dgm:cxn modelId="{B737709E-05AD-43E2-BACE-3CA834DF5BA1}" type="presParOf" srcId="{FBBF36C5-183C-4CBB-8469-E1BA387ABAC5}" destId="{C6EF8CE0-ED0A-408C-86BC-C8D4E02EE1D0}" srcOrd="12" destOrd="0" presId="urn:microsoft.com/office/officeart/2005/8/layout/vList2"/>
    <dgm:cxn modelId="{035AB492-C115-430A-996F-BD29CCB72C1F}" type="presParOf" srcId="{FBBF36C5-183C-4CBB-8469-E1BA387ABAC5}" destId="{AB1ED820-4B56-44D8-8A8D-8ECDEC3862BD}" srcOrd="13" destOrd="0" presId="urn:microsoft.com/office/officeart/2005/8/layout/vList2"/>
    <dgm:cxn modelId="{2001B783-F72D-4031-B2BE-7B2235E467CA}" type="presParOf" srcId="{FBBF36C5-183C-4CBB-8469-E1BA387ABAC5}" destId="{0E942BB8-1354-4033-AC60-97EDECD7060A}" srcOrd="14" destOrd="0" presId="urn:microsoft.com/office/officeart/2005/8/layout/vList2"/>
    <dgm:cxn modelId="{DFBB35C3-EE7A-4877-B9F5-38135BE10750}" type="presParOf" srcId="{FBBF36C5-183C-4CBB-8469-E1BA387ABAC5}" destId="{E3829F42-8DAE-403E-9055-E5700710F3CB}" srcOrd="15" destOrd="0" presId="urn:microsoft.com/office/officeart/2005/8/layout/vList2"/>
    <dgm:cxn modelId="{69DC05AB-6BE5-4AFA-A56B-116CAD718C8A}" type="presParOf" srcId="{FBBF36C5-183C-4CBB-8469-E1BA387ABAC5}" destId="{2C7BFD00-1380-4578-9B74-0DB525558A32}" srcOrd="16" destOrd="0" presId="urn:microsoft.com/office/officeart/2005/8/layout/vList2"/>
    <dgm:cxn modelId="{22F5E80A-18D3-43F7-BB5D-40393F55AED8}" type="presParOf" srcId="{FBBF36C5-183C-4CBB-8469-E1BA387ABAC5}" destId="{18E66104-DB1A-4FDD-A63D-06898C8D0AF5}" srcOrd="17" destOrd="0" presId="urn:microsoft.com/office/officeart/2005/8/layout/vList2"/>
    <dgm:cxn modelId="{A211866E-45EB-4B10-9C3B-35ADDA28CD21}" type="presParOf" srcId="{FBBF36C5-183C-4CBB-8469-E1BA387ABAC5}" destId="{D2B43016-1E53-4BB7-9E01-88D60656B550}" srcOrd="18" destOrd="0" presId="urn:microsoft.com/office/officeart/2005/8/layout/vList2"/>
    <dgm:cxn modelId="{F10DF78C-0C4C-4AA1-BFBB-CBE75D9D62CF}" type="presParOf" srcId="{FBBF36C5-183C-4CBB-8469-E1BA387ABAC5}" destId="{C4CDB153-8C73-4D28-9921-D94C6C64D70D}" srcOrd="19" destOrd="0" presId="urn:microsoft.com/office/officeart/2005/8/layout/vList2"/>
    <dgm:cxn modelId="{F1AB961B-62E4-4EDF-9D33-A84A9A6396C0}" type="presParOf" srcId="{FBBF36C5-183C-4CBB-8469-E1BA387ABAC5}" destId="{55D6A71C-DB87-4683-9FB2-9E4CCC82E41D}" srcOrd="20" destOrd="0" presId="urn:microsoft.com/office/officeart/2005/8/layout/vList2"/>
    <dgm:cxn modelId="{B9EF88E6-D643-41EB-AC2C-5A525D91E994}" type="presParOf" srcId="{FBBF36C5-183C-4CBB-8469-E1BA387ABAC5}" destId="{4BB1B850-C340-489D-898C-DD25CF43F9ED}" srcOrd="21" destOrd="0" presId="urn:microsoft.com/office/officeart/2005/8/layout/vList2"/>
    <dgm:cxn modelId="{3A83E43D-0B99-46ED-8000-91E64B148150}" type="presParOf" srcId="{FBBF36C5-183C-4CBB-8469-E1BA387ABAC5}" destId="{18DACAB0-0808-442F-A8BA-3A0D6B1F4A32}" srcOrd="22" destOrd="0" presId="urn:microsoft.com/office/officeart/2005/8/layout/vList2"/>
    <dgm:cxn modelId="{BD26446B-D258-460C-AECC-D9551CC00A89}" type="presParOf" srcId="{FBBF36C5-183C-4CBB-8469-E1BA387ABAC5}" destId="{07476920-53E9-40FE-83A5-EB217AD3B6C9}" srcOrd="23" destOrd="0" presId="urn:microsoft.com/office/officeart/2005/8/layout/vList2"/>
    <dgm:cxn modelId="{78E0DA33-9242-44F7-B553-64A95BF68484}" type="presParOf" srcId="{FBBF36C5-183C-4CBB-8469-E1BA387ABAC5}" destId="{339FC540-620A-4CDF-8F1A-D63D12F501BA}" srcOrd="24" destOrd="0" presId="urn:microsoft.com/office/officeart/2005/8/layout/vList2"/>
    <dgm:cxn modelId="{66521617-BE5E-411B-B0B1-C6C5CFAAA6A1}" type="presParOf" srcId="{FBBF36C5-183C-4CBB-8469-E1BA387ABAC5}" destId="{984EC81A-595F-40BF-AC84-9D8E57899F1E}" srcOrd="25" destOrd="0" presId="urn:microsoft.com/office/officeart/2005/8/layout/vList2"/>
    <dgm:cxn modelId="{9E3F6C4B-98F0-44D0-ACFE-0FB71913B491}" type="presParOf" srcId="{FBBF36C5-183C-4CBB-8469-E1BA387ABAC5}" destId="{2A561610-F794-48DE-A5EE-F4F0ADD36194}" srcOrd="26" destOrd="0" presId="urn:microsoft.com/office/officeart/2005/8/layout/vList2"/>
    <dgm:cxn modelId="{D08BDC5B-1519-48BC-8FA2-53B105455259}" type="presParOf" srcId="{FBBF36C5-183C-4CBB-8469-E1BA387ABAC5}" destId="{287C554A-2345-4D88-AD1E-2E0203165F58}" srcOrd="27" destOrd="0" presId="urn:microsoft.com/office/officeart/2005/8/layout/vList2"/>
    <dgm:cxn modelId="{E2514647-7F3B-42B9-A1ED-8F2A1D00A56A}" type="presParOf" srcId="{FBBF36C5-183C-4CBB-8469-E1BA387ABAC5}" destId="{9EB78B2C-AC20-4DE3-9AB5-2780EB3661AA}" srcOrd="28" destOrd="0" presId="urn:microsoft.com/office/officeart/2005/8/layout/vList2"/>
    <dgm:cxn modelId="{E78FDB03-B42E-4615-9523-7E63000BF074}" type="presParOf" srcId="{FBBF36C5-183C-4CBB-8469-E1BA387ABAC5}" destId="{E5A6133B-BC5D-44C8-B7D6-3E89223E320D}" srcOrd="29" destOrd="0" presId="urn:microsoft.com/office/officeart/2005/8/layout/vList2"/>
    <dgm:cxn modelId="{48AF8B56-8665-4BC0-B212-1E0149A405E0}" type="presParOf" srcId="{FBBF36C5-183C-4CBB-8469-E1BA387ABAC5}" destId="{93D6924B-03BF-4465-8F4E-B4294CD420F8}" srcOrd="30" destOrd="0" presId="urn:microsoft.com/office/officeart/2005/8/layout/vList2"/>
    <dgm:cxn modelId="{838F7BAF-6067-497C-884D-AF4C24E412D1}" type="presParOf" srcId="{FBBF36C5-183C-4CBB-8469-E1BA387ABAC5}" destId="{92562F91-5B4C-4A91-BD57-4717529C4492}" srcOrd="31" destOrd="0" presId="urn:microsoft.com/office/officeart/2005/8/layout/vList2"/>
    <dgm:cxn modelId="{498F3599-1C76-4129-B733-518DAF77A97E}" type="presParOf" srcId="{FBBF36C5-183C-4CBB-8469-E1BA387ABAC5}" destId="{D2191959-8406-4B9F-BA51-337D717B5F8B}" srcOrd="32" destOrd="0" presId="urn:microsoft.com/office/officeart/2005/8/layout/vList2"/>
    <dgm:cxn modelId="{C3BD61D0-D0D4-409B-93AA-5E1A1FD73F38}" type="presParOf" srcId="{FBBF36C5-183C-4CBB-8469-E1BA387ABAC5}" destId="{0781CA7B-A086-4AD3-ACCD-482F149F7593}" srcOrd="33" destOrd="0" presId="urn:microsoft.com/office/officeart/2005/8/layout/vList2"/>
    <dgm:cxn modelId="{8F9F3C59-1DAA-4FDD-9537-C07EFB30CBBE}" type="presParOf" srcId="{FBBF36C5-183C-4CBB-8469-E1BA387ABAC5}" destId="{14E43A1F-552C-4B51-B1FC-CE0DFBE5CD1B}" srcOrd="34" destOrd="0" presId="urn:microsoft.com/office/officeart/2005/8/layout/vList2"/>
    <dgm:cxn modelId="{70BA7BBE-B463-4229-94DF-B3203E866DAB}" type="presParOf" srcId="{FBBF36C5-183C-4CBB-8469-E1BA387ABAC5}" destId="{52099B7B-EB0B-4235-AFA6-F95877875C57}" srcOrd="35" destOrd="0" presId="urn:microsoft.com/office/officeart/2005/8/layout/vList2"/>
    <dgm:cxn modelId="{FAB4A488-F840-4526-91AB-909D32D7528C}" type="presParOf" srcId="{FBBF36C5-183C-4CBB-8469-E1BA387ABAC5}" destId="{4D2286F9-6B5D-44E3-9131-32BBC2168F34}" srcOrd="36" destOrd="0" presId="urn:microsoft.com/office/officeart/2005/8/layout/vList2"/>
    <dgm:cxn modelId="{43C5175C-0E90-4F9F-BF26-401E80A0D69D}" type="presParOf" srcId="{FBBF36C5-183C-4CBB-8469-E1BA387ABAC5}" destId="{C8BEF2F0-C6DA-456A-832A-B19A75AB9B4B}" srcOrd="37" destOrd="0" presId="urn:microsoft.com/office/officeart/2005/8/layout/vList2"/>
    <dgm:cxn modelId="{9083BD08-D5A2-4047-A5B8-1499F5871A21}" type="presParOf" srcId="{FBBF36C5-183C-4CBB-8469-E1BA387ABAC5}" destId="{27799406-EA3A-445E-AB98-85403631C120}" srcOrd="38" destOrd="0" presId="urn:microsoft.com/office/officeart/2005/8/layout/vList2"/>
    <dgm:cxn modelId="{C685702D-8507-4927-BC77-A0859A6ABEB8}" type="presParOf" srcId="{FBBF36C5-183C-4CBB-8469-E1BA387ABAC5}" destId="{31AB029A-9AA5-42D9-AC10-1E2E4DCF21E4}" srcOrd="39" destOrd="0" presId="urn:microsoft.com/office/officeart/2005/8/layout/vList2"/>
    <dgm:cxn modelId="{63AF9325-AEFE-4244-8A6C-106BF1E0BECC}" type="presParOf" srcId="{FBBF36C5-183C-4CBB-8469-E1BA387ABAC5}" destId="{7D978F17-FBE0-41E7-B609-1E25759141D1}" srcOrd="4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0CEADA7-BC29-4433-993D-6FC3FC1F906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0E18B52-AB67-4291-8166-9C062AC94275}">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Groupwork</a:t>
          </a:r>
          <a:endParaRPr lang="tr-TR" sz="2000" dirty="0">
            <a:latin typeface="Book Antiqua" pitchFamily="18" charset="0"/>
          </a:endParaRPr>
        </a:p>
      </dgm:t>
    </dgm:pt>
    <dgm:pt modelId="{A5FD7568-0506-4414-9CD6-C220241554B6}" type="parTrans" cxnId="{44802BA0-B1DA-4199-B725-273D1E883EEB}">
      <dgm:prSet/>
      <dgm:spPr/>
      <dgm:t>
        <a:bodyPr/>
        <a:lstStyle/>
        <a:p>
          <a:endParaRPr lang="en-US"/>
        </a:p>
      </dgm:t>
    </dgm:pt>
    <dgm:pt modelId="{72E3162C-9D7D-4B9F-9F28-92C877E9C173}" type="sibTrans" cxnId="{44802BA0-B1DA-4199-B725-273D1E883EEB}">
      <dgm:prSet/>
      <dgm:spPr/>
      <dgm:t>
        <a:bodyPr/>
        <a:lstStyle/>
        <a:p>
          <a:endParaRPr lang="en-US"/>
        </a:p>
      </dgm:t>
    </dgm:pt>
    <dgm:pt modelId="{7E22A987-1BBD-4F4C-A900-C8883318B72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Advantages</a:t>
          </a:r>
          <a:endParaRPr lang="tr-TR" sz="2000" dirty="0">
            <a:latin typeface="Book Antiqua" pitchFamily="18" charset="0"/>
          </a:endParaRPr>
        </a:p>
      </dgm:t>
    </dgm:pt>
    <dgm:pt modelId="{A2CE78C0-4980-4C58-B7C8-55C0F9D6E337}" type="parTrans" cxnId="{64D0FCA7-9A42-44C4-B1E7-CD72B45D14A2}">
      <dgm:prSet/>
      <dgm:spPr/>
      <dgm:t>
        <a:bodyPr/>
        <a:lstStyle/>
        <a:p>
          <a:endParaRPr lang="en-US"/>
        </a:p>
      </dgm:t>
    </dgm:pt>
    <dgm:pt modelId="{75353ABA-DF8E-4FB2-AA14-E109FE5CC5B2}" type="sibTrans" cxnId="{64D0FCA7-9A42-44C4-B1E7-CD72B45D14A2}">
      <dgm:prSet/>
      <dgm:spPr/>
      <dgm:t>
        <a:bodyPr/>
        <a:lstStyle/>
        <a:p>
          <a:endParaRPr lang="en-US"/>
        </a:p>
      </dgm:t>
    </dgm:pt>
    <dgm:pt modelId="{1C641013-265D-48B5-B6F0-4F8432635C12}">
      <dgm:prSet custT="1"/>
      <dgm:spPr/>
      <dgm:t>
        <a:bodyPr/>
        <a:lstStyle/>
        <a:p>
          <a:pPr rtl="0"/>
          <a:r>
            <a:rPr lang="en-US" sz="2000" dirty="0" smtClean="0">
              <a:latin typeface="Book Antiqua" pitchFamily="18" charset="0"/>
            </a:rPr>
            <a:t>It increases the amount of talking for individual students</a:t>
          </a:r>
          <a:endParaRPr lang="tr-TR" sz="2000" dirty="0">
            <a:latin typeface="Book Antiqua" pitchFamily="18" charset="0"/>
          </a:endParaRPr>
        </a:p>
      </dgm:t>
    </dgm:pt>
    <dgm:pt modelId="{EFCB0144-B5F3-4FAE-A7AB-42ACCA0772B6}" type="parTrans" cxnId="{5066EC1C-E049-4172-8516-08E0C5EF7BB8}">
      <dgm:prSet/>
      <dgm:spPr/>
      <dgm:t>
        <a:bodyPr/>
        <a:lstStyle/>
        <a:p>
          <a:endParaRPr lang="en-US"/>
        </a:p>
      </dgm:t>
    </dgm:pt>
    <dgm:pt modelId="{7FDB0866-098F-4E4B-AA43-05B22E792800}" type="sibTrans" cxnId="{5066EC1C-E049-4172-8516-08E0C5EF7BB8}">
      <dgm:prSet/>
      <dgm:spPr/>
      <dgm:t>
        <a:bodyPr/>
        <a:lstStyle/>
        <a:p>
          <a:endParaRPr lang="en-US"/>
        </a:p>
      </dgm:t>
    </dgm:pt>
    <dgm:pt modelId="{1FB43A6E-3969-458C-A47D-CBC0EE3497E4}">
      <dgm:prSet custT="1"/>
      <dgm:spPr/>
      <dgm:t>
        <a:bodyPr/>
        <a:lstStyle/>
        <a:p>
          <a:pPr rtl="0"/>
          <a:r>
            <a:rPr lang="en-US" sz="2000" dirty="0" smtClean="0">
              <a:latin typeface="Book Antiqua" pitchFamily="18" charset="0"/>
            </a:rPr>
            <a:t>Personal relationships are less problematic than they are in pairwork</a:t>
          </a:r>
          <a:endParaRPr lang="tr-TR" sz="2000" dirty="0">
            <a:latin typeface="Book Antiqua" pitchFamily="18" charset="0"/>
          </a:endParaRPr>
        </a:p>
      </dgm:t>
    </dgm:pt>
    <dgm:pt modelId="{D3C67CB6-9105-4675-B921-1E3CA92A3762}" type="parTrans" cxnId="{B026E432-6842-4E05-91E5-5169563811F4}">
      <dgm:prSet/>
      <dgm:spPr/>
      <dgm:t>
        <a:bodyPr/>
        <a:lstStyle/>
        <a:p>
          <a:endParaRPr lang="en-US"/>
        </a:p>
      </dgm:t>
    </dgm:pt>
    <dgm:pt modelId="{4D9194D2-18BA-4C1B-926D-784696B5FFAD}" type="sibTrans" cxnId="{B026E432-6842-4E05-91E5-5169563811F4}">
      <dgm:prSet/>
      <dgm:spPr/>
      <dgm:t>
        <a:bodyPr/>
        <a:lstStyle/>
        <a:p>
          <a:endParaRPr lang="en-US"/>
        </a:p>
      </dgm:t>
    </dgm:pt>
    <dgm:pt modelId="{6C00E875-288E-486C-9AE6-FAFE8AB11D39}">
      <dgm:prSet custT="1"/>
      <dgm:spPr/>
      <dgm:t>
        <a:bodyPr/>
        <a:lstStyle/>
        <a:p>
          <a:pPr rtl="0"/>
          <a:r>
            <a:rPr lang="en-US" sz="2000" dirty="0" smtClean="0">
              <a:latin typeface="Book Antiqua" pitchFamily="18" charset="0"/>
            </a:rPr>
            <a:t>It encourages broader skills of cooperation and negotiation than pairwork</a:t>
          </a:r>
          <a:endParaRPr lang="tr-TR" sz="2000" dirty="0">
            <a:latin typeface="Book Antiqua" pitchFamily="18" charset="0"/>
          </a:endParaRPr>
        </a:p>
      </dgm:t>
    </dgm:pt>
    <dgm:pt modelId="{DAC9C30A-E38A-4CC2-BAE3-66A5B6742A13}" type="parTrans" cxnId="{6B4C6884-4F7B-4055-AC8B-8E0F804D794E}">
      <dgm:prSet/>
      <dgm:spPr/>
      <dgm:t>
        <a:bodyPr/>
        <a:lstStyle/>
        <a:p>
          <a:endParaRPr lang="en-US"/>
        </a:p>
      </dgm:t>
    </dgm:pt>
    <dgm:pt modelId="{FE909BB6-5928-49E3-A329-B92D4FB29484}" type="sibTrans" cxnId="{6B4C6884-4F7B-4055-AC8B-8E0F804D794E}">
      <dgm:prSet/>
      <dgm:spPr/>
      <dgm:t>
        <a:bodyPr/>
        <a:lstStyle/>
        <a:p>
          <a:endParaRPr lang="en-US"/>
        </a:p>
      </dgm:t>
    </dgm:pt>
    <dgm:pt modelId="{13BEABFA-61D6-4D11-A2CA-7305B5CE8413}">
      <dgm:prSet custT="1"/>
      <dgm:spPr/>
      <dgm:t>
        <a:bodyPr/>
        <a:lstStyle/>
        <a:p>
          <a:pPr rtl="0"/>
          <a:r>
            <a:rPr lang="en-US" sz="2000" dirty="0" smtClean="0">
              <a:latin typeface="Book Antiqua" pitchFamily="18" charset="0"/>
            </a:rPr>
            <a:t>It promotes learner autonomy</a:t>
          </a:r>
          <a:endParaRPr lang="tr-TR" sz="2000" dirty="0">
            <a:latin typeface="Book Antiqua" pitchFamily="18" charset="0"/>
          </a:endParaRPr>
        </a:p>
      </dgm:t>
    </dgm:pt>
    <dgm:pt modelId="{2E512834-67DB-42B3-863B-311BA58F997A}" type="parTrans" cxnId="{63230064-2171-454A-96A9-FA926645758C}">
      <dgm:prSet/>
      <dgm:spPr/>
      <dgm:t>
        <a:bodyPr/>
        <a:lstStyle/>
        <a:p>
          <a:endParaRPr lang="en-US"/>
        </a:p>
      </dgm:t>
    </dgm:pt>
    <dgm:pt modelId="{FA3C2328-66EA-48F8-9F0E-202A08524417}" type="sibTrans" cxnId="{63230064-2171-454A-96A9-FA926645758C}">
      <dgm:prSet/>
      <dgm:spPr/>
      <dgm:t>
        <a:bodyPr/>
        <a:lstStyle/>
        <a:p>
          <a:endParaRPr lang="en-US"/>
        </a:p>
      </dgm:t>
    </dgm:pt>
    <dgm:pt modelId="{82516840-373C-42C8-AF12-1F01275AB20C}">
      <dgm:prSet custT="1"/>
      <dgm:spPr/>
      <dgm:t>
        <a:bodyPr/>
        <a:lstStyle/>
        <a:p>
          <a:pPr rtl="0"/>
          <a:r>
            <a:rPr lang="en-US" sz="2000" dirty="0" smtClean="0">
              <a:latin typeface="Book Antiqua" pitchFamily="18" charset="0"/>
            </a:rPr>
            <a:t>Some students can choose their level of participation more readily</a:t>
          </a:r>
          <a:endParaRPr lang="tr-TR" sz="2000" dirty="0">
            <a:latin typeface="Book Antiqua" pitchFamily="18" charset="0"/>
          </a:endParaRPr>
        </a:p>
      </dgm:t>
    </dgm:pt>
    <dgm:pt modelId="{9CD8B9CE-C179-4331-88AA-301A8FBDC6B9}" type="parTrans" cxnId="{61C09963-D6E4-45C5-8BF6-EC234D2646A4}">
      <dgm:prSet/>
      <dgm:spPr/>
      <dgm:t>
        <a:bodyPr/>
        <a:lstStyle/>
        <a:p>
          <a:endParaRPr lang="en-US"/>
        </a:p>
      </dgm:t>
    </dgm:pt>
    <dgm:pt modelId="{A5089B56-7A46-4DD6-953D-A62F0520F8CF}" type="sibTrans" cxnId="{61C09963-D6E4-45C5-8BF6-EC234D2646A4}">
      <dgm:prSet/>
      <dgm:spPr/>
      <dgm:t>
        <a:bodyPr/>
        <a:lstStyle/>
        <a:p>
          <a:endParaRPr lang="en-US"/>
        </a:p>
      </dgm:t>
    </dgm:pt>
    <dgm:pt modelId="{8B123046-2AB1-4C0B-A966-A76B9C99210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Disadvantages</a:t>
          </a:r>
          <a:endParaRPr lang="tr-TR" sz="2000" dirty="0">
            <a:latin typeface="Book Antiqua" pitchFamily="18" charset="0"/>
          </a:endParaRPr>
        </a:p>
      </dgm:t>
    </dgm:pt>
    <dgm:pt modelId="{4B4293E3-8D72-4C68-A9F3-6622A7902EF9}" type="parTrans" cxnId="{35D83632-2B54-4EDD-9133-35E7DFB86830}">
      <dgm:prSet/>
      <dgm:spPr/>
      <dgm:t>
        <a:bodyPr/>
        <a:lstStyle/>
        <a:p>
          <a:endParaRPr lang="en-US"/>
        </a:p>
      </dgm:t>
    </dgm:pt>
    <dgm:pt modelId="{69E50247-79A3-4A77-963D-ED3C3A44B369}" type="sibTrans" cxnId="{35D83632-2B54-4EDD-9133-35E7DFB86830}">
      <dgm:prSet/>
      <dgm:spPr/>
      <dgm:t>
        <a:bodyPr/>
        <a:lstStyle/>
        <a:p>
          <a:endParaRPr lang="en-US"/>
        </a:p>
      </dgm:t>
    </dgm:pt>
    <dgm:pt modelId="{740B2E25-7F8C-44A1-AAB6-628B09F6E4D4}">
      <dgm:prSet custT="1"/>
      <dgm:spPr/>
      <dgm:t>
        <a:bodyPr/>
        <a:lstStyle/>
        <a:p>
          <a:pPr rtl="0"/>
          <a:r>
            <a:rPr lang="en-US" sz="2000" dirty="0" smtClean="0">
              <a:latin typeface="Book Antiqua" pitchFamily="18" charset="0"/>
            </a:rPr>
            <a:t>It can be noisy</a:t>
          </a:r>
          <a:endParaRPr lang="tr-TR" sz="2000" dirty="0">
            <a:latin typeface="Book Antiqua" pitchFamily="18" charset="0"/>
          </a:endParaRPr>
        </a:p>
      </dgm:t>
    </dgm:pt>
    <dgm:pt modelId="{BD37A7BF-AF94-40D8-AA2D-19724E384795}" type="parTrans" cxnId="{35AF526D-66B4-4410-AD8C-9A5EA8A9ABDF}">
      <dgm:prSet/>
      <dgm:spPr/>
      <dgm:t>
        <a:bodyPr/>
        <a:lstStyle/>
        <a:p>
          <a:endParaRPr lang="en-US"/>
        </a:p>
      </dgm:t>
    </dgm:pt>
    <dgm:pt modelId="{19F84C5A-82D1-4BAA-BFA3-BCADD201AFCB}" type="sibTrans" cxnId="{35AF526D-66B4-4410-AD8C-9A5EA8A9ABDF}">
      <dgm:prSet/>
      <dgm:spPr/>
      <dgm:t>
        <a:bodyPr/>
        <a:lstStyle/>
        <a:p>
          <a:endParaRPr lang="en-US"/>
        </a:p>
      </dgm:t>
    </dgm:pt>
    <dgm:pt modelId="{2625FDBE-7C76-4798-B2BC-21578F09AC22}">
      <dgm:prSet custT="1"/>
      <dgm:spPr/>
      <dgm:t>
        <a:bodyPr/>
        <a:lstStyle/>
        <a:p>
          <a:pPr rtl="0"/>
          <a:r>
            <a:rPr lang="en-US" sz="2000" dirty="0" smtClean="0">
              <a:latin typeface="Book Antiqua" pitchFamily="18" charset="0"/>
            </a:rPr>
            <a:t>Some students don’t enjoy it</a:t>
          </a:r>
          <a:endParaRPr lang="tr-TR" sz="2000" dirty="0">
            <a:latin typeface="Book Antiqua" pitchFamily="18" charset="0"/>
          </a:endParaRPr>
        </a:p>
      </dgm:t>
    </dgm:pt>
    <dgm:pt modelId="{7E12FAC2-98EF-4F81-8506-CB2C95A0D204}" type="parTrans" cxnId="{A5C1C510-E2DA-46EE-AA9A-D01C941AE341}">
      <dgm:prSet/>
      <dgm:spPr/>
      <dgm:t>
        <a:bodyPr/>
        <a:lstStyle/>
        <a:p>
          <a:endParaRPr lang="en-US"/>
        </a:p>
      </dgm:t>
    </dgm:pt>
    <dgm:pt modelId="{FBD882EF-DDBE-4E79-A659-87A0E081A5E1}" type="sibTrans" cxnId="{A5C1C510-E2DA-46EE-AA9A-D01C941AE341}">
      <dgm:prSet/>
      <dgm:spPr/>
      <dgm:t>
        <a:bodyPr/>
        <a:lstStyle/>
        <a:p>
          <a:endParaRPr lang="en-US"/>
        </a:p>
      </dgm:t>
    </dgm:pt>
    <dgm:pt modelId="{4C4FB95A-E2A7-49B3-BEC1-82BF46C86A86}">
      <dgm:prSet custT="1"/>
      <dgm:spPr/>
      <dgm:t>
        <a:bodyPr/>
        <a:lstStyle/>
        <a:p>
          <a:pPr rtl="0"/>
          <a:r>
            <a:rPr lang="en-US" sz="2000" dirty="0" smtClean="0">
              <a:latin typeface="Book Antiqua" pitchFamily="18" charset="0"/>
            </a:rPr>
            <a:t>The same students can be passive/dominant all the time</a:t>
          </a:r>
          <a:endParaRPr lang="tr-TR" sz="2000" dirty="0">
            <a:latin typeface="Book Antiqua" pitchFamily="18" charset="0"/>
          </a:endParaRPr>
        </a:p>
      </dgm:t>
    </dgm:pt>
    <dgm:pt modelId="{9BB43980-C6DE-4DFA-8DDB-509F689B246C}" type="parTrans" cxnId="{8461CCB2-178A-4635-B8B8-CFEEB37B4AAD}">
      <dgm:prSet/>
      <dgm:spPr/>
      <dgm:t>
        <a:bodyPr/>
        <a:lstStyle/>
        <a:p>
          <a:endParaRPr lang="en-US"/>
        </a:p>
      </dgm:t>
    </dgm:pt>
    <dgm:pt modelId="{87F91739-263F-4CA3-8167-DBED9CBEDAD5}" type="sibTrans" cxnId="{8461CCB2-178A-4635-B8B8-CFEEB37B4AAD}">
      <dgm:prSet/>
      <dgm:spPr/>
      <dgm:t>
        <a:bodyPr/>
        <a:lstStyle/>
        <a:p>
          <a:endParaRPr lang="en-US"/>
        </a:p>
      </dgm:t>
    </dgm:pt>
    <dgm:pt modelId="{1F6B015A-17EE-4360-A727-39BB3FC133DA}">
      <dgm:prSet custT="1"/>
      <dgm:spPr/>
      <dgm:t>
        <a:bodyPr/>
        <a:lstStyle/>
        <a:p>
          <a:pPr rtl="0"/>
          <a:r>
            <a:rPr lang="en-US" sz="2000" dirty="0" smtClean="0">
              <a:latin typeface="Book Antiqua" pitchFamily="18" charset="0"/>
            </a:rPr>
            <a:t>Groupwork activities may be time consuming</a:t>
          </a:r>
          <a:endParaRPr lang="tr-TR" sz="2000" dirty="0">
            <a:latin typeface="Book Antiqua" pitchFamily="18" charset="0"/>
          </a:endParaRPr>
        </a:p>
      </dgm:t>
    </dgm:pt>
    <dgm:pt modelId="{07B70253-E2ED-4437-B99C-615FB90BEDF4}" type="parTrans" cxnId="{1C8B6B44-67EB-44AE-BD39-20C73B12B500}">
      <dgm:prSet/>
      <dgm:spPr/>
      <dgm:t>
        <a:bodyPr/>
        <a:lstStyle/>
        <a:p>
          <a:endParaRPr lang="en-US"/>
        </a:p>
      </dgm:t>
    </dgm:pt>
    <dgm:pt modelId="{69620E2C-1D0F-47D9-9D9F-4F0C870A3F76}" type="sibTrans" cxnId="{1C8B6B44-67EB-44AE-BD39-20C73B12B500}">
      <dgm:prSet/>
      <dgm:spPr/>
      <dgm:t>
        <a:bodyPr/>
        <a:lstStyle/>
        <a:p>
          <a:endParaRPr lang="en-US"/>
        </a:p>
      </dgm:t>
    </dgm:pt>
    <dgm:pt modelId="{3970EC70-F4BE-4500-8662-87897E9E98C9}">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800" b="1" dirty="0" smtClean="0">
              <a:latin typeface="Book Antiqua" pitchFamily="18" charset="0"/>
            </a:rPr>
            <a:t>When to change grouping</a:t>
          </a:r>
          <a:endParaRPr lang="tr-TR" sz="2800" b="1" dirty="0">
            <a:latin typeface="Book Antiqua" pitchFamily="18" charset="0"/>
          </a:endParaRPr>
        </a:p>
      </dgm:t>
    </dgm:pt>
    <dgm:pt modelId="{1221F017-01D4-465B-940B-625450B7C363}" type="parTrans" cxnId="{2A37C55F-5734-4DCD-B51B-1A0198C66DCA}">
      <dgm:prSet/>
      <dgm:spPr/>
      <dgm:t>
        <a:bodyPr/>
        <a:lstStyle/>
        <a:p>
          <a:endParaRPr lang="en-US"/>
        </a:p>
      </dgm:t>
    </dgm:pt>
    <dgm:pt modelId="{F9C2F3FE-EF56-4516-9503-2B2EB7B9E28F}" type="sibTrans" cxnId="{2A37C55F-5734-4DCD-B51B-1A0198C66DCA}">
      <dgm:prSet/>
      <dgm:spPr/>
      <dgm:t>
        <a:bodyPr/>
        <a:lstStyle/>
        <a:p>
          <a:endParaRPr lang="en-US"/>
        </a:p>
      </dgm:t>
    </dgm:pt>
    <dgm:pt modelId="{00D91091-DB59-4162-BA5F-4C80FB7011CB}">
      <dgm:prSet custT="1"/>
      <dgm:spPr/>
      <dgm:t>
        <a:bodyPr/>
        <a:lstStyle/>
        <a:p>
          <a:pPr rtl="0"/>
          <a:r>
            <a:rPr lang="en-US" sz="2000" dirty="0" smtClean="0">
              <a:latin typeface="Book Antiqua" pitchFamily="18" charset="0"/>
            </a:rPr>
            <a:t>Deciding on which grouping strategy to use will depend on:</a:t>
          </a:r>
          <a:endParaRPr lang="tr-TR" sz="2000" dirty="0">
            <a:latin typeface="Book Antiqua" pitchFamily="18" charset="0"/>
          </a:endParaRPr>
        </a:p>
      </dgm:t>
    </dgm:pt>
    <dgm:pt modelId="{F0E1DE49-DC57-4CED-A61B-A53B42754DAD}" type="parTrans" cxnId="{5AE757F8-358D-4CA4-AF71-337DDA77528D}">
      <dgm:prSet/>
      <dgm:spPr/>
      <dgm:t>
        <a:bodyPr/>
        <a:lstStyle/>
        <a:p>
          <a:endParaRPr lang="en-US"/>
        </a:p>
      </dgm:t>
    </dgm:pt>
    <dgm:pt modelId="{24A5E009-E300-40E1-B67A-D0FF3EA48A05}" type="sibTrans" cxnId="{5AE757F8-358D-4CA4-AF71-337DDA77528D}">
      <dgm:prSet/>
      <dgm:spPr/>
      <dgm:t>
        <a:bodyPr/>
        <a:lstStyle/>
        <a:p>
          <a:endParaRPr lang="en-US"/>
        </a:p>
      </dgm:t>
    </dgm:pt>
    <dgm:pt modelId="{74A6491B-18C7-4552-BDCD-6870EA044793}">
      <dgm:prSet custT="1"/>
      <dgm:spPr/>
      <dgm:t>
        <a:bodyPr/>
        <a:lstStyle/>
        <a:p>
          <a:pPr rtl="0"/>
          <a:r>
            <a:rPr lang="en-US" sz="2400" b="1" dirty="0" smtClean="0">
              <a:latin typeface="Book Antiqua" pitchFamily="18" charset="0"/>
            </a:rPr>
            <a:t>the task</a:t>
          </a:r>
          <a:endParaRPr lang="tr-TR" sz="2400" b="1" dirty="0">
            <a:latin typeface="Book Antiqua" pitchFamily="18" charset="0"/>
          </a:endParaRPr>
        </a:p>
      </dgm:t>
    </dgm:pt>
    <dgm:pt modelId="{7EC7218B-BDD0-4A24-B008-13274135A3BC}" type="parTrans" cxnId="{60BE7D33-0CAB-4540-9E68-8FE1AA130E35}">
      <dgm:prSet/>
      <dgm:spPr/>
      <dgm:t>
        <a:bodyPr/>
        <a:lstStyle/>
        <a:p>
          <a:endParaRPr lang="en-US"/>
        </a:p>
      </dgm:t>
    </dgm:pt>
    <dgm:pt modelId="{2AE44050-7837-4442-BCF9-48831A557997}" type="sibTrans" cxnId="{60BE7D33-0CAB-4540-9E68-8FE1AA130E35}">
      <dgm:prSet/>
      <dgm:spPr/>
      <dgm:t>
        <a:bodyPr/>
        <a:lstStyle/>
        <a:p>
          <a:endParaRPr lang="en-US"/>
        </a:p>
      </dgm:t>
    </dgm:pt>
    <dgm:pt modelId="{E0299718-1167-434F-83FF-653ECBC9AFE5}">
      <dgm:prSet custT="1"/>
      <dgm:spPr/>
      <dgm:t>
        <a:bodyPr/>
        <a:lstStyle/>
        <a:p>
          <a:pPr rtl="0"/>
          <a:r>
            <a:rPr lang="en-US" sz="2400" b="1" dirty="0" smtClean="0">
              <a:latin typeface="Book Antiqua" pitchFamily="18" charset="0"/>
            </a:rPr>
            <a:t>variety in a sequence</a:t>
          </a:r>
          <a:r>
            <a:rPr lang="tr-TR" sz="2400" b="1" dirty="0" smtClean="0">
              <a:latin typeface="Book Antiqua" pitchFamily="18" charset="0"/>
            </a:rPr>
            <a:t>: </a:t>
          </a:r>
          <a:r>
            <a:rPr lang="tr-TR" sz="2400" b="1" dirty="0" err="1" smtClean="0">
              <a:latin typeface="Book Antiqua" pitchFamily="18" charset="0"/>
            </a:rPr>
            <a:t>changing</a:t>
          </a:r>
          <a:r>
            <a:rPr lang="tr-TR" sz="2400" b="1" dirty="0" smtClean="0">
              <a:latin typeface="Book Antiqua" pitchFamily="18" charset="0"/>
            </a:rPr>
            <a:t> </a:t>
          </a:r>
          <a:r>
            <a:rPr lang="tr-TR" sz="2400" b="1" dirty="0" err="1" smtClean="0">
              <a:latin typeface="Book Antiqua" pitchFamily="18" charset="0"/>
            </a:rPr>
            <a:t>activity</a:t>
          </a:r>
          <a:r>
            <a:rPr lang="tr-TR" sz="2400" b="1" dirty="0" smtClean="0">
              <a:latin typeface="Book Antiqua" pitchFamily="18" charset="0"/>
            </a:rPr>
            <a:t> </a:t>
          </a:r>
          <a:r>
            <a:rPr lang="tr-TR" sz="2400" b="1" dirty="0" err="1" smtClean="0">
              <a:latin typeface="Book Antiqua" pitchFamily="18" charset="0"/>
            </a:rPr>
            <a:t>type</a:t>
          </a:r>
          <a:endParaRPr lang="tr-TR" sz="2400" b="1" dirty="0">
            <a:latin typeface="Book Antiqua" pitchFamily="18" charset="0"/>
          </a:endParaRPr>
        </a:p>
      </dgm:t>
    </dgm:pt>
    <dgm:pt modelId="{83CE1E9E-65AB-4B2D-8176-6D0E3429C6FF}" type="parTrans" cxnId="{4ACEB3BD-9E24-45DB-8914-A5C31AFD7685}">
      <dgm:prSet/>
      <dgm:spPr/>
      <dgm:t>
        <a:bodyPr/>
        <a:lstStyle/>
        <a:p>
          <a:endParaRPr lang="en-US"/>
        </a:p>
      </dgm:t>
    </dgm:pt>
    <dgm:pt modelId="{924FA879-AD21-4C81-9D1F-DE1537545096}" type="sibTrans" cxnId="{4ACEB3BD-9E24-45DB-8914-A5C31AFD7685}">
      <dgm:prSet/>
      <dgm:spPr/>
      <dgm:t>
        <a:bodyPr/>
        <a:lstStyle/>
        <a:p>
          <a:endParaRPr lang="en-US"/>
        </a:p>
      </dgm:t>
    </dgm:pt>
    <dgm:pt modelId="{9927BB82-AFF4-4342-B40F-26677CC018B0}">
      <dgm:prSet custT="1"/>
      <dgm:spPr/>
      <dgm:t>
        <a:bodyPr/>
        <a:lstStyle/>
        <a:p>
          <a:pPr rtl="0"/>
          <a:r>
            <a:rPr lang="en-US" sz="2400" b="1" dirty="0" smtClean="0">
              <a:latin typeface="Book Antiqua" pitchFamily="18" charset="0"/>
            </a:rPr>
            <a:t>the mood of the students</a:t>
          </a:r>
          <a:r>
            <a:rPr lang="tr-TR" sz="2400" b="1" dirty="0" smtClean="0">
              <a:latin typeface="Book Antiqua" pitchFamily="18" charset="0"/>
            </a:rPr>
            <a:t>: </a:t>
          </a:r>
          <a:r>
            <a:rPr lang="tr-TR" sz="2400" b="1" dirty="0" err="1" smtClean="0">
              <a:latin typeface="Book Antiqua" pitchFamily="18" charset="0"/>
            </a:rPr>
            <a:t>changing</a:t>
          </a:r>
          <a:r>
            <a:rPr lang="tr-TR" sz="2400" b="1" dirty="0" smtClean="0">
              <a:latin typeface="Book Antiqua" pitchFamily="18" charset="0"/>
            </a:rPr>
            <a:t> </a:t>
          </a:r>
          <a:r>
            <a:rPr lang="tr-TR" sz="2400" b="1" dirty="0" err="1" smtClean="0">
              <a:latin typeface="Book Antiqua" pitchFamily="18" charset="0"/>
            </a:rPr>
            <a:t>grouping</a:t>
          </a:r>
          <a:endParaRPr lang="en-US" sz="2400" b="1" dirty="0">
            <a:latin typeface="Book Antiqua" pitchFamily="18" charset="0"/>
          </a:endParaRPr>
        </a:p>
      </dgm:t>
    </dgm:pt>
    <dgm:pt modelId="{9510699B-A35D-43C8-BA45-188167660228}" type="parTrans" cxnId="{2F45F325-ECE9-4FE4-BEEF-AE058FFAF801}">
      <dgm:prSet/>
      <dgm:spPr/>
      <dgm:t>
        <a:bodyPr/>
        <a:lstStyle/>
        <a:p>
          <a:endParaRPr lang="en-US"/>
        </a:p>
      </dgm:t>
    </dgm:pt>
    <dgm:pt modelId="{DBB193EC-4811-47E4-B6C8-2B73D8861CE2}" type="sibTrans" cxnId="{2F45F325-ECE9-4FE4-BEEF-AE058FFAF801}">
      <dgm:prSet/>
      <dgm:spPr/>
      <dgm:t>
        <a:bodyPr/>
        <a:lstStyle/>
        <a:p>
          <a:endParaRPr lang="en-US"/>
        </a:p>
      </dgm:t>
    </dgm:pt>
    <dgm:pt modelId="{6ED8B13F-9422-4EBE-81A0-FDF25498CDD6}" type="pres">
      <dgm:prSet presAssocID="{B0CEADA7-BC29-4433-993D-6FC3FC1F906B}" presName="linear" presStyleCnt="0">
        <dgm:presLayoutVars>
          <dgm:animLvl val="lvl"/>
          <dgm:resizeHandles val="exact"/>
        </dgm:presLayoutVars>
      </dgm:prSet>
      <dgm:spPr/>
      <dgm:t>
        <a:bodyPr/>
        <a:lstStyle/>
        <a:p>
          <a:endParaRPr lang="en-US"/>
        </a:p>
      </dgm:t>
    </dgm:pt>
    <dgm:pt modelId="{F53CFED8-C65E-4F87-AB1B-167DDB7C0FAB}" type="pres">
      <dgm:prSet presAssocID="{B0E18B52-AB67-4291-8166-9C062AC94275}" presName="parentText" presStyleLbl="node1" presStyleIdx="0" presStyleCnt="17">
        <dgm:presLayoutVars>
          <dgm:chMax val="0"/>
          <dgm:bulletEnabled val="1"/>
        </dgm:presLayoutVars>
      </dgm:prSet>
      <dgm:spPr/>
      <dgm:t>
        <a:bodyPr/>
        <a:lstStyle/>
        <a:p>
          <a:endParaRPr lang="en-US"/>
        </a:p>
      </dgm:t>
    </dgm:pt>
    <dgm:pt modelId="{993B1163-CEB7-45AC-8235-3F7570344959}" type="pres">
      <dgm:prSet presAssocID="{72E3162C-9D7D-4B9F-9F28-92C877E9C173}" presName="spacer" presStyleCnt="0"/>
      <dgm:spPr/>
    </dgm:pt>
    <dgm:pt modelId="{F4E5DC21-5D0A-4C65-B643-86853BF90A73}" type="pres">
      <dgm:prSet presAssocID="{7E22A987-1BBD-4F4C-A900-C8883318B72F}" presName="parentText" presStyleLbl="node1" presStyleIdx="1" presStyleCnt="17">
        <dgm:presLayoutVars>
          <dgm:chMax val="0"/>
          <dgm:bulletEnabled val="1"/>
        </dgm:presLayoutVars>
      </dgm:prSet>
      <dgm:spPr/>
      <dgm:t>
        <a:bodyPr/>
        <a:lstStyle/>
        <a:p>
          <a:endParaRPr lang="en-US"/>
        </a:p>
      </dgm:t>
    </dgm:pt>
    <dgm:pt modelId="{86CC370C-A8A7-4DF8-8E19-CB259013A8EF}" type="pres">
      <dgm:prSet presAssocID="{75353ABA-DF8E-4FB2-AA14-E109FE5CC5B2}" presName="spacer" presStyleCnt="0"/>
      <dgm:spPr/>
    </dgm:pt>
    <dgm:pt modelId="{746E8ABD-921F-4D04-A3F2-6C4AD921E9EC}" type="pres">
      <dgm:prSet presAssocID="{1C641013-265D-48B5-B6F0-4F8432635C12}" presName="parentText" presStyleLbl="node1" presStyleIdx="2" presStyleCnt="17">
        <dgm:presLayoutVars>
          <dgm:chMax val="0"/>
          <dgm:bulletEnabled val="1"/>
        </dgm:presLayoutVars>
      </dgm:prSet>
      <dgm:spPr/>
      <dgm:t>
        <a:bodyPr/>
        <a:lstStyle/>
        <a:p>
          <a:endParaRPr lang="en-US"/>
        </a:p>
      </dgm:t>
    </dgm:pt>
    <dgm:pt modelId="{5FD8A0EE-E64A-4C28-9ADE-047BD933E4AB}" type="pres">
      <dgm:prSet presAssocID="{7FDB0866-098F-4E4B-AA43-05B22E792800}" presName="spacer" presStyleCnt="0"/>
      <dgm:spPr/>
    </dgm:pt>
    <dgm:pt modelId="{11BBDCC7-43AE-4236-BE80-05E433EA4DFC}" type="pres">
      <dgm:prSet presAssocID="{1FB43A6E-3969-458C-A47D-CBC0EE3497E4}" presName="parentText" presStyleLbl="node1" presStyleIdx="3" presStyleCnt="17">
        <dgm:presLayoutVars>
          <dgm:chMax val="0"/>
          <dgm:bulletEnabled val="1"/>
        </dgm:presLayoutVars>
      </dgm:prSet>
      <dgm:spPr/>
      <dgm:t>
        <a:bodyPr/>
        <a:lstStyle/>
        <a:p>
          <a:endParaRPr lang="en-US"/>
        </a:p>
      </dgm:t>
    </dgm:pt>
    <dgm:pt modelId="{EBBDF5A5-44A7-44FF-BEE2-E8261A2F209E}" type="pres">
      <dgm:prSet presAssocID="{4D9194D2-18BA-4C1B-926D-784696B5FFAD}" presName="spacer" presStyleCnt="0"/>
      <dgm:spPr/>
    </dgm:pt>
    <dgm:pt modelId="{45730DAA-0579-4A13-B3B9-D95CD22CEC31}" type="pres">
      <dgm:prSet presAssocID="{6C00E875-288E-486C-9AE6-FAFE8AB11D39}" presName="parentText" presStyleLbl="node1" presStyleIdx="4" presStyleCnt="17">
        <dgm:presLayoutVars>
          <dgm:chMax val="0"/>
          <dgm:bulletEnabled val="1"/>
        </dgm:presLayoutVars>
      </dgm:prSet>
      <dgm:spPr/>
      <dgm:t>
        <a:bodyPr/>
        <a:lstStyle/>
        <a:p>
          <a:endParaRPr lang="en-US"/>
        </a:p>
      </dgm:t>
    </dgm:pt>
    <dgm:pt modelId="{23069809-8072-411A-BD9C-81DCBA78250D}" type="pres">
      <dgm:prSet presAssocID="{FE909BB6-5928-49E3-A329-B92D4FB29484}" presName="spacer" presStyleCnt="0"/>
      <dgm:spPr/>
    </dgm:pt>
    <dgm:pt modelId="{A15D2E2C-5110-40CA-A472-FD470191997A}" type="pres">
      <dgm:prSet presAssocID="{13BEABFA-61D6-4D11-A2CA-7305B5CE8413}" presName="parentText" presStyleLbl="node1" presStyleIdx="5" presStyleCnt="17">
        <dgm:presLayoutVars>
          <dgm:chMax val="0"/>
          <dgm:bulletEnabled val="1"/>
        </dgm:presLayoutVars>
      </dgm:prSet>
      <dgm:spPr/>
      <dgm:t>
        <a:bodyPr/>
        <a:lstStyle/>
        <a:p>
          <a:endParaRPr lang="en-US"/>
        </a:p>
      </dgm:t>
    </dgm:pt>
    <dgm:pt modelId="{49A5FD15-A3B0-43BD-A760-BBF2C48AD6DA}" type="pres">
      <dgm:prSet presAssocID="{FA3C2328-66EA-48F8-9F0E-202A08524417}" presName="spacer" presStyleCnt="0"/>
      <dgm:spPr/>
    </dgm:pt>
    <dgm:pt modelId="{097429FC-1A09-4103-A748-D9CF5A98D769}" type="pres">
      <dgm:prSet presAssocID="{82516840-373C-42C8-AF12-1F01275AB20C}" presName="parentText" presStyleLbl="node1" presStyleIdx="6" presStyleCnt="17">
        <dgm:presLayoutVars>
          <dgm:chMax val="0"/>
          <dgm:bulletEnabled val="1"/>
        </dgm:presLayoutVars>
      </dgm:prSet>
      <dgm:spPr/>
      <dgm:t>
        <a:bodyPr/>
        <a:lstStyle/>
        <a:p>
          <a:endParaRPr lang="en-US"/>
        </a:p>
      </dgm:t>
    </dgm:pt>
    <dgm:pt modelId="{318F19B6-8044-4524-923B-05B3FCCEECF4}" type="pres">
      <dgm:prSet presAssocID="{A5089B56-7A46-4DD6-953D-A62F0520F8CF}" presName="spacer" presStyleCnt="0"/>
      <dgm:spPr/>
    </dgm:pt>
    <dgm:pt modelId="{04711599-37D0-4AA9-A25D-4490BEBEDEB9}" type="pres">
      <dgm:prSet presAssocID="{8B123046-2AB1-4C0B-A966-A76B9C99210B}" presName="parentText" presStyleLbl="node1" presStyleIdx="7" presStyleCnt="17">
        <dgm:presLayoutVars>
          <dgm:chMax val="0"/>
          <dgm:bulletEnabled val="1"/>
        </dgm:presLayoutVars>
      </dgm:prSet>
      <dgm:spPr/>
      <dgm:t>
        <a:bodyPr/>
        <a:lstStyle/>
        <a:p>
          <a:endParaRPr lang="en-US"/>
        </a:p>
      </dgm:t>
    </dgm:pt>
    <dgm:pt modelId="{122582D3-7D98-4781-92CD-513F489B8EAB}" type="pres">
      <dgm:prSet presAssocID="{69E50247-79A3-4A77-963D-ED3C3A44B369}" presName="spacer" presStyleCnt="0"/>
      <dgm:spPr/>
    </dgm:pt>
    <dgm:pt modelId="{56AAD9DA-2833-456E-8B94-14891400C4B3}" type="pres">
      <dgm:prSet presAssocID="{740B2E25-7F8C-44A1-AAB6-628B09F6E4D4}" presName="parentText" presStyleLbl="node1" presStyleIdx="8" presStyleCnt="17">
        <dgm:presLayoutVars>
          <dgm:chMax val="0"/>
          <dgm:bulletEnabled val="1"/>
        </dgm:presLayoutVars>
      </dgm:prSet>
      <dgm:spPr/>
      <dgm:t>
        <a:bodyPr/>
        <a:lstStyle/>
        <a:p>
          <a:endParaRPr lang="en-US"/>
        </a:p>
      </dgm:t>
    </dgm:pt>
    <dgm:pt modelId="{37041C83-C08C-4C98-81FA-18D0544D837B}" type="pres">
      <dgm:prSet presAssocID="{19F84C5A-82D1-4BAA-BFA3-BCADD201AFCB}" presName="spacer" presStyleCnt="0"/>
      <dgm:spPr/>
    </dgm:pt>
    <dgm:pt modelId="{43DC9DF6-1F8F-4FF9-B05E-C1E3ED3920C9}" type="pres">
      <dgm:prSet presAssocID="{2625FDBE-7C76-4798-B2BC-21578F09AC22}" presName="parentText" presStyleLbl="node1" presStyleIdx="9" presStyleCnt="17">
        <dgm:presLayoutVars>
          <dgm:chMax val="0"/>
          <dgm:bulletEnabled val="1"/>
        </dgm:presLayoutVars>
      </dgm:prSet>
      <dgm:spPr/>
      <dgm:t>
        <a:bodyPr/>
        <a:lstStyle/>
        <a:p>
          <a:endParaRPr lang="en-US"/>
        </a:p>
      </dgm:t>
    </dgm:pt>
    <dgm:pt modelId="{13177BD5-E6D1-4ABB-B6FD-A58B5883BA21}" type="pres">
      <dgm:prSet presAssocID="{FBD882EF-DDBE-4E79-A659-87A0E081A5E1}" presName="spacer" presStyleCnt="0"/>
      <dgm:spPr/>
    </dgm:pt>
    <dgm:pt modelId="{E01C8F68-822C-4EE2-9B02-3D41D6B2EA34}" type="pres">
      <dgm:prSet presAssocID="{4C4FB95A-E2A7-49B3-BEC1-82BF46C86A86}" presName="parentText" presStyleLbl="node1" presStyleIdx="10" presStyleCnt="17">
        <dgm:presLayoutVars>
          <dgm:chMax val="0"/>
          <dgm:bulletEnabled val="1"/>
        </dgm:presLayoutVars>
      </dgm:prSet>
      <dgm:spPr/>
      <dgm:t>
        <a:bodyPr/>
        <a:lstStyle/>
        <a:p>
          <a:endParaRPr lang="en-US"/>
        </a:p>
      </dgm:t>
    </dgm:pt>
    <dgm:pt modelId="{46164721-72B1-469A-953A-B8F288588CF1}" type="pres">
      <dgm:prSet presAssocID="{87F91739-263F-4CA3-8167-DBED9CBEDAD5}" presName="spacer" presStyleCnt="0"/>
      <dgm:spPr/>
    </dgm:pt>
    <dgm:pt modelId="{56C817A3-1255-45CC-A3BF-AE4F08E1DC7B}" type="pres">
      <dgm:prSet presAssocID="{1F6B015A-17EE-4360-A727-39BB3FC133DA}" presName="parentText" presStyleLbl="node1" presStyleIdx="11" presStyleCnt="17">
        <dgm:presLayoutVars>
          <dgm:chMax val="0"/>
          <dgm:bulletEnabled val="1"/>
        </dgm:presLayoutVars>
      </dgm:prSet>
      <dgm:spPr/>
      <dgm:t>
        <a:bodyPr/>
        <a:lstStyle/>
        <a:p>
          <a:endParaRPr lang="en-US"/>
        </a:p>
      </dgm:t>
    </dgm:pt>
    <dgm:pt modelId="{6BDA477B-A4D2-42EA-8DC5-7C66EEFC8380}" type="pres">
      <dgm:prSet presAssocID="{69620E2C-1D0F-47D9-9D9F-4F0C870A3F76}" presName="spacer" presStyleCnt="0"/>
      <dgm:spPr/>
    </dgm:pt>
    <dgm:pt modelId="{29D1DC16-DE90-4D71-BF8C-1DD6E7AD9304}" type="pres">
      <dgm:prSet presAssocID="{3970EC70-F4BE-4500-8662-87897E9E98C9}" presName="parentText" presStyleLbl="node1" presStyleIdx="12" presStyleCnt="17">
        <dgm:presLayoutVars>
          <dgm:chMax val="0"/>
          <dgm:bulletEnabled val="1"/>
        </dgm:presLayoutVars>
      </dgm:prSet>
      <dgm:spPr/>
      <dgm:t>
        <a:bodyPr/>
        <a:lstStyle/>
        <a:p>
          <a:endParaRPr lang="en-US"/>
        </a:p>
      </dgm:t>
    </dgm:pt>
    <dgm:pt modelId="{F00A6F40-C1EC-44DB-8089-174C364C9539}" type="pres">
      <dgm:prSet presAssocID="{F9C2F3FE-EF56-4516-9503-2B2EB7B9E28F}" presName="spacer" presStyleCnt="0"/>
      <dgm:spPr/>
    </dgm:pt>
    <dgm:pt modelId="{B305CB8B-83E2-4D94-A325-35D86DC160EF}" type="pres">
      <dgm:prSet presAssocID="{00D91091-DB59-4162-BA5F-4C80FB7011CB}" presName="parentText" presStyleLbl="node1" presStyleIdx="13" presStyleCnt="17">
        <dgm:presLayoutVars>
          <dgm:chMax val="0"/>
          <dgm:bulletEnabled val="1"/>
        </dgm:presLayoutVars>
      </dgm:prSet>
      <dgm:spPr/>
      <dgm:t>
        <a:bodyPr/>
        <a:lstStyle/>
        <a:p>
          <a:endParaRPr lang="en-US"/>
        </a:p>
      </dgm:t>
    </dgm:pt>
    <dgm:pt modelId="{ED0E79A1-98E9-4AFC-909A-1110AB33AA7A}" type="pres">
      <dgm:prSet presAssocID="{24A5E009-E300-40E1-B67A-D0FF3EA48A05}" presName="spacer" presStyleCnt="0"/>
      <dgm:spPr/>
    </dgm:pt>
    <dgm:pt modelId="{3C2DCEA2-FF4F-4F2F-872D-6C58C623302E}" type="pres">
      <dgm:prSet presAssocID="{74A6491B-18C7-4552-BDCD-6870EA044793}" presName="parentText" presStyleLbl="node1" presStyleIdx="14" presStyleCnt="17">
        <dgm:presLayoutVars>
          <dgm:chMax val="0"/>
          <dgm:bulletEnabled val="1"/>
        </dgm:presLayoutVars>
      </dgm:prSet>
      <dgm:spPr/>
      <dgm:t>
        <a:bodyPr/>
        <a:lstStyle/>
        <a:p>
          <a:endParaRPr lang="en-US"/>
        </a:p>
      </dgm:t>
    </dgm:pt>
    <dgm:pt modelId="{DE856888-A1B0-4ECB-96EC-EAACCF2CCF24}" type="pres">
      <dgm:prSet presAssocID="{2AE44050-7837-4442-BCF9-48831A557997}" presName="spacer" presStyleCnt="0"/>
      <dgm:spPr/>
    </dgm:pt>
    <dgm:pt modelId="{E0F970E7-A81C-4FD2-A0BD-769F6B9E3606}" type="pres">
      <dgm:prSet presAssocID="{E0299718-1167-434F-83FF-653ECBC9AFE5}" presName="parentText" presStyleLbl="node1" presStyleIdx="15" presStyleCnt="17">
        <dgm:presLayoutVars>
          <dgm:chMax val="0"/>
          <dgm:bulletEnabled val="1"/>
        </dgm:presLayoutVars>
      </dgm:prSet>
      <dgm:spPr/>
      <dgm:t>
        <a:bodyPr/>
        <a:lstStyle/>
        <a:p>
          <a:endParaRPr lang="en-US"/>
        </a:p>
      </dgm:t>
    </dgm:pt>
    <dgm:pt modelId="{424F93DF-A882-42DC-8F73-8B3C25E62AE3}" type="pres">
      <dgm:prSet presAssocID="{924FA879-AD21-4C81-9D1F-DE1537545096}" presName="spacer" presStyleCnt="0"/>
      <dgm:spPr/>
    </dgm:pt>
    <dgm:pt modelId="{075373F9-921F-415B-8F54-2677DEAE0DE2}" type="pres">
      <dgm:prSet presAssocID="{9927BB82-AFF4-4342-B40F-26677CC018B0}" presName="parentText" presStyleLbl="node1" presStyleIdx="16" presStyleCnt="17">
        <dgm:presLayoutVars>
          <dgm:chMax val="0"/>
          <dgm:bulletEnabled val="1"/>
        </dgm:presLayoutVars>
      </dgm:prSet>
      <dgm:spPr/>
      <dgm:t>
        <a:bodyPr/>
        <a:lstStyle/>
        <a:p>
          <a:endParaRPr lang="en-US"/>
        </a:p>
      </dgm:t>
    </dgm:pt>
  </dgm:ptLst>
  <dgm:cxnLst>
    <dgm:cxn modelId="{6B4C6884-4F7B-4055-AC8B-8E0F804D794E}" srcId="{B0CEADA7-BC29-4433-993D-6FC3FC1F906B}" destId="{6C00E875-288E-486C-9AE6-FAFE8AB11D39}" srcOrd="4" destOrd="0" parTransId="{DAC9C30A-E38A-4CC2-BAE3-66A5B6742A13}" sibTransId="{FE909BB6-5928-49E3-A329-B92D4FB29484}"/>
    <dgm:cxn modelId="{AE47DFDB-386A-49AC-9BC1-A130BF96F12F}" type="presOf" srcId="{74A6491B-18C7-4552-BDCD-6870EA044793}" destId="{3C2DCEA2-FF4F-4F2F-872D-6C58C623302E}" srcOrd="0" destOrd="0" presId="urn:microsoft.com/office/officeart/2005/8/layout/vList2"/>
    <dgm:cxn modelId="{58D0AC8C-67F9-4CBB-BF9D-AF735592683F}" type="presOf" srcId="{9927BB82-AFF4-4342-B40F-26677CC018B0}" destId="{075373F9-921F-415B-8F54-2677DEAE0DE2}" srcOrd="0" destOrd="0" presId="urn:microsoft.com/office/officeart/2005/8/layout/vList2"/>
    <dgm:cxn modelId="{5066EC1C-E049-4172-8516-08E0C5EF7BB8}" srcId="{B0CEADA7-BC29-4433-993D-6FC3FC1F906B}" destId="{1C641013-265D-48B5-B6F0-4F8432635C12}" srcOrd="2" destOrd="0" parTransId="{EFCB0144-B5F3-4FAE-A7AB-42ACCA0772B6}" sibTransId="{7FDB0866-098F-4E4B-AA43-05B22E792800}"/>
    <dgm:cxn modelId="{D4324755-5FD3-44E6-8BCD-C009E47E3143}" type="presOf" srcId="{1F6B015A-17EE-4360-A727-39BB3FC133DA}" destId="{56C817A3-1255-45CC-A3BF-AE4F08E1DC7B}" srcOrd="0" destOrd="0" presId="urn:microsoft.com/office/officeart/2005/8/layout/vList2"/>
    <dgm:cxn modelId="{6B40A2D2-0150-4DEF-8094-537A61736BEE}" type="presOf" srcId="{6C00E875-288E-486C-9AE6-FAFE8AB11D39}" destId="{45730DAA-0579-4A13-B3B9-D95CD22CEC31}" srcOrd="0" destOrd="0" presId="urn:microsoft.com/office/officeart/2005/8/layout/vList2"/>
    <dgm:cxn modelId="{B78D7D5D-EC0C-45AE-ABCC-AC017858A41A}" type="presOf" srcId="{2625FDBE-7C76-4798-B2BC-21578F09AC22}" destId="{43DC9DF6-1F8F-4FF9-B05E-C1E3ED3920C9}" srcOrd="0" destOrd="0" presId="urn:microsoft.com/office/officeart/2005/8/layout/vList2"/>
    <dgm:cxn modelId="{8461CCB2-178A-4635-B8B8-CFEEB37B4AAD}" srcId="{B0CEADA7-BC29-4433-993D-6FC3FC1F906B}" destId="{4C4FB95A-E2A7-49B3-BEC1-82BF46C86A86}" srcOrd="10" destOrd="0" parTransId="{9BB43980-C6DE-4DFA-8DDB-509F689B246C}" sibTransId="{87F91739-263F-4CA3-8167-DBED9CBEDAD5}"/>
    <dgm:cxn modelId="{44802BA0-B1DA-4199-B725-273D1E883EEB}" srcId="{B0CEADA7-BC29-4433-993D-6FC3FC1F906B}" destId="{B0E18B52-AB67-4291-8166-9C062AC94275}" srcOrd="0" destOrd="0" parTransId="{A5FD7568-0506-4414-9CD6-C220241554B6}" sibTransId="{72E3162C-9D7D-4B9F-9F28-92C877E9C173}"/>
    <dgm:cxn modelId="{91F9B3F0-732B-4D51-93A8-8B9BCE54BFAD}" type="presOf" srcId="{13BEABFA-61D6-4D11-A2CA-7305B5CE8413}" destId="{A15D2E2C-5110-40CA-A472-FD470191997A}" srcOrd="0" destOrd="0" presId="urn:microsoft.com/office/officeart/2005/8/layout/vList2"/>
    <dgm:cxn modelId="{61C09963-D6E4-45C5-8BF6-EC234D2646A4}" srcId="{B0CEADA7-BC29-4433-993D-6FC3FC1F906B}" destId="{82516840-373C-42C8-AF12-1F01275AB20C}" srcOrd="6" destOrd="0" parTransId="{9CD8B9CE-C179-4331-88AA-301A8FBDC6B9}" sibTransId="{A5089B56-7A46-4DD6-953D-A62F0520F8CF}"/>
    <dgm:cxn modelId="{35D83632-2B54-4EDD-9133-35E7DFB86830}" srcId="{B0CEADA7-BC29-4433-993D-6FC3FC1F906B}" destId="{8B123046-2AB1-4C0B-A966-A76B9C99210B}" srcOrd="7" destOrd="0" parTransId="{4B4293E3-8D72-4C68-A9F3-6622A7902EF9}" sibTransId="{69E50247-79A3-4A77-963D-ED3C3A44B369}"/>
    <dgm:cxn modelId="{A5C1C510-E2DA-46EE-AA9A-D01C941AE341}" srcId="{B0CEADA7-BC29-4433-993D-6FC3FC1F906B}" destId="{2625FDBE-7C76-4798-B2BC-21578F09AC22}" srcOrd="9" destOrd="0" parTransId="{7E12FAC2-98EF-4F81-8506-CB2C95A0D204}" sibTransId="{FBD882EF-DDBE-4E79-A659-87A0E081A5E1}"/>
    <dgm:cxn modelId="{16DE7D37-5DFB-4E4B-A7CC-E49ADE8494BC}" type="presOf" srcId="{740B2E25-7F8C-44A1-AAB6-628B09F6E4D4}" destId="{56AAD9DA-2833-456E-8B94-14891400C4B3}" srcOrd="0" destOrd="0" presId="urn:microsoft.com/office/officeart/2005/8/layout/vList2"/>
    <dgm:cxn modelId="{7C768018-2AB9-46F5-AD9D-925F99AC0411}" type="presOf" srcId="{B0CEADA7-BC29-4433-993D-6FC3FC1F906B}" destId="{6ED8B13F-9422-4EBE-81A0-FDF25498CDD6}" srcOrd="0" destOrd="0" presId="urn:microsoft.com/office/officeart/2005/8/layout/vList2"/>
    <dgm:cxn modelId="{35AF526D-66B4-4410-AD8C-9A5EA8A9ABDF}" srcId="{B0CEADA7-BC29-4433-993D-6FC3FC1F906B}" destId="{740B2E25-7F8C-44A1-AAB6-628B09F6E4D4}" srcOrd="8" destOrd="0" parTransId="{BD37A7BF-AF94-40D8-AA2D-19724E384795}" sibTransId="{19F84C5A-82D1-4BAA-BFA3-BCADD201AFCB}"/>
    <dgm:cxn modelId="{85458DDA-ED4B-42D9-A857-40F20481B398}" type="presOf" srcId="{4C4FB95A-E2A7-49B3-BEC1-82BF46C86A86}" destId="{E01C8F68-822C-4EE2-9B02-3D41D6B2EA34}" srcOrd="0" destOrd="0" presId="urn:microsoft.com/office/officeart/2005/8/layout/vList2"/>
    <dgm:cxn modelId="{E5BCB430-2E02-4DBB-9691-D9A1F27F3793}" type="presOf" srcId="{1C641013-265D-48B5-B6F0-4F8432635C12}" destId="{746E8ABD-921F-4D04-A3F2-6C4AD921E9EC}" srcOrd="0" destOrd="0" presId="urn:microsoft.com/office/officeart/2005/8/layout/vList2"/>
    <dgm:cxn modelId="{30716DB9-0806-4A98-B711-B4DBF31A4B81}" type="presOf" srcId="{00D91091-DB59-4162-BA5F-4C80FB7011CB}" destId="{B305CB8B-83E2-4D94-A325-35D86DC160EF}" srcOrd="0" destOrd="0" presId="urn:microsoft.com/office/officeart/2005/8/layout/vList2"/>
    <dgm:cxn modelId="{A84427A7-9CA8-400D-A78A-0C0A7288C48C}" type="presOf" srcId="{B0E18B52-AB67-4291-8166-9C062AC94275}" destId="{F53CFED8-C65E-4F87-AB1B-167DDB7C0FAB}" srcOrd="0" destOrd="0" presId="urn:microsoft.com/office/officeart/2005/8/layout/vList2"/>
    <dgm:cxn modelId="{2A37C55F-5734-4DCD-B51B-1A0198C66DCA}" srcId="{B0CEADA7-BC29-4433-993D-6FC3FC1F906B}" destId="{3970EC70-F4BE-4500-8662-87897E9E98C9}" srcOrd="12" destOrd="0" parTransId="{1221F017-01D4-465B-940B-625450B7C363}" sibTransId="{F9C2F3FE-EF56-4516-9503-2B2EB7B9E28F}"/>
    <dgm:cxn modelId="{64D0FCA7-9A42-44C4-B1E7-CD72B45D14A2}" srcId="{B0CEADA7-BC29-4433-993D-6FC3FC1F906B}" destId="{7E22A987-1BBD-4F4C-A900-C8883318B72F}" srcOrd="1" destOrd="0" parTransId="{A2CE78C0-4980-4C58-B7C8-55C0F9D6E337}" sibTransId="{75353ABA-DF8E-4FB2-AA14-E109FE5CC5B2}"/>
    <dgm:cxn modelId="{8EC2ABF2-A7FD-4441-AD5E-2876738F4D1B}" type="presOf" srcId="{3970EC70-F4BE-4500-8662-87897E9E98C9}" destId="{29D1DC16-DE90-4D71-BF8C-1DD6E7AD9304}" srcOrd="0" destOrd="0" presId="urn:microsoft.com/office/officeart/2005/8/layout/vList2"/>
    <dgm:cxn modelId="{FEE14456-71CF-4328-A358-43524FBE3CFA}" type="presOf" srcId="{82516840-373C-42C8-AF12-1F01275AB20C}" destId="{097429FC-1A09-4103-A748-D9CF5A98D769}" srcOrd="0" destOrd="0" presId="urn:microsoft.com/office/officeart/2005/8/layout/vList2"/>
    <dgm:cxn modelId="{63230064-2171-454A-96A9-FA926645758C}" srcId="{B0CEADA7-BC29-4433-993D-6FC3FC1F906B}" destId="{13BEABFA-61D6-4D11-A2CA-7305B5CE8413}" srcOrd="5" destOrd="0" parTransId="{2E512834-67DB-42B3-863B-311BA58F997A}" sibTransId="{FA3C2328-66EA-48F8-9F0E-202A08524417}"/>
    <dgm:cxn modelId="{4ACEB3BD-9E24-45DB-8914-A5C31AFD7685}" srcId="{B0CEADA7-BC29-4433-993D-6FC3FC1F906B}" destId="{E0299718-1167-434F-83FF-653ECBC9AFE5}" srcOrd="15" destOrd="0" parTransId="{83CE1E9E-65AB-4B2D-8176-6D0E3429C6FF}" sibTransId="{924FA879-AD21-4C81-9D1F-DE1537545096}"/>
    <dgm:cxn modelId="{5AE757F8-358D-4CA4-AF71-337DDA77528D}" srcId="{B0CEADA7-BC29-4433-993D-6FC3FC1F906B}" destId="{00D91091-DB59-4162-BA5F-4C80FB7011CB}" srcOrd="13" destOrd="0" parTransId="{F0E1DE49-DC57-4CED-A61B-A53B42754DAD}" sibTransId="{24A5E009-E300-40E1-B67A-D0FF3EA48A05}"/>
    <dgm:cxn modelId="{4067A711-CF65-4932-9BAF-FB2592192F1A}" type="presOf" srcId="{7E22A987-1BBD-4F4C-A900-C8883318B72F}" destId="{F4E5DC21-5D0A-4C65-B643-86853BF90A73}" srcOrd="0" destOrd="0" presId="urn:microsoft.com/office/officeart/2005/8/layout/vList2"/>
    <dgm:cxn modelId="{1B33398B-BEF0-4244-AFDB-BA3B4A28B376}" type="presOf" srcId="{E0299718-1167-434F-83FF-653ECBC9AFE5}" destId="{E0F970E7-A81C-4FD2-A0BD-769F6B9E3606}" srcOrd="0" destOrd="0" presId="urn:microsoft.com/office/officeart/2005/8/layout/vList2"/>
    <dgm:cxn modelId="{1EB8EFDE-F562-4B7B-B498-233524EA8D9C}" type="presOf" srcId="{1FB43A6E-3969-458C-A47D-CBC0EE3497E4}" destId="{11BBDCC7-43AE-4236-BE80-05E433EA4DFC}" srcOrd="0" destOrd="0" presId="urn:microsoft.com/office/officeart/2005/8/layout/vList2"/>
    <dgm:cxn modelId="{B2FECDBA-F31E-49FC-8377-C7D0FFA657A4}" type="presOf" srcId="{8B123046-2AB1-4C0B-A966-A76B9C99210B}" destId="{04711599-37D0-4AA9-A25D-4490BEBEDEB9}" srcOrd="0" destOrd="0" presId="urn:microsoft.com/office/officeart/2005/8/layout/vList2"/>
    <dgm:cxn modelId="{1C8B6B44-67EB-44AE-BD39-20C73B12B500}" srcId="{B0CEADA7-BC29-4433-993D-6FC3FC1F906B}" destId="{1F6B015A-17EE-4360-A727-39BB3FC133DA}" srcOrd="11" destOrd="0" parTransId="{07B70253-E2ED-4437-B99C-615FB90BEDF4}" sibTransId="{69620E2C-1D0F-47D9-9D9F-4F0C870A3F76}"/>
    <dgm:cxn modelId="{2F45F325-ECE9-4FE4-BEEF-AE058FFAF801}" srcId="{B0CEADA7-BC29-4433-993D-6FC3FC1F906B}" destId="{9927BB82-AFF4-4342-B40F-26677CC018B0}" srcOrd="16" destOrd="0" parTransId="{9510699B-A35D-43C8-BA45-188167660228}" sibTransId="{DBB193EC-4811-47E4-B6C8-2B73D8861CE2}"/>
    <dgm:cxn modelId="{60BE7D33-0CAB-4540-9E68-8FE1AA130E35}" srcId="{B0CEADA7-BC29-4433-993D-6FC3FC1F906B}" destId="{74A6491B-18C7-4552-BDCD-6870EA044793}" srcOrd="14" destOrd="0" parTransId="{7EC7218B-BDD0-4A24-B008-13274135A3BC}" sibTransId="{2AE44050-7837-4442-BCF9-48831A557997}"/>
    <dgm:cxn modelId="{B026E432-6842-4E05-91E5-5169563811F4}" srcId="{B0CEADA7-BC29-4433-993D-6FC3FC1F906B}" destId="{1FB43A6E-3969-458C-A47D-CBC0EE3497E4}" srcOrd="3" destOrd="0" parTransId="{D3C67CB6-9105-4675-B921-1E3CA92A3762}" sibTransId="{4D9194D2-18BA-4C1B-926D-784696B5FFAD}"/>
    <dgm:cxn modelId="{878343AA-3A2B-49C3-963C-FA5A908B1F1C}" type="presParOf" srcId="{6ED8B13F-9422-4EBE-81A0-FDF25498CDD6}" destId="{F53CFED8-C65E-4F87-AB1B-167DDB7C0FAB}" srcOrd="0" destOrd="0" presId="urn:microsoft.com/office/officeart/2005/8/layout/vList2"/>
    <dgm:cxn modelId="{413053B8-C00D-473E-9F26-EBFDF9719C28}" type="presParOf" srcId="{6ED8B13F-9422-4EBE-81A0-FDF25498CDD6}" destId="{993B1163-CEB7-45AC-8235-3F7570344959}" srcOrd="1" destOrd="0" presId="urn:microsoft.com/office/officeart/2005/8/layout/vList2"/>
    <dgm:cxn modelId="{FBE42F17-F1AF-48F8-8B96-EBBBC77A3CF4}" type="presParOf" srcId="{6ED8B13F-9422-4EBE-81A0-FDF25498CDD6}" destId="{F4E5DC21-5D0A-4C65-B643-86853BF90A73}" srcOrd="2" destOrd="0" presId="urn:microsoft.com/office/officeart/2005/8/layout/vList2"/>
    <dgm:cxn modelId="{AB465813-D21E-462B-BCDC-AF60826CD4F7}" type="presParOf" srcId="{6ED8B13F-9422-4EBE-81A0-FDF25498CDD6}" destId="{86CC370C-A8A7-4DF8-8E19-CB259013A8EF}" srcOrd="3" destOrd="0" presId="urn:microsoft.com/office/officeart/2005/8/layout/vList2"/>
    <dgm:cxn modelId="{7B4C98E9-7AFC-4869-8225-0B35B416182D}" type="presParOf" srcId="{6ED8B13F-9422-4EBE-81A0-FDF25498CDD6}" destId="{746E8ABD-921F-4D04-A3F2-6C4AD921E9EC}" srcOrd="4" destOrd="0" presId="urn:microsoft.com/office/officeart/2005/8/layout/vList2"/>
    <dgm:cxn modelId="{729792BF-C316-4F8C-AFF2-9E8CC28D114F}" type="presParOf" srcId="{6ED8B13F-9422-4EBE-81A0-FDF25498CDD6}" destId="{5FD8A0EE-E64A-4C28-9ADE-047BD933E4AB}" srcOrd="5" destOrd="0" presId="urn:microsoft.com/office/officeart/2005/8/layout/vList2"/>
    <dgm:cxn modelId="{FB7A1D90-204B-4A45-A0B0-B1E7FC3B6926}" type="presParOf" srcId="{6ED8B13F-9422-4EBE-81A0-FDF25498CDD6}" destId="{11BBDCC7-43AE-4236-BE80-05E433EA4DFC}" srcOrd="6" destOrd="0" presId="urn:microsoft.com/office/officeart/2005/8/layout/vList2"/>
    <dgm:cxn modelId="{4B9D2AA8-B722-433F-A229-C8801673A184}" type="presParOf" srcId="{6ED8B13F-9422-4EBE-81A0-FDF25498CDD6}" destId="{EBBDF5A5-44A7-44FF-BEE2-E8261A2F209E}" srcOrd="7" destOrd="0" presId="urn:microsoft.com/office/officeart/2005/8/layout/vList2"/>
    <dgm:cxn modelId="{66DA2D6D-1EF0-4DFD-8F69-9C61A910EFA7}" type="presParOf" srcId="{6ED8B13F-9422-4EBE-81A0-FDF25498CDD6}" destId="{45730DAA-0579-4A13-B3B9-D95CD22CEC31}" srcOrd="8" destOrd="0" presId="urn:microsoft.com/office/officeart/2005/8/layout/vList2"/>
    <dgm:cxn modelId="{F8FAC77E-AFAC-429B-8D36-FFC867235E2F}" type="presParOf" srcId="{6ED8B13F-9422-4EBE-81A0-FDF25498CDD6}" destId="{23069809-8072-411A-BD9C-81DCBA78250D}" srcOrd="9" destOrd="0" presId="urn:microsoft.com/office/officeart/2005/8/layout/vList2"/>
    <dgm:cxn modelId="{1AFD2473-0999-403B-AEA9-4F5AEA173043}" type="presParOf" srcId="{6ED8B13F-9422-4EBE-81A0-FDF25498CDD6}" destId="{A15D2E2C-5110-40CA-A472-FD470191997A}" srcOrd="10" destOrd="0" presId="urn:microsoft.com/office/officeart/2005/8/layout/vList2"/>
    <dgm:cxn modelId="{3E49AE0A-B826-47CF-A031-D3F350A15518}" type="presParOf" srcId="{6ED8B13F-9422-4EBE-81A0-FDF25498CDD6}" destId="{49A5FD15-A3B0-43BD-A760-BBF2C48AD6DA}" srcOrd="11" destOrd="0" presId="urn:microsoft.com/office/officeart/2005/8/layout/vList2"/>
    <dgm:cxn modelId="{25E76A63-983C-447E-A70C-BD5F1F30AB39}" type="presParOf" srcId="{6ED8B13F-9422-4EBE-81A0-FDF25498CDD6}" destId="{097429FC-1A09-4103-A748-D9CF5A98D769}" srcOrd="12" destOrd="0" presId="urn:microsoft.com/office/officeart/2005/8/layout/vList2"/>
    <dgm:cxn modelId="{A505CDCB-42C5-4298-B01C-530EBDCDFA74}" type="presParOf" srcId="{6ED8B13F-9422-4EBE-81A0-FDF25498CDD6}" destId="{318F19B6-8044-4524-923B-05B3FCCEECF4}" srcOrd="13" destOrd="0" presId="urn:microsoft.com/office/officeart/2005/8/layout/vList2"/>
    <dgm:cxn modelId="{70E7116E-020A-4E7D-B366-3F4AAE2D9407}" type="presParOf" srcId="{6ED8B13F-9422-4EBE-81A0-FDF25498CDD6}" destId="{04711599-37D0-4AA9-A25D-4490BEBEDEB9}" srcOrd="14" destOrd="0" presId="urn:microsoft.com/office/officeart/2005/8/layout/vList2"/>
    <dgm:cxn modelId="{B7AF0DBD-F141-4BE3-A6A3-E57CB06E90A9}" type="presParOf" srcId="{6ED8B13F-9422-4EBE-81A0-FDF25498CDD6}" destId="{122582D3-7D98-4781-92CD-513F489B8EAB}" srcOrd="15" destOrd="0" presId="urn:microsoft.com/office/officeart/2005/8/layout/vList2"/>
    <dgm:cxn modelId="{F8A7AC16-A0DB-4A9B-A080-A81562F159F8}" type="presParOf" srcId="{6ED8B13F-9422-4EBE-81A0-FDF25498CDD6}" destId="{56AAD9DA-2833-456E-8B94-14891400C4B3}" srcOrd="16" destOrd="0" presId="urn:microsoft.com/office/officeart/2005/8/layout/vList2"/>
    <dgm:cxn modelId="{18BE636F-6691-492C-9F11-5764A0932381}" type="presParOf" srcId="{6ED8B13F-9422-4EBE-81A0-FDF25498CDD6}" destId="{37041C83-C08C-4C98-81FA-18D0544D837B}" srcOrd="17" destOrd="0" presId="urn:microsoft.com/office/officeart/2005/8/layout/vList2"/>
    <dgm:cxn modelId="{895C34FC-F84E-49CB-8A45-372CCD15D868}" type="presParOf" srcId="{6ED8B13F-9422-4EBE-81A0-FDF25498CDD6}" destId="{43DC9DF6-1F8F-4FF9-B05E-C1E3ED3920C9}" srcOrd="18" destOrd="0" presId="urn:microsoft.com/office/officeart/2005/8/layout/vList2"/>
    <dgm:cxn modelId="{FCFFF9EA-7B77-4DD6-8B0E-0E958BF3AD27}" type="presParOf" srcId="{6ED8B13F-9422-4EBE-81A0-FDF25498CDD6}" destId="{13177BD5-E6D1-4ABB-B6FD-A58B5883BA21}" srcOrd="19" destOrd="0" presId="urn:microsoft.com/office/officeart/2005/8/layout/vList2"/>
    <dgm:cxn modelId="{0DFDACF5-0149-464A-9528-0019C34CF7A4}" type="presParOf" srcId="{6ED8B13F-9422-4EBE-81A0-FDF25498CDD6}" destId="{E01C8F68-822C-4EE2-9B02-3D41D6B2EA34}" srcOrd="20" destOrd="0" presId="urn:microsoft.com/office/officeart/2005/8/layout/vList2"/>
    <dgm:cxn modelId="{0B373A19-EE0C-44E5-B531-425C5DB96E32}" type="presParOf" srcId="{6ED8B13F-9422-4EBE-81A0-FDF25498CDD6}" destId="{46164721-72B1-469A-953A-B8F288588CF1}" srcOrd="21" destOrd="0" presId="urn:microsoft.com/office/officeart/2005/8/layout/vList2"/>
    <dgm:cxn modelId="{749CD2FC-0BE7-49C2-8049-474A1918E9BB}" type="presParOf" srcId="{6ED8B13F-9422-4EBE-81A0-FDF25498CDD6}" destId="{56C817A3-1255-45CC-A3BF-AE4F08E1DC7B}" srcOrd="22" destOrd="0" presId="urn:microsoft.com/office/officeart/2005/8/layout/vList2"/>
    <dgm:cxn modelId="{70D2E0B5-75F7-4563-8465-424526E03670}" type="presParOf" srcId="{6ED8B13F-9422-4EBE-81A0-FDF25498CDD6}" destId="{6BDA477B-A4D2-42EA-8DC5-7C66EEFC8380}" srcOrd="23" destOrd="0" presId="urn:microsoft.com/office/officeart/2005/8/layout/vList2"/>
    <dgm:cxn modelId="{01730D11-E877-4CC3-942C-C2271D290188}" type="presParOf" srcId="{6ED8B13F-9422-4EBE-81A0-FDF25498CDD6}" destId="{29D1DC16-DE90-4D71-BF8C-1DD6E7AD9304}" srcOrd="24" destOrd="0" presId="urn:microsoft.com/office/officeart/2005/8/layout/vList2"/>
    <dgm:cxn modelId="{41E13579-18AF-4D6D-8D6D-0CDA8B060089}" type="presParOf" srcId="{6ED8B13F-9422-4EBE-81A0-FDF25498CDD6}" destId="{F00A6F40-C1EC-44DB-8089-174C364C9539}" srcOrd="25" destOrd="0" presId="urn:microsoft.com/office/officeart/2005/8/layout/vList2"/>
    <dgm:cxn modelId="{C88DA057-9924-4602-B4E7-61E0E6917F75}" type="presParOf" srcId="{6ED8B13F-9422-4EBE-81A0-FDF25498CDD6}" destId="{B305CB8B-83E2-4D94-A325-35D86DC160EF}" srcOrd="26" destOrd="0" presId="urn:microsoft.com/office/officeart/2005/8/layout/vList2"/>
    <dgm:cxn modelId="{25F87C64-F805-4F4E-9786-668253DB2F73}" type="presParOf" srcId="{6ED8B13F-9422-4EBE-81A0-FDF25498CDD6}" destId="{ED0E79A1-98E9-4AFC-909A-1110AB33AA7A}" srcOrd="27" destOrd="0" presId="urn:microsoft.com/office/officeart/2005/8/layout/vList2"/>
    <dgm:cxn modelId="{F9ADC8E1-F6D4-47A8-9AB3-D224EE616048}" type="presParOf" srcId="{6ED8B13F-9422-4EBE-81A0-FDF25498CDD6}" destId="{3C2DCEA2-FF4F-4F2F-872D-6C58C623302E}" srcOrd="28" destOrd="0" presId="urn:microsoft.com/office/officeart/2005/8/layout/vList2"/>
    <dgm:cxn modelId="{460B3242-163F-478B-9711-05A814C37ED8}" type="presParOf" srcId="{6ED8B13F-9422-4EBE-81A0-FDF25498CDD6}" destId="{DE856888-A1B0-4ECB-96EC-EAACCF2CCF24}" srcOrd="29" destOrd="0" presId="urn:microsoft.com/office/officeart/2005/8/layout/vList2"/>
    <dgm:cxn modelId="{6BA79494-CC7B-4162-B487-17F65254F261}" type="presParOf" srcId="{6ED8B13F-9422-4EBE-81A0-FDF25498CDD6}" destId="{E0F970E7-A81C-4FD2-A0BD-769F6B9E3606}" srcOrd="30" destOrd="0" presId="urn:microsoft.com/office/officeart/2005/8/layout/vList2"/>
    <dgm:cxn modelId="{6CEE594D-4426-4FEC-BB13-10C3D1B102EE}" type="presParOf" srcId="{6ED8B13F-9422-4EBE-81A0-FDF25498CDD6}" destId="{424F93DF-A882-42DC-8F73-8B3C25E62AE3}" srcOrd="31" destOrd="0" presId="urn:microsoft.com/office/officeart/2005/8/layout/vList2"/>
    <dgm:cxn modelId="{79FE6B5B-56E4-4F8B-8944-19D6585518F1}" type="presParOf" srcId="{6ED8B13F-9422-4EBE-81A0-FDF25498CDD6}" destId="{075373F9-921F-415B-8F54-2677DEAE0DE2}" srcOrd="3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3A82C646-CA86-4C8C-9A10-32FD8546214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82EB826-B8DD-4E8A-812A-F4EBD164F8F4}">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b="1" dirty="0" smtClean="0">
              <a:latin typeface="Book Antiqua" pitchFamily="18" charset="0"/>
            </a:rPr>
            <a:t>B – </a:t>
          </a:r>
          <a:r>
            <a:rPr lang="en-US" sz="1800" b="1" dirty="0" err="1" smtClean="0">
              <a:latin typeface="Book Antiqua" pitchFamily="18" charset="0"/>
            </a:rPr>
            <a:t>Organising</a:t>
          </a:r>
          <a:r>
            <a:rPr lang="en-US" sz="1800" b="1" dirty="0" smtClean="0">
              <a:latin typeface="Book Antiqua" pitchFamily="18" charset="0"/>
            </a:rPr>
            <a:t> pairwork and groupwork</a:t>
          </a:r>
          <a:endParaRPr lang="tr-TR" sz="1800" b="1" dirty="0">
            <a:latin typeface="Book Antiqua" pitchFamily="18" charset="0"/>
          </a:endParaRPr>
        </a:p>
      </dgm:t>
    </dgm:pt>
    <dgm:pt modelId="{E7AC792F-732C-4773-8EDD-77B3AE82328A}" type="parTrans" cxnId="{036AF08E-8799-4636-AD1B-E35C0B45E352}">
      <dgm:prSet/>
      <dgm:spPr/>
      <dgm:t>
        <a:bodyPr/>
        <a:lstStyle/>
        <a:p>
          <a:endParaRPr lang="en-US"/>
        </a:p>
      </dgm:t>
    </dgm:pt>
    <dgm:pt modelId="{1FF30964-F387-4EF3-B67F-C46690323A3D}" type="sibTrans" cxnId="{036AF08E-8799-4636-AD1B-E35C0B45E352}">
      <dgm:prSet/>
      <dgm:spPr/>
      <dgm:t>
        <a:bodyPr/>
        <a:lstStyle/>
        <a:p>
          <a:endParaRPr lang="en-US"/>
        </a:p>
      </dgm:t>
    </dgm:pt>
    <dgm:pt modelId="{613CB5B2-D895-4DF0-AB88-EAD2BAA56014}">
      <dgm:prSet custT="1"/>
      <dgm:spPr/>
      <dgm:t>
        <a:bodyPr/>
        <a:lstStyle/>
        <a:p>
          <a:pPr rtl="0"/>
          <a:r>
            <a:rPr lang="en-US" sz="1800" dirty="0" smtClean="0">
              <a:latin typeface="Book Antiqua" pitchFamily="18" charset="0"/>
            </a:rPr>
            <a:t>Some of our students may be reluctant to pairwork or groupwork activities.</a:t>
          </a:r>
          <a:endParaRPr lang="tr-TR" sz="1800" dirty="0">
            <a:latin typeface="Book Antiqua" pitchFamily="18" charset="0"/>
          </a:endParaRPr>
        </a:p>
      </dgm:t>
    </dgm:pt>
    <dgm:pt modelId="{4ADF119E-F512-4A8A-87C0-B31B404B15EE}" type="parTrans" cxnId="{3BDED0AF-C449-45EE-AEF5-C1E722B9ACBD}">
      <dgm:prSet/>
      <dgm:spPr/>
      <dgm:t>
        <a:bodyPr/>
        <a:lstStyle/>
        <a:p>
          <a:endParaRPr lang="en-US"/>
        </a:p>
      </dgm:t>
    </dgm:pt>
    <dgm:pt modelId="{364489EA-4331-45C1-B2C4-4F7CFC80A46A}" type="sibTrans" cxnId="{3BDED0AF-C449-45EE-AEF5-C1E722B9ACBD}">
      <dgm:prSet/>
      <dgm:spPr/>
      <dgm:t>
        <a:bodyPr/>
        <a:lstStyle/>
        <a:p>
          <a:endParaRPr lang="en-US"/>
        </a:p>
      </dgm:t>
    </dgm:pt>
    <dgm:pt modelId="{E6D04E97-FC37-486C-8BA1-D13821B7DB4F}">
      <dgm:prSet custT="1"/>
      <dgm:spPr/>
      <dgm:t>
        <a:bodyPr/>
        <a:lstStyle/>
        <a:p>
          <a:pPr rtl="0"/>
          <a:r>
            <a:rPr lang="en-US" sz="1800" dirty="0" smtClean="0">
              <a:latin typeface="Book Antiqua" pitchFamily="18" charset="0"/>
            </a:rPr>
            <a:t>We should try to find out how our students feel about pair or group activities </a:t>
          </a:r>
          <a:endParaRPr lang="tr-TR" sz="1800" dirty="0">
            <a:latin typeface="Book Antiqua" pitchFamily="18" charset="0"/>
          </a:endParaRPr>
        </a:p>
      </dgm:t>
    </dgm:pt>
    <dgm:pt modelId="{A3D57539-C6BE-45BE-AC72-303678F8C24F}" type="parTrans" cxnId="{22F94533-F1BC-4826-B198-C6255A572381}">
      <dgm:prSet/>
      <dgm:spPr/>
      <dgm:t>
        <a:bodyPr/>
        <a:lstStyle/>
        <a:p>
          <a:endParaRPr lang="en-US"/>
        </a:p>
      </dgm:t>
    </dgm:pt>
    <dgm:pt modelId="{A023487C-0A25-4FD6-A5DC-73E87996CA79}" type="sibTrans" cxnId="{22F94533-F1BC-4826-B198-C6255A572381}">
      <dgm:prSet/>
      <dgm:spPr/>
      <dgm:t>
        <a:bodyPr/>
        <a:lstStyle/>
        <a:p>
          <a:endParaRPr lang="en-US"/>
        </a:p>
      </dgm:t>
    </dgm:pt>
    <dgm:pt modelId="{BA7F86BE-31F3-41A3-8317-A019ECD6CCE9}">
      <dgm:prSet custT="1"/>
      <dgm:spPr/>
      <dgm:t>
        <a:bodyPr/>
        <a:lstStyle/>
        <a:p>
          <a:pPr rtl="0"/>
          <a:r>
            <a:rPr lang="en-US" sz="1800" dirty="0" smtClean="0">
              <a:latin typeface="Book Antiqua" pitchFamily="18" charset="0"/>
            </a:rPr>
            <a:t>if necessary, we should spend some time for explaining what we are doing.</a:t>
          </a:r>
          <a:endParaRPr lang="tr-TR" sz="1800" dirty="0">
            <a:latin typeface="Book Antiqua" pitchFamily="18" charset="0"/>
          </a:endParaRPr>
        </a:p>
      </dgm:t>
    </dgm:pt>
    <dgm:pt modelId="{04FABDDF-AA9F-4549-B618-3AD511AD4369}" type="parTrans" cxnId="{2F1BAF7C-03D5-4E93-B02B-67505CA1E9D8}">
      <dgm:prSet/>
      <dgm:spPr/>
      <dgm:t>
        <a:bodyPr/>
        <a:lstStyle/>
        <a:p>
          <a:endParaRPr lang="en-US"/>
        </a:p>
      </dgm:t>
    </dgm:pt>
    <dgm:pt modelId="{06F5DCB4-3780-4357-B597-B9AF6AA91C8D}" type="sibTrans" cxnId="{2F1BAF7C-03D5-4E93-B02B-67505CA1E9D8}">
      <dgm:prSet/>
      <dgm:spPr/>
      <dgm:t>
        <a:bodyPr/>
        <a:lstStyle/>
        <a:p>
          <a:endParaRPr lang="en-US"/>
        </a:p>
      </dgm:t>
    </dgm:pt>
    <dgm:pt modelId="{C582D332-A0B8-41FC-AF6C-C2B44D95FBB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Creating pairs or groups</a:t>
          </a:r>
          <a:endParaRPr lang="tr-TR" sz="1800" b="1" dirty="0">
            <a:latin typeface="Book Antiqua" pitchFamily="18" charset="0"/>
          </a:endParaRPr>
        </a:p>
      </dgm:t>
    </dgm:pt>
    <dgm:pt modelId="{B2C092D0-B784-460D-A6B1-C2A2E6705956}" type="parTrans" cxnId="{C194BFCF-3826-4128-9354-0BA5B0A20ACD}">
      <dgm:prSet/>
      <dgm:spPr/>
      <dgm:t>
        <a:bodyPr/>
        <a:lstStyle/>
        <a:p>
          <a:endParaRPr lang="en-US"/>
        </a:p>
      </dgm:t>
    </dgm:pt>
    <dgm:pt modelId="{D19330CB-B653-44CB-8335-6D7396444DFC}" type="sibTrans" cxnId="{C194BFCF-3826-4128-9354-0BA5B0A20ACD}">
      <dgm:prSet/>
      <dgm:spPr/>
      <dgm:t>
        <a:bodyPr/>
        <a:lstStyle/>
        <a:p>
          <a:endParaRPr lang="en-US"/>
        </a:p>
      </dgm:t>
    </dgm:pt>
    <dgm:pt modelId="{B057885A-DAE6-4801-834F-89100F1C58DE}">
      <dgm:prSet custT="1"/>
      <dgm:spPr/>
      <dgm:t>
        <a:bodyPr/>
        <a:lstStyle/>
        <a:p>
          <a:pPr rtl="0"/>
          <a:r>
            <a:rPr lang="en-US" sz="1800" dirty="0" smtClean="0">
              <a:latin typeface="Book Antiqua" pitchFamily="18" charset="0"/>
            </a:rPr>
            <a:t>Putting </a:t>
          </a:r>
          <a:r>
            <a:rPr lang="en-US" sz="1800" dirty="0" err="1" smtClean="0">
              <a:latin typeface="Book Antiqua" pitchFamily="18" charset="0"/>
            </a:rPr>
            <a:t>sts</a:t>
          </a:r>
          <a:r>
            <a:rPr lang="en-US" sz="1800" dirty="0" smtClean="0">
              <a:latin typeface="Book Antiqua" pitchFamily="18" charset="0"/>
            </a:rPr>
            <a:t> into pairs or groups can be based on one of following principles:</a:t>
          </a:r>
          <a:endParaRPr lang="tr-TR" sz="1800" dirty="0">
            <a:latin typeface="Book Antiqua" pitchFamily="18" charset="0"/>
          </a:endParaRPr>
        </a:p>
      </dgm:t>
    </dgm:pt>
    <dgm:pt modelId="{25EF6ADC-E35C-487F-B1A9-D6D7F63C0C5D}" type="parTrans" cxnId="{01AF94DA-9E56-4B74-A7CC-CC1B5A503C40}">
      <dgm:prSet/>
      <dgm:spPr/>
      <dgm:t>
        <a:bodyPr/>
        <a:lstStyle/>
        <a:p>
          <a:endParaRPr lang="en-US"/>
        </a:p>
      </dgm:t>
    </dgm:pt>
    <dgm:pt modelId="{60D48506-0D7A-4856-B01D-BB1A4D3D5B34}" type="sibTrans" cxnId="{01AF94DA-9E56-4B74-A7CC-CC1B5A503C40}">
      <dgm:prSet/>
      <dgm:spPr/>
      <dgm:t>
        <a:bodyPr/>
        <a:lstStyle/>
        <a:p>
          <a:endParaRPr lang="en-US"/>
        </a:p>
      </dgm:t>
    </dgm:pt>
    <dgm:pt modelId="{95FAC59A-993C-41BE-8169-B23DFBBFD856}">
      <dgm:prSet custT="1"/>
      <dgm:spPr/>
      <dgm:t>
        <a:bodyPr/>
        <a:lstStyle/>
        <a:p>
          <a:pPr rtl="0"/>
          <a:r>
            <a:rPr lang="en-US" sz="2000" b="1" dirty="0" smtClean="0">
              <a:latin typeface="Book Antiqua" pitchFamily="18" charset="0"/>
            </a:rPr>
            <a:t>Friendship</a:t>
          </a:r>
          <a:r>
            <a:rPr lang="tr-TR" sz="1800" dirty="0" smtClean="0">
              <a:latin typeface="Book Antiqua" pitchFamily="18" charset="0"/>
            </a:rPr>
            <a:t>: </a:t>
          </a:r>
          <a:r>
            <a:rPr lang="tr-TR" sz="1800" dirty="0" err="1" smtClean="0">
              <a:latin typeface="Book Antiqua" pitchFamily="18" charset="0"/>
            </a:rPr>
            <a:t>Sociograms</a:t>
          </a:r>
          <a:r>
            <a:rPr lang="tr-TR" sz="1800" dirty="0" smtClean="0">
              <a:latin typeface="Book Antiqua" pitchFamily="18" charset="0"/>
            </a:rPr>
            <a:t> can be </a:t>
          </a:r>
          <a:r>
            <a:rPr lang="tr-TR" sz="1800" dirty="0" err="1" smtClean="0">
              <a:latin typeface="Book Antiqua" pitchFamily="18" charset="0"/>
            </a:rPr>
            <a:t>used</a:t>
          </a:r>
          <a:r>
            <a:rPr lang="tr-TR" sz="1800" dirty="0" smtClean="0">
              <a:latin typeface="Book Antiqua" pitchFamily="18" charset="0"/>
            </a:rPr>
            <a:t> but </a:t>
          </a:r>
          <a:r>
            <a:rPr lang="tr-TR" sz="1800" dirty="0" err="1" smtClean="0">
              <a:latin typeface="Book Antiqua" pitchFamily="18" charset="0"/>
            </a:rPr>
            <a:t>they</a:t>
          </a:r>
          <a:r>
            <a:rPr lang="tr-TR" sz="1800" dirty="0" smtClean="0">
              <a:latin typeface="Book Antiqua" pitchFamily="18" charset="0"/>
            </a:rPr>
            <a:t> </a:t>
          </a:r>
          <a:r>
            <a:rPr lang="tr-TR" sz="1800" dirty="0" err="1" smtClean="0">
              <a:latin typeface="Book Antiqua" pitchFamily="18" charset="0"/>
            </a:rPr>
            <a:t>are</a:t>
          </a:r>
          <a:r>
            <a:rPr lang="tr-TR" sz="1800" dirty="0" smtClean="0">
              <a:latin typeface="Book Antiqua" pitchFamily="18" charset="0"/>
            </a:rPr>
            <a:t> time </a:t>
          </a:r>
          <a:r>
            <a:rPr lang="tr-TR" sz="1800" dirty="0" err="1" smtClean="0">
              <a:latin typeface="Book Antiqua" pitchFamily="18" charset="0"/>
            </a:rPr>
            <a:t>consuming</a:t>
          </a:r>
          <a:r>
            <a:rPr lang="tr-TR" sz="1800" dirty="0" smtClean="0">
              <a:latin typeface="Book Antiqua" pitchFamily="18" charset="0"/>
            </a:rPr>
            <a:t>, </a:t>
          </a:r>
          <a:r>
            <a:rPr lang="tr-TR" sz="1800" dirty="0" err="1" smtClean="0">
              <a:latin typeface="Book Antiqua" pitchFamily="18" charset="0"/>
            </a:rPr>
            <a:t>unpopular</a:t>
          </a:r>
          <a:r>
            <a:rPr lang="tr-TR" sz="1800" dirty="0" smtClean="0">
              <a:latin typeface="Book Antiqua" pitchFamily="18" charset="0"/>
            </a:rPr>
            <a:t> </a:t>
          </a:r>
          <a:r>
            <a:rPr lang="tr-TR" sz="1800" dirty="0" err="1" smtClean="0">
              <a:latin typeface="Book Antiqua" pitchFamily="18" charset="0"/>
            </a:rPr>
            <a:t>sts</a:t>
          </a:r>
          <a:endParaRPr lang="tr-TR" sz="1800" dirty="0">
            <a:latin typeface="Book Antiqua" pitchFamily="18" charset="0"/>
          </a:endParaRPr>
        </a:p>
      </dgm:t>
    </dgm:pt>
    <dgm:pt modelId="{CC3A6662-7C94-427A-B314-386B205B7075}" type="parTrans" cxnId="{95867C69-B0BD-4A5E-A88A-4A4743531050}">
      <dgm:prSet/>
      <dgm:spPr/>
      <dgm:t>
        <a:bodyPr/>
        <a:lstStyle/>
        <a:p>
          <a:endParaRPr lang="en-US"/>
        </a:p>
      </dgm:t>
    </dgm:pt>
    <dgm:pt modelId="{206A62CB-911F-4E74-870E-7047560A6625}" type="sibTrans" cxnId="{95867C69-B0BD-4A5E-A88A-4A4743531050}">
      <dgm:prSet/>
      <dgm:spPr/>
      <dgm:t>
        <a:bodyPr/>
        <a:lstStyle/>
        <a:p>
          <a:endParaRPr lang="en-US"/>
        </a:p>
      </dgm:t>
    </dgm:pt>
    <dgm:pt modelId="{4BAEE9FE-7A08-4F65-9B6C-F25095AF9D78}">
      <dgm:prSet custT="1"/>
      <dgm:spPr/>
      <dgm:t>
        <a:bodyPr/>
        <a:lstStyle/>
        <a:p>
          <a:pPr rtl="0"/>
          <a:r>
            <a:rPr lang="en-US" sz="2000" b="1" dirty="0" smtClean="0">
              <a:latin typeface="Book Antiqua" pitchFamily="18" charset="0"/>
            </a:rPr>
            <a:t>Streaming</a:t>
          </a:r>
          <a:r>
            <a:rPr lang="tr-TR" sz="1800" dirty="0" smtClean="0">
              <a:latin typeface="Book Antiqua" pitchFamily="18" charset="0"/>
            </a:rPr>
            <a:t>: </a:t>
          </a:r>
          <a:r>
            <a:rPr lang="tr-TR" sz="1800" dirty="0" err="1" smtClean="0">
              <a:latin typeface="Book Antiqua" pitchFamily="18" charset="0"/>
            </a:rPr>
            <a:t>according</a:t>
          </a:r>
          <a:r>
            <a:rPr lang="tr-TR" sz="1800" dirty="0" smtClean="0">
              <a:latin typeface="Book Antiqua" pitchFamily="18" charset="0"/>
            </a:rPr>
            <a:t> </a:t>
          </a:r>
          <a:r>
            <a:rPr lang="tr-TR" sz="1800" dirty="0" err="1" smtClean="0">
              <a:latin typeface="Book Antiqua" pitchFamily="18" charset="0"/>
            </a:rPr>
            <a:t>to</a:t>
          </a:r>
          <a:r>
            <a:rPr lang="tr-TR" sz="1800" dirty="0" smtClean="0">
              <a:latin typeface="Book Antiqua" pitchFamily="18" charset="0"/>
            </a:rPr>
            <a:t> </a:t>
          </a:r>
          <a:r>
            <a:rPr lang="tr-TR" sz="1800" dirty="0" err="1" smtClean="0">
              <a:latin typeface="Book Antiqua" pitchFamily="18" charset="0"/>
            </a:rPr>
            <a:t>sts</a:t>
          </a:r>
          <a:r>
            <a:rPr lang="tr-TR" sz="1800" dirty="0" smtClean="0">
              <a:latin typeface="Book Antiqua" pitchFamily="18" charset="0"/>
            </a:rPr>
            <a:t>’ </a:t>
          </a:r>
          <a:r>
            <a:rPr lang="tr-TR" sz="1800" dirty="0" err="1" smtClean="0">
              <a:latin typeface="Book Antiqua" pitchFamily="18" charset="0"/>
            </a:rPr>
            <a:t>ability</a:t>
          </a:r>
          <a:r>
            <a:rPr lang="tr-TR" sz="1800" dirty="0" smtClean="0">
              <a:latin typeface="Book Antiqua" pitchFamily="18" charset="0"/>
            </a:rPr>
            <a:t>. </a:t>
          </a:r>
          <a:r>
            <a:rPr lang="tr-TR" sz="1800" dirty="0" err="1" smtClean="0">
              <a:latin typeface="Book Antiqua" pitchFamily="18" charset="0"/>
            </a:rPr>
            <a:t>Mixture</a:t>
          </a:r>
          <a:r>
            <a:rPr lang="tr-TR" sz="1800" dirty="0" smtClean="0">
              <a:latin typeface="Book Antiqua" pitchFamily="18" charset="0"/>
            </a:rPr>
            <a:t> of </a:t>
          </a:r>
          <a:r>
            <a:rPr lang="tr-TR" sz="1800" dirty="0" err="1" smtClean="0">
              <a:latin typeface="Book Antiqua" pitchFamily="18" charset="0"/>
            </a:rPr>
            <a:t>weak</a:t>
          </a:r>
          <a:r>
            <a:rPr lang="tr-TR" sz="1800" dirty="0" smtClean="0">
              <a:latin typeface="Book Antiqua" pitchFamily="18" charset="0"/>
            </a:rPr>
            <a:t> vs </a:t>
          </a:r>
          <a:r>
            <a:rPr lang="tr-TR" sz="1800" dirty="0" err="1" smtClean="0">
              <a:latin typeface="Book Antiqua" pitchFamily="18" charset="0"/>
            </a:rPr>
            <a:t>strong</a:t>
          </a:r>
          <a:r>
            <a:rPr lang="tr-TR" sz="1800" dirty="0" smtClean="0">
              <a:latin typeface="Book Antiqua" pitchFamily="18" charset="0"/>
            </a:rPr>
            <a:t>. </a:t>
          </a:r>
          <a:r>
            <a:rPr lang="tr-TR" sz="1800" dirty="0" err="1" smtClean="0">
              <a:latin typeface="Book Antiqua" pitchFamily="18" charset="0"/>
            </a:rPr>
            <a:t>participation</a:t>
          </a:r>
          <a:endParaRPr lang="tr-TR" sz="1800" dirty="0">
            <a:latin typeface="Book Antiqua" pitchFamily="18" charset="0"/>
          </a:endParaRPr>
        </a:p>
      </dgm:t>
    </dgm:pt>
    <dgm:pt modelId="{3E071A3A-4020-4558-AB1A-69F0AC303572}" type="parTrans" cxnId="{42E65ED0-35D2-4833-A782-214327D86BDC}">
      <dgm:prSet/>
      <dgm:spPr/>
      <dgm:t>
        <a:bodyPr/>
        <a:lstStyle/>
        <a:p>
          <a:endParaRPr lang="en-US"/>
        </a:p>
      </dgm:t>
    </dgm:pt>
    <dgm:pt modelId="{C27294D1-D28F-4429-BC30-1D43981A4962}" type="sibTrans" cxnId="{42E65ED0-35D2-4833-A782-214327D86BDC}">
      <dgm:prSet/>
      <dgm:spPr/>
      <dgm:t>
        <a:bodyPr/>
        <a:lstStyle/>
        <a:p>
          <a:endParaRPr lang="en-US"/>
        </a:p>
      </dgm:t>
    </dgm:pt>
    <dgm:pt modelId="{0C4C3BB3-84F2-4FC0-A36A-2B2D214FC040}">
      <dgm:prSet custT="1"/>
      <dgm:spPr/>
      <dgm:t>
        <a:bodyPr/>
        <a:lstStyle/>
        <a:p>
          <a:pPr rtl="0"/>
          <a:r>
            <a:rPr lang="tr-TR" sz="1800" dirty="0" smtClean="0">
              <a:latin typeface="Book Antiqua" pitchFamily="18" charset="0"/>
            </a:rPr>
            <a:t>T</a:t>
          </a:r>
          <a:r>
            <a:rPr lang="en-US" sz="1800" dirty="0" smtClean="0">
              <a:latin typeface="Book Antiqua" pitchFamily="18" charset="0"/>
            </a:rPr>
            <a:t>he group may change during an activity</a:t>
          </a:r>
          <a:endParaRPr lang="tr-TR" sz="1800" dirty="0">
            <a:latin typeface="Book Antiqua" pitchFamily="18" charset="0"/>
          </a:endParaRPr>
        </a:p>
      </dgm:t>
    </dgm:pt>
    <dgm:pt modelId="{3BB7FF08-EE72-4130-8549-5B20EE2EC4A0}" type="parTrans" cxnId="{DDB64B36-9733-41E4-A303-4BFA5FF96F2E}">
      <dgm:prSet/>
      <dgm:spPr/>
      <dgm:t>
        <a:bodyPr/>
        <a:lstStyle/>
        <a:p>
          <a:endParaRPr lang="en-US"/>
        </a:p>
      </dgm:t>
    </dgm:pt>
    <dgm:pt modelId="{FBFCE202-C5C0-4335-8B7E-53DABCDC636B}" type="sibTrans" cxnId="{DDB64B36-9733-41E4-A303-4BFA5FF96F2E}">
      <dgm:prSet/>
      <dgm:spPr/>
      <dgm:t>
        <a:bodyPr/>
        <a:lstStyle/>
        <a:p>
          <a:endParaRPr lang="en-US"/>
        </a:p>
      </dgm:t>
    </dgm:pt>
    <dgm:pt modelId="{7ADF6DA6-ADBE-48BA-BF53-46D04697E2AD}">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Procedures</a:t>
          </a:r>
          <a:r>
            <a:rPr lang="tr-TR" sz="1800" b="1" dirty="0" smtClean="0">
              <a:latin typeface="Book Antiqua" pitchFamily="18" charset="0"/>
            </a:rPr>
            <a:t> </a:t>
          </a:r>
          <a:r>
            <a:rPr lang="en-US" sz="1800" b="1" dirty="0" smtClean="0">
              <a:latin typeface="Book Antiqua" pitchFamily="18" charset="0"/>
            </a:rPr>
            <a:t>for pairwork &amp; groupwork</a:t>
          </a:r>
          <a:endParaRPr lang="tr-TR" sz="1800" b="1" dirty="0">
            <a:latin typeface="Book Antiqua" pitchFamily="18" charset="0"/>
          </a:endParaRPr>
        </a:p>
      </dgm:t>
    </dgm:pt>
    <dgm:pt modelId="{430598F8-435A-4366-8BA5-8AD61F6C0C45}" type="parTrans" cxnId="{A0AEFC20-3F38-4B8F-9C4F-3EB7B5537FEF}">
      <dgm:prSet/>
      <dgm:spPr/>
      <dgm:t>
        <a:bodyPr/>
        <a:lstStyle/>
        <a:p>
          <a:endParaRPr lang="en-US"/>
        </a:p>
      </dgm:t>
    </dgm:pt>
    <dgm:pt modelId="{CED5E604-44C1-4A40-B40E-460A214CB526}" type="sibTrans" cxnId="{A0AEFC20-3F38-4B8F-9C4F-3EB7B5537FEF}">
      <dgm:prSet/>
      <dgm:spPr/>
      <dgm:t>
        <a:bodyPr/>
        <a:lstStyle/>
        <a:p>
          <a:endParaRPr lang="en-US"/>
        </a:p>
      </dgm:t>
    </dgm:pt>
    <dgm:pt modelId="{DD45C333-A61D-4DD6-B5F6-D7E10613D340}">
      <dgm:prSet custT="1"/>
      <dgm:spPr/>
      <dgm:t>
        <a:bodyPr/>
        <a:lstStyle/>
        <a:p>
          <a:pPr rtl="0"/>
          <a:r>
            <a:rPr lang="tr-TR" sz="2400" b="1" dirty="0" err="1" smtClean="0">
              <a:latin typeface="Book Antiqua" pitchFamily="18" charset="0"/>
            </a:rPr>
            <a:t>Ts</a:t>
          </a:r>
          <a:r>
            <a:rPr lang="tr-TR" sz="2400" b="1" dirty="0" smtClean="0">
              <a:latin typeface="Book Antiqua" pitchFamily="18" charset="0"/>
            </a:rPr>
            <a:t> </a:t>
          </a:r>
          <a:r>
            <a:rPr lang="tr-TR" sz="2400" b="1" dirty="0" err="1" smtClean="0">
              <a:latin typeface="Book Antiqua" pitchFamily="18" charset="0"/>
            </a:rPr>
            <a:t>roles</a:t>
          </a:r>
          <a:r>
            <a:rPr lang="tr-TR" sz="2400" b="1" dirty="0" smtClean="0">
              <a:latin typeface="Book Antiqua" pitchFamily="18" charset="0"/>
            </a:rPr>
            <a:t> </a:t>
          </a:r>
          <a:r>
            <a:rPr lang="en-US" sz="2400" b="1" dirty="0" smtClean="0">
              <a:latin typeface="Book Antiqua" pitchFamily="18" charset="0"/>
            </a:rPr>
            <a:t>Before</a:t>
          </a:r>
          <a:r>
            <a:rPr lang="tr-TR" sz="2400" b="1" dirty="0" smtClean="0">
              <a:latin typeface="Book Antiqua" pitchFamily="18" charset="0"/>
            </a:rPr>
            <a:t> </a:t>
          </a:r>
          <a:r>
            <a:rPr lang="tr-TR" sz="2400" b="1" dirty="0" err="1" smtClean="0">
              <a:latin typeface="Book Antiqua" pitchFamily="18" charset="0"/>
            </a:rPr>
            <a:t>pair</a:t>
          </a:r>
          <a:r>
            <a:rPr lang="tr-TR" sz="2400" b="1" dirty="0" smtClean="0">
              <a:latin typeface="Book Antiqua" pitchFamily="18" charset="0"/>
            </a:rPr>
            <a:t>/ </a:t>
          </a:r>
          <a:r>
            <a:rPr lang="tr-TR" sz="2400" b="1" dirty="0" err="1" smtClean="0">
              <a:latin typeface="Book Antiqua" pitchFamily="18" charset="0"/>
            </a:rPr>
            <a:t>group</a:t>
          </a:r>
          <a:r>
            <a:rPr lang="tr-TR" sz="2400" b="1" dirty="0" smtClean="0">
              <a:latin typeface="Book Antiqua" pitchFamily="18" charset="0"/>
            </a:rPr>
            <a:t> </a:t>
          </a:r>
          <a:r>
            <a:rPr lang="tr-TR" sz="2400" b="1" dirty="0" err="1" smtClean="0">
              <a:latin typeface="Book Antiqua" pitchFamily="18" charset="0"/>
            </a:rPr>
            <a:t>work</a:t>
          </a:r>
          <a:endParaRPr lang="tr-TR" sz="2400" dirty="0">
            <a:latin typeface="Book Antiqua" pitchFamily="18" charset="0"/>
          </a:endParaRPr>
        </a:p>
      </dgm:t>
    </dgm:pt>
    <dgm:pt modelId="{35B58900-84BB-4ACA-86B6-D95F8EA13A84}" type="parTrans" cxnId="{A8A1E3B6-F822-44B5-BE1D-1D1D44A2BAE5}">
      <dgm:prSet/>
      <dgm:spPr/>
      <dgm:t>
        <a:bodyPr/>
        <a:lstStyle/>
        <a:p>
          <a:endParaRPr lang="en-US"/>
        </a:p>
      </dgm:t>
    </dgm:pt>
    <dgm:pt modelId="{0CEAB0EE-31A2-4E94-8577-539B5AF4674B}" type="sibTrans" cxnId="{A8A1E3B6-F822-44B5-BE1D-1D1D44A2BAE5}">
      <dgm:prSet/>
      <dgm:spPr/>
      <dgm:t>
        <a:bodyPr/>
        <a:lstStyle/>
        <a:p>
          <a:endParaRPr lang="en-US"/>
        </a:p>
      </dgm:t>
    </dgm:pt>
    <dgm:pt modelId="{752006DA-9B2F-49E7-B7B7-6C92EA95858B}">
      <dgm:prSet custT="1"/>
      <dgm:spPr/>
      <dgm:t>
        <a:bodyPr/>
        <a:lstStyle/>
        <a:p>
          <a:pPr rtl="0"/>
          <a:r>
            <a:rPr lang="en-US" sz="1800" b="1" dirty="0" smtClean="0">
              <a:latin typeface="Book Antiqua" pitchFamily="18" charset="0"/>
            </a:rPr>
            <a:t>engage</a:t>
          </a:r>
          <a:r>
            <a:rPr lang="en-US" sz="1800" dirty="0" smtClean="0">
              <a:latin typeface="Book Antiqua" pitchFamily="18" charset="0"/>
            </a:rPr>
            <a:t> </a:t>
          </a:r>
          <a:r>
            <a:rPr lang="tr-TR" sz="1800" dirty="0" smtClean="0">
              <a:latin typeface="Book Antiqua" pitchFamily="18" charset="0"/>
            </a:rPr>
            <a:t>(</a:t>
          </a:r>
          <a:r>
            <a:rPr lang="tr-TR" sz="1800" dirty="0" err="1" smtClean="0">
              <a:latin typeface="Book Antiqua" pitchFamily="18" charset="0"/>
            </a:rPr>
            <a:t>feel</a:t>
          </a:r>
          <a:r>
            <a:rPr lang="tr-TR" sz="1800" dirty="0" smtClean="0">
              <a:latin typeface="Book Antiqua" pitchFamily="18" charset="0"/>
            </a:rPr>
            <a:t> </a:t>
          </a:r>
          <a:r>
            <a:rPr lang="en-US" sz="1800" dirty="0" err="1" smtClean="0">
              <a:latin typeface="Book Antiqua" pitchFamily="18" charset="0"/>
            </a:rPr>
            <a:t>sts</a:t>
          </a:r>
          <a:r>
            <a:rPr lang="tr-TR" sz="1800" dirty="0" smtClean="0">
              <a:latin typeface="Book Antiqua" pitchFamily="18" charset="0"/>
            </a:rPr>
            <a:t> </a:t>
          </a:r>
          <a:r>
            <a:rPr lang="tr-TR" sz="1800" dirty="0" err="1" smtClean="0">
              <a:latin typeface="Book Antiqua" pitchFamily="18" charset="0"/>
            </a:rPr>
            <a:t>enthusiastic</a:t>
          </a:r>
          <a:r>
            <a:rPr lang="tr-TR" sz="1800" dirty="0" smtClean="0">
              <a:latin typeface="Book Antiqua" pitchFamily="18" charset="0"/>
            </a:rPr>
            <a:t>)</a:t>
          </a:r>
          <a:r>
            <a:rPr lang="en-US" sz="1800" dirty="0" smtClean="0">
              <a:latin typeface="Book Antiqua" pitchFamily="18" charset="0"/>
            </a:rPr>
            <a:t>, </a:t>
          </a:r>
          <a:r>
            <a:rPr lang="tr-TR" sz="1800" b="1" dirty="0" err="1" smtClean="0">
              <a:latin typeface="Book Antiqua" pitchFamily="18" charset="0"/>
            </a:rPr>
            <a:t>instruct</a:t>
          </a:r>
          <a:r>
            <a:rPr lang="tr-TR" sz="1800" dirty="0" smtClean="0">
              <a:latin typeface="Book Antiqua" pitchFamily="18" charset="0"/>
            </a:rPr>
            <a:t> (</a:t>
          </a:r>
          <a:r>
            <a:rPr lang="en-US" sz="1800" dirty="0" smtClean="0">
              <a:latin typeface="Book Antiqua" pitchFamily="18" charset="0"/>
            </a:rPr>
            <a:t>give clear instructions</a:t>
          </a:r>
          <a:r>
            <a:rPr lang="tr-TR" sz="1800" dirty="0" smtClean="0">
              <a:latin typeface="Book Antiqua" pitchFamily="18" charset="0"/>
            </a:rPr>
            <a:t>)</a:t>
          </a:r>
          <a:r>
            <a:rPr lang="en-US" sz="1800" dirty="0" smtClean="0">
              <a:latin typeface="Book Antiqua" pitchFamily="18" charset="0"/>
            </a:rPr>
            <a:t>, </a:t>
          </a:r>
          <a:r>
            <a:rPr lang="tr-TR" sz="1800" b="1" dirty="0" err="1" smtClean="0">
              <a:latin typeface="Book Antiqua" pitchFamily="18" charset="0"/>
            </a:rPr>
            <a:t>initiate</a:t>
          </a:r>
          <a:r>
            <a:rPr lang="tr-TR" sz="1800" dirty="0" smtClean="0">
              <a:latin typeface="Book Antiqua" pitchFamily="18" charset="0"/>
            </a:rPr>
            <a:t> (</a:t>
          </a:r>
          <a:r>
            <a:rPr lang="tr-TR" sz="1800" dirty="0" err="1" smtClean="0">
              <a:latin typeface="Book Antiqua" pitchFamily="18" charset="0"/>
            </a:rPr>
            <a:t>giving</a:t>
          </a:r>
          <a:r>
            <a:rPr lang="tr-TR" sz="1800" dirty="0" smtClean="0">
              <a:latin typeface="Book Antiqua" pitchFamily="18" charset="0"/>
            </a:rPr>
            <a:t> time)</a:t>
          </a:r>
          <a:endParaRPr lang="tr-TR" sz="1800" dirty="0">
            <a:latin typeface="Book Antiqua" pitchFamily="18" charset="0"/>
          </a:endParaRPr>
        </a:p>
      </dgm:t>
    </dgm:pt>
    <dgm:pt modelId="{BEB784D3-64FD-4E24-A41C-45B9F0812A76}" type="parTrans" cxnId="{9E72BEB8-ED68-44D2-A3F4-1E6A3A0186E1}">
      <dgm:prSet/>
      <dgm:spPr/>
      <dgm:t>
        <a:bodyPr/>
        <a:lstStyle/>
        <a:p>
          <a:endParaRPr lang="en-US"/>
        </a:p>
      </dgm:t>
    </dgm:pt>
    <dgm:pt modelId="{2373E037-5A3F-48F5-AE28-1047222D60F5}" type="sibTrans" cxnId="{9E72BEB8-ED68-44D2-A3F4-1E6A3A0186E1}">
      <dgm:prSet/>
      <dgm:spPr/>
      <dgm:t>
        <a:bodyPr/>
        <a:lstStyle/>
        <a:p>
          <a:endParaRPr lang="en-US"/>
        </a:p>
      </dgm:t>
    </dgm:pt>
    <dgm:pt modelId="{8EAB3782-C1AD-4471-8336-41D2DE9F1E5F}">
      <dgm:prSet custT="1"/>
      <dgm:spPr/>
      <dgm:t>
        <a:bodyPr/>
        <a:lstStyle/>
        <a:p>
          <a:pPr rtl="0"/>
          <a:r>
            <a:rPr lang="tr-TR" sz="2400" b="1" dirty="0" err="1" smtClean="0">
              <a:latin typeface="Book Antiqua" pitchFamily="18" charset="0"/>
            </a:rPr>
            <a:t>Ts</a:t>
          </a:r>
          <a:r>
            <a:rPr lang="tr-TR" sz="2400" b="1" dirty="0" smtClean="0">
              <a:latin typeface="Book Antiqua" pitchFamily="18" charset="0"/>
            </a:rPr>
            <a:t> role </a:t>
          </a:r>
          <a:r>
            <a:rPr lang="en-US" sz="2400" b="1" dirty="0" smtClean="0">
              <a:latin typeface="Book Antiqua" pitchFamily="18" charset="0"/>
            </a:rPr>
            <a:t>During</a:t>
          </a:r>
          <a:r>
            <a:rPr lang="tr-TR" sz="2400" b="1" dirty="0" smtClean="0">
              <a:latin typeface="Book Antiqua" pitchFamily="18" charset="0"/>
            </a:rPr>
            <a:t> </a:t>
          </a:r>
          <a:r>
            <a:rPr lang="tr-TR" sz="2400" b="1" dirty="0" err="1" smtClean="0">
              <a:latin typeface="Book Antiqua" pitchFamily="18" charset="0"/>
            </a:rPr>
            <a:t>pair</a:t>
          </a:r>
          <a:r>
            <a:rPr lang="tr-TR" sz="2400" b="1" dirty="0" smtClean="0">
              <a:latin typeface="Book Antiqua" pitchFamily="18" charset="0"/>
            </a:rPr>
            <a:t>/ </a:t>
          </a:r>
          <a:r>
            <a:rPr lang="tr-TR" sz="2400" b="1" dirty="0" err="1" smtClean="0">
              <a:latin typeface="Book Antiqua" pitchFamily="18" charset="0"/>
            </a:rPr>
            <a:t>group</a:t>
          </a:r>
          <a:r>
            <a:rPr lang="tr-TR" sz="2400" b="1" dirty="0" smtClean="0">
              <a:latin typeface="Book Antiqua" pitchFamily="18" charset="0"/>
            </a:rPr>
            <a:t> </a:t>
          </a:r>
          <a:r>
            <a:rPr lang="tr-TR" sz="2400" b="1" dirty="0" err="1" smtClean="0">
              <a:latin typeface="Book Antiqua" pitchFamily="18" charset="0"/>
            </a:rPr>
            <a:t>work</a:t>
          </a:r>
          <a:endParaRPr lang="tr-TR" sz="2400" dirty="0">
            <a:latin typeface="Book Antiqua" pitchFamily="18" charset="0"/>
          </a:endParaRPr>
        </a:p>
      </dgm:t>
    </dgm:pt>
    <dgm:pt modelId="{DF42389B-7A10-43B6-BB17-5B11E071CB92}" type="parTrans" cxnId="{17C835C2-A849-4F79-AD10-CB167D6DAEDB}">
      <dgm:prSet/>
      <dgm:spPr/>
      <dgm:t>
        <a:bodyPr/>
        <a:lstStyle/>
        <a:p>
          <a:endParaRPr lang="en-US"/>
        </a:p>
      </dgm:t>
    </dgm:pt>
    <dgm:pt modelId="{B6BB7612-1D00-49D4-AF8D-799D155F5D98}" type="sibTrans" cxnId="{17C835C2-A849-4F79-AD10-CB167D6DAEDB}">
      <dgm:prSet/>
      <dgm:spPr/>
      <dgm:t>
        <a:bodyPr/>
        <a:lstStyle/>
        <a:p>
          <a:endParaRPr lang="en-US"/>
        </a:p>
      </dgm:t>
    </dgm:pt>
    <dgm:pt modelId="{6873EE9F-BAE1-4E0E-B46D-1A58855B242E}">
      <dgm:prSet custT="1"/>
      <dgm:spPr/>
      <dgm:t>
        <a:bodyPr/>
        <a:lstStyle/>
        <a:p>
          <a:pPr rtl="0"/>
          <a:r>
            <a:rPr lang="tr-TR" sz="1800" dirty="0" smtClean="0">
              <a:latin typeface="Book Antiqua" pitchFamily="18" charset="0"/>
            </a:rPr>
            <a:t>O</a:t>
          </a:r>
          <a:r>
            <a:rPr lang="en-US" sz="1800" dirty="0" err="1" smtClean="0">
              <a:latin typeface="Book Antiqua" pitchFamily="18" charset="0"/>
            </a:rPr>
            <a:t>bserve</a:t>
          </a:r>
          <a:r>
            <a:rPr lang="tr-TR" sz="1800" dirty="0" smtClean="0">
              <a:latin typeface="Book Antiqua" pitchFamily="18" charset="0"/>
            </a:rPr>
            <a:t>, </a:t>
          </a:r>
          <a:r>
            <a:rPr lang="tr-TR" sz="1800" dirty="0" err="1" smtClean="0">
              <a:latin typeface="Book Antiqua" pitchFamily="18" charset="0"/>
            </a:rPr>
            <a:t>monitor</a:t>
          </a:r>
          <a:r>
            <a:rPr lang="en-US" sz="1800" dirty="0" smtClean="0">
              <a:latin typeface="Book Antiqua" pitchFamily="18" charset="0"/>
            </a:rPr>
            <a:t> </a:t>
          </a:r>
          <a:r>
            <a:rPr lang="en-US" sz="1800" dirty="0" err="1" smtClean="0">
              <a:latin typeface="Book Antiqua" pitchFamily="18" charset="0"/>
            </a:rPr>
            <a:t>sts</a:t>
          </a:r>
          <a:r>
            <a:rPr lang="en-US" sz="1800" dirty="0" smtClean="0">
              <a:latin typeface="Book Antiqua" pitchFamily="18" charset="0"/>
            </a:rPr>
            <a:t>, go round class watching and listening to specific pairs or groups,</a:t>
          </a:r>
          <a:endParaRPr lang="tr-TR" sz="1800" dirty="0">
            <a:latin typeface="Book Antiqua" pitchFamily="18" charset="0"/>
          </a:endParaRPr>
        </a:p>
      </dgm:t>
    </dgm:pt>
    <dgm:pt modelId="{4E51A284-F4E8-459F-8672-729AE2B1CC09}" type="parTrans" cxnId="{C95C0633-BD90-4DD2-AE1D-A637A0F4A9ED}">
      <dgm:prSet/>
      <dgm:spPr/>
      <dgm:t>
        <a:bodyPr/>
        <a:lstStyle/>
        <a:p>
          <a:endParaRPr lang="en-US"/>
        </a:p>
      </dgm:t>
    </dgm:pt>
    <dgm:pt modelId="{141ACA92-106D-40AC-9BCD-1EE5C44FC446}" type="sibTrans" cxnId="{C95C0633-BD90-4DD2-AE1D-A637A0F4A9ED}">
      <dgm:prSet/>
      <dgm:spPr/>
      <dgm:t>
        <a:bodyPr/>
        <a:lstStyle/>
        <a:p>
          <a:endParaRPr lang="en-US"/>
        </a:p>
      </dgm:t>
    </dgm:pt>
    <dgm:pt modelId="{B7C3D634-88E1-4EA8-B004-D9CEBACF3C31}">
      <dgm:prSet custT="1"/>
      <dgm:spPr/>
      <dgm:t>
        <a:bodyPr/>
        <a:lstStyle/>
        <a:p>
          <a:pPr rtl="0"/>
          <a:r>
            <a:rPr lang="en-US" sz="1800" dirty="0" smtClean="0">
              <a:latin typeface="Book Antiqua" pitchFamily="18" charset="0"/>
            </a:rPr>
            <a:t>work with some students</a:t>
          </a:r>
          <a:r>
            <a:rPr lang="tr-TR" sz="1800" dirty="0" smtClean="0">
              <a:latin typeface="Book Antiqua" pitchFamily="18" charset="0"/>
            </a:rPr>
            <a:t>, </a:t>
          </a:r>
          <a:r>
            <a:rPr lang="tr-TR" sz="1800" dirty="0" err="1" smtClean="0">
              <a:latin typeface="Book Antiqua" pitchFamily="18" charset="0"/>
            </a:rPr>
            <a:t>act</a:t>
          </a:r>
          <a:r>
            <a:rPr lang="tr-TR" sz="1800" dirty="0" smtClean="0">
              <a:latin typeface="Book Antiqua" pitchFamily="18" charset="0"/>
            </a:rPr>
            <a:t> as a </a:t>
          </a:r>
          <a:r>
            <a:rPr lang="tr-TR" sz="1800" dirty="0" err="1" smtClean="0">
              <a:latin typeface="Book Antiqua" pitchFamily="18" charset="0"/>
            </a:rPr>
            <a:t>prompter</a:t>
          </a:r>
          <a:r>
            <a:rPr lang="tr-TR" sz="1800" dirty="0" smtClean="0">
              <a:latin typeface="Book Antiqua" pitchFamily="18" charset="0"/>
            </a:rPr>
            <a:t>, </a:t>
          </a:r>
          <a:r>
            <a:rPr lang="tr-TR" sz="1800" dirty="0" err="1" smtClean="0">
              <a:latin typeface="Book Antiqua" pitchFamily="18" charset="0"/>
            </a:rPr>
            <a:t>resource</a:t>
          </a:r>
          <a:r>
            <a:rPr lang="tr-TR" sz="1800" dirty="0" smtClean="0">
              <a:latin typeface="Book Antiqua" pitchFamily="18" charset="0"/>
            </a:rPr>
            <a:t> </a:t>
          </a:r>
          <a:r>
            <a:rPr lang="tr-TR" sz="1800" dirty="0" err="1" smtClean="0">
              <a:latin typeface="Book Antiqua" pitchFamily="18" charset="0"/>
            </a:rPr>
            <a:t>and</a:t>
          </a:r>
          <a:r>
            <a:rPr lang="tr-TR" sz="1800" dirty="0" smtClean="0">
              <a:latin typeface="Book Antiqua" pitchFamily="18" charset="0"/>
            </a:rPr>
            <a:t> </a:t>
          </a:r>
          <a:r>
            <a:rPr lang="tr-TR" sz="1800" dirty="0" err="1" smtClean="0">
              <a:latin typeface="Book Antiqua" pitchFamily="18" charset="0"/>
            </a:rPr>
            <a:t>tutor</a:t>
          </a:r>
          <a:r>
            <a:rPr lang="tr-TR" sz="1800" dirty="0" smtClean="0">
              <a:latin typeface="Book Antiqua" pitchFamily="18" charset="0"/>
            </a:rPr>
            <a:t>.</a:t>
          </a:r>
          <a:endParaRPr lang="tr-TR" sz="1800" dirty="0">
            <a:latin typeface="Book Antiqua" pitchFamily="18" charset="0"/>
          </a:endParaRPr>
        </a:p>
      </dgm:t>
    </dgm:pt>
    <dgm:pt modelId="{9842D5ED-65C8-43C4-84B2-AE945D60EF37}" type="parTrans" cxnId="{15793059-F8CC-4FA6-BF04-3BA84CB4A3EB}">
      <dgm:prSet/>
      <dgm:spPr/>
      <dgm:t>
        <a:bodyPr/>
        <a:lstStyle/>
        <a:p>
          <a:endParaRPr lang="en-US"/>
        </a:p>
      </dgm:t>
    </dgm:pt>
    <dgm:pt modelId="{215FE100-A586-4948-8AD3-3151935F74F9}" type="sibTrans" cxnId="{15793059-F8CC-4FA6-BF04-3BA84CB4A3EB}">
      <dgm:prSet/>
      <dgm:spPr/>
      <dgm:t>
        <a:bodyPr/>
        <a:lstStyle/>
        <a:p>
          <a:endParaRPr lang="en-US"/>
        </a:p>
      </dgm:t>
    </dgm:pt>
    <dgm:pt modelId="{9D427F84-0DBF-44BC-9AA3-5138F5C9886B}">
      <dgm:prSet custT="1"/>
      <dgm:spPr/>
      <dgm:t>
        <a:bodyPr/>
        <a:lstStyle/>
        <a:p>
          <a:pPr rtl="0"/>
          <a:r>
            <a:rPr lang="tr-TR" sz="2400" b="1" dirty="0" err="1" smtClean="0">
              <a:latin typeface="Book Antiqua" pitchFamily="18" charset="0"/>
            </a:rPr>
            <a:t>Ts</a:t>
          </a:r>
          <a:r>
            <a:rPr lang="tr-TR" sz="2400" b="1" dirty="0" smtClean="0">
              <a:latin typeface="Book Antiqua" pitchFamily="18" charset="0"/>
            </a:rPr>
            <a:t> role </a:t>
          </a:r>
          <a:r>
            <a:rPr lang="en-US" sz="2400" b="1" dirty="0" smtClean="0">
              <a:latin typeface="Book Antiqua" pitchFamily="18" charset="0"/>
            </a:rPr>
            <a:t>After</a:t>
          </a:r>
          <a:r>
            <a:rPr lang="tr-TR" sz="2400" b="1" dirty="0" smtClean="0">
              <a:latin typeface="Book Antiqua" pitchFamily="18" charset="0"/>
            </a:rPr>
            <a:t> </a:t>
          </a:r>
          <a:r>
            <a:rPr lang="tr-TR" sz="2400" b="1" dirty="0" err="1" smtClean="0">
              <a:latin typeface="Book Antiqua" pitchFamily="18" charset="0"/>
            </a:rPr>
            <a:t>pair</a:t>
          </a:r>
          <a:r>
            <a:rPr lang="tr-TR" sz="2400" b="1" dirty="0" smtClean="0">
              <a:latin typeface="Book Antiqua" pitchFamily="18" charset="0"/>
            </a:rPr>
            <a:t>/ </a:t>
          </a:r>
          <a:r>
            <a:rPr lang="tr-TR" sz="2400" b="1" dirty="0" err="1" smtClean="0">
              <a:latin typeface="Book Antiqua" pitchFamily="18" charset="0"/>
            </a:rPr>
            <a:t>group</a:t>
          </a:r>
          <a:r>
            <a:rPr lang="tr-TR" sz="2400" b="1" dirty="0" smtClean="0">
              <a:latin typeface="Book Antiqua" pitchFamily="18" charset="0"/>
            </a:rPr>
            <a:t> </a:t>
          </a:r>
          <a:r>
            <a:rPr lang="tr-TR" sz="2400" b="1" dirty="0" err="1" smtClean="0">
              <a:latin typeface="Book Antiqua" pitchFamily="18" charset="0"/>
            </a:rPr>
            <a:t>work</a:t>
          </a:r>
          <a:r>
            <a:rPr lang="tr-TR" sz="2400" b="1" dirty="0" smtClean="0">
              <a:latin typeface="Book Antiqua" pitchFamily="18" charset="0"/>
            </a:rPr>
            <a:t> </a:t>
          </a:r>
          <a:endParaRPr lang="tr-TR" sz="2400" b="1" dirty="0">
            <a:latin typeface="Book Antiqua" pitchFamily="18" charset="0"/>
          </a:endParaRPr>
        </a:p>
      </dgm:t>
    </dgm:pt>
    <dgm:pt modelId="{1C7BD7A8-B155-4477-9EFD-DD75E59507B4}" type="parTrans" cxnId="{5A82958F-279D-4A90-9102-F39E23EBF40C}">
      <dgm:prSet/>
      <dgm:spPr/>
      <dgm:t>
        <a:bodyPr/>
        <a:lstStyle/>
        <a:p>
          <a:endParaRPr lang="en-US"/>
        </a:p>
      </dgm:t>
    </dgm:pt>
    <dgm:pt modelId="{10F23D36-9E52-4A62-A485-B24498B151A9}" type="sibTrans" cxnId="{5A82958F-279D-4A90-9102-F39E23EBF40C}">
      <dgm:prSet/>
      <dgm:spPr/>
      <dgm:t>
        <a:bodyPr/>
        <a:lstStyle/>
        <a:p>
          <a:endParaRPr lang="en-US"/>
        </a:p>
      </dgm:t>
    </dgm:pt>
    <dgm:pt modelId="{C5D5B7AD-95C1-40A9-B3EB-66E9795EE8E6}">
      <dgm:prSet custT="1"/>
      <dgm:spPr/>
      <dgm:t>
        <a:bodyPr/>
        <a:lstStyle/>
        <a:p>
          <a:pPr rtl="0"/>
          <a:r>
            <a:rPr lang="tr-TR" sz="1800" dirty="0" smtClean="0">
              <a:latin typeface="Book Antiqua" pitchFamily="18" charset="0"/>
            </a:rPr>
            <a:t>Organize </a:t>
          </a:r>
          <a:r>
            <a:rPr lang="en-US" sz="1800" dirty="0" smtClean="0">
              <a:latin typeface="Book Antiqua" pitchFamily="18" charset="0"/>
            </a:rPr>
            <a:t>feedback, </a:t>
          </a:r>
          <a:endParaRPr lang="tr-TR" sz="1800" dirty="0">
            <a:latin typeface="Book Antiqua" pitchFamily="18" charset="0"/>
          </a:endParaRPr>
        </a:p>
      </dgm:t>
    </dgm:pt>
    <dgm:pt modelId="{8B903FD2-CA17-4E3C-A5B2-EA752C94DE34}" type="parTrans" cxnId="{2B48A2D8-5E61-453B-8ECB-6A9922474151}">
      <dgm:prSet/>
      <dgm:spPr/>
      <dgm:t>
        <a:bodyPr/>
        <a:lstStyle/>
        <a:p>
          <a:endParaRPr lang="en-US"/>
        </a:p>
      </dgm:t>
    </dgm:pt>
    <dgm:pt modelId="{A1B07E61-8321-4A25-B957-D4558FDEC91F}" type="sibTrans" cxnId="{2B48A2D8-5E61-453B-8ECB-6A9922474151}">
      <dgm:prSet/>
      <dgm:spPr/>
      <dgm:t>
        <a:bodyPr/>
        <a:lstStyle/>
        <a:p>
          <a:endParaRPr lang="en-US"/>
        </a:p>
      </dgm:t>
    </dgm:pt>
    <dgm:pt modelId="{747FDB0B-276A-45AB-BD1A-E243BBA0CC04}">
      <dgm:prSet custT="1"/>
      <dgm:spPr/>
      <dgm:t>
        <a:bodyPr/>
        <a:lstStyle/>
        <a:p>
          <a:pPr rtl="0"/>
          <a:r>
            <a:rPr lang="tr-TR" sz="1800" dirty="0" smtClean="0">
              <a:latin typeface="Book Antiqua" pitchFamily="18" charset="0"/>
            </a:rPr>
            <a:t>C</a:t>
          </a:r>
          <a:r>
            <a:rPr lang="en-US" sz="1800" dirty="0" err="1" smtClean="0">
              <a:latin typeface="Book Antiqua" pitchFamily="18" charset="0"/>
            </a:rPr>
            <a:t>hecking</a:t>
          </a:r>
          <a:r>
            <a:rPr lang="tr-TR" sz="1800" dirty="0" smtClean="0">
              <a:latin typeface="Book Antiqua" pitchFamily="18" charset="0"/>
            </a:rPr>
            <a:t> </a:t>
          </a:r>
          <a:r>
            <a:rPr lang="tr-TR" sz="1800" dirty="0" err="1" smtClean="0">
              <a:latin typeface="Book Antiqua" pitchFamily="18" charset="0"/>
            </a:rPr>
            <a:t>th</a:t>
          </a:r>
          <a:r>
            <a:rPr lang="en-US" sz="1800" dirty="0" smtClean="0">
              <a:latin typeface="Book Antiqua" pitchFamily="18" charset="0"/>
            </a:rPr>
            <a:t>e activity and add </a:t>
          </a:r>
          <a:r>
            <a:rPr lang="tr-TR" sz="1800" dirty="0" err="1" smtClean="0">
              <a:latin typeface="Book Antiqua" pitchFamily="18" charset="0"/>
            </a:rPr>
            <a:t>own</a:t>
          </a:r>
          <a:r>
            <a:rPr lang="tr-TR" sz="1800" dirty="0" smtClean="0">
              <a:latin typeface="Book Antiqua" pitchFamily="18" charset="0"/>
            </a:rPr>
            <a:t> </a:t>
          </a:r>
          <a:r>
            <a:rPr lang="en-US" sz="1800" dirty="0" smtClean="0">
              <a:latin typeface="Book Antiqua" pitchFamily="18" charset="0"/>
            </a:rPr>
            <a:t>assessment</a:t>
          </a:r>
          <a:r>
            <a:rPr lang="tr-TR" sz="1800" dirty="0" smtClean="0">
              <a:latin typeface="Book Antiqua" pitchFamily="18" charset="0"/>
            </a:rPr>
            <a:t> </a:t>
          </a:r>
          <a:r>
            <a:rPr lang="en-US" sz="1800" dirty="0" smtClean="0">
              <a:latin typeface="Book Antiqua" pitchFamily="18" charset="0"/>
            </a:rPr>
            <a:t>and make corrections</a:t>
          </a:r>
          <a:r>
            <a:rPr lang="tr-TR" sz="1800" dirty="0" smtClean="0">
              <a:latin typeface="Book Antiqua" pitchFamily="18" charset="0"/>
            </a:rPr>
            <a:t>.</a:t>
          </a:r>
          <a:endParaRPr lang="tr-TR" sz="1800" dirty="0">
            <a:latin typeface="Book Antiqua" pitchFamily="18" charset="0"/>
          </a:endParaRPr>
        </a:p>
      </dgm:t>
    </dgm:pt>
    <dgm:pt modelId="{8FCEB3AB-9EAD-4DC9-930D-85F9CC39DA26}" type="parTrans" cxnId="{AD932745-73E5-4858-8432-953BD032E2F6}">
      <dgm:prSet/>
      <dgm:spPr/>
      <dgm:t>
        <a:bodyPr/>
        <a:lstStyle/>
        <a:p>
          <a:endParaRPr lang="en-US"/>
        </a:p>
      </dgm:t>
    </dgm:pt>
    <dgm:pt modelId="{22B27CBA-7E32-4A17-AD0F-49DF6F12A737}" type="sibTrans" cxnId="{AD932745-73E5-4858-8432-953BD032E2F6}">
      <dgm:prSet/>
      <dgm:spPr/>
      <dgm:t>
        <a:bodyPr/>
        <a:lstStyle/>
        <a:p>
          <a:endParaRPr lang="en-US"/>
        </a:p>
      </dgm:t>
    </dgm:pt>
    <dgm:pt modelId="{5FC35D29-587E-4025-945C-F5A5C560E15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Troubles</a:t>
          </a:r>
          <a:r>
            <a:rPr lang="tr-TR" sz="1800" b="1" dirty="0" smtClean="0">
              <a:latin typeface="Book Antiqua" pitchFamily="18" charset="0"/>
            </a:rPr>
            <a:t> </a:t>
          </a:r>
          <a:r>
            <a:rPr lang="en-US" sz="1800" b="1" dirty="0" smtClean="0">
              <a:latin typeface="Book Antiqua" pitchFamily="18" charset="0"/>
            </a:rPr>
            <a:t>for pairwork &amp; groupwork </a:t>
          </a:r>
          <a:endParaRPr lang="tr-TR" sz="1800" b="1" dirty="0">
            <a:latin typeface="Book Antiqua" pitchFamily="18" charset="0"/>
          </a:endParaRPr>
        </a:p>
      </dgm:t>
    </dgm:pt>
    <dgm:pt modelId="{0FFD55C6-083C-4B91-9CE6-43CE02EC6C4C}" type="parTrans" cxnId="{DBDF1A10-9150-48C6-B23A-AADE4ED0B74F}">
      <dgm:prSet/>
      <dgm:spPr/>
      <dgm:t>
        <a:bodyPr/>
        <a:lstStyle/>
        <a:p>
          <a:endParaRPr lang="en-US"/>
        </a:p>
      </dgm:t>
    </dgm:pt>
    <dgm:pt modelId="{263F8C22-2A18-4C65-BD76-F767A44C6F86}" type="sibTrans" cxnId="{DBDF1A10-9150-48C6-B23A-AADE4ED0B74F}">
      <dgm:prSet/>
      <dgm:spPr/>
      <dgm:t>
        <a:bodyPr/>
        <a:lstStyle/>
        <a:p>
          <a:endParaRPr lang="en-US"/>
        </a:p>
      </dgm:t>
    </dgm:pt>
    <dgm:pt modelId="{CC3CDAD6-046F-4500-B68B-58E862F9A446}">
      <dgm:prSet custT="1"/>
      <dgm:spPr/>
      <dgm:t>
        <a:bodyPr/>
        <a:lstStyle/>
        <a:p>
          <a:pPr rtl="0"/>
          <a:r>
            <a:rPr lang="en-US" sz="2000" b="1" dirty="0" smtClean="0">
              <a:latin typeface="Book Antiqua" pitchFamily="18" charset="0"/>
            </a:rPr>
            <a:t>Finishing</a:t>
          </a:r>
          <a:r>
            <a:rPr lang="en-US" sz="2000" dirty="0" smtClean="0">
              <a:latin typeface="Book Antiqua" pitchFamily="18" charset="0"/>
            </a:rPr>
            <a:t> </a:t>
          </a:r>
          <a:r>
            <a:rPr lang="en-US" sz="2000" b="1" dirty="0" smtClean="0">
              <a:latin typeface="Book Antiqua" pitchFamily="18" charset="0"/>
            </a:rPr>
            <a:t>first</a:t>
          </a:r>
          <a:r>
            <a:rPr lang="tr-TR" sz="1800" dirty="0" smtClean="0">
              <a:latin typeface="Book Antiqua" pitchFamily="18" charset="0"/>
            </a:rPr>
            <a:t>: </a:t>
          </a:r>
          <a:r>
            <a:rPr lang="en-US" sz="1800" dirty="0" smtClean="0">
              <a:latin typeface="Book Antiqua" pitchFamily="18" charset="0"/>
            </a:rPr>
            <a:t>Ts should have series of spare activities. Giving short little </a:t>
          </a:r>
          <a:r>
            <a:rPr lang="en-US" sz="1800" dirty="0" err="1" smtClean="0">
              <a:latin typeface="Book Antiqua" pitchFamily="18" charset="0"/>
            </a:rPr>
            <a:t>ta</a:t>
          </a:r>
          <a:r>
            <a:rPr lang="tr-TR" sz="1800" dirty="0" err="1" smtClean="0">
              <a:latin typeface="Book Antiqua" pitchFamily="18" charset="0"/>
            </a:rPr>
            <a:t>sks</a:t>
          </a:r>
          <a:endParaRPr lang="tr-TR" sz="1800" dirty="0">
            <a:latin typeface="Book Antiqua" pitchFamily="18" charset="0"/>
          </a:endParaRPr>
        </a:p>
      </dgm:t>
    </dgm:pt>
    <dgm:pt modelId="{0C7591B1-8CBB-460E-B385-128BC911D384}" type="parTrans" cxnId="{2269395D-1529-496C-A78D-A48CBF91BD70}">
      <dgm:prSet/>
      <dgm:spPr/>
      <dgm:t>
        <a:bodyPr/>
        <a:lstStyle/>
        <a:p>
          <a:endParaRPr lang="en-US"/>
        </a:p>
      </dgm:t>
    </dgm:pt>
    <dgm:pt modelId="{E003CAD3-50C8-4F7D-BD07-B94DC9024AE6}" type="sibTrans" cxnId="{2269395D-1529-496C-A78D-A48CBF91BD70}">
      <dgm:prSet/>
      <dgm:spPr/>
      <dgm:t>
        <a:bodyPr/>
        <a:lstStyle/>
        <a:p>
          <a:endParaRPr lang="en-US"/>
        </a:p>
      </dgm:t>
    </dgm:pt>
    <dgm:pt modelId="{E25338FB-7D93-43A3-B004-585C35670F96}">
      <dgm:prSet custT="1"/>
      <dgm:spPr/>
      <dgm:t>
        <a:bodyPr/>
        <a:lstStyle/>
        <a:p>
          <a:pPr rtl="0"/>
          <a:r>
            <a:rPr lang="en-US" sz="2000" b="1" dirty="0" smtClean="0">
              <a:latin typeface="Book Antiqua" pitchFamily="18" charset="0"/>
            </a:rPr>
            <a:t>Awkward groups</a:t>
          </a:r>
          <a:r>
            <a:rPr lang="tr-TR" sz="1800" dirty="0" smtClean="0">
              <a:latin typeface="Book Antiqua" pitchFamily="18" charset="0"/>
            </a:rPr>
            <a:t>: </a:t>
          </a:r>
          <a:r>
            <a:rPr lang="en-US" sz="1800" dirty="0" smtClean="0">
              <a:latin typeface="Book Antiqua" pitchFamily="18" charset="0"/>
            </a:rPr>
            <a:t>change the group members, reorganize the group</a:t>
          </a:r>
          <a:r>
            <a:rPr lang="tr-TR" sz="1800" dirty="0" smtClean="0">
              <a:latin typeface="Book Antiqua" pitchFamily="18" charset="0"/>
            </a:rPr>
            <a:t>, </a:t>
          </a:r>
          <a:endParaRPr lang="en-US" sz="1800" dirty="0">
            <a:latin typeface="Book Antiqua" pitchFamily="18" charset="0"/>
          </a:endParaRPr>
        </a:p>
      </dgm:t>
    </dgm:pt>
    <dgm:pt modelId="{AFB9AB13-AC17-4930-AF84-563CE60C5E02}" type="parTrans" cxnId="{AEAA4E9B-89BF-4CF0-BE92-95A52B6A7A6F}">
      <dgm:prSet/>
      <dgm:spPr/>
      <dgm:t>
        <a:bodyPr/>
        <a:lstStyle/>
        <a:p>
          <a:endParaRPr lang="en-US"/>
        </a:p>
      </dgm:t>
    </dgm:pt>
    <dgm:pt modelId="{E4BA3A1A-CFD7-4500-90FB-8A327B781AE2}" type="sibTrans" cxnId="{AEAA4E9B-89BF-4CF0-BE92-95A52B6A7A6F}">
      <dgm:prSet/>
      <dgm:spPr/>
      <dgm:t>
        <a:bodyPr/>
        <a:lstStyle/>
        <a:p>
          <a:endParaRPr lang="en-US"/>
        </a:p>
      </dgm:t>
    </dgm:pt>
    <dgm:pt modelId="{F0D3F28C-4754-4E7C-9FDE-F45D1E4AFC48}">
      <dgm:prSet custT="1"/>
      <dgm:spPr/>
      <dgm:t>
        <a:bodyPr/>
        <a:lstStyle/>
        <a:p>
          <a:pPr rtl="0"/>
          <a:r>
            <a:rPr lang="en-US" sz="2000" b="1" dirty="0" smtClean="0">
              <a:latin typeface="Book Antiqua" pitchFamily="18" charset="0"/>
            </a:rPr>
            <a:t>Chance</a:t>
          </a:r>
          <a:r>
            <a:rPr lang="tr-TR" sz="1800" dirty="0" smtClean="0">
              <a:latin typeface="Book Antiqua" pitchFamily="18" charset="0"/>
            </a:rPr>
            <a:t>: </a:t>
          </a:r>
          <a:r>
            <a:rPr lang="tr-TR" sz="1800" dirty="0" err="1" smtClean="0">
              <a:latin typeface="Book Antiqua" pitchFamily="18" charset="0"/>
            </a:rPr>
            <a:t>arbitrary</a:t>
          </a:r>
          <a:r>
            <a:rPr lang="tr-TR" sz="1800" dirty="0" smtClean="0">
              <a:latin typeface="Book Antiqua" pitchFamily="18" charset="0"/>
            </a:rPr>
            <a:t> </a:t>
          </a:r>
          <a:r>
            <a:rPr lang="tr-TR" sz="1800" dirty="0" err="1" smtClean="0">
              <a:latin typeface="Book Antiqua" pitchFamily="18" charset="0"/>
            </a:rPr>
            <a:t>thing</a:t>
          </a:r>
          <a:endParaRPr lang="tr-TR" sz="1800" dirty="0">
            <a:latin typeface="Book Antiqua" pitchFamily="18" charset="0"/>
          </a:endParaRPr>
        </a:p>
      </dgm:t>
    </dgm:pt>
    <dgm:pt modelId="{6DF55E47-5AD6-4612-8333-A5203DDEC334}" type="sibTrans" cxnId="{6E4D47D2-56FB-4876-8D57-313F257B4771}">
      <dgm:prSet/>
      <dgm:spPr/>
      <dgm:t>
        <a:bodyPr/>
        <a:lstStyle/>
        <a:p>
          <a:endParaRPr lang="en-US"/>
        </a:p>
      </dgm:t>
    </dgm:pt>
    <dgm:pt modelId="{708700DA-356A-4CEF-9033-82267644593B}" type="parTrans" cxnId="{6E4D47D2-56FB-4876-8D57-313F257B4771}">
      <dgm:prSet/>
      <dgm:spPr/>
      <dgm:t>
        <a:bodyPr/>
        <a:lstStyle/>
        <a:p>
          <a:endParaRPr lang="en-US"/>
        </a:p>
      </dgm:t>
    </dgm:pt>
    <dgm:pt modelId="{E59BEF1A-5690-41EB-8019-AE98D37A0D68}" type="pres">
      <dgm:prSet presAssocID="{3A82C646-CA86-4C8C-9A10-32FD8546214C}" presName="linear" presStyleCnt="0">
        <dgm:presLayoutVars>
          <dgm:animLvl val="lvl"/>
          <dgm:resizeHandles val="exact"/>
        </dgm:presLayoutVars>
      </dgm:prSet>
      <dgm:spPr/>
      <dgm:t>
        <a:bodyPr/>
        <a:lstStyle/>
        <a:p>
          <a:endParaRPr lang="en-US"/>
        </a:p>
      </dgm:t>
    </dgm:pt>
    <dgm:pt modelId="{0892BEAF-0813-4073-83DB-E55473F3B925}" type="pres">
      <dgm:prSet presAssocID="{482EB826-B8DD-4E8A-812A-F4EBD164F8F4}" presName="parentText" presStyleLbl="node1" presStyleIdx="0" presStyleCnt="22">
        <dgm:presLayoutVars>
          <dgm:chMax val="0"/>
          <dgm:bulletEnabled val="1"/>
        </dgm:presLayoutVars>
      </dgm:prSet>
      <dgm:spPr/>
      <dgm:t>
        <a:bodyPr/>
        <a:lstStyle/>
        <a:p>
          <a:endParaRPr lang="en-US"/>
        </a:p>
      </dgm:t>
    </dgm:pt>
    <dgm:pt modelId="{9DD3F7CC-DCE6-4A64-8B89-E8CC1C5A7F41}" type="pres">
      <dgm:prSet presAssocID="{1FF30964-F387-4EF3-B67F-C46690323A3D}" presName="spacer" presStyleCnt="0"/>
      <dgm:spPr/>
    </dgm:pt>
    <dgm:pt modelId="{95000B12-4D87-4B78-B060-0E55503D67BE}" type="pres">
      <dgm:prSet presAssocID="{613CB5B2-D895-4DF0-AB88-EAD2BAA56014}" presName="parentText" presStyleLbl="node1" presStyleIdx="1" presStyleCnt="22">
        <dgm:presLayoutVars>
          <dgm:chMax val="0"/>
          <dgm:bulletEnabled val="1"/>
        </dgm:presLayoutVars>
      </dgm:prSet>
      <dgm:spPr/>
      <dgm:t>
        <a:bodyPr/>
        <a:lstStyle/>
        <a:p>
          <a:endParaRPr lang="en-US"/>
        </a:p>
      </dgm:t>
    </dgm:pt>
    <dgm:pt modelId="{A70478CA-76FD-40F9-886B-5A669CEBD0FB}" type="pres">
      <dgm:prSet presAssocID="{364489EA-4331-45C1-B2C4-4F7CFC80A46A}" presName="spacer" presStyleCnt="0"/>
      <dgm:spPr/>
    </dgm:pt>
    <dgm:pt modelId="{773A72A6-F40B-44F6-B1B6-34DD4310668D}" type="pres">
      <dgm:prSet presAssocID="{E6D04E97-FC37-486C-8BA1-D13821B7DB4F}" presName="parentText" presStyleLbl="node1" presStyleIdx="2" presStyleCnt="22">
        <dgm:presLayoutVars>
          <dgm:chMax val="0"/>
          <dgm:bulletEnabled val="1"/>
        </dgm:presLayoutVars>
      </dgm:prSet>
      <dgm:spPr/>
      <dgm:t>
        <a:bodyPr/>
        <a:lstStyle/>
        <a:p>
          <a:endParaRPr lang="en-US"/>
        </a:p>
      </dgm:t>
    </dgm:pt>
    <dgm:pt modelId="{274ECF2C-2F24-403B-A0B8-B1499E42C854}" type="pres">
      <dgm:prSet presAssocID="{A023487C-0A25-4FD6-A5DC-73E87996CA79}" presName="spacer" presStyleCnt="0"/>
      <dgm:spPr/>
    </dgm:pt>
    <dgm:pt modelId="{E81AB853-B9A8-4D16-8A1D-251CA30735DF}" type="pres">
      <dgm:prSet presAssocID="{BA7F86BE-31F3-41A3-8317-A019ECD6CCE9}" presName="parentText" presStyleLbl="node1" presStyleIdx="3" presStyleCnt="22">
        <dgm:presLayoutVars>
          <dgm:chMax val="0"/>
          <dgm:bulletEnabled val="1"/>
        </dgm:presLayoutVars>
      </dgm:prSet>
      <dgm:spPr/>
      <dgm:t>
        <a:bodyPr/>
        <a:lstStyle/>
        <a:p>
          <a:endParaRPr lang="en-US"/>
        </a:p>
      </dgm:t>
    </dgm:pt>
    <dgm:pt modelId="{D0D781F8-B153-483F-AB5D-2A3D1E8253ED}" type="pres">
      <dgm:prSet presAssocID="{06F5DCB4-3780-4357-B597-B9AF6AA91C8D}" presName="spacer" presStyleCnt="0"/>
      <dgm:spPr/>
    </dgm:pt>
    <dgm:pt modelId="{A0E798DB-73A0-46F5-A0FE-97F0C33BD530}" type="pres">
      <dgm:prSet presAssocID="{C582D332-A0B8-41FC-AF6C-C2B44D95FBBC}" presName="parentText" presStyleLbl="node1" presStyleIdx="4" presStyleCnt="22">
        <dgm:presLayoutVars>
          <dgm:chMax val="0"/>
          <dgm:bulletEnabled val="1"/>
        </dgm:presLayoutVars>
      </dgm:prSet>
      <dgm:spPr/>
      <dgm:t>
        <a:bodyPr/>
        <a:lstStyle/>
        <a:p>
          <a:endParaRPr lang="en-US"/>
        </a:p>
      </dgm:t>
    </dgm:pt>
    <dgm:pt modelId="{F1EF39C9-5196-4567-A71C-7E7477D87F7F}" type="pres">
      <dgm:prSet presAssocID="{D19330CB-B653-44CB-8335-6D7396444DFC}" presName="spacer" presStyleCnt="0"/>
      <dgm:spPr/>
    </dgm:pt>
    <dgm:pt modelId="{C4A79A68-F3C0-4B80-8279-965F1224AA70}" type="pres">
      <dgm:prSet presAssocID="{B057885A-DAE6-4801-834F-89100F1C58DE}" presName="parentText" presStyleLbl="node1" presStyleIdx="5" presStyleCnt="22">
        <dgm:presLayoutVars>
          <dgm:chMax val="0"/>
          <dgm:bulletEnabled val="1"/>
        </dgm:presLayoutVars>
      </dgm:prSet>
      <dgm:spPr/>
      <dgm:t>
        <a:bodyPr/>
        <a:lstStyle/>
        <a:p>
          <a:endParaRPr lang="en-US"/>
        </a:p>
      </dgm:t>
    </dgm:pt>
    <dgm:pt modelId="{84B76F6D-9E81-4EF8-9520-B42FA0276914}" type="pres">
      <dgm:prSet presAssocID="{60D48506-0D7A-4856-B01D-BB1A4D3D5B34}" presName="spacer" presStyleCnt="0"/>
      <dgm:spPr/>
    </dgm:pt>
    <dgm:pt modelId="{6FB845E9-9B8C-48A0-84A6-C727C900699B}" type="pres">
      <dgm:prSet presAssocID="{95FAC59A-993C-41BE-8169-B23DFBBFD856}" presName="parentText" presStyleLbl="node1" presStyleIdx="6" presStyleCnt="22">
        <dgm:presLayoutVars>
          <dgm:chMax val="0"/>
          <dgm:bulletEnabled val="1"/>
        </dgm:presLayoutVars>
      </dgm:prSet>
      <dgm:spPr/>
      <dgm:t>
        <a:bodyPr/>
        <a:lstStyle/>
        <a:p>
          <a:endParaRPr lang="en-US"/>
        </a:p>
      </dgm:t>
    </dgm:pt>
    <dgm:pt modelId="{90E83D9C-9456-41C6-88A5-E6B60C1E701B}" type="pres">
      <dgm:prSet presAssocID="{206A62CB-911F-4E74-870E-7047560A6625}" presName="spacer" presStyleCnt="0"/>
      <dgm:spPr/>
    </dgm:pt>
    <dgm:pt modelId="{05A7E865-A9F7-4C55-8A60-9E3231D95FD2}" type="pres">
      <dgm:prSet presAssocID="{4BAEE9FE-7A08-4F65-9B6C-F25095AF9D78}" presName="parentText" presStyleLbl="node1" presStyleIdx="7" presStyleCnt="22">
        <dgm:presLayoutVars>
          <dgm:chMax val="0"/>
          <dgm:bulletEnabled val="1"/>
        </dgm:presLayoutVars>
      </dgm:prSet>
      <dgm:spPr/>
      <dgm:t>
        <a:bodyPr/>
        <a:lstStyle/>
        <a:p>
          <a:endParaRPr lang="en-US"/>
        </a:p>
      </dgm:t>
    </dgm:pt>
    <dgm:pt modelId="{180066F4-34CD-4148-B7BD-27C77070547C}" type="pres">
      <dgm:prSet presAssocID="{C27294D1-D28F-4429-BC30-1D43981A4962}" presName="spacer" presStyleCnt="0"/>
      <dgm:spPr/>
    </dgm:pt>
    <dgm:pt modelId="{7F531C98-A5E4-4707-954A-E59C90994B38}" type="pres">
      <dgm:prSet presAssocID="{F0D3F28C-4754-4E7C-9FDE-F45D1E4AFC48}" presName="parentText" presStyleLbl="node1" presStyleIdx="8" presStyleCnt="22">
        <dgm:presLayoutVars>
          <dgm:chMax val="0"/>
          <dgm:bulletEnabled val="1"/>
        </dgm:presLayoutVars>
      </dgm:prSet>
      <dgm:spPr/>
      <dgm:t>
        <a:bodyPr/>
        <a:lstStyle/>
        <a:p>
          <a:endParaRPr lang="en-US"/>
        </a:p>
      </dgm:t>
    </dgm:pt>
    <dgm:pt modelId="{5B9FBAE0-70F2-47AB-922D-1299F6B1B8F0}" type="pres">
      <dgm:prSet presAssocID="{6DF55E47-5AD6-4612-8333-A5203DDEC334}" presName="spacer" presStyleCnt="0"/>
      <dgm:spPr/>
    </dgm:pt>
    <dgm:pt modelId="{303B32D8-B404-4A05-B72F-066EA88E92F6}" type="pres">
      <dgm:prSet presAssocID="{0C4C3BB3-84F2-4FC0-A36A-2B2D214FC040}" presName="parentText" presStyleLbl="node1" presStyleIdx="9" presStyleCnt="22">
        <dgm:presLayoutVars>
          <dgm:chMax val="0"/>
          <dgm:bulletEnabled val="1"/>
        </dgm:presLayoutVars>
      </dgm:prSet>
      <dgm:spPr/>
      <dgm:t>
        <a:bodyPr/>
        <a:lstStyle/>
        <a:p>
          <a:endParaRPr lang="en-US"/>
        </a:p>
      </dgm:t>
    </dgm:pt>
    <dgm:pt modelId="{A3BCD823-561F-4032-BFF1-304452943DF2}" type="pres">
      <dgm:prSet presAssocID="{FBFCE202-C5C0-4335-8B7E-53DABCDC636B}" presName="spacer" presStyleCnt="0"/>
      <dgm:spPr/>
    </dgm:pt>
    <dgm:pt modelId="{14BF2FD2-62D5-4C68-ACEF-8AE1DC69C25A}" type="pres">
      <dgm:prSet presAssocID="{7ADF6DA6-ADBE-48BA-BF53-46D04697E2AD}" presName="parentText" presStyleLbl="node1" presStyleIdx="10" presStyleCnt="22">
        <dgm:presLayoutVars>
          <dgm:chMax val="0"/>
          <dgm:bulletEnabled val="1"/>
        </dgm:presLayoutVars>
      </dgm:prSet>
      <dgm:spPr/>
      <dgm:t>
        <a:bodyPr/>
        <a:lstStyle/>
        <a:p>
          <a:endParaRPr lang="en-US"/>
        </a:p>
      </dgm:t>
    </dgm:pt>
    <dgm:pt modelId="{CFD00A24-1640-4990-8DA8-B50D29D59706}" type="pres">
      <dgm:prSet presAssocID="{CED5E604-44C1-4A40-B40E-460A214CB526}" presName="spacer" presStyleCnt="0"/>
      <dgm:spPr/>
    </dgm:pt>
    <dgm:pt modelId="{AED59D7E-17CC-4730-B4C4-794C711A4F59}" type="pres">
      <dgm:prSet presAssocID="{DD45C333-A61D-4DD6-B5F6-D7E10613D340}" presName="parentText" presStyleLbl="node1" presStyleIdx="11" presStyleCnt="22">
        <dgm:presLayoutVars>
          <dgm:chMax val="0"/>
          <dgm:bulletEnabled val="1"/>
        </dgm:presLayoutVars>
      </dgm:prSet>
      <dgm:spPr/>
      <dgm:t>
        <a:bodyPr/>
        <a:lstStyle/>
        <a:p>
          <a:endParaRPr lang="en-US"/>
        </a:p>
      </dgm:t>
    </dgm:pt>
    <dgm:pt modelId="{A1F868E5-5889-446B-9544-EA15EDF6E3C3}" type="pres">
      <dgm:prSet presAssocID="{0CEAB0EE-31A2-4E94-8577-539B5AF4674B}" presName="spacer" presStyleCnt="0"/>
      <dgm:spPr/>
    </dgm:pt>
    <dgm:pt modelId="{BC797EC5-85E7-4ACB-8A97-9C7A403A6035}" type="pres">
      <dgm:prSet presAssocID="{752006DA-9B2F-49E7-B7B7-6C92EA95858B}" presName="parentText" presStyleLbl="node1" presStyleIdx="12" presStyleCnt="22">
        <dgm:presLayoutVars>
          <dgm:chMax val="0"/>
          <dgm:bulletEnabled val="1"/>
        </dgm:presLayoutVars>
      </dgm:prSet>
      <dgm:spPr/>
      <dgm:t>
        <a:bodyPr/>
        <a:lstStyle/>
        <a:p>
          <a:endParaRPr lang="en-US"/>
        </a:p>
      </dgm:t>
    </dgm:pt>
    <dgm:pt modelId="{E75F4CA4-C982-4639-B80A-9C9D775012C0}" type="pres">
      <dgm:prSet presAssocID="{2373E037-5A3F-48F5-AE28-1047222D60F5}" presName="spacer" presStyleCnt="0"/>
      <dgm:spPr/>
    </dgm:pt>
    <dgm:pt modelId="{A6976928-BBFF-4387-9F01-D47BCFEE6F35}" type="pres">
      <dgm:prSet presAssocID="{8EAB3782-C1AD-4471-8336-41D2DE9F1E5F}" presName="parentText" presStyleLbl="node1" presStyleIdx="13" presStyleCnt="22">
        <dgm:presLayoutVars>
          <dgm:chMax val="0"/>
          <dgm:bulletEnabled val="1"/>
        </dgm:presLayoutVars>
      </dgm:prSet>
      <dgm:spPr/>
      <dgm:t>
        <a:bodyPr/>
        <a:lstStyle/>
        <a:p>
          <a:endParaRPr lang="en-US"/>
        </a:p>
      </dgm:t>
    </dgm:pt>
    <dgm:pt modelId="{7E5BB595-651B-472E-BEBF-166D638F07B0}" type="pres">
      <dgm:prSet presAssocID="{B6BB7612-1D00-49D4-AF8D-799D155F5D98}" presName="spacer" presStyleCnt="0"/>
      <dgm:spPr/>
    </dgm:pt>
    <dgm:pt modelId="{8847E463-02CF-4DB2-8B1B-3C543CFB5953}" type="pres">
      <dgm:prSet presAssocID="{6873EE9F-BAE1-4E0E-B46D-1A58855B242E}" presName="parentText" presStyleLbl="node1" presStyleIdx="14" presStyleCnt="22">
        <dgm:presLayoutVars>
          <dgm:chMax val="0"/>
          <dgm:bulletEnabled val="1"/>
        </dgm:presLayoutVars>
      </dgm:prSet>
      <dgm:spPr/>
      <dgm:t>
        <a:bodyPr/>
        <a:lstStyle/>
        <a:p>
          <a:endParaRPr lang="en-US"/>
        </a:p>
      </dgm:t>
    </dgm:pt>
    <dgm:pt modelId="{7CE55D57-0E95-4207-82F0-C48DEC1755D0}" type="pres">
      <dgm:prSet presAssocID="{141ACA92-106D-40AC-9BCD-1EE5C44FC446}" presName="spacer" presStyleCnt="0"/>
      <dgm:spPr/>
    </dgm:pt>
    <dgm:pt modelId="{49277FFE-CAC1-4139-9890-1DF4A512B511}" type="pres">
      <dgm:prSet presAssocID="{B7C3D634-88E1-4EA8-B004-D9CEBACF3C31}" presName="parentText" presStyleLbl="node1" presStyleIdx="15" presStyleCnt="22">
        <dgm:presLayoutVars>
          <dgm:chMax val="0"/>
          <dgm:bulletEnabled val="1"/>
        </dgm:presLayoutVars>
      </dgm:prSet>
      <dgm:spPr/>
      <dgm:t>
        <a:bodyPr/>
        <a:lstStyle/>
        <a:p>
          <a:endParaRPr lang="en-US"/>
        </a:p>
      </dgm:t>
    </dgm:pt>
    <dgm:pt modelId="{8957F537-507A-4BAA-B6A7-937A119BEC26}" type="pres">
      <dgm:prSet presAssocID="{215FE100-A586-4948-8AD3-3151935F74F9}" presName="spacer" presStyleCnt="0"/>
      <dgm:spPr/>
    </dgm:pt>
    <dgm:pt modelId="{DA69820E-8FFC-43CE-8D44-74B7088AC3AD}" type="pres">
      <dgm:prSet presAssocID="{9D427F84-0DBF-44BC-9AA3-5138F5C9886B}" presName="parentText" presStyleLbl="node1" presStyleIdx="16" presStyleCnt="22">
        <dgm:presLayoutVars>
          <dgm:chMax val="0"/>
          <dgm:bulletEnabled val="1"/>
        </dgm:presLayoutVars>
      </dgm:prSet>
      <dgm:spPr/>
      <dgm:t>
        <a:bodyPr/>
        <a:lstStyle/>
        <a:p>
          <a:endParaRPr lang="en-US"/>
        </a:p>
      </dgm:t>
    </dgm:pt>
    <dgm:pt modelId="{47494302-D9F2-4516-AED0-1B0DFC99283D}" type="pres">
      <dgm:prSet presAssocID="{10F23D36-9E52-4A62-A485-B24498B151A9}" presName="spacer" presStyleCnt="0"/>
      <dgm:spPr/>
    </dgm:pt>
    <dgm:pt modelId="{2527F25A-6971-4714-8733-DF45A2A526B6}" type="pres">
      <dgm:prSet presAssocID="{C5D5B7AD-95C1-40A9-B3EB-66E9795EE8E6}" presName="parentText" presStyleLbl="node1" presStyleIdx="17" presStyleCnt="22">
        <dgm:presLayoutVars>
          <dgm:chMax val="0"/>
          <dgm:bulletEnabled val="1"/>
        </dgm:presLayoutVars>
      </dgm:prSet>
      <dgm:spPr/>
      <dgm:t>
        <a:bodyPr/>
        <a:lstStyle/>
        <a:p>
          <a:endParaRPr lang="en-US"/>
        </a:p>
      </dgm:t>
    </dgm:pt>
    <dgm:pt modelId="{330C91EF-DA2C-42C7-8C66-99195EA522B9}" type="pres">
      <dgm:prSet presAssocID="{A1B07E61-8321-4A25-B957-D4558FDEC91F}" presName="spacer" presStyleCnt="0"/>
      <dgm:spPr/>
    </dgm:pt>
    <dgm:pt modelId="{7E58E15E-FFD2-4DF2-9AAD-322F2E77762F}" type="pres">
      <dgm:prSet presAssocID="{747FDB0B-276A-45AB-BD1A-E243BBA0CC04}" presName="parentText" presStyleLbl="node1" presStyleIdx="18" presStyleCnt="22">
        <dgm:presLayoutVars>
          <dgm:chMax val="0"/>
          <dgm:bulletEnabled val="1"/>
        </dgm:presLayoutVars>
      </dgm:prSet>
      <dgm:spPr/>
      <dgm:t>
        <a:bodyPr/>
        <a:lstStyle/>
        <a:p>
          <a:endParaRPr lang="en-US"/>
        </a:p>
      </dgm:t>
    </dgm:pt>
    <dgm:pt modelId="{778FBA6F-19A7-44A6-A8BC-82F8F0377638}" type="pres">
      <dgm:prSet presAssocID="{22B27CBA-7E32-4A17-AD0F-49DF6F12A737}" presName="spacer" presStyleCnt="0"/>
      <dgm:spPr/>
    </dgm:pt>
    <dgm:pt modelId="{1D727104-0080-47F3-870F-65B697C8FF3C}" type="pres">
      <dgm:prSet presAssocID="{5FC35D29-587E-4025-945C-F5A5C560E153}" presName="parentText" presStyleLbl="node1" presStyleIdx="19" presStyleCnt="22">
        <dgm:presLayoutVars>
          <dgm:chMax val="0"/>
          <dgm:bulletEnabled val="1"/>
        </dgm:presLayoutVars>
      </dgm:prSet>
      <dgm:spPr/>
      <dgm:t>
        <a:bodyPr/>
        <a:lstStyle/>
        <a:p>
          <a:endParaRPr lang="en-US"/>
        </a:p>
      </dgm:t>
    </dgm:pt>
    <dgm:pt modelId="{AF46B646-2AE2-4AC2-A960-0B42CEBCC60D}" type="pres">
      <dgm:prSet presAssocID="{263F8C22-2A18-4C65-BD76-F767A44C6F86}" presName="spacer" presStyleCnt="0"/>
      <dgm:spPr/>
    </dgm:pt>
    <dgm:pt modelId="{D826DE90-346B-4DE9-BB3D-14394707CCFC}" type="pres">
      <dgm:prSet presAssocID="{CC3CDAD6-046F-4500-B68B-58E862F9A446}" presName="parentText" presStyleLbl="node1" presStyleIdx="20" presStyleCnt="22">
        <dgm:presLayoutVars>
          <dgm:chMax val="0"/>
          <dgm:bulletEnabled val="1"/>
        </dgm:presLayoutVars>
      </dgm:prSet>
      <dgm:spPr/>
      <dgm:t>
        <a:bodyPr/>
        <a:lstStyle/>
        <a:p>
          <a:endParaRPr lang="en-US"/>
        </a:p>
      </dgm:t>
    </dgm:pt>
    <dgm:pt modelId="{580D9D16-1AC5-4FA4-A286-6C651984E485}" type="pres">
      <dgm:prSet presAssocID="{E003CAD3-50C8-4F7D-BD07-B94DC9024AE6}" presName="spacer" presStyleCnt="0"/>
      <dgm:spPr/>
    </dgm:pt>
    <dgm:pt modelId="{F4D808CB-88A5-437C-9437-593F8F97EC96}" type="pres">
      <dgm:prSet presAssocID="{E25338FB-7D93-43A3-B004-585C35670F96}" presName="parentText" presStyleLbl="node1" presStyleIdx="21" presStyleCnt="22">
        <dgm:presLayoutVars>
          <dgm:chMax val="0"/>
          <dgm:bulletEnabled val="1"/>
        </dgm:presLayoutVars>
      </dgm:prSet>
      <dgm:spPr/>
      <dgm:t>
        <a:bodyPr/>
        <a:lstStyle/>
        <a:p>
          <a:endParaRPr lang="en-US"/>
        </a:p>
      </dgm:t>
    </dgm:pt>
  </dgm:ptLst>
  <dgm:cxnLst>
    <dgm:cxn modelId="{D4D5FCD2-6B5F-4CDD-A9F9-465BBD14D701}" type="presOf" srcId="{747FDB0B-276A-45AB-BD1A-E243BBA0CC04}" destId="{7E58E15E-FFD2-4DF2-9AAD-322F2E77762F}" srcOrd="0" destOrd="0" presId="urn:microsoft.com/office/officeart/2005/8/layout/vList2"/>
    <dgm:cxn modelId="{DAD37E03-15DE-4661-9180-D6B1134E1DA4}" type="presOf" srcId="{0C4C3BB3-84F2-4FC0-A36A-2B2D214FC040}" destId="{303B32D8-B404-4A05-B72F-066EA88E92F6}" srcOrd="0" destOrd="0" presId="urn:microsoft.com/office/officeart/2005/8/layout/vList2"/>
    <dgm:cxn modelId="{95867C69-B0BD-4A5E-A88A-4A4743531050}" srcId="{3A82C646-CA86-4C8C-9A10-32FD8546214C}" destId="{95FAC59A-993C-41BE-8169-B23DFBBFD856}" srcOrd="6" destOrd="0" parTransId="{CC3A6662-7C94-427A-B314-386B205B7075}" sibTransId="{206A62CB-911F-4E74-870E-7047560A6625}"/>
    <dgm:cxn modelId="{2269395D-1529-496C-A78D-A48CBF91BD70}" srcId="{3A82C646-CA86-4C8C-9A10-32FD8546214C}" destId="{CC3CDAD6-046F-4500-B68B-58E862F9A446}" srcOrd="20" destOrd="0" parTransId="{0C7591B1-8CBB-460E-B385-128BC911D384}" sibTransId="{E003CAD3-50C8-4F7D-BD07-B94DC9024AE6}"/>
    <dgm:cxn modelId="{1D93B3F5-A38F-4F3A-88A1-B6DEC7D43E61}" type="presOf" srcId="{752006DA-9B2F-49E7-B7B7-6C92EA95858B}" destId="{BC797EC5-85E7-4ACB-8A97-9C7A403A6035}" srcOrd="0" destOrd="0" presId="urn:microsoft.com/office/officeart/2005/8/layout/vList2"/>
    <dgm:cxn modelId="{0A46838B-6E8A-4592-B587-935F77191D1E}" type="presOf" srcId="{BA7F86BE-31F3-41A3-8317-A019ECD6CCE9}" destId="{E81AB853-B9A8-4D16-8A1D-251CA30735DF}" srcOrd="0" destOrd="0" presId="urn:microsoft.com/office/officeart/2005/8/layout/vList2"/>
    <dgm:cxn modelId="{F4625056-AC86-4DF2-BC03-FDF0EE1D261D}" type="presOf" srcId="{B057885A-DAE6-4801-834F-89100F1C58DE}" destId="{C4A79A68-F3C0-4B80-8279-965F1224AA70}" srcOrd="0" destOrd="0" presId="urn:microsoft.com/office/officeart/2005/8/layout/vList2"/>
    <dgm:cxn modelId="{D17909EE-06E6-4066-A4D5-2EC56DC8D8A5}" type="presOf" srcId="{6873EE9F-BAE1-4E0E-B46D-1A58855B242E}" destId="{8847E463-02CF-4DB2-8B1B-3C543CFB5953}" srcOrd="0" destOrd="0" presId="urn:microsoft.com/office/officeart/2005/8/layout/vList2"/>
    <dgm:cxn modelId="{C95C0633-BD90-4DD2-AE1D-A637A0F4A9ED}" srcId="{3A82C646-CA86-4C8C-9A10-32FD8546214C}" destId="{6873EE9F-BAE1-4E0E-B46D-1A58855B242E}" srcOrd="14" destOrd="0" parTransId="{4E51A284-F4E8-459F-8672-729AE2B1CC09}" sibTransId="{141ACA92-106D-40AC-9BCD-1EE5C44FC446}"/>
    <dgm:cxn modelId="{2CFA2A36-DE82-42D4-A61D-6BBAA4DFA223}" type="presOf" srcId="{482EB826-B8DD-4E8A-812A-F4EBD164F8F4}" destId="{0892BEAF-0813-4073-83DB-E55473F3B925}" srcOrd="0" destOrd="0" presId="urn:microsoft.com/office/officeart/2005/8/layout/vList2"/>
    <dgm:cxn modelId="{A0AEFC20-3F38-4B8F-9C4F-3EB7B5537FEF}" srcId="{3A82C646-CA86-4C8C-9A10-32FD8546214C}" destId="{7ADF6DA6-ADBE-48BA-BF53-46D04697E2AD}" srcOrd="10" destOrd="0" parTransId="{430598F8-435A-4366-8BA5-8AD61F6C0C45}" sibTransId="{CED5E604-44C1-4A40-B40E-460A214CB526}"/>
    <dgm:cxn modelId="{42E65ED0-35D2-4833-A782-214327D86BDC}" srcId="{3A82C646-CA86-4C8C-9A10-32FD8546214C}" destId="{4BAEE9FE-7A08-4F65-9B6C-F25095AF9D78}" srcOrd="7" destOrd="0" parTransId="{3E071A3A-4020-4558-AB1A-69F0AC303572}" sibTransId="{C27294D1-D28F-4429-BC30-1D43981A4962}"/>
    <dgm:cxn modelId="{7E41175A-777F-49F6-BAB0-38E204788511}" type="presOf" srcId="{C5D5B7AD-95C1-40A9-B3EB-66E9795EE8E6}" destId="{2527F25A-6971-4714-8733-DF45A2A526B6}" srcOrd="0" destOrd="0" presId="urn:microsoft.com/office/officeart/2005/8/layout/vList2"/>
    <dgm:cxn modelId="{0A0F1957-6D45-4E3F-8597-4263B9D5D537}" type="presOf" srcId="{B7C3D634-88E1-4EA8-B004-D9CEBACF3C31}" destId="{49277FFE-CAC1-4139-9890-1DF4A512B511}" srcOrd="0" destOrd="0" presId="urn:microsoft.com/office/officeart/2005/8/layout/vList2"/>
    <dgm:cxn modelId="{AD932745-73E5-4858-8432-953BD032E2F6}" srcId="{3A82C646-CA86-4C8C-9A10-32FD8546214C}" destId="{747FDB0B-276A-45AB-BD1A-E243BBA0CC04}" srcOrd="18" destOrd="0" parTransId="{8FCEB3AB-9EAD-4DC9-930D-85F9CC39DA26}" sibTransId="{22B27CBA-7E32-4A17-AD0F-49DF6F12A737}"/>
    <dgm:cxn modelId="{C194BFCF-3826-4128-9354-0BA5B0A20ACD}" srcId="{3A82C646-CA86-4C8C-9A10-32FD8546214C}" destId="{C582D332-A0B8-41FC-AF6C-C2B44D95FBBC}" srcOrd="4" destOrd="0" parTransId="{B2C092D0-B784-460D-A6B1-C2A2E6705956}" sibTransId="{D19330CB-B653-44CB-8335-6D7396444DFC}"/>
    <dgm:cxn modelId="{6B0A19D2-766B-48DA-A8BC-2B118BF6412D}" type="presOf" srcId="{8EAB3782-C1AD-4471-8336-41D2DE9F1E5F}" destId="{A6976928-BBFF-4387-9F01-D47BCFEE6F35}" srcOrd="0" destOrd="0" presId="urn:microsoft.com/office/officeart/2005/8/layout/vList2"/>
    <dgm:cxn modelId="{C51EE50D-929B-4B05-8050-9BF7D24C51BF}" type="presOf" srcId="{E25338FB-7D93-43A3-B004-585C35670F96}" destId="{F4D808CB-88A5-437C-9437-593F8F97EC96}" srcOrd="0" destOrd="0" presId="urn:microsoft.com/office/officeart/2005/8/layout/vList2"/>
    <dgm:cxn modelId="{2533D9BE-7A1A-4A2F-8954-C72AC6159170}" type="presOf" srcId="{7ADF6DA6-ADBE-48BA-BF53-46D04697E2AD}" destId="{14BF2FD2-62D5-4C68-ACEF-8AE1DC69C25A}" srcOrd="0" destOrd="0" presId="urn:microsoft.com/office/officeart/2005/8/layout/vList2"/>
    <dgm:cxn modelId="{EAE0CC93-EF58-48B8-B023-F152946F333D}" type="presOf" srcId="{CC3CDAD6-046F-4500-B68B-58E862F9A446}" destId="{D826DE90-346B-4DE9-BB3D-14394707CCFC}" srcOrd="0" destOrd="0" presId="urn:microsoft.com/office/officeart/2005/8/layout/vList2"/>
    <dgm:cxn modelId="{9E72BEB8-ED68-44D2-A3F4-1E6A3A0186E1}" srcId="{3A82C646-CA86-4C8C-9A10-32FD8546214C}" destId="{752006DA-9B2F-49E7-B7B7-6C92EA95858B}" srcOrd="12" destOrd="0" parTransId="{BEB784D3-64FD-4E24-A41C-45B9F0812A76}" sibTransId="{2373E037-5A3F-48F5-AE28-1047222D60F5}"/>
    <dgm:cxn modelId="{17C835C2-A849-4F79-AD10-CB167D6DAEDB}" srcId="{3A82C646-CA86-4C8C-9A10-32FD8546214C}" destId="{8EAB3782-C1AD-4471-8336-41D2DE9F1E5F}" srcOrd="13" destOrd="0" parTransId="{DF42389B-7A10-43B6-BB17-5B11E071CB92}" sibTransId="{B6BB7612-1D00-49D4-AF8D-799D155F5D98}"/>
    <dgm:cxn modelId="{7921B1AF-1090-40DE-B2DB-849F302368E8}" type="presOf" srcId="{9D427F84-0DBF-44BC-9AA3-5138F5C9886B}" destId="{DA69820E-8FFC-43CE-8D44-74B7088AC3AD}" srcOrd="0" destOrd="0" presId="urn:microsoft.com/office/officeart/2005/8/layout/vList2"/>
    <dgm:cxn modelId="{1C34BE9A-0740-4606-967B-CBB9C2DB9A2E}" type="presOf" srcId="{E6D04E97-FC37-486C-8BA1-D13821B7DB4F}" destId="{773A72A6-F40B-44F6-B1B6-34DD4310668D}" srcOrd="0" destOrd="0" presId="urn:microsoft.com/office/officeart/2005/8/layout/vList2"/>
    <dgm:cxn modelId="{15793059-F8CC-4FA6-BF04-3BA84CB4A3EB}" srcId="{3A82C646-CA86-4C8C-9A10-32FD8546214C}" destId="{B7C3D634-88E1-4EA8-B004-D9CEBACF3C31}" srcOrd="15" destOrd="0" parTransId="{9842D5ED-65C8-43C4-84B2-AE945D60EF37}" sibTransId="{215FE100-A586-4948-8AD3-3151935F74F9}"/>
    <dgm:cxn modelId="{A8A1E3B6-F822-44B5-BE1D-1D1D44A2BAE5}" srcId="{3A82C646-CA86-4C8C-9A10-32FD8546214C}" destId="{DD45C333-A61D-4DD6-B5F6-D7E10613D340}" srcOrd="11" destOrd="0" parTransId="{35B58900-84BB-4ACA-86B6-D95F8EA13A84}" sibTransId="{0CEAB0EE-31A2-4E94-8577-539B5AF4674B}"/>
    <dgm:cxn modelId="{9FBC8F30-D520-4EAE-A030-B4E50E722AE0}" type="presOf" srcId="{613CB5B2-D895-4DF0-AB88-EAD2BAA56014}" destId="{95000B12-4D87-4B78-B060-0E55503D67BE}" srcOrd="0" destOrd="0" presId="urn:microsoft.com/office/officeart/2005/8/layout/vList2"/>
    <dgm:cxn modelId="{036AF08E-8799-4636-AD1B-E35C0B45E352}" srcId="{3A82C646-CA86-4C8C-9A10-32FD8546214C}" destId="{482EB826-B8DD-4E8A-812A-F4EBD164F8F4}" srcOrd="0" destOrd="0" parTransId="{E7AC792F-732C-4773-8EDD-77B3AE82328A}" sibTransId="{1FF30964-F387-4EF3-B67F-C46690323A3D}"/>
    <dgm:cxn modelId="{5A82958F-279D-4A90-9102-F39E23EBF40C}" srcId="{3A82C646-CA86-4C8C-9A10-32FD8546214C}" destId="{9D427F84-0DBF-44BC-9AA3-5138F5C9886B}" srcOrd="16" destOrd="0" parTransId="{1C7BD7A8-B155-4477-9EFD-DD75E59507B4}" sibTransId="{10F23D36-9E52-4A62-A485-B24498B151A9}"/>
    <dgm:cxn modelId="{AEAA4E9B-89BF-4CF0-BE92-95A52B6A7A6F}" srcId="{3A82C646-CA86-4C8C-9A10-32FD8546214C}" destId="{E25338FB-7D93-43A3-B004-585C35670F96}" srcOrd="21" destOrd="0" parTransId="{AFB9AB13-AC17-4930-AF84-563CE60C5E02}" sibTransId="{E4BA3A1A-CFD7-4500-90FB-8A327B781AE2}"/>
    <dgm:cxn modelId="{2B48A2D8-5E61-453B-8ECB-6A9922474151}" srcId="{3A82C646-CA86-4C8C-9A10-32FD8546214C}" destId="{C5D5B7AD-95C1-40A9-B3EB-66E9795EE8E6}" srcOrd="17" destOrd="0" parTransId="{8B903FD2-CA17-4E3C-A5B2-EA752C94DE34}" sibTransId="{A1B07E61-8321-4A25-B957-D4558FDEC91F}"/>
    <dgm:cxn modelId="{A021E44B-14E9-47B8-998B-89B4B637E51B}" type="presOf" srcId="{95FAC59A-993C-41BE-8169-B23DFBBFD856}" destId="{6FB845E9-9B8C-48A0-84A6-C727C900699B}" srcOrd="0" destOrd="0" presId="urn:microsoft.com/office/officeart/2005/8/layout/vList2"/>
    <dgm:cxn modelId="{F0FF7A4A-E639-48A8-8E43-E8848FDCD8A1}" type="presOf" srcId="{5FC35D29-587E-4025-945C-F5A5C560E153}" destId="{1D727104-0080-47F3-870F-65B697C8FF3C}" srcOrd="0" destOrd="0" presId="urn:microsoft.com/office/officeart/2005/8/layout/vList2"/>
    <dgm:cxn modelId="{2F1BAF7C-03D5-4E93-B02B-67505CA1E9D8}" srcId="{3A82C646-CA86-4C8C-9A10-32FD8546214C}" destId="{BA7F86BE-31F3-41A3-8317-A019ECD6CCE9}" srcOrd="3" destOrd="0" parTransId="{04FABDDF-AA9F-4549-B618-3AD511AD4369}" sibTransId="{06F5DCB4-3780-4357-B597-B9AF6AA91C8D}"/>
    <dgm:cxn modelId="{DDB64B36-9733-41E4-A303-4BFA5FF96F2E}" srcId="{3A82C646-CA86-4C8C-9A10-32FD8546214C}" destId="{0C4C3BB3-84F2-4FC0-A36A-2B2D214FC040}" srcOrd="9" destOrd="0" parTransId="{3BB7FF08-EE72-4130-8549-5B20EE2EC4A0}" sibTransId="{FBFCE202-C5C0-4335-8B7E-53DABCDC636B}"/>
    <dgm:cxn modelId="{3BDED0AF-C449-45EE-AEF5-C1E722B9ACBD}" srcId="{3A82C646-CA86-4C8C-9A10-32FD8546214C}" destId="{613CB5B2-D895-4DF0-AB88-EAD2BAA56014}" srcOrd="1" destOrd="0" parTransId="{4ADF119E-F512-4A8A-87C0-B31B404B15EE}" sibTransId="{364489EA-4331-45C1-B2C4-4F7CFC80A46A}"/>
    <dgm:cxn modelId="{DBDF1A10-9150-48C6-B23A-AADE4ED0B74F}" srcId="{3A82C646-CA86-4C8C-9A10-32FD8546214C}" destId="{5FC35D29-587E-4025-945C-F5A5C560E153}" srcOrd="19" destOrd="0" parTransId="{0FFD55C6-083C-4B91-9CE6-43CE02EC6C4C}" sibTransId="{263F8C22-2A18-4C65-BD76-F767A44C6F86}"/>
    <dgm:cxn modelId="{FB8485E4-0F87-48D0-BA52-7B17BB0F34DF}" type="presOf" srcId="{DD45C333-A61D-4DD6-B5F6-D7E10613D340}" destId="{AED59D7E-17CC-4730-B4C4-794C711A4F59}" srcOrd="0" destOrd="0" presId="urn:microsoft.com/office/officeart/2005/8/layout/vList2"/>
    <dgm:cxn modelId="{A6B8F3F2-3ECA-4E76-95E0-AC88B27647F7}" type="presOf" srcId="{4BAEE9FE-7A08-4F65-9B6C-F25095AF9D78}" destId="{05A7E865-A9F7-4C55-8A60-9E3231D95FD2}" srcOrd="0" destOrd="0" presId="urn:microsoft.com/office/officeart/2005/8/layout/vList2"/>
    <dgm:cxn modelId="{32357029-720E-48B4-B20D-6FF06598A7C5}" type="presOf" srcId="{C582D332-A0B8-41FC-AF6C-C2B44D95FBBC}" destId="{A0E798DB-73A0-46F5-A0FE-97F0C33BD530}" srcOrd="0" destOrd="0" presId="urn:microsoft.com/office/officeart/2005/8/layout/vList2"/>
    <dgm:cxn modelId="{6E4D47D2-56FB-4876-8D57-313F257B4771}" srcId="{3A82C646-CA86-4C8C-9A10-32FD8546214C}" destId="{F0D3F28C-4754-4E7C-9FDE-F45D1E4AFC48}" srcOrd="8" destOrd="0" parTransId="{708700DA-356A-4CEF-9033-82267644593B}" sibTransId="{6DF55E47-5AD6-4612-8333-A5203DDEC334}"/>
    <dgm:cxn modelId="{22F94533-F1BC-4826-B198-C6255A572381}" srcId="{3A82C646-CA86-4C8C-9A10-32FD8546214C}" destId="{E6D04E97-FC37-486C-8BA1-D13821B7DB4F}" srcOrd="2" destOrd="0" parTransId="{A3D57539-C6BE-45BE-AC72-303678F8C24F}" sibTransId="{A023487C-0A25-4FD6-A5DC-73E87996CA79}"/>
    <dgm:cxn modelId="{01AF94DA-9E56-4B74-A7CC-CC1B5A503C40}" srcId="{3A82C646-CA86-4C8C-9A10-32FD8546214C}" destId="{B057885A-DAE6-4801-834F-89100F1C58DE}" srcOrd="5" destOrd="0" parTransId="{25EF6ADC-E35C-487F-B1A9-D6D7F63C0C5D}" sibTransId="{60D48506-0D7A-4856-B01D-BB1A4D3D5B34}"/>
    <dgm:cxn modelId="{C249DBC3-3AEC-4BFD-85AE-3063F5333085}" type="presOf" srcId="{3A82C646-CA86-4C8C-9A10-32FD8546214C}" destId="{E59BEF1A-5690-41EB-8019-AE98D37A0D68}" srcOrd="0" destOrd="0" presId="urn:microsoft.com/office/officeart/2005/8/layout/vList2"/>
    <dgm:cxn modelId="{D4926F87-14CA-40F2-A44A-B6E0EC23D9D2}" type="presOf" srcId="{F0D3F28C-4754-4E7C-9FDE-F45D1E4AFC48}" destId="{7F531C98-A5E4-4707-954A-E59C90994B38}" srcOrd="0" destOrd="0" presId="urn:microsoft.com/office/officeart/2005/8/layout/vList2"/>
    <dgm:cxn modelId="{573833C2-EEB9-4F0C-840C-9A5ED97511D3}" type="presParOf" srcId="{E59BEF1A-5690-41EB-8019-AE98D37A0D68}" destId="{0892BEAF-0813-4073-83DB-E55473F3B925}" srcOrd="0" destOrd="0" presId="urn:microsoft.com/office/officeart/2005/8/layout/vList2"/>
    <dgm:cxn modelId="{B2724681-74BA-4A7E-AB38-0C4800F84FB1}" type="presParOf" srcId="{E59BEF1A-5690-41EB-8019-AE98D37A0D68}" destId="{9DD3F7CC-DCE6-4A64-8B89-E8CC1C5A7F41}" srcOrd="1" destOrd="0" presId="urn:microsoft.com/office/officeart/2005/8/layout/vList2"/>
    <dgm:cxn modelId="{B34DA037-9589-44C4-ADF2-34DE6D830854}" type="presParOf" srcId="{E59BEF1A-5690-41EB-8019-AE98D37A0D68}" destId="{95000B12-4D87-4B78-B060-0E55503D67BE}" srcOrd="2" destOrd="0" presId="urn:microsoft.com/office/officeart/2005/8/layout/vList2"/>
    <dgm:cxn modelId="{9305AC83-F661-47F8-A626-29EC79EA4875}" type="presParOf" srcId="{E59BEF1A-5690-41EB-8019-AE98D37A0D68}" destId="{A70478CA-76FD-40F9-886B-5A669CEBD0FB}" srcOrd="3" destOrd="0" presId="urn:microsoft.com/office/officeart/2005/8/layout/vList2"/>
    <dgm:cxn modelId="{FFE62D64-77F3-40F1-80D4-60ECD7236D78}" type="presParOf" srcId="{E59BEF1A-5690-41EB-8019-AE98D37A0D68}" destId="{773A72A6-F40B-44F6-B1B6-34DD4310668D}" srcOrd="4" destOrd="0" presId="urn:microsoft.com/office/officeart/2005/8/layout/vList2"/>
    <dgm:cxn modelId="{CDD68D3D-87C2-4A85-A440-BCA2950CE4D0}" type="presParOf" srcId="{E59BEF1A-5690-41EB-8019-AE98D37A0D68}" destId="{274ECF2C-2F24-403B-A0B8-B1499E42C854}" srcOrd="5" destOrd="0" presId="urn:microsoft.com/office/officeart/2005/8/layout/vList2"/>
    <dgm:cxn modelId="{141F2BFA-600D-4BE8-BA53-3963AA21F90A}" type="presParOf" srcId="{E59BEF1A-5690-41EB-8019-AE98D37A0D68}" destId="{E81AB853-B9A8-4D16-8A1D-251CA30735DF}" srcOrd="6" destOrd="0" presId="urn:microsoft.com/office/officeart/2005/8/layout/vList2"/>
    <dgm:cxn modelId="{C33B9BDF-1EE6-49EE-BD61-35E06D5B40F7}" type="presParOf" srcId="{E59BEF1A-5690-41EB-8019-AE98D37A0D68}" destId="{D0D781F8-B153-483F-AB5D-2A3D1E8253ED}" srcOrd="7" destOrd="0" presId="urn:microsoft.com/office/officeart/2005/8/layout/vList2"/>
    <dgm:cxn modelId="{1B37F342-0652-4CC7-A274-8F4CB5C66F7E}" type="presParOf" srcId="{E59BEF1A-5690-41EB-8019-AE98D37A0D68}" destId="{A0E798DB-73A0-46F5-A0FE-97F0C33BD530}" srcOrd="8" destOrd="0" presId="urn:microsoft.com/office/officeart/2005/8/layout/vList2"/>
    <dgm:cxn modelId="{39A6C478-34D4-4334-94C2-309CEF8A8F0A}" type="presParOf" srcId="{E59BEF1A-5690-41EB-8019-AE98D37A0D68}" destId="{F1EF39C9-5196-4567-A71C-7E7477D87F7F}" srcOrd="9" destOrd="0" presId="urn:microsoft.com/office/officeart/2005/8/layout/vList2"/>
    <dgm:cxn modelId="{C5A8A823-635D-4469-901E-964955E56B8C}" type="presParOf" srcId="{E59BEF1A-5690-41EB-8019-AE98D37A0D68}" destId="{C4A79A68-F3C0-4B80-8279-965F1224AA70}" srcOrd="10" destOrd="0" presId="urn:microsoft.com/office/officeart/2005/8/layout/vList2"/>
    <dgm:cxn modelId="{73CD11F5-6C41-4EFC-A412-D3DA55EC03BF}" type="presParOf" srcId="{E59BEF1A-5690-41EB-8019-AE98D37A0D68}" destId="{84B76F6D-9E81-4EF8-9520-B42FA0276914}" srcOrd="11" destOrd="0" presId="urn:microsoft.com/office/officeart/2005/8/layout/vList2"/>
    <dgm:cxn modelId="{2217E962-67F4-4355-B62E-BB61A3835B42}" type="presParOf" srcId="{E59BEF1A-5690-41EB-8019-AE98D37A0D68}" destId="{6FB845E9-9B8C-48A0-84A6-C727C900699B}" srcOrd="12" destOrd="0" presId="urn:microsoft.com/office/officeart/2005/8/layout/vList2"/>
    <dgm:cxn modelId="{E4872B45-39F7-4601-9916-F8DF07EE10E3}" type="presParOf" srcId="{E59BEF1A-5690-41EB-8019-AE98D37A0D68}" destId="{90E83D9C-9456-41C6-88A5-E6B60C1E701B}" srcOrd="13" destOrd="0" presId="urn:microsoft.com/office/officeart/2005/8/layout/vList2"/>
    <dgm:cxn modelId="{ACE61B78-DF12-4395-805F-492292C333F6}" type="presParOf" srcId="{E59BEF1A-5690-41EB-8019-AE98D37A0D68}" destId="{05A7E865-A9F7-4C55-8A60-9E3231D95FD2}" srcOrd="14" destOrd="0" presId="urn:microsoft.com/office/officeart/2005/8/layout/vList2"/>
    <dgm:cxn modelId="{491957EB-6DBB-4479-91BB-3CE31F1E4E3A}" type="presParOf" srcId="{E59BEF1A-5690-41EB-8019-AE98D37A0D68}" destId="{180066F4-34CD-4148-B7BD-27C77070547C}" srcOrd="15" destOrd="0" presId="urn:microsoft.com/office/officeart/2005/8/layout/vList2"/>
    <dgm:cxn modelId="{12BAB04A-9635-44CA-AE69-801E0D794F8A}" type="presParOf" srcId="{E59BEF1A-5690-41EB-8019-AE98D37A0D68}" destId="{7F531C98-A5E4-4707-954A-E59C90994B38}" srcOrd="16" destOrd="0" presId="urn:microsoft.com/office/officeart/2005/8/layout/vList2"/>
    <dgm:cxn modelId="{465CA3F1-DA66-4805-BC74-61DFC6D1A44F}" type="presParOf" srcId="{E59BEF1A-5690-41EB-8019-AE98D37A0D68}" destId="{5B9FBAE0-70F2-47AB-922D-1299F6B1B8F0}" srcOrd="17" destOrd="0" presId="urn:microsoft.com/office/officeart/2005/8/layout/vList2"/>
    <dgm:cxn modelId="{FBDBE128-0E0A-4091-B8D8-5B20C4567F72}" type="presParOf" srcId="{E59BEF1A-5690-41EB-8019-AE98D37A0D68}" destId="{303B32D8-B404-4A05-B72F-066EA88E92F6}" srcOrd="18" destOrd="0" presId="urn:microsoft.com/office/officeart/2005/8/layout/vList2"/>
    <dgm:cxn modelId="{E0CE5C65-8CB2-4E75-B5E8-D62A6604DCED}" type="presParOf" srcId="{E59BEF1A-5690-41EB-8019-AE98D37A0D68}" destId="{A3BCD823-561F-4032-BFF1-304452943DF2}" srcOrd="19" destOrd="0" presId="urn:microsoft.com/office/officeart/2005/8/layout/vList2"/>
    <dgm:cxn modelId="{9A9C70F5-03F4-40B0-B21E-571CE613950D}" type="presParOf" srcId="{E59BEF1A-5690-41EB-8019-AE98D37A0D68}" destId="{14BF2FD2-62D5-4C68-ACEF-8AE1DC69C25A}" srcOrd="20" destOrd="0" presId="urn:microsoft.com/office/officeart/2005/8/layout/vList2"/>
    <dgm:cxn modelId="{2152B7A9-A0BE-4D56-9CEF-72A7924AAC1E}" type="presParOf" srcId="{E59BEF1A-5690-41EB-8019-AE98D37A0D68}" destId="{CFD00A24-1640-4990-8DA8-B50D29D59706}" srcOrd="21" destOrd="0" presId="urn:microsoft.com/office/officeart/2005/8/layout/vList2"/>
    <dgm:cxn modelId="{9D143CC0-D1EF-4A21-B535-325CBAF3D3A9}" type="presParOf" srcId="{E59BEF1A-5690-41EB-8019-AE98D37A0D68}" destId="{AED59D7E-17CC-4730-B4C4-794C711A4F59}" srcOrd="22" destOrd="0" presId="urn:microsoft.com/office/officeart/2005/8/layout/vList2"/>
    <dgm:cxn modelId="{945EA0F1-359B-4018-B1CD-34B047EC8D7F}" type="presParOf" srcId="{E59BEF1A-5690-41EB-8019-AE98D37A0D68}" destId="{A1F868E5-5889-446B-9544-EA15EDF6E3C3}" srcOrd="23" destOrd="0" presId="urn:microsoft.com/office/officeart/2005/8/layout/vList2"/>
    <dgm:cxn modelId="{7EAE0DC8-2C22-49BE-BD4A-6057A7F300FF}" type="presParOf" srcId="{E59BEF1A-5690-41EB-8019-AE98D37A0D68}" destId="{BC797EC5-85E7-4ACB-8A97-9C7A403A6035}" srcOrd="24" destOrd="0" presId="urn:microsoft.com/office/officeart/2005/8/layout/vList2"/>
    <dgm:cxn modelId="{A8590760-CD96-4DAF-A327-C042910493B0}" type="presParOf" srcId="{E59BEF1A-5690-41EB-8019-AE98D37A0D68}" destId="{E75F4CA4-C982-4639-B80A-9C9D775012C0}" srcOrd="25" destOrd="0" presId="urn:microsoft.com/office/officeart/2005/8/layout/vList2"/>
    <dgm:cxn modelId="{B5C453F5-98B9-4A22-96AD-D97CB9DCBE92}" type="presParOf" srcId="{E59BEF1A-5690-41EB-8019-AE98D37A0D68}" destId="{A6976928-BBFF-4387-9F01-D47BCFEE6F35}" srcOrd="26" destOrd="0" presId="urn:microsoft.com/office/officeart/2005/8/layout/vList2"/>
    <dgm:cxn modelId="{052603F9-D8AF-4314-BA3E-247D532AEFA2}" type="presParOf" srcId="{E59BEF1A-5690-41EB-8019-AE98D37A0D68}" destId="{7E5BB595-651B-472E-BEBF-166D638F07B0}" srcOrd="27" destOrd="0" presId="urn:microsoft.com/office/officeart/2005/8/layout/vList2"/>
    <dgm:cxn modelId="{F6A57D08-C3F0-41CD-BCA9-106391D2363D}" type="presParOf" srcId="{E59BEF1A-5690-41EB-8019-AE98D37A0D68}" destId="{8847E463-02CF-4DB2-8B1B-3C543CFB5953}" srcOrd="28" destOrd="0" presId="urn:microsoft.com/office/officeart/2005/8/layout/vList2"/>
    <dgm:cxn modelId="{E5CFDCF1-4015-4A18-926D-32B9988EB220}" type="presParOf" srcId="{E59BEF1A-5690-41EB-8019-AE98D37A0D68}" destId="{7CE55D57-0E95-4207-82F0-C48DEC1755D0}" srcOrd="29" destOrd="0" presId="urn:microsoft.com/office/officeart/2005/8/layout/vList2"/>
    <dgm:cxn modelId="{56DD477F-E39C-4651-B8AC-922091895031}" type="presParOf" srcId="{E59BEF1A-5690-41EB-8019-AE98D37A0D68}" destId="{49277FFE-CAC1-4139-9890-1DF4A512B511}" srcOrd="30" destOrd="0" presId="urn:microsoft.com/office/officeart/2005/8/layout/vList2"/>
    <dgm:cxn modelId="{4013BC0F-23C3-4E65-A4EA-7BEE65AC8D02}" type="presParOf" srcId="{E59BEF1A-5690-41EB-8019-AE98D37A0D68}" destId="{8957F537-507A-4BAA-B6A7-937A119BEC26}" srcOrd="31" destOrd="0" presId="urn:microsoft.com/office/officeart/2005/8/layout/vList2"/>
    <dgm:cxn modelId="{A2E86634-F5D9-4D1D-AA1E-2F7D2EA80A20}" type="presParOf" srcId="{E59BEF1A-5690-41EB-8019-AE98D37A0D68}" destId="{DA69820E-8FFC-43CE-8D44-74B7088AC3AD}" srcOrd="32" destOrd="0" presId="urn:microsoft.com/office/officeart/2005/8/layout/vList2"/>
    <dgm:cxn modelId="{71C05891-999E-4E79-B5CF-955BF473BBAB}" type="presParOf" srcId="{E59BEF1A-5690-41EB-8019-AE98D37A0D68}" destId="{47494302-D9F2-4516-AED0-1B0DFC99283D}" srcOrd="33" destOrd="0" presId="urn:microsoft.com/office/officeart/2005/8/layout/vList2"/>
    <dgm:cxn modelId="{DC8F4BB1-4CEE-40D0-A797-7CDA2CD0ADAD}" type="presParOf" srcId="{E59BEF1A-5690-41EB-8019-AE98D37A0D68}" destId="{2527F25A-6971-4714-8733-DF45A2A526B6}" srcOrd="34" destOrd="0" presId="urn:microsoft.com/office/officeart/2005/8/layout/vList2"/>
    <dgm:cxn modelId="{477CFE78-3FF6-43A3-8899-23695B50802B}" type="presParOf" srcId="{E59BEF1A-5690-41EB-8019-AE98D37A0D68}" destId="{330C91EF-DA2C-42C7-8C66-99195EA522B9}" srcOrd="35" destOrd="0" presId="urn:microsoft.com/office/officeart/2005/8/layout/vList2"/>
    <dgm:cxn modelId="{16C6A3FC-2575-4DE5-A69F-79AEA4FBEC00}" type="presParOf" srcId="{E59BEF1A-5690-41EB-8019-AE98D37A0D68}" destId="{7E58E15E-FFD2-4DF2-9AAD-322F2E77762F}" srcOrd="36" destOrd="0" presId="urn:microsoft.com/office/officeart/2005/8/layout/vList2"/>
    <dgm:cxn modelId="{7252BAEC-DA23-4060-AB94-5B6185AB859F}" type="presParOf" srcId="{E59BEF1A-5690-41EB-8019-AE98D37A0D68}" destId="{778FBA6F-19A7-44A6-A8BC-82F8F0377638}" srcOrd="37" destOrd="0" presId="urn:microsoft.com/office/officeart/2005/8/layout/vList2"/>
    <dgm:cxn modelId="{F7F35478-73B0-437C-8C1B-4A72AF30733B}" type="presParOf" srcId="{E59BEF1A-5690-41EB-8019-AE98D37A0D68}" destId="{1D727104-0080-47F3-870F-65B697C8FF3C}" srcOrd="38" destOrd="0" presId="urn:microsoft.com/office/officeart/2005/8/layout/vList2"/>
    <dgm:cxn modelId="{A78240D1-C0B0-4B4A-9BF1-C0C6EBAAFD34}" type="presParOf" srcId="{E59BEF1A-5690-41EB-8019-AE98D37A0D68}" destId="{AF46B646-2AE2-4AC2-A960-0B42CEBCC60D}" srcOrd="39" destOrd="0" presId="urn:microsoft.com/office/officeart/2005/8/layout/vList2"/>
    <dgm:cxn modelId="{F1D4E55B-D898-4BE5-8F5C-90CDAF7674FD}" type="presParOf" srcId="{E59BEF1A-5690-41EB-8019-AE98D37A0D68}" destId="{D826DE90-346B-4DE9-BB3D-14394707CCFC}" srcOrd="40" destOrd="0" presId="urn:microsoft.com/office/officeart/2005/8/layout/vList2"/>
    <dgm:cxn modelId="{B03A6028-B559-47D7-8D27-F33A715D325D}" type="presParOf" srcId="{E59BEF1A-5690-41EB-8019-AE98D37A0D68}" destId="{580D9D16-1AC5-4FA4-A286-6C651984E485}" srcOrd="41" destOrd="0" presId="urn:microsoft.com/office/officeart/2005/8/layout/vList2"/>
    <dgm:cxn modelId="{4B469E35-FF03-48B5-990B-44ED071D7B25}" type="presParOf" srcId="{E59BEF1A-5690-41EB-8019-AE98D37A0D68}" destId="{F4D808CB-88A5-437C-9437-593F8F97EC96}" srcOrd="4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1559AC29-2BBD-4453-8224-9B56C8121DE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4C4F264-B1D8-4B09-88E0-78A2A51B389B}">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A - Pictures and images </a:t>
          </a:r>
          <a:endParaRPr lang="tr-TR" sz="2000" dirty="0">
            <a:latin typeface="Book Antiqua" pitchFamily="18" charset="0"/>
          </a:endParaRPr>
        </a:p>
      </dgm:t>
    </dgm:pt>
    <dgm:pt modelId="{41542BCD-0C7F-455D-96C3-065A37F2A348}" type="parTrans" cxnId="{9A06766F-3607-4130-853F-F6197E136CCD}">
      <dgm:prSet/>
      <dgm:spPr/>
      <dgm:t>
        <a:bodyPr/>
        <a:lstStyle/>
        <a:p>
          <a:endParaRPr lang="en-US"/>
        </a:p>
      </dgm:t>
    </dgm:pt>
    <dgm:pt modelId="{B4E8AB54-67C7-49DD-85E8-3614A8C1FC87}" type="sibTrans" cxnId="{9A06766F-3607-4130-853F-F6197E136CCD}">
      <dgm:prSet/>
      <dgm:spPr/>
      <dgm:t>
        <a:bodyPr/>
        <a:lstStyle/>
        <a:p>
          <a:endParaRPr lang="en-US"/>
        </a:p>
      </dgm:t>
    </dgm:pt>
    <dgm:pt modelId="{AFD3A115-C9D9-4CD6-92B1-E4AE87D1746D}">
      <dgm:prSet custT="1"/>
      <dgm:spPr/>
      <dgm:t>
        <a:bodyPr/>
        <a:lstStyle/>
        <a:p>
          <a:pPr rtl="0"/>
          <a:r>
            <a:rPr lang="en-US" sz="2000" dirty="0" smtClean="0">
              <a:latin typeface="Book Antiqua" pitchFamily="18" charset="0"/>
            </a:rPr>
            <a:t>Pictures and images we use in the classroom can be in different forms such as: </a:t>
          </a:r>
          <a:endParaRPr lang="tr-TR" sz="2000" dirty="0">
            <a:latin typeface="Book Antiqua" pitchFamily="18" charset="0"/>
          </a:endParaRPr>
        </a:p>
      </dgm:t>
    </dgm:pt>
    <dgm:pt modelId="{99FC3445-05F8-4F7A-A900-B73F7818440E}" type="parTrans" cxnId="{77479273-72F9-40D2-BD3E-EC7818C848CE}">
      <dgm:prSet/>
      <dgm:spPr/>
      <dgm:t>
        <a:bodyPr/>
        <a:lstStyle/>
        <a:p>
          <a:endParaRPr lang="en-US"/>
        </a:p>
      </dgm:t>
    </dgm:pt>
    <dgm:pt modelId="{E19BE3BA-B607-4C93-A4EA-268FABABC077}" type="sibTrans" cxnId="{77479273-72F9-40D2-BD3E-EC7818C848CE}">
      <dgm:prSet/>
      <dgm:spPr/>
      <dgm:t>
        <a:bodyPr/>
        <a:lstStyle/>
        <a:p>
          <a:endParaRPr lang="en-US"/>
        </a:p>
      </dgm:t>
    </dgm:pt>
    <dgm:pt modelId="{7C051310-B1A4-4E7D-8480-079D34912338}">
      <dgm:prSet custT="1"/>
      <dgm:spPr/>
      <dgm:t>
        <a:bodyPr/>
        <a:lstStyle/>
        <a:p>
          <a:pPr algn="ctr" rtl="0"/>
          <a:r>
            <a:rPr lang="en-US" sz="2000" b="1" dirty="0" smtClean="0">
              <a:latin typeface="Book Antiqua" pitchFamily="18" charset="0"/>
            </a:rPr>
            <a:t>Flashcards</a:t>
          </a:r>
          <a:r>
            <a:rPr lang="tr-TR" sz="2000" b="1" dirty="0" smtClean="0">
              <a:latin typeface="Book Antiqua" pitchFamily="18" charset="0"/>
            </a:rPr>
            <a:t> </a:t>
          </a:r>
          <a:r>
            <a:rPr lang="en-US" sz="2000" b="1" dirty="0" smtClean="0">
              <a:latin typeface="Book Antiqua" pitchFamily="18" charset="0"/>
            </a:rPr>
            <a:t>- large wall pictures</a:t>
          </a:r>
          <a:r>
            <a:rPr lang="tr-TR" sz="2000" b="1" dirty="0" smtClean="0">
              <a:latin typeface="Book Antiqua" pitchFamily="18" charset="0"/>
            </a:rPr>
            <a:t> </a:t>
          </a:r>
          <a:r>
            <a:rPr lang="en-US" sz="2000" b="1" dirty="0" smtClean="0">
              <a:latin typeface="Book Antiqua" pitchFamily="18" charset="0"/>
            </a:rPr>
            <a:t>- cue cards – photographs – illustrations </a:t>
          </a:r>
          <a:r>
            <a:rPr lang="tr-TR" sz="2000" b="1" dirty="0" smtClean="0">
              <a:latin typeface="Book Antiqua" pitchFamily="18" charset="0"/>
            </a:rPr>
            <a:t> </a:t>
          </a:r>
          <a:r>
            <a:rPr lang="en-US" sz="2000" dirty="0" smtClean="0">
              <a:latin typeface="Book Antiqua" pitchFamily="18" charset="0"/>
            </a:rPr>
            <a:t>-</a:t>
          </a:r>
          <a:endParaRPr lang="tr-TR" sz="2000" dirty="0">
            <a:latin typeface="Book Antiqua" pitchFamily="18" charset="0"/>
          </a:endParaRPr>
        </a:p>
      </dgm:t>
    </dgm:pt>
    <dgm:pt modelId="{7E8AB351-70E6-4EDD-89EB-70285C7D3E2E}" type="parTrans" cxnId="{C1FE6FBB-FD1E-498A-9508-F3830D986EBE}">
      <dgm:prSet/>
      <dgm:spPr/>
      <dgm:t>
        <a:bodyPr/>
        <a:lstStyle/>
        <a:p>
          <a:endParaRPr lang="en-US"/>
        </a:p>
      </dgm:t>
    </dgm:pt>
    <dgm:pt modelId="{D30CFD96-914D-4829-8103-7DFBC36A8E80}" type="sibTrans" cxnId="{C1FE6FBB-FD1E-498A-9508-F3830D986EBE}">
      <dgm:prSet/>
      <dgm:spPr/>
      <dgm:t>
        <a:bodyPr/>
        <a:lstStyle/>
        <a:p>
          <a:endParaRPr lang="en-US"/>
        </a:p>
      </dgm:t>
    </dgm:pt>
    <dgm:pt modelId="{1CC4C4BC-0295-4915-BC4A-24E40354974F}">
      <dgm:prSet custT="1"/>
      <dgm:spPr/>
      <dgm:t>
        <a:bodyPr/>
        <a:lstStyle/>
        <a:p>
          <a:pPr rtl="0"/>
          <a:r>
            <a:rPr lang="en-US" sz="2000" dirty="0" smtClean="0">
              <a:latin typeface="Book Antiqua" pitchFamily="18" charset="0"/>
            </a:rPr>
            <a:t>Pictures of all kinds can be used in various ways: </a:t>
          </a:r>
          <a:endParaRPr lang="tr-TR" sz="2000" dirty="0">
            <a:latin typeface="Book Antiqua" pitchFamily="18" charset="0"/>
          </a:endParaRPr>
        </a:p>
      </dgm:t>
    </dgm:pt>
    <dgm:pt modelId="{593C2840-E2F8-43A9-BEF5-450AF440AF27}" type="parTrans" cxnId="{E754EC47-3976-44C7-89E3-916A2B1E9A83}">
      <dgm:prSet/>
      <dgm:spPr/>
      <dgm:t>
        <a:bodyPr/>
        <a:lstStyle/>
        <a:p>
          <a:endParaRPr lang="en-US"/>
        </a:p>
      </dgm:t>
    </dgm:pt>
    <dgm:pt modelId="{ECF78E68-7BEA-4F3A-B9DB-653A5E02F5C8}" type="sibTrans" cxnId="{E754EC47-3976-44C7-89E3-916A2B1E9A83}">
      <dgm:prSet/>
      <dgm:spPr/>
      <dgm:t>
        <a:bodyPr/>
        <a:lstStyle/>
        <a:p>
          <a:endParaRPr lang="en-US"/>
        </a:p>
      </dgm:t>
    </dgm:pt>
    <dgm:pt modelId="{15F42D10-398D-4F4B-908C-E37785BD6C08}">
      <dgm:prSet custT="1"/>
      <dgm:spPr/>
      <dgm:t>
        <a:bodyPr/>
        <a:lstStyle/>
        <a:p>
          <a:pPr rtl="0"/>
          <a:r>
            <a:rPr lang="en-US" sz="2800" b="1" dirty="0" smtClean="0">
              <a:latin typeface="Book Antiqua" pitchFamily="18" charset="0"/>
            </a:rPr>
            <a:t>Drills</a:t>
          </a:r>
          <a:r>
            <a:rPr lang="tr-TR" sz="2800" b="1" dirty="0" smtClean="0">
              <a:latin typeface="Book Antiqua" pitchFamily="18" charset="0"/>
            </a:rPr>
            <a:t> : </a:t>
          </a:r>
          <a:r>
            <a:rPr lang="en-US" sz="2000" b="0" noProof="0" dirty="0" smtClean="0">
              <a:latin typeface="Book Antiqua" pitchFamily="18" charset="0"/>
            </a:rPr>
            <a:t>with lower level </a:t>
          </a:r>
          <a:r>
            <a:rPr lang="en-US" sz="2000" b="0" noProof="0" dirty="0" err="1" smtClean="0">
              <a:latin typeface="Book Antiqua" pitchFamily="18" charset="0"/>
            </a:rPr>
            <a:t>sts</a:t>
          </a:r>
          <a:r>
            <a:rPr lang="en-US" sz="2000" b="0" noProof="0" dirty="0" smtClean="0">
              <a:latin typeface="Book Antiqua" pitchFamily="18" charset="0"/>
            </a:rPr>
            <a:t>, flashcards in cue-response drills are use</a:t>
          </a:r>
          <a:r>
            <a:rPr lang="tr-TR" sz="2000" b="0" dirty="0" smtClean="0">
              <a:latin typeface="Book Antiqua" pitchFamily="18" charset="0"/>
            </a:rPr>
            <a:t>d</a:t>
          </a:r>
          <a:r>
            <a:rPr lang="en-US" sz="2000" b="0" dirty="0" smtClean="0">
              <a:latin typeface="Book Antiqua" pitchFamily="18" charset="0"/>
            </a:rPr>
            <a:t> </a:t>
          </a:r>
          <a:endParaRPr lang="tr-TR" sz="2000" b="0" dirty="0">
            <a:latin typeface="Book Antiqua" pitchFamily="18" charset="0"/>
          </a:endParaRPr>
        </a:p>
      </dgm:t>
    </dgm:pt>
    <dgm:pt modelId="{D3915257-BF12-4E33-A5A7-037F7AC9ED1F}" type="parTrans" cxnId="{E7782F51-0D3C-499A-B9FC-510FFE919E0E}">
      <dgm:prSet/>
      <dgm:spPr/>
      <dgm:t>
        <a:bodyPr/>
        <a:lstStyle/>
        <a:p>
          <a:endParaRPr lang="en-US"/>
        </a:p>
      </dgm:t>
    </dgm:pt>
    <dgm:pt modelId="{DB110573-4C26-4105-84A6-36E0D996B413}" type="sibTrans" cxnId="{E7782F51-0D3C-499A-B9FC-510FFE919E0E}">
      <dgm:prSet/>
      <dgm:spPr/>
      <dgm:t>
        <a:bodyPr/>
        <a:lstStyle/>
        <a:p>
          <a:endParaRPr lang="en-US"/>
        </a:p>
      </dgm:t>
    </dgm:pt>
    <dgm:pt modelId="{64D9C30E-7CF9-4DB1-BF35-8ADD189E1789}">
      <dgm:prSet custT="1"/>
      <dgm:spPr/>
      <dgm:t>
        <a:bodyPr/>
        <a:lstStyle/>
        <a:p>
          <a:pPr rtl="0"/>
          <a:r>
            <a:rPr lang="en-US" sz="2400" b="1" dirty="0" smtClean="0">
              <a:latin typeface="Book Antiqua" pitchFamily="18" charset="0"/>
            </a:rPr>
            <a:t>Communication</a:t>
          </a:r>
          <a:r>
            <a:rPr lang="tr-TR" sz="2400" dirty="0" smtClean="0">
              <a:latin typeface="Book Antiqua" pitchFamily="18" charset="0"/>
            </a:rPr>
            <a:t> </a:t>
          </a:r>
          <a:r>
            <a:rPr lang="en-US" sz="2000" dirty="0" smtClean="0">
              <a:latin typeface="Book Antiqua" pitchFamily="18" charset="0"/>
            </a:rPr>
            <a:t>games: describe</a:t>
          </a:r>
          <a:r>
            <a:rPr lang="tr-TR" sz="2000" dirty="0" smtClean="0">
              <a:latin typeface="Book Antiqua" pitchFamily="18" charset="0"/>
            </a:rPr>
            <a:t>-</a:t>
          </a:r>
          <a:r>
            <a:rPr lang="en-US" sz="2000" dirty="0" smtClean="0">
              <a:latin typeface="Book Antiqua" pitchFamily="18" charset="0"/>
            </a:rPr>
            <a:t>draw activities, creative writing</a:t>
          </a:r>
          <a:r>
            <a:rPr lang="tr-TR" sz="2000" dirty="0" smtClean="0">
              <a:latin typeface="Book Antiqua" pitchFamily="18" charset="0"/>
            </a:rPr>
            <a:t>-</a:t>
          </a:r>
          <a:r>
            <a:rPr lang="en-US" sz="2000" dirty="0" smtClean="0">
              <a:latin typeface="Book Antiqua" pitchFamily="18" charset="0"/>
            </a:rPr>
            <a:t>speaking</a:t>
          </a:r>
          <a:endParaRPr lang="tr-TR" sz="2000" dirty="0">
            <a:latin typeface="Book Antiqua" pitchFamily="18" charset="0"/>
          </a:endParaRPr>
        </a:p>
      </dgm:t>
    </dgm:pt>
    <dgm:pt modelId="{3226C103-4D29-45CA-A4D1-3C65393F9EDD}" type="parTrans" cxnId="{1652E7A2-B66C-459B-AAF8-ED3D8FD41FC2}">
      <dgm:prSet/>
      <dgm:spPr/>
      <dgm:t>
        <a:bodyPr/>
        <a:lstStyle/>
        <a:p>
          <a:endParaRPr lang="en-US"/>
        </a:p>
      </dgm:t>
    </dgm:pt>
    <dgm:pt modelId="{ED4847AC-C607-4FE6-8E3A-5BCF75504BAF}" type="sibTrans" cxnId="{1652E7A2-B66C-459B-AAF8-ED3D8FD41FC2}">
      <dgm:prSet/>
      <dgm:spPr/>
      <dgm:t>
        <a:bodyPr/>
        <a:lstStyle/>
        <a:p>
          <a:endParaRPr lang="en-US"/>
        </a:p>
      </dgm:t>
    </dgm:pt>
    <dgm:pt modelId="{BBC4F823-52B3-4661-865C-72A3B92747AA}">
      <dgm:prSet custT="1"/>
      <dgm:spPr/>
      <dgm:t>
        <a:bodyPr/>
        <a:lstStyle/>
        <a:p>
          <a:pPr rtl="0"/>
          <a:r>
            <a:rPr lang="en-US" sz="2800" b="1" dirty="0" smtClean="0">
              <a:latin typeface="Book Antiqua" pitchFamily="18" charset="0"/>
            </a:rPr>
            <a:t>Understanding</a:t>
          </a:r>
          <a:r>
            <a:rPr lang="en-US" sz="2000" dirty="0" smtClean="0">
              <a:latin typeface="Book Antiqua" pitchFamily="18" charset="0"/>
            </a:rPr>
            <a:t>: for the presentation and checking of meaning </a:t>
          </a:r>
          <a:endParaRPr lang="tr-TR" sz="2000" dirty="0">
            <a:latin typeface="Book Antiqua" pitchFamily="18" charset="0"/>
          </a:endParaRPr>
        </a:p>
      </dgm:t>
    </dgm:pt>
    <dgm:pt modelId="{857CAAD7-1DF1-42D5-A971-5334DC41287F}" type="parTrans" cxnId="{2486200F-3782-4C7B-B348-E8A9CE836D44}">
      <dgm:prSet/>
      <dgm:spPr/>
      <dgm:t>
        <a:bodyPr/>
        <a:lstStyle/>
        <a:p>
          <a:endParaRPr lang="en-US"/>
        </a:p>
      </dgm:t>
    </dgm:pt>
    <dgm:pt modelId="{F4C50D43-0EB9-479B-A45B-9C589DDDB3E1}" type="sibTrans" cxnId="{2486200F-3782-4C7B-B348-E8A9CE836D44}">
      <dgm:prSet/>
      <dgm:spPr/>
      <dgm:t>
        <a:bodyPr/>
        <a:lstStyle/>
        <a:p>
          <a:endParaRPr lang="en-US"/>
        </a:p>
      </dgm:t>
    </dgm:pt>
    <dgm:pt modelId="{9CF1E1D1-A0E6-4B11-9CDB-431F6154EB02}">
      <dgm:prSet custT="1"/>
      <dgm:spPr/>
      <dgm:t>
        <a:bodyPr/>
        <a:lstStyle/>
        <a:p>
          <a:pPr rtl="0"/>
          <a:r>
            <a:rPr lang="en-US" sz="2800" b="1" dirty="0" smtClean="0">
              <a:latin typeface="Book Antiqua" pitchFamily="18" charset="0"/>
            </a:rPr>
            <a:t>Ornamentation</a:t>
          </a:r>
          <a:r>
            <a:rPr lang="tr-TR" sz="2800" b="1" dirty="0" smtClean="0">
              <a:latin typeface="Book Antiqua" pitchFamily="18" charset="0"/>
            </a:rPr>
            <a:t>: </a:t>
          </a:r>
          <a:r>
            <a:rPr lang="en-US" sz="2000" b="0" noProof="0" dirty="0" err="1" smtClean="0">
              <a:latin typeface="Book Antiqua" pitchFamily="18" charset="0"/>
            </a:rPr>
            <a:t>pics</a:t>
          </a:r>
          <a:r>
            <a:rPr lang="en-US" sz="2000" b="0" noProof="0" dirty="0" smtClean="0">
              <a:latin typeface="Book Antiqua" pitchFamily="18" charset="0"/>
            </a:rPr>
            <a:t> enhanced t</a:t>
          </a:r>
          <a:r>
            <a:rPr lang="tr-TR" sz="2000" b="0" dirty="0" err="1" smtClean="0">
              <a:latin typeface="Book Antiqua" pitchFamily="18" charset="0"/>
            </a:rPr>
            <a:t>ext</a:t>
          </a:r>
          <a:r>
            <a:rPr lang="en-US" sz="2800" b="0" dirty="0" smtClean="0">
              <a:latin typeface="Book Antiqua" pitchFamily="18" charset="0"/>
            </a:rPr>
            <a:t> </a:t>
          </a:r>
          <a:endParaRPr lang="tr-TR" sz="2000" b="0" dirty="0">
            <a:latin typeface="Book Antiqua" pitchFamily="18" charset="0"/>
          </a:endParaRPr>
        </a:p>
      </dgm:t>
    </dgm:pt>
    <dgm:pt modelId="{7AA05575-EEEF-4077-9122-D766CBE9F232}" type="parTrans" cxnId="{818A7D4B-F628-4915-B5CD-4962A917F67F}">
      <dgm:prSet/>
      <dgm:spPr/>
      <dgm:t>
        <a:bodyPr/>
        <a:lstStyle/>
        <a:p>
          <a:endParaRPr lang="en-US"/>
        </a:p>
      </dgm:t>
    </dgm:pt>
    <dgm:pt modelId="{B4431466-4FBA-4834-8FD5-E27EDA5061B8}" type="sibTrans" cxnId="{818A7D4B-F628-4915-B5CD-4962A917F67F}">
      <dgm:prSet/>
      <dgm:spPr/>
      <dgm:t>
        <a:bodyPr/>
        <a:lstStyle/>
        <a:p>
          <a:endParaRPr lang="en-US"/>
        </a:p>
      </dgm:t>
    </dgm:pt>
    <dgm:pt modelId="{68147674-B398-43D2-B4D0-38710EB7FDA5}">
      <dgm:prSet custT="1"/>
      <dgm:spPr/>
      <dgm:t>
        <a:bodyPr/>
        <a:lstStyle/>
        <a:p>
          <a:pPr rtl="0"/>
          <a:r>
            <a:rPr lang="en-US" sz="2800" b="1" dirty="0" smtClean="0">
              <a:latin typeface="Book Antiqua" pitchFamily="18" charset="0"/>
            </a:rPr>
            <a:t>Prediction</a:t>
          </a:r>
          <a:r>
            <a:rPr lang="en-US" sz="2000" dirty="0" smtClean="0">
              <a:latin typeface="Book Antiqua" pitchFamily="18" charset="0"/>
            </a:rPr>
            <a:t>: getting students to predict what is coming next </a:t>
          </a:r>
          <a:endParaRPr lang="tr-TR" sz="2000" dirty="0">
            <a:latin typeface="Book Antiqua" pitchFamily="18" charset="0"/>
          </a:endParaRPr>
        </a:p>
      </dgm:t>
    </dgm:pt>
    <dgm:pt modelId="{D0A77FEE-2994-4312-ABE4-DDD63142BEB0}" type="parTrans" cxnId="{03F27A41-A4A3-4A72-B0AC-A523DF67274C}">
      <dgm:prSet/>
      <dgm:spPr/>
      <dgm:t>
        <a:bodyPr/>
        <a:lstStyle/>
        <a:p>
          <a:endParaRPr lang="en-US"/>
        </a:p>
      </dgm:t>
    </dgm:pt>
    <dgm:pt modelId="{07577818-8AAA-47C7-99B1-4BED45CFF053}" type="sibTrans" cxnId="{03F27A41-A4A3-4A72-B0AC-A523DF67274C}">
      <dgm:prSet/>
      <dgm:spPr/>
      <dgm:t>
        <a:bodyPr/>
        <a:lstStyle/>
        <a:p>
          <a:endParaRPr lang="en-US"/>
        </a:p>
      </dgm:t>
    </dgm:pt>
    <dgm:pt modelId="{24C13238-FDB1-4F59-A012-5DE4E81352B1}">
      <dgm:prSet custT="1"/>
      <dgm:spPr/>
      <dgm:t>
        <a:bodyPr/>
        <a:lstStyle/>
        <a:p>
          <a:pPr rtl="0"/>
          <a:r>
            <a:rPr lang="en-US" sz="2800" b="1" dirty="0" smtClean="0">
              <a:latin typeface="Book Antiqua" pitchFamily="18" charset="0"/>
            </a:rPr>
            <a:t>Discussion</a:t>
          </a:r>
          <a:r>
            <a:rPr lang="en-US" sz="2000" dirty="0" smtClean="0">
              <a:latin typeface="Book Antiqua" pitchFamily="18" charset="0"/>
            </a:rPr>
            <a:t>: creating some discussion topics by the help of pictures </a:t>
          </a:r>
          <a:endParaRPr lang="tr-TR" sz="2000" dirty="0">
            <a:latin typeface="Book Antiqua" pitchFamily="18" charset="0"/>
          </a:endParaRPr>
        </a:p>
      </dgm:t>
    </dgm:pt>
    <dgm:pt modelId="{49A1831C-5D45-4245-9A50-CDBF4D613644}" type="parTrans" cxnId="{8621AF47-1534-4F14-881C-B3F9DE7A67BB}">
      <dgm:prSet/>
      <dgm:spPr/>
      <dgm:t>
        <a:bodyPr/>
        <a:lstStyle/>
        <a:p>
          <a:endParaRPr lang="en-US"/>
        </a:p>
      </dgm:t>
    </dgm:pt>
    <dgm:pt modelId="{62BCF8D3-327C-4175-87AD-7AF77A846B74}" type="sibTrans" cxnId="{8621AF47-1534-4F14-881C-B3F9DE7A67BB}">
      <dgm:prSet/>
      <dgm:spPr/>
      <dgm:t>
        <a:bodyPr/>
        <a:lstStyle/>
        <a:p>
          <a:endParaRPr lang="en-US"/>
        </a:p>
      </dgm:t>
    </dgm:pt>
    <dgm:pt modelId="{BFD5E3EA-4D93-4A05-A0A1-C078E434BBC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While choosing pictures to use in the class we should consider three qualities </a:t>
          </a:r>
          <a:endParaRPr lang="tr-TR" sz="2000" dirty="0">
            <a:latin typeface="Book Antiqua" pitchFamily="18" charset="0"/>
          </a:endParaRPr>
        </a:p>
      </dgm:t>
    </dgm:pt>
    <dgm:pt modelId="{9FD4F38B-5A06-4A8D-AB08-D083C0B9CE95}" type="parTrans" cxnId="{2533A954-CC59-4FA8-A887-CB87F1B37211}">
      <dgm:prSet/>
      <dgm:spPr/>
      <dgm:t>
        <a:bodyPr/>
        <a:lstStyle/>
        <a:p>
          <a:endParaRPr lang="en-US"/>
        </a:p>
      </dgm:t>
    </dgm:pt>
    <dgm:pt modelId="{45892EDE-7F8E-48A9-8108-8D9D57E0762F}" type="sibTrans" cxnId="{2533A954-CC59-4FA8-A887-CB87F1B37211}">
      <dgm:prSet/>
      <dgm:spPr/>
      <dgm:t>
        <a:bodyPr/>
        <a:lstStyle/>
        <a:p>
          <a:endParaRPr lang="en-US"/>
        </a:p>
      </dgm:t>
    </dgm:pt>
    <dgm:pt modelId="{798D2B41-10D7-40B6-9B89-D53ACAF1F4AE}">
      <dgm:prSet custT="1"/>
      <dgm:spPr/>
      <dgm:t>
        <a:bodyPr/>
        <a:lstStyle/>
        <a:p>
          <a:pPr rtl="0"/>
          <a:r>
            <a:rPr lang="tr-TR" sz="2000" dirty="0" smtClean="0">
              <a:latin typeface="Book Antiqua" pitchFamily="18" charset="0"/>
            </a:rPr>
            <a:t>1. </a:t>
          </a:r>
          <a:r>
            <a:rPr lang="en-US" sz="2000" dirty="0" smtClean="0">
              <a:latin typeface="Book Antiqua" pitchFamily="18" charset="0"/>
            </a:rPr>
            <a:t>they should be appropriate for the purpose and the class </a:t>
          </a:r>
          <a:endParaRPr lang="tr-TR" sz="2000" dirty="0">
            <a:latin typeface="Book Antiqua" pitchFamily="18" charset="0"/>
          </a:endParaRPr>
        </a:p>
      </dgm:t>
    </dgm:pt>
    <dgm:pt modelId="{A5CBC2CF-11EB-49CA-A58B-4D79DF73C8C7}" type="parTrans" cxnId="{58B7E866-B18F-4F64-AD14-3327C60FCC2C}">
      <dgm:prSet/>
      <dgm:spPr/>
      <dgm:t>
        <a:bodyPr/>
        <a:lstStyle/>
        <a:p>
          <a:endParaRPr lang="en-US"/>
        </a:p>
      </dgm:t>
    </dgm:pt>
    <dgm:pt modelId="{DBD9637C-BEE0-4DCE-A585-D3374022621C}" type="sibTrans" cxnId="{58B7E866-B18F-4F64-AD14-3327C60FCC2C}">
      <dgm:prSet/>
      <dgm:spPr/>
      <dgm:t>
        <a:bodyPr/>
        <a:lstStyle/>
        <a:p>
          <a:endParaRPr lang="en-US"/>
        </a:p>
      </dgm:t>
    </dgm:pt>
    <dgm:pt modelId="{0D12E741-2DCD-433C-BA87-E8D113E83C88}">
      <dgm:prSet custT="1"/>
      <dgm:spPr/>
      <dgm:t>
        <a:bodyPr/>
        <a:lstStyle/>
        <a:p>
          <a:pPr rtl="0"/>
          <a:r>
            <a:rPr lang="tr-TR" sz="2000" dirty="0" smtClean="0">
              <a:latin typeface="Book Antiqua" pitchFamily="18" charset="0"/>
            </a:rPr>
            <a:t>2. </a:t>
          </a:r>
          <a:r>
            <a:rPr lang="en-US" sz="2000" dirty="0" smtClean="0">
              <a:latin typeface="Book Antiqua" pitchFamily="18" charset="0"/>
            </a:rPr>
            <a:t>they should be visible, big enough so that all the students can see the details</a:t>
          </a:r>
          <a:endParaRPr lang="tr-TR" sz="2000" dirty="0">
            <a:latin typeface="Book Antiqua" pitchFamily="18" charset="0"/>
          </a:endParaRPr>
        </a:p>
      </dgm:t>
    </dgm:pt>
    <dgm:pt modelId="{E153F9FD-5005-4C8F-996F-4A61B70798BB}" type="parTrans" cxnId="{058D3B3C-60ED-413F-A166-F3276BAD79A9}">
      <dgm:prSet/>
      <dgm:spPr/>
      <dgm:t>
        <a:bodyPr/>
        <a:lstStyle/>
        <a:p>
          <a:endParaRPr lang="en-US"/>
        </a:p>
      </dgm:t>
    </dgm:pt>
    <dgm:pt modelId="{756605F7-A9BA-4493-A7DA-500861D0CB72}" type="sibTrans" cxnId="{058D3B3C-60ED-413F-A166-F3276BAD79A9}">
      <dgm:prSet/>
      <dgm:spPr/>
      <dgm:t>
        <a:bodyPr/>
        <a:lstStyle/>
        <a:p>
          <a:endParaRPr lang="en-US"/>
        </a:p>
      </dgm:t>
    </dgm:pt>
    <dgm:pt modelId="{7F2E691D-99AE-4889-B0F1-38A910FA55C2}">
      <dgm:prSet custT="1"/>
      <dgm:spPr/>
      <dgm:t>
        <a:bodyPr/>
        <a:lstStyle/>
        <a:p>
          <a:pPr rtl="0"/>
          <a:r>
            <a:rPr lang="tr-TR" sz="2000" dirty="0" smtClean="0">
              <a:latin typeface="Book Antiqua" pitchFamily="18" charset="0"/>
            </a:rPr>
            <a:t>3. </a:t>
          </a:r>
          <a:r>
            <a:rPr lang="en-US" sz="2000" dirty="0" smtClean="0">
              <a:latin typeface="Book Antiqua" pitchFamily="18" charset="0"/>
            </a:rPr>
            <a:t>they should be durable, used again and again</a:t>
          </a:r>
          <a:endParaRPr lang="en-US" sz="2000" dirty="0">
            <a:latin typeface="Book Antiqua" pitchFamily="18" charset="0"/>
          </a:endParaRPr>
        </a:p>
      </dgm:t>
    </dgm:pt>
    <dgm:pt modelId="{AA471D16-8561-417B-B4AA-9FF822C5286F}" type="parTrans" cxnId="{87FB9C9A-CB12-40E1-B3D6-89F98DFF108F}">
      <dgm:prSet/>
      <dgm:spPr/>
      <dgm:t>
        <a:bodyPr/>
        <a:lstStyle/>
        <a:p>
          <a:endParaRPr lang="en-US"/>
        </a:p>
      </dgm:t>
    </dgm:pt>
    <dgm:pt modelId="{A44BE977-3369-4AF8-AD8A-DDA6267892BE}" type="sibTrans" cxnId="{87FB9C9A-CB12-40E1-B3D6-89F98DFF108F}">
      <dgm:prSet/>
      <dgm:spPr/>
      <dgm:t>
        <a:bodyPr/>
        <a:lstStyle/>
        <a:p>
          <a:endParaRPr lang="en-US"/>
        </a:p>
      </dgm:t>
    </dgm:pt>
    <dgm:pt modelId="{7143BA0B-35BF-4843-A109-8D07D27EC6A3}">
      <dgm:prSet custT="1"/>
      <dgm:spPr/>
      <dgm:t>
        <a:bodyPr/>
        <a:lstStyle/>
        <a:p>
          <a:pPr algn="ctr"/>
          <a:r>
            <a:rPr lang="en-US" sz="1800" b="1" dirty="0" smtClean="0">
              <a:latin typeface="Book Antiqua" pitchFamily="18" charset="0"/>
            </a:rPr>
            <a:t>projected slides - images from an OHP - projected </a:t>
          </a:r>
          <a:r>
            <a:rPr lang="tr-TR" sz="1800" b="1" dirty="0" smtClean="0">
              <a:latin typeface="Book Antiqua" pitchFamily="18" charset="0"/>
            </a:rPr>
            <a:t>PC </a:t>
          </a:r>
          <a:r>
            <a:rPr lang="en-US" sz="1800" b="1" dirty="0" smtClean="0">
              <a:latin typeface="Book Antiqua" pitchFamily="18" charset="0"/>
            </a:rPr>
            <a:t>images - self-drawn pictures </a:t>
          </a:r>
          <a:endParaRPr lang="en-US" sz="1800" b="1" dirty="0"/>
        </a:p>
      </dgm:t>
    </dgm:pt>
    <dgm:pt modelId="{DD69E0F1-5CE6-45B0-9048-15F4771360E3}" type="parTrans" cxnId="{E8BECE1F-6093-49A9-8332-1A290A47AD28}">
      <dgm:prSet/>
      <dgm:spPr/>
      <dgm:t>
        <a:bodyPr/>
        <a:lstStyle/>
        <a:p>
          <a:endParaRPr lang="en-US"/>
        </a:p>
      </dgm:t>
    </dgm:pt>
    <dgm:pt modelId="{C3768F7B-7430-41C3-BE26-4B7BBA9B6AA2}" type="sibTrans" cxnId="{E8BECE1F-6093-49A9-8332-1A290A47AD28}">
      <dgm:prSet/>
      <dgm:spPr/>
      <dgm:t>
        <a:bodyPr/>
        <a:lstStyle/>
        <a:p>
          <a:endParaRPr lang="en-US"/>
        </a:p>
      </dgm:t>
    </dgm:pt>
    <dgm:pt modelId="{2CC6CEFA-4A73-42CA-A7D1-3EAC511D77D2}" type="pres">
      <dgm:prSet presAssocID="{1559AC29-2BBD-4453-8224-9B56C8121DE0}" presName="linear" presStyleCnt="0">
        <dgm:presLayoutVars>
          <dgm:animLvl val="lvl"/>
          <dgm:resizeHandles val="exact"/>
        </dgm:presLayoutVars>
      </dgm:prSet>
      <dgm:spPr/>
      <dgm:t>
        <a:bodyPr/>
        <a:lstStyle/>
        <a:p>
          <a:endParaRPr lang="en-US"/>
        </a:p>
      </dgm:t>
    </dgm:pt>
    <dgm:pt modelId="{A51D93A2-6819-4925-9FAE-79ECD235CDC8}" type="pres">
      <dgm:prSet presAssocID="{F4C4F264-B1D8-4B09-88E0-78A2A51B389B}" presName="parentText" presStyleLbl="node1" presStyleIdx="0" presStyleCnt="15">
        <dgm:presLayoutVars>
          <dgm:chMax val="0"/>
          <dgm:bulletEnabled val="1"/>
        </dgm:presLayoutVars>
      </dgm:prSet>
      <dgm:spPr/>
      <dgm:t>
        <a:bodyPr/>
        <a:lstStyle/>
        <a:p>
          <a:endParaRPr lang="en-US"/>
        </a:p>
      </dgm:t>
    </dgm:pt>
    <dgm:pt modelId="{8DF7EF13-1EE4-4A4A-BF90-C6CCB938D2EC}" type="pres">
      <dgm:prSet presAssocID="{B4E8AB54-67C7-49DD-85E8-3614A8C1FC87}" presName="spacer" presStyleCnt="0"/>
      <dgm:spPr/>
    </dgm:pt>
    <dgm:pt modelId="{EFF21031-7133-43A2-9DF0-353B60A60E77}" type="pres">
      <dgm:prSet presAssocID="{AFD3A115-C9D9-4CD6-92B1-E4AE87D1746D}" presName="parentText" presStyleLbl="node1" presStyleIdx="1" presStyleCnt="15">
        <dgm:presLayoutVars>
          <dgm:chMax val="0"/>
          <dgm:bulletEnabled val="1"/>
        </dgm:presLayoutVars>
      </dgm:prSet>
      <dgm:spPr/>
      <dgm:t>
        <a:bodyPr/>
        <a:lstStyle/>
        <a:p>
          <a:endParaRPr lang="en-US"/>
        </a:p>
      </dgm:t>
    </dgm:pt>
    <dgm:pt modelId="{62D0E3F7-8C23-4507-8C73-BA7A2EC392B0}" type="pres">
      <dgm:prSet presAssocID="{E19BE3BA-B607-4C93-A4EA-268FABABC077}" presName="spacer" presStyleCnt="0"/>
      <dgm:spPr/>
    </dgm:pt>
    <dgm:pt modelId="{2FBA04D4-E7BE-40EC-89A4-8062BB932C61}" type="pres">
      <dgm:prSet presAssocID="{7C051310-B1A4-4E7D-8480-079D34912338}" presName="parentText" presStyleLbl="node1" presStyleIdx="2" presStyleCnt="15">
        <dgm:presLayoutVars>
          <dgm:chMax val="0"/>
          <dgm:bulletEnabled val="1"/>
        </dgm:presLayoutVars>
      </dgm:prSet>
      <dgm:spPr/>
      <dgm:t>
        <a:bodyPr/>
        <a:lstStyle/>
        <a:p>
          <a:endParaRPr lang="en-US"/>
        </a:p>
      </dgm:t>
    </dgm:pt>
    <dgm:pt modelId="{07C76A56-D8E1-429A-A624-C1A9072A335C}" type="pres">
      <dgm:prSet presAssocID="{D30CFD96-914D-4829-8103-7DFBC36A8E80}" presName="spacer" presStyleCnt="0"/>
      <dgm:spPr/>
    </dgm:pt>
    <dgm:pt modelId="{E5A62E3A-C51D-4FFA-9814-ADE9051D9AA2}" type="pres">
      <dgm:prSet presAssocID="{7143BA0B-35BF-4843-A109-8D07D27EC6A3}" presName="parentText" presStyleLbl="node1" presStyleIdx="3" presStyleCnt="15">
        <dgm:presLayoutVars>
          <dgm:chMax val="0"/>
          <dgm:bulletEnabled val="1"/>
        </dgm:presLayoutVars>
      </dgm:prSet>
      <dgm:spPr/>
      <dgm:t>
        <a:bodyPr/>
        <a:lstStyle/>
        <a:p>
          <a:endParaRPr lang="en-US"/>
        </a:p>
      </dgm:t>
    </dgm:pt>
    <dgm:pt modelId="{62BA6B6F-9D7C-4012-A315-9A73EBCA6BF0}" type="pres">
      <dgm:prSet presAssocID="{C3768F7B-7430-41C3-BE26-4B7BBA9B6AA2}" presName="spacer" presStyleCnt="0"/>
      <dgm:spPr/>
    </dgm:pt>
    <dgm:pt modelId="{2C710F15-3811-4352-B4A5-25197920C0AE}" type="pres">
      <dgm:prSet presAssocID="{1CC4C4BC-0295-4915-BC4A-24E40354974F}" presName="parentText" presStyleLbl="node1" presStyleIdx="4" presStyleCnt="15">
        <dgm:presLayoutVars>
          <dgm:chMax val="0"/>
          <dgm:bulletEnabled val="1"/>
        </dgm:presLayoutVars>
      </dgm:prSet>
      <dgm:spPr/>
      <dgm:t>
        <a:bodyPr/>
        <a:lstStyle/>
        <a:p>
          <a:endParaRPr lang="en-US"/>
        </a:p>
      </dgm:t>
    </dgm:pt>
    <dgm:pt modelId="{E8773524-BD28-4B80-83F7-1A53C8A008CC}" type="pres">
      <dgm:prSet presAssocID="{ECF78E68-7BEA-4F3A-B9DB-653A5E02F5C8}" presName="spacer" presStyleCnt="0"/>
      <dgm:spPr/>
    </dgm:pt>
    <dgm:pt modelId="{F82F64A9-8781-48BB-894A-77D85D56CF68}" type="pres">
      <dgm:prSet presAssocID="{15F42D10-398D-4F4B-908C-E37785BD6C08}" presName="parentText" presStyleLbl="node1" presStyleIdx="5" presStyleCnt="15">
        <dgm:presLayoutVars>
          <dgm:chMax val="0"/>
          <dgm:bulletEnabled val="1"/>
        </dgm:presLayoutVars>
      </dgm:prSet>
      <dgm:spPr/>
      <dgm:t>
        <a:bodyPr/>
        <a:lstStyle/>
        <a:p>
          <a:endParaRPr lang="en-US"/>
        </a:p>
      </dgm:t>
    </dgm:pt>
    <dgm:pt modelId="{35C69AA2-68D3-4C25-82B7-81A238A9DA04}" type="pres">
      <dgm:prSet presAssocID="{DB110573-4C26-4105-84A6-36E0D996B413}" presName="spacer" presStyleCnt="0"/>
      <dgm:spPr/>
    </dgm:pt>
    <dgm:pt modelId="{B5B534BD-B924-4232-A0BE-240C1EC5922C}" type="pres">
      <dgm:prSet presAssocID="{64D9C30E-7CF9-4DB1-BF35-8ADD189E1789}" presName="parentText" presStyleLbl="node1" presStyleIdx="6" presStyleCnt="15">
        <dgm:presLayoutVars>
          <dgm:chMax val="0"/>
          <dgm:bulletEnabled val="1"/>
        </dgm:presLayoutVars>
      </dgm:prSet>
      <dgm:spPr/>
      <dgm:t>
        <a:bodyPr/>
        <a:lstStyle/>
        <a:p>
          <a:endParaRPr lang="en-US"/>
        </a:p>
      </dgm:t>
    </dgm:pt>
    <dgm:pt modelId="{E401A7C2-8C9D-4215-80FF-0E05E91AB598}" type="pres">
      <dgm:prSet presAssocID="{ED4847AC-C607-4FE6-8E3A-5BCF75504BAF}" presName="spacer" presStyleCnt="0"/>
      <dgm:spPr/>
    </dgm:pt>
    <dgm:pt modelId="{047FF31C-36C0-457A-8613-E23DA8FE3BF6}" type="pres">
      <dgm:prSet presAssocID="{BBC4F823-52B3-4661-865C-72A3B92747AA}" presName="parentText" presStyleLbl="node1" presStyleIdx="7" presStyleCnt="15">
        <dgm:presLayoutVars>
          <dgm:chMax val="0"/>
          <dgm:bulletEnabled val="1"/>
        </dgm:presLayoutVars>
      </dgm:prSet>
      <dgm:spPr/>
      <dgm:t>
        <a:bodyPr/>
        <a:lstStyle/>
        <a:p>
          <a:endParaRPr lang="en-US"/>
        </a:p>
      </dgm:t>
    </dgm:pt>
    <dgm:pt modelId="{9F002C65-52A4-47F0-AE15-196EEE560ADA}" type="pres">
      <dgm:prSet presAssocID="{F4C50D43-0EB9-479B-A45B-9C589DDDB3E1}" presName="spacer" presStyleCnt="0"/>
      <dgm:spPr/>
    </dgm:pt>
    <dgm:pt modelId="{962D6770-486B-4BD0-A31B-CEF9EAFF2F73}" type="pres">
      <dgm:prSet presAssocID="{9CF1E1D1-A0E6-4B11-9CDB-431F6154EB02}" presName="parentText" presStyleLbl="node1" presStyleIdx="8" presStyleCnt="15">
        <dgm:presLayoutVars>
          <dgm:chMax val="0"/>
          <dgm:bulletEnabled val="1"/>
        </dgm:presLayoutVars>
      </dgm:prSet>
      <dgm:spPr/>
      <dgm:t>
        <a:bodyPr/>
        <a:lstStyle/>
        <a:p>
          <a:endParaRPr lang="en-US"/>
        </a:p>
      </dgm:t>
    </dgm:pt>
    <dgm:pt modelId="{2AE02B9E-1709-427C-B0DB-BB604C68F2D5}" type="pres">
      <dgm:prSet presAssocID="{B4431466-4FBA-4834-8FD5-E27EDA5061B8}" presName="spacer" presStyleCnt="0"/>
      <dgm:spPr/>
    </dgm:pt>
    <dgm:pt modelId="{7F3A9E8E-DE5B-40DB-ADD1-31C70CCDF992}" type="pres">
      <dgm:prSet presAssocID="{68147674-B398-43D2-B4D0-38710EB7FDA5}" presName="parentText" presStyleLbl="node1" presStyleIdx="9" presStyleCnt="15">
        <dgm:presLayoutVars>
          <dgm:chMax val="0"/>
          <dgm:bulletEnabled val="1"/>
        </dgm:presLayoutVars>
      </dgm:prSet>
      <dgm:spPr/>
      <dgm:t>
        <a:bodyPr/>
        <a:lstStyle/>
        <a:p>
          <a:endParaRPr lang="en-US"/>
        </a:p>
      </dgm:t>
    </dgm:pt>
    <dgm:pt modelId="{F89D099D-E12D-48CD-A01B-9B54C74814F9}" type="pres">
      <dgm:prSet presAssocID="{07577818-8AAA-47C7-99B1-4BED45CFF053}" presName="spacer" presStyleCnt="0"/>
      <dgm:spPr/>
    </dgm:pt>
    <dgm:pt modelId="{E540BB86-0DC7-4AF5-879C-F0902565D54E}" type="pres">
      <dgm:prSet presAssocID="{24C13238-FDB1-4F59-A012-5DE4E81352B1}" presName="parentText" presStyleLbl="node1" presStyleIdx="10" presStyleCnt="15">
        <dgm:presLayoutVars>
          <dgm:chMax val="0"/>
          <dgm:bulletEnabled val="1"/>
        </dgm:presLayoutVars>
      </dgm:prSet>
      <dgm:spPr/>
      <dgm:t>
        <a:bodyPr/>
        <a:lstStyle/>
        <a:p>
          <a:endParaRPr lang="en-US"/>
        </a:p>
      </dgm:t>
    </dgm:pt>
    <dgm:pt modelId="{776753D5-3850-4BE0-A824-803BEA6E6720}" type="pres">
      <dgm:prSet presAssocID="{62BCF8D3-327C-4175-87AD-7AF77A846B74}" presName="spacer" presStyleCnt="0"/>
      <dgm:spPr/>
    </dgm:pt>
    <dgm:pt modelId="{DDB47E48-CE8D-41DC-9571-88C6AA8E92B3}" type="pres">
      <dgm:prSet presAssocID="{BFD5E3EA-4D93-4A05-A0A1-C078E434BBC8}" presName="parentText" presStyleLbl="node1" presStyleIdx="11" presStyleCnt="15">
        <dgm:presLayoutVars>
          <dgm:chMax val="0"/>
          <dgm:bulletEnabled val="1"/>
        </dgm:presLayoutVars>
      </dgm:prSet>
      <dgm:spPr/>
      <dgm:t>
        <a:bodyPr/>
        <a:lstStyle/>
        <a:p>
          <a:endParaRPr lang="en-US"/>
        </a:p>
      </dgm:t>
    </dgm:pt>
    <dgm:pt modelId="{EEF14841-C769-42A7-B54D-800E8B6B9894}" type="pres">
      <dgm:prSet presAssocID="{45892EDE-7F8E-48A9-8108-8D9D57E0762F}" presName="spacer" presStyleCnt="0"/>
      <dgm:spPr/>
    </dgm:pt>
    <dgm:pt modelId="{06300BAA-A7B6-4250-B53B-B2F24D40CD20}" type="pres">
      <dgm:prSet presAssocID="{798D2B41-10D7-40B6-9B89-D53ACAF1F4AE}" presName="parentText" presStyleLbl="node1" presStyleIdx="12" presStyleCnt="15">
        <dgm:presLayoutVars>
          <dgm:chMax val="0"/>
          <dgm:bulletEnabled val="1"/>
        </dgm:presLayoutVars>
      </dgm:prSet>
      <dgm:spPr/>
      <dgm:t>
        <a:bodyPr/>
        <a:lstStyle/>
        <a:p>
          <a:endParaRPr lang="en-US"/>
        </a:p>
      </dgm:t>
    </dgm:pt>
    <dgm:pt modelId="{4AB9A958-F76E-457B-A065-8FDC64928931}" type="pres">
      <dgm:prSet presAssocID="{DBD9637C-BEE0-4DCE-A585-D3374022621C}" presName="spacer" presStyleCnt="0"/>
      <dgm:spPr/>
    </dgm:pt>
    <dgm:pt modelId="{EF5ECDE1-7FFE-4522-ACA5-BD27E296E637}" type="pres">
      <dgm:prSet presAssocID="{0D12E741-2DCD-433C-BA87-E8D113E83C88}" presName="parentText" presStyleLbl="node1" presStyleIdx="13" presStyleCnt="15">
        <dgm:presLayoutVars>
          <dgm:chMax val="0"/>
          <dgm:bulletEnabled val="1"/>
        </dgm:presLayoutVars>
      </dgm:prSet>
      <dgm:spPr/>
      <dgm:t>
        <a:bodyPr/>
        <a:lstStyle/>
        <a:p>
          <a:endParaRPr lang="en-US"/>
        </a:p>
      </dgm:t>
    </dgm:pt>
    <dgm:pt modelId="{328E61A4-751F-41B5-8580-43303EBD9EF6}" type="pres">
      <dgm:prSet presAssocID="{756605F7-A9BA-4493-A7DA-500861D0CB72}" presName="spacer" presStyleCnt="0"/>
      <dgm:spPr/>
    </dgm:pt>
    <dgm:pt modelId="{D4D840E5-2AD6-4D78-B877-78378EA20973}" type="pres">
      <dgm:prSet presAssocID="{7F2E691D-99AE-4889-B0F1-38A910FA55C2}" presName="parentText" presStyleLbl="node1" presStyleIdx="14" presStyleCnt="15">
        <dgm:presLayoutVars>
          <dgm:chMax val="0"/>
          <dgm:bulletEnabled val="1"/>
        </dgm:presLayoutVars>
      </dgm:prSet>
      <dgm:spPr/>
      <dgm:t>
        <a:bodyPr/>
        <a:lstStyle/>
        <a:p>
          <a:endParaRPr lang="en-US"/>
        </a:p>
      </dgm:t>
    </dgm:pt>
  </dgm:ptLst>
  <dgm:cxnLst>
    <dgm:cxn modelId="{1652E7A2-B66C-459B-AAF8-ED3D8FD41FC2}" srcId="{1559AC29-2BBD-4453-8224-9B56C8121DE0}" destId="{64D9C30E-7CF9-4DB1-BF35-8ADD189E1789}" srcOrd="6" destOrd="0" parTransId="{3226C103-4D29-45CA-A4D1-3C65393F9EDD}" sibTransId="{ED4847AC-C607-4FE6-8E3A-5BCF75504BAF}"/>
    <dgm:cxn modelId="{333CA458-8CE7-40FF-92C7-39F9C5361746}" type="presOf" srcId="{68147674-B398-43D2-B4D0-38710EB7FDA5}" destId="{7F3A9E8E-DE5B-40DB-ADD1-31C70CCDF992}" srcOrd="0" destOrd="0" presId="urn:microsoft.com/office/officeart/2005/8/layout/vList2"/>
    <dgm:cxn modelId="{E8BECE1F-6093-49A9-8332-1A290A47AD28}" srcId="{1559AC29-2BBD-4453-8224-9B56C8121DE0}" destId="{7143BA0B-35BF-4843-A109-8D07D27EC6A3}" srcOrd="3" destOrd="0" parTransId="{DD69E0F1-5CE6-45B0-9048-15F4771360E3}" sibTransId="{C3768F7B-7430-41C3-BE26-4B7BBA9B6AA2}"/>
    <dgm:cxn modelId="{4A532275-A564-4A25-B19B-21592D1CB3BE}" type="presOf" srcId="{24C13238-FDB1-4F59-A012-5DE4E81352B1}" destId="{E540BB86-0DC7-4AF5-879C-F0902565D54E}" srcOrd="0" destOrd="0" presId="urn:microsoft.com/office/officeart/2005/8/layout/vList2"/>
    <dgm:cxn modelId="{F6778D9C-F9B2-45E1-9B09-337E0D28FD92}" type="presOf" srcId="{7C051310-B1A4-4E7D-8480-079D34912338}" destId="{2FBA04D4-E7BE-40EC-89A4-8062BB932C61}" srcOrd="0" destOrd="0" presId="urn:microsoft.com/office/officeart/2005/8/layout/vList2"/>
    <dgm:cxn modelId="{D8DBB8E7-7C2A-4AFB-A595-F13FE65B5F68}" type="presOf" srcId="{7F2E691D-99AE-4889-B0F1-38A910FA55C2}" destId="{D4D840E5-2AD6-4D78-B877-78378EA20973}" srcOrd="0" destOrd="0" presId="urn:microsoft.com/office/officeart/2005/8/layout/vList2"/>
    <dgm:cxn modelId="{58B7E866-B18F-4F64-AD14-3327C60FCC2C}" srcId="{1559AC29-2BBD-4453-8224-9B56C8121DE0}" destId="{798D2B41-10D7-40B6-9B89-D53ACAF1F4AE}" srcOrd="12" destOrd="0" parTransId="{A5CBC2CF-11EB-49CA-A58B-4D79DF73C8C7}" sibTransId="{DBD9637C-BEE0-4DCE-A585-D3374022621C}"/>
    <dgm:cxn modelId="{87FB9C9A-CB12-40E1-B3D6-89F98DFF108F}" srcId="{1559AC29-2BBD-4453-8224-9B56C8121DE0}" destId="{7F2E691D-99AE-4889-B0F1-38A910FA55C2}" srcOrd="14" destOrd="0" parTransId="{AA471D16-8561-417B-B4AA-9FF822C5286F}" sibTransId="{A44BE977-3369-4AF8-AD8A-DDA6267892BE}"/>
    <dgm:cxn modelId="{C1FE6FBB-FD1E-498A-9508-F3830D986EBE}" srcId="{1559AC29-2BBD-4453-8224-9B56C8121DE0}" destId="{7C051310-B1A4-4E7D-8480-079D34912338}" srcOrd="2" destOrd="0" parTransId="{7E8AB351-70E6-4EDD-89EB-70285C7D3E2E}" sibTransId="{D30CFD96-914D-4829-8103-7DFBC36A8E80}"/>
    <dgm:cxn modelId="{9FD42758-B85E-48B8-A580-C2412F3A1844}" type="presOf" srcId="{AFD3A115-C9D9-4CD6-92B1-E4AE87D1746D}" destId="{EFF21031-7133-43A2-9DF0-353B60A60E77}" srcOrd="0" destOrd="0" presId="urn:microsoft.com/office/officeart/2005/8/layout/vList2"/>
    <dgm:cxn modelId="{77479273-72F9-40D2-BD3E-EC7818C848CE}" srcId="{1559AC29-2BBD-4453-8224-9B56C8121DE0}" destId="{AFD3A115-C9D9-4CD6-92B1-E4AE87D1746D}" srcOrd="1" destOrd="0" parTransId="{99FC3445-05F8-4F7A-A900-B73F7818440E}" sibTransId="{E19BE3BA-B607-4C93-A4EA-268FABABC077}"/>
    <dgm:cxn modelId="{A8F08732-D6DC-4977-B350-1B1DB6BC1BBF}" type="presOf" srcId="{1CC4C4BC-0295-4915-BC4A-24E40354974F}" destId="{2C710F15-3811-4352-B4A5-25197920C0AE}" srcOrd="0" destOrd="0" presId="urn:microsoft.com/office/officeart/2005/8/layout/vList2"/>
    <dgm:cxn modelId="{2533A954-CC59-4FA8-A887-CB87F1B37211}" srcId="{1559AC29-2BBD-4453-8224-9B56C8121DE0}" destId="{BFD5E3EA-4D93-4A05-A0A1-C078E434BBC8}" srcOrd="11" destOrd="0" parTransId="{9FD4F38B-5A06-4A8D-AB08-D083C0B9CE95}" sibTransId="{45892EDE-7F8E-48A9-8108-8D9D57E0762F}"/>
    <dgm:cxn modelId="{81423475-EDA0-4299-84FC-3615305E7462}" type="presOf" srcId="{798D2B41-10D7-40B6-9B89-D53ACAF1F4AE}" destId="{06300BAA-A7B6-4250-B53B-B2F24D40CD20}" srcOrd="0" destOrd="0" presId="urn:microsoft.com/office/officeart/2005/8/layout/vList2"/>
    <dgm:cxn modelId="{178A77EF-CE98-49E4-A104-6AD19905B83B}" type="presOf" srcId="{BBC4F823-52B3-4661-865C-72A3B92747AA}" destId="{047FF31C-36C0-457A-8613-E23DA8FE3BF6}" srcOrd="0" destOrd="0" presId="urn:microsoft.com/office/officeart/2005/8/layout/vList2"/>
    <dgm:cxn modelId="{07850842-8C9C-4E44-9871-F8459A20443E}" type="presOf" srcId="{7143BA0B-35BF-4843-A109-8D07D27EC6A3}" destId="{E5A62E3A-C51D-4FFA-9814-ADE9051D9AA2}" srcOrd="0" destOrd="0" presId="urn:microsoft.com/office/officeart/2005/8/layout/vList2"/>
    <dgm:cxn modelId="{E754EC47-3976-44C7-89E3-916A2B1E9A83}" srcId="{1559AC29-2BBD-4453-8224-9B56C8121DE0}" destId="{1CC4C4BC-0295-4915-BC4A-24E40354974F}" srcOrd="4" destOrd="0" parTransId="{593C2840-E2F8-43A9-BEF5-450AF440AF27}" sibTransId="{ECF78E68-7BEA-4F3A-B9DB-653A5E02F5C8}"/>
    <dgm:cxn modelId="{8621AF47-1534-4F14-881C-B3F9DE7A67BB}" srcId="{1559AC29-2BBD-4453-8224-9B56C8121DE0}" destId="{24C13238-FDB1-4F59-A012-5DE4E81352B1}" srcOrd="10" destOrd="0" parTransId="{49A1831C-5D45-4245-9A50-CDBF4D613644}" sibTransId="{62BCF8D3-327C-4175-87AD-7AF77A846B74}"/>
    <dgm:cxn modelId="{818A7D4B-F628-4915-B5CD-4962A917F67F}" srcId="{1559AC29-2BBD-4453-8224-9B56C8121DE0}" destId="{9CF1E1D1-A0E6-4B11-9CDB-431F6154EB02}" srcOrd="8" destOrd="0" parTransId="{7AA05575-EEEF-4077-9122-D766CBE9F232}" sibTransId="{B4431466-4FBA-4834-8FD5-E27EDA5061B8}"/>
    <dgm:cxn modelId="{452CC866-FD49-4035-9E25-1E4130040A1E}" type="presOf" srcId="{64D9C30E-7CF9-4DB1-BF35-8ADD189E1789}" destId="{B5B534BD-B924-4232-A0BE-240C1EC5922C}" srcOrd="0" destOrd="0" presId="urn:microsoft.com/office/officeart/2005/8/layout/vList2"/>
    <dgm:cxn modelId="{7919E4BE-4ED3-4AB3-AE26-DDF9FC408B7C}" type="presOf" srcId="{15F42D10-398D-4F4B-908C-E37785BD6C08}" destId="{F82F64A9-8781-48BB-894A-77D85D56CF68}" srcOrd="0" destOrd="0" presId="urn:microsoft.com/office/officeart/2005/8/layout/vList2"/>
    <dgm:cxn modelId="{308BC245-60DD-435A-B234-F0920C9D2447}" type="presOf" srcId="{0D12E741-2DCD-433C-BA87-E8D113E83C88}" destId="{EF5ECDE1-7FFE-4522-ACA5-BD27E296E637}" srcOrd="0" destOrd="0" presId="urn:microsoft.com/office/officeart/2005/8/layout/vList2"/>
    <dgm:cxn modelId="{1DB63C8E-34DE-4C93-A99E-92BD8B422DB2}" type="presOf" srcId="{9CF1E1D1-A0E6-4B11-9CDB-431F6154EB02}" destId="{962D6770-486B-4BD0-A31B-CEF9EAFF2F73}" srcOrd="0" destOrd="0" presId="urn:microsoft.com/office/officeart/2005/8/layout/vList2"/>
    <dgm:cxn modelId="{FEEAC1C3-1AF8-44C8-B3D7-30A795D2A54E}" type="presOf" srcId="{1559AC29-2BBD-4453-8224-9B56C8121DE0}" destId="{2CC6CEFA-4A73-42CA-A7D1-3EAC511D77D2}" srcOrd="0" destOrd="0" presId="urn:microsoft.com/office/officeart/2005/8/layout/vList2"/>
    <dgm:cxn modelId="{E7782F51-0D3C-499A-B9FC-510FFE919E0E}" srcId="{1559AC29-2BBD-4453-8224-9B56C8121DE0}" destId="{15F42D10-398D-4F4B-908C-E37785BD6C08}" srcOrd="5" destOrd="0" parTransId="{D3915257-BF12-4E33-A5A7-037F7AC9ED1F}" sibTransId="{DB110573-4C26-4105-84A6-36E0D996B413}"/>
    <dgm:cxn modelId="{1DD3BCCC-52D8-4D03-AFD8-3B664607ADFB}" type="presOf" srcId="{BFD5E3EA-4D93-4A05-A0A1-C078E434BBC8}" destId="{DDB47E48-CE8D-41DC-9571-88C6AA8E92B3}" srcOrd="0" destOrd="0" presId="urn:microsoft.com/office/officeart/2005/8/layout/vList2"/>
    <dgm:cxn modelId="{9A06766F-3607-4130-853F-F6197E136CCD}" srcId="{1559AC29-2BBD-4453-8224-9B56C8121DE0}" destId="{F4C4F264-B1D8-4B09-88E0-78A2A51B389B}" srcOrd="0" destOrd="0" parTransId="{41542BCD-0C7F-455D-96C3-065A37F2A348}" sibTransId="{B4E8AB54-67C7-49DD-85E8-3614A8C1FC87}"/>
    <dgm:cxn modelId="{03F27A41-A4A3-4A72-B0AC-A523DF67274C}" srcId="{1559AC29-2BBD-4453-8224-9B56C8121DE0}" destId="{68147674-B398-43D2-B4D0-38710EB7FDA5}" srcOrd="9" destOrd="0" parTransId="{D0A77FEE-2994-4312-ABE4-DDD63142BEB0}" sibTransId="{07577818-8AAA-47C7-99B1-4BED45CFF053}"/>
    <dgm:cxn modelId="{058D3B3C-60ED-413F-A166-F3276BAD79A9}" srcId="{1559AC29-2BBD-4453-8224-9B56C8121DE0}" destId="{0D12E741-2DCD-433C-BA87-E8D113E83C88}" srcOrd="13" destOrd="0" parTransId="{E153F9FD-5005-4C8F-996F-4A61B70798BB}" sibTransId="{756605F7-A9BA-4493-A7DA-500861D0CB72}"/>
    <dgm:cxn modelId="{2486200F-3782-4C7B-B348-E8A9CE836D44}" srcId="{1559AC29-2BBD-4453-8224-9B56C8121DE0}" destId="{BBC4F823-52B3-4661-865C-72A3B92747AA}" srcOrd="7" destOrd="0" parTransId="{857CAAD7-1DF1-42D5-A971-5334DC41287F}" sibTransId="{F4C50D43-0EB9-479B-A45B-9C589DDDB3E1}"/>
    <dgm:cxn modelId="{95F180FC-9668-4DE9-8B05-83504A7D2E24}" type="presOf" srcId="{F4C4F264-B1D8-4B09-88E0-78A2A51B389B}" destId="{A51D93A2-6819-4925-9FAE-79ECD235CDC8}" srcOrd="0" destOrd="0" presId="urn:microsoft.com/office/officeart/2005/8/layout/vList2"/>
    <dgm:cxn modelId="{EF122B03-E84F-476A-850B-10FF0B51A6EC}" type="presParOf" srcId="{2CC6CEFA-4A73-42CA-A7D1-3EAC511D77D2}" destId="{A51D93A2-6819-4925-9FAE-79ECD235CDC8}" srcOrd="0" destOrd="0" presId="urn:microsoft.com/office/officeart/2005/8/layout/vList2"/>
    <dgm:cxn modelId="{EA69B80A-E913-4F40-920A-C68688F1912E}" type="presParOf" srcId="{2CC6CEFA-4A73-42CA-A7D1-3EAC511D77D2}" destId="{8DF7EF13-1EE4-4A4A-BF90-C6CCB938D2EC}" srcOrd="1" destOrd="0" presId="urn:microsoft.com/office/officeart/2005/8/layout/vList2"/>
    <dgm:cxn modelId="{FFA8A55B-35AE-4213-BD95-E9EE612663B3}" type="presParOf" srcId="{2CC6CEFA-4A73-42CA-A7D1-3EAC511D77D2}" destId="{EFF21031-7133-43A2-9DF0-353B60A60E77}" srcOrd="2" destOrd="0" presId="urn:microsoft.com/office/officeart/2005/8/layout/vList2"/>
    <dgm:cxn modelId="{6D615B3D-8CC9-4E99-A615-CFFF19E4640F}" type="presParOf" srcId="{2CC6CEFA-4A73-42CA-A7D1-3EAC511D77D2}" destId="{62D0E3F7-8C23-4507-8C73-BA7A2EC392B0}" srcOrd="3" destOrd="0" presId="urn:microsoft.com/office/officeart/2005/8/layout/vList2"/>
    <dgm:cxn modelId="{A9821AD8-4701-485D-8322-D6E78F15AB73}" type="presParOf" srcId="{2CC6CEFA-4A73-42CA-A7D1-3EAC511D77D2}" destId="{2FBA04D4-E7BE-40EC-89A4-8062BB932C61}" srcOrd="4" destOrd="0" presId="urn:microsoft.com/office/officeart/2005/8/layout/vList2"/>
    <dgm:cxn modelId="{519EB6F0-3356-4806-BED9-947B1139DE29}" type="presParOf" srcId="{2CC6CEFA-4A73-42CA-A7D1-3EAC511D77D2}" destId="{07C76A56-D8E1-429A-A624-C1A9072A335C}" srcOrd="5" destOrd="0" presId="urn:microsoft.com/office/officeart/2005/8/layout/vList2"/>
    <dgm:cxn modelId="{19D4D5DE-C906-4287-8EFC-DCED6A1219E4}" type="presParOf" srcId="{2CC6CEFA-4A73-42CA-A7D1-3EAC511D77D2}" destId="{E5A62E3A-C51D-4FFA-9814-ADE9051D9AA2}" srcOrd="6" destOrd="0" presId="urn:microsoft.com/office/officeart/2005/8/layout/vList2"/>
    <dgm:cxn modelId="{E19F6120-A45E-4613-B489-9779B9D75940}" type="presParOf" srcId="{2CC6CEFA-4A73-42CA-A7D1-3EAC511D77D2}" destId="{62BA6B6F-9D7C-4012-A315-9A73EBCA6BF0}" srcOrd="7" destOrd="0" presId="urn:microsoft.com/office/officeart/2005/8/layout/vList2"/>
    <dgm:cxn modelId="{6BE77CA6-4301-40B3-A507-FD00D93D1148}" type="presParOf" srcId="{2CC6CEFA-4A73-42CA-A7D1-3EAC511D77D2}" destId="{2C710F15-3811-4352-B4A5-25197920C0AE}" srcOrd="8" destOrd="0" presId="urn:microsoft.com/office/officeart/2005/8/layout/vList2"/>
    <dgm:cxn modelId="{9255E109-1B2C-4AF4-94BD-C4DA2C0E9E38}" type="presParOf" srcId="{2CC6CEFA-4A73-42CA-A7D1-3EAC511D77D2}" destId="{E8773524-BD28-4B80-83F7-1A53C8A008CC}" srcOrd="9" destOrd="0" presId="urn:microsoft.com/office/officeart/2005/8/layout/vList2"/>
    <dgm:cxn modelId="{FF21C5D8-0A15-42E7-AC53-99736F34C4D9}" type="presParOf" srcId="{2CC6CEFA-4A73-42CA-A7D1-3EAC511D77D2}" destId="{F82F64A9-8781-48BB-894A-77D85D56CF68}" srcOrd="10" destOrd="0" presId="urn:microsoft.com/office/officeart/2005/8/layout/vList2"/>
    <dgm:cxn modelId="{DF01B6DD-8797-46CB-B01C-D2FDE436F0EB}" type="presParOf" srcId="{2CC6CEFA-4A73-42CA-A7D1-3EAC511D77D2}" destId="{35C69AA2-68D3-4C25-82B7-81A238A9DA04}" srcOrd="11" destOrd="0" presId="urn:microsoft.com/office/officeart/2005/8/layout/vList2"/>
    <dgm:cxn modelId="{7E5EC228-3083-4355-B82C-B5FA8B69C090}" type="presParOf" srcId="{2CC6CEFA-4A73-42CA-A7D1-3EAC511D77D2}" destId="{B5B534BD-B924-4232-A0BE-240C1EC5922C}" srcOrd="12" destOrd="0" presId="urn:microsoft.com/office/officeart/2005/8/layout/vList2"/>
    <dgm:cxn modelId="{5CEABE5B-219E-4409-80C4-C712303D255D}" type="presParOf" srcId="{2CC6CEFA-4A73-42CA-A7D1-3EAC511D77D2}" destId="{E401A7C2-8C9D-4215-80FF-0E05E91AB598}" srcOrd="13" destOrd="0" presId="urn:microsoft.com/office/officeart/2005/8/layout/vList2"/>
    <dgm:cxn modelId="{AC2543F0-60F4-422D-A02F-2A2ACF304683}" type="presParOf" srcId="{2CC6CEFA-4A73-42CA-A7D1-3EAC511D77D2}" destId="{047FF31C-36C0-457A-8613-E23DA8FE3BF6}" srcOrd="14" destOrd="0" presId="urn:microsoft.com/office/officeart/2005/8/layout/vList2"/>
    <dgm:cxn modelId="{93AFD16A-CCDE-4B2F-A263-6CDD26377ED4}" type="presParOf" srcId="{2CC6CEFA-4A73-42CA-A7D1-3EAC511D77D2}" destId="{9F002C65-52A4-47F0-AE15-196EEE560ADA}" srcOrd="15" destOrd="0" presId="urn:microsoft.com/office/officeart/2005/8/layout/vList2"/>
    <dgm:cxn modelId="{93541B5F-370C-45E1-A602-94F7634994EE}" type="presParOf" srcId="{2CC6CEFA-4A73-42CA-A7D1-3EAC511D77D2}" destId="{962D6770-486B-4BD0-A31B-CEF9EAFF2F73}" srcOrd="16" destOrd="0" presId="urn:microsoft.com/office/officeart/2005/8/layout/vList2"/>
    <dgm:cxn modelId="{542A565E-84B2-43D1-A7DB-41ABFB71056F}" type="presParOf" srcId="{2CC6CEFA-4A73-42CA-A7D1-3EAC511D77D2}" destId="{2AE02B9E-1709-427C-B0DB-BB604C68F2D5}" srcOrd="17" destOrd="0" presId="urn:microsoft.com/office/officeart/2005/8/layout/vList2"/>
    <dgm:cxn modelId="{3A29E4BC-4748-4593-B68F-9A5097E52D0C}" type="presParOf" srcId="{2CC6CEFA-4A73-42CA-A7D1-3EAC511D77D2}" destId="{7F3A9E8E-DE5B-40DB-ADD1-31C70CCDF992}" srcOrd="18" destOrd="0" presId="urn:microsoft.com/office/officeart/2005/8/layout/vList2"/>
    <dgm:cxn modelId="{0E045B1E-A3D5-48AB-93CC-2290990AD68B}" type="presParOf" srcId="{2CC6CEFA-4A73-42CA-A7D1-3EAC511D77D2}" destId="{F89D099D-E12D-48CD-A01B-9B54C74814F9}" srcOrd="19" destOrd="0" presId="urn:microsoft.com/office/officeart/2005/8/layout/vList2"/>
    <dgm:cxn modelId="{6EDD8579-A1B4-42F0-AE05-3EB76E805E74}" type="presParOf" srcId="{2CC6CEFA-4A73-42CA-A7D1-3EAC511D77D2}" destId="{E540BB86-0DC7-4AF5-879C-F0902565D54E}" srcOrd="20" destOrd="0" presId="urn:microsoft.com/office/officeart/2005/8/layout/vList2"/>
    <dgm:cxn modelId="{0FB29A26-0FC2-4798-96B7-45B2D723471C}" type="presParOf" srcId="{2CC6CEFA-4A73-42CA-A7D1-3EAC511D77D2}" destId="{776753D5-3850-4BE0-A824-803BEA6E6720}" srcOrd="21" destOrd="0" presId="urn:microsoft.com/office/officeart/2005/8/layout/vList2"/>
    <dgm:cxn modelId="{5A9691A5-CC78-4418-B853-1FBDC87CCF64}" type="presParOf" srcId="{2CC6CEFA-4A73-42CA-A7D1-3EAC511D77D2}" destId="{DDB47E48-CE8D-41DC-9571-88C6AA8E92B3}" srcOrd="22" destOrd="0" presId="urn:microsoft.com/office/officeart/2005/8/layout/vList2"/>
    <dgm:cxn modelId="{46DD5CD3-CD6D-4514-A397-A07B83D7DC9D}" type="presParOf" srcId="{2CC6CEFA-4A73-42CA-A7D1-3EAC511D77D2}" destId="{EEF14841-C769-42A7-B54D-800E8B6B9894}" srcOrd="23" destOrd="0" presId="urn:microsoft.com/office/officeart/2005/8/layout/vList2"/>
    <dgm:cxn modelId="{F9608A1A-CEF7-43E4-8E08-F8D63209038F}" type="presParOf" srcId="{2CC6CEFA-4A73-42CA-A7D1-3EAC511D77D2}" destId="{06300BAA-A7B6-4250-B53B-B2F24D40CD20}" srcOrd="24" destOrd="0" presId="urn:microsoft.com/office/officeart/2005/8/layout/vList2"/>
    <dgm:cxn modelId="{1245D04F-102E-4D0C-909D-0CEFD9AE6980}" type="presParOf" srcId="{2CC6CEFA-4A73-42CA-A7D1-3EAC511D77D2}" destId="{4AB9A958-F76E-457B-A065-8FDC64928931}" srcOrd="25" destOrd="0" presId="urn:microsoft.com/office/officeart/2005/8/layout/vList2"/>
    <dgm:cxn modelId="{25A3737D-D08C-4E3D-9269-C2213960EB0C}" type="presParOf" srcId="{2CC6CEFA-4A73-42CA-A7D1-3EAC511D77D2}" destId="{EF5ECDE1-7FFE-4522-ACA5-BD27E296E637}" srcOrd="26" destOrd="0" presId="urn:microsoft.com/office/officeart/2005/8/layout/vList2"/>
    <dgm:cxn modelId="{A5E098DF-672D-47B9-955A-4DF5C1F35242}" type="presParOf" srcId="{2CC6CEFA-4A73-42CA-A7D1-3EAC511D77D2}" destId="{328E61A4-751F-41B5-8580-43303EBD9EF6}" srcOrd="27" destOrd="0" presId="urn:microsoft.com/office/officeart/2005/8/layout/vList2"/>
    <dgm:cxn modelId="{96D27BE0-650B-424F-88AE-4C951743F705}" type="presParOf" srcId="{2CC6CEFA-4A73-42CA-A7D1-3EAC511D77D2}" destId="{D4D840E5-2AD6-4D78-B877-78378EA20973}" srcOrd="2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27E39006-437D-4A84-BB27-8978E07C5D5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C42A9BF-BBBE-4DF8-A431-8F00D41A10E5}">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dirty="0" smtClean="0">
              <a:latin typeface="Book Antiqua" pitchFamily="18" charset="0"/>
            </a:rPr>
            <a:t>B – The OHP </a:t>
          </a:r>
          <a:endParaRPr lang="tr-TR" sz="1800" dirty="0">
            <a:latin typeface="Book Antiqua" pitchFamily="18" charset="0"/>
          </a:endParaRPr>
        </a:p>
      </dgm:t>
    </dgm:pt>
    <dgm:pt modelId="{47813D38-D4EE-41A4-B158-E906F4C69825}" type="parTrans" cxnId="{A691A455-5B9D-4151-9894-D1664EAB65D4}">
      <dgm:prSet/>
      <dgm:spPr/>
      <dgm:t>
        <a:bodyPr/>
        <a:lstStyle/>
        <a:p>
          <a:endParaRPr lang="en-US"/>
        </a:p>
      </dgm:t>
    </dgm:pt>
    <dgm:pt modelId="{6810DD54-E546-439F-A1D6-15C6DD545001}" type="sibTrans" cxnId="{A691A455-5B9D-4151-9894-D1664EAB65D4}">
      <dgm:prSet/>
      <dgm:spPr/>
      <dgm:t>
        <a:bodyPr/>
        <a:lstStyle/>
        <a:p>
          <a:endParaRPr lang="en-US"/>
        </a:p>
      </dgm:t>
    </dgm:pt>
    <dgm:pt modelId="{A43EA9FC-9094-4A8B-BC25-22DDB8879834}">
      <dgm:prSet custT="1"/>
      <dgm:spPr/>
      <dgm:t>
        <a:bodyPr/>
        <a:lstStyle/>
        <a:p>
          <a:pPr rtl="0"/>
          <a:r>
            <a:rPr lang="en-US" sz="1800" dirty="0" smtClean="0">
              <a:latin typeface="Book Antiqua" pitchFamily="18" charset="0"/>
            </a:rPr>
            <a:t>By using OHTs you can present the items step by step </a:t>
          </a:r>
          <a:endParaRPr lang="tr-TR" sz="1800" dirty="0">
            <a:latin typeface="Book Antiqua" pitchFamily="18" charset="0"/>
          </a:endParaRPr>
        </a:p>
      </dgm:t>
    </dgm:pt>
    <dgm:pt modelId="{EFD98FBB-F178-492B-B42C-37E0864B372E}" type="parTrans" cxnId="{0D203BA7-5979-4BD4-9057-34B940301D64}">
      <dgm:prSet/>
      <dgm:spPr/>
      <dgm:t>
        <a:bodyPr/>
        <a:lstStyle/>
        <a:p>
          <a:endParaRPr lang="en-US"/>
        </a:p>
      </dgm:t>
    </dgm:pt>
    <dgm:pt modelId="{F4582F2C-63D7-4B72-A96B-D0CFBCFBA583}" type="sibTrans" cxnId="{0D203BA7-5979-4BD4-9057-34B940301D64}">
      <dgm:prSet/>
      <dgm:spPr/>
      <dgm:t>
        <a:bodyPr/>
        <a:lstStyle/>
        <a:p>
          <a:endParaRPr lang="en-US"/>
        </a:p>
      </dgm:t>
    </dgm:pt>
    <dgm:pt modelId="{B0E00475-4682-443D-8B85-D1A93C945896}">
      <dgm:prSet custT="1"/>
      <dgm:spPr/>
      <dgm:t>
        <a:bodyPr/>
        <a:lstStyle/>
        <a:p>
          <a:pPr rtl="0"/>
          <a:r>
            <a:rPr lang="en-US" sz="1800" dirty="0" smtClean="0">
              <a:latin typeface="Book Antiqua" pitchFamily="18" charset="0"/>
            </a:rPr>
            <a:t>we gradually build up a complex picture, diagram or text </a:t>
          </a:r>
          <a:endParaRPr lang="tr-TR" sz="1800" dirty="0">
            <a:latin typeface="Book Antiqua" pitchFamily="18" charset="0"/>
          </a:endParaRPr>
        </a:p>
      </dgm:t>
    </dgm:pt>
    <dgm:pt modelId="{DBED381A-1399-4489-982F-C0C2A48E7F4C}" type="parTrans" cxnId="{9A9B13C6-FD13-4CFA-B6E6-09FF907F1959}">
      <dgm:prSet/>
      <dgm:spPr/>
      <dgm:t>
        <a:bodyPr/>
        <a:lstStyle/>
        <a:p>
          <a:endParaRPr lang="en-US"/>
        </a:p>
      </dgm:t>
    </dgm:pt>
    <dgm:pt modelId="{8672A53A-E9B7-4F37-8C90-EF2F62D1E5A8}" type="sibTrans" cxnId="{9A9B13C6-FD13-4CFA-B6E6-09FF907F1959}">
      <dgm:prSet/>
      <dgm:spPr/>
      <dgm:t>
        <a:bodyPr/>
        <a:lstStyle/>
        <a:p>
          <a:endParaRPr lang="en-US"/>
        </a:p>
      </dgm:t>
    </dgm:pt>
    <dgm:pt modelId="{F9EDCE38-14AB-4E8F-9032-A099CC23B2C8}">
      <dgm:prSet custT="1"/>
      <dgm:spPr/>
      <dgm:t>
        <a:bodyPr/>
        <a:lstStyle/>
        <a:p>
          <a:pPr rtl="0"/>
          <a:r>
            <a:rPr lang="en-US" sz="1800" dirty="0" smtClean="0">
              <a:latin typeface="Book Antiqua" pitchFamily="18" charset="0"/>
            </a:rPr>
            <a:t>We can put a text with blanks and have </a:t>
          </a:r>
          <a:r>
            <a:rPr lang="en-US" sz="1800" dirty="0" err="1" smtClean="0">
              <a:latin typeface="Book Antiqua" pitchFamily="18" charset="0"/>
            </a:rPr>
            <a:t>sts</a:t>
          </a:r>
          <a:r>
            <a:rPr lang="en-US" sz="1800" dirty="0" smtClean="0">
              <a:latin typeface="Book Antiqua" pitchFamily="18" charset="0"/>
            </a:rPr>
            <a:t> complete it by using their OHP pens </a:t>
          </a:r>
          <a:endParaRPr lang="tr-TR" sz="1800" dirty="0">
            <a:latin typeface="Book Antiqua" pitchFamily="18" charset="0"/>
          </a:endParaRPr>
        </a:p>
      </dgm:t>
    </dgm:pt>
    <dgm:pt modelId="{A09D1742-1864-41B3-A5E1-AA7BF09BD76C}" type="parTrans" cxnId="{19FB069F-BCBF-4F5C-93CA-EBA11E68CC4D}">
      <dgm:prSet/>
      <dgm:spPr/>
      <dgm:t>
        <a:bodyPr/>
        <a:lstStyle/>
        <a:p>
          <a:endParaRPr lang="en-US"/>
        </a:p>
      </dgm:t>
    </dgm:pt>
    <dgm:pt modelId="{246FC356-6528-44BD-ACC3-A6E8BBE7E5E3}" type="sibTrans" cxnId="{19FB069F-BCBF-4F5C-93CA-EBA11E68CC4D}">
      <dgm:prSet/>
      <dgm:spPr/>
      <dgm:t>
        <a:bodyPr/>
        <a:lstStyle/>
        <a:p>
          <a:endParaRPr lang="en-US"/>
        </a:p>
      </dgm:t>
    </dgm:pt>
    <dgm:pt modelId="{32B3B3B0-8F20-419E-8F3B-57129508B040}">
      <dgm:prSet custT="1"/>
      <dgm:spPr/>
      <dgm:t>
        <a:bodyPr/>
        <a:lstStyle/>
        <a:p>
          <a:pPr rtl="0"/>
          <a:r>
            <a:rPr lang="en-US" sz="1800" dirty="0" smtClean="0">
              <a:latin typeface="Book Antiqua" pitchFamily="18" charset="0"/>
            </a:rPr>
            <a:t>Groups may use OHP for presenting their findings to the class </a:t>
          </a:r>
          <a:endParaRPr lang="tr-TR" sz="1800" dirty="0">
            <a:latin typeface="Book Antiqua" pitchFamily="18" charset="0"/>
          </a:endParaRPr>
        </a:p>
      </dgm:t>
    </dgm:pt>
    <dgm:pt modelId="{D4E435EB-1405-4780-99B2-6F750C7903C3}" type="parTrans" cxnId="{30AB1677-619D-4A65-BF81-D292782ADDB6}">
      <dgm:prSet/>
      <dgm:spPr/>
      <dgm:t>
        <a:bodyPr/>
        <a:lstStyle/>
        <a:p>
          <a:endParaRPr lang="en-US"/>
        </a:p>
      </dgm:t>
    </dgm:pt>
    <dgm:pt modelId="{2BE148FA-A50C-4D30-AA3D-9046B0D7D317}" type="sibTrans" cxnId="{30AB1677-619D-4A65-BF81-D292782ADDB6}">
      <dgm:prSet/>
      <dgm:spPr/>
      <dgm:t>
        <a:bodyPr/>
        <a:lstStyle/>
        <a:p>
          <a:endParaRPr lang="en-US"/>
        </a:p>
      </dgm:t>
    </dgm:pt>
    <dgm:pt modelId="{98332AB7-AAC6-4B5F-B822-6B847D4813B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dirty="0" smtClean="0">
              <a:latin typeface="Book Antiqua" pitchFamily="18" charset="0"/>
            </a:rPr>
            <a:t>C – The board </a:t>
          </a:r>
          <a:endParaRPr lang="tr-TR" sz="1800" dirty="0">
            <a:latin typeface="Book Antiqua" pitchFamily="18" charset="0"/>
          </a:endParaRPr>
        </a:p>
      </dgm:t>
    </dgm:pt>
    <dgm:pt modelId="{4842B61F-F91E-4A93-9821-96F84D671600}" type="parTrans" cxnId="{1C2C9BE9-CD5A-446D-B287-7672F6256F2F}">
      <dgm:prSet/>
      <dgm:spPr/>
      <dgm:t>
        <a:bodyPr/>
        <a:lstStyle/>
        <a:p>
          <a:endParaRPr lang="en-US"/>
        </a:p>
      </dgm:t>
    </dgm:pt>
    <dgm:pt modelId="{7AAF4A8B-4DD4-4316-B481-1408DBA7D30B}" type="sibTrans" cxnId="{1C2C9BE9-CD5A-446D-B287-7672F6256F2F}">
      <dgm:prSet/>
      <dgm:spPr/>
      <dgm:t>
        <a:bodyPr/>
        <a:lstStyle/>
        <a:p>
          <a:endParaRPr lang="en-US"/>
        </a:p>
      </dgm:t>
    </dgm:pt>
    <dgm:pt modelId="{E8B8005C-16B3-42CC-9BE8-EE50F5DC91BD}">
      <dgm:prSet custT="1"/>
      <dgm:spPr/>
      <dgm:t>
        <a:bodyPr/>
        <a:lstStyle/>
        <a:p>
          <a:pPr rtl="0"/>
          <a:r>
            <a:rPr lang="en-US" sz="1800" dirty="0" smtClean="0">
              <a:latin typeface="Book Antiqua" pitchFamily="18" charset="0"/>
            </a:rPr>
            <a:t>We can use boards for a variety of different purposes such as: </a:t>
          </a:r>
          <a:endParaRPr lang="tr-TR" sz="1800" dirty="0">
            <a:latin typeface="Book Antiqua" pitchFamily="18" charset="0"/>
          </a:endParaRPr>
        </a:p>
      </dgm:t>
    </dgm:pt>
    <dgm:pt modelId="{D020CE64-FC6F-44CA-BD9C-975A0CFD7F00}" type="parTrans" cxnId="{A53E0CA3-C590-4EF1-BD0F-5776C68B7315}">
      <dgm:prSet/>
      <dgm:spPr/>
      <dgm:t>
        <a:bodyPr/>
        <a:lstStyle/>
        <a:p>
          <a:endParaRPr lang="en-US"/>
        </a:p>
      </dgm:t>
    </dgm:pt>
    <dgm:pt modelId="{9F8624C9-AAF3-41CA-9C42-7FA875CE0BF4}" type="sibTrans" cxnId="{A53E0CA3-C590-4EF1-BD0F-5776C68B7315}">
      <dgm:prSet/>
      <dgm:spPr/>
      <dgm:t>
        <a:bodyPr/>
        <a:lstStyle/>
        <a:p>
          <a:endParaRPr lang="en-US"/>
        </a:p>
      </dgm:t>
    </dgm:pt>
    <dgm:pt modelId="{D4DA431F-8201-461D-A7B7-2ACC1C42F492}">
      <dgm:prSet custT="1"/>
      <dgm:spPr/>
      <dgm:t>
        <a:bodyPr/>
        <a:lstStyle/>
        <a:p>
          <a:pPr rtl="0"/>
          <a:r>
            <a:rPr lang="en-US" sz="2400" b="1" dirty="0" smtClean="0">
              <a:latin typeface="Book Antiqua" pitchFamily="18" charset="0"/>
            </a:rPr>
            <a:t>note pad</a:t>
          </a:r>
          <a:r>
            <a:rPr lang="en-US" sz="1800" dirty="0" smtClean="0">
              <a:latin typeface="Book Antiqua" pitchFamily="18" charset="0"/>
            </a:rPr>
            <a:t>: write things up during lesson, emphasize necessary parts by underlining</a:t>
          </a:r>
          <a:endParaRPr lang="tr-TR" sz="1800" dirty="0">
            <a:latin typeface="Book Antiqua" pitchFamily="18" charset="0"/>
          </a:endParaRPr>
        </a:p>
      </dgm:t>
    </dgm:pt>
    <dgm:pt modelId="{EEC6B0C5-74EC-4889-A861-06CF5145F0DC}" type="parTrans" cxnId="{35597B91-A56E-4C2F-8558-74FBD7A5A784}">
      <dgm:prSet/>
      <dgm:spPr/>
      <dgm:t>
        <a:bodyPr/>
        <a:lstStyle/>
        <a:p>
          <a:endParaRPr lang="en-US"/>
        </a:p>
      </dgm:t>
    </dgm:pt>
    <dgm:pt modelId="{2F7D07B8-3A71-4917-A829-736559DD514E}" type="sibTrans" cxnId="{35597B91-A56E-4C2F-8558-74FBD7A5A784}">
      <dgm:prSet/>
      <dgm:spPr/>
      <dgm:t>
        <a:bodyPr/>
        <a:lstStyle/>
        <a:p>
          <a:endParaRPr lang="en-US"/>
        </a:p>
      </dgm:t>
    </dgm:pt>
    <dgm:pt modelId="{2C6EE8AB-EB01-466C-BD8D-94C1C3EBCD92}">
      <dgm:prSet custT="1"/>
      <dgm:spPr/>
      <dgm:t>
        <a:bodyPr/>
        <a:lstStyle/>
        <a:p>
          <a:pPr rtl="0"/>
          <a:r>
            <a:rPr lang="en-US" sz="2400" b="1" dirty="0" smtClean="0">
              <a:latin typeface="Book Antiqua" pitchFamily="18" charset="0"/>
            </a:rPr>
            <a:t>explanation</a:t>
          </a:r>
          <a:r>
            <a:rPr lang="en-US" sz="2400" dirty="0" smtClean="0">
              <a:latin typeface="Book Antiqua" pitchFamily="18" charset="0"/>
            </a:rPr>
            <a:t> </a:t>
          </a:r>
          <a:r>
            <a:rPr lang="en-US" sz="1800" dirty="0" smtClean="0">
              <a:latin typeface="Book Antiqua" pitchFamily="18" charset="0"/>
            </a:rPr>
            <a:t>aid: use board while explaining </a:t>
          </a:r>
          <a:r>
            <a:rPr lang="en-US" sz="1800" dirty="0" err="1" smtClean="0">
              <a:latin typeface="Book Antiqua" pitchFamily="18" charset="0"/>
            </a:rPr>
            <a:t>sthing</a:t>
          </a:r>
          <a:r>
            <a:rPr lang="en-US" sz="1800" dirty="0" smtClean="0">
              <a:latin typeface="Book Antiqua" pitchFamily="18" charset="0"/>
            </a:rPr>
            <a:t> to make it more understandable </a:t>
          </a:r>
          <a:endParaRPr lang="tr-TR" sz="1800" dirty="0">
            <a:latin typeface="Book Antiqua" pitchFamily="18" charset="0"/>
          </a:endParaRPr>
        </a:p>
      </dgm:t>
    </dgm:pt>
    <dgm:pt modelId="{D28024C4-04F6-4C74-BA91-74EF629730C0}" type="parTrans" cxnId="{854AB65B-66AE-42C5-BABD-EDFA23362E06}">
      <dgm:prSet/>
      <dgm:spPr/>
      <dgm:t>
        <a:bodyPr/>
        <a:lstStyle/>
        <a:p>
          <a:endParaRPr lang="en-US"/>
        </a:p>
      </dgm:t>
    </dgm:pt>
    <dgm:pt modelId="{BDA15920-2FE4-47AA-881E-E1C5E532E5C8}" type="sibTrans" cxnId="{854AB65B-66AE-42C5-BABD-EDFA23362E06}">
      <dgm:prSet/>
      <dgm:spPr/>
      <dgm:t>
        <a:bodyPr/>
        <a:lstStyle/>
        <a:p>
          <a:endParaRPr lang="en-US"/>
        </a:p>
      </dgm:t>
    </dgm:pt>
    <dgm:pt modelId="{D2F2868B-284E-424F-A11E-DABC1CE24631}">
      <dgm:prSet custT="1"/>
      <dgm:spPr/>
      <dgm:t>
        <a:bodyPr/>
        <a:lstStyle/>
        <a:p>
          <a:pPr rtl="0"/>
          <a:r>
            <a:rPr lang="en-US" sz="2400" b="1" dirty="0" smtClean="0">
              <a:latin typeface="Book Antiqua" pitchFamily="18" charset="0"/>
            </a:rPr>
            <a:t>picture </a:t>
          </a:r>
          <a:r>
            <a:rPr lang="en-US" sz="2000" b="1" dirty="0" smtClean="0">
              <a:latin typeface="Book Antiqua" pitchFamily="18" charset="0"/>
            </a:rPr>
            <a:t>frame</a:t>
          </a:r>
          <a:r>
            <a:rPr lang="en-US" sz="1800" dirty="0" smtClean="0">
              <a:latin typeface="Book Antiqua" pitchFamily="18" charset="0"/>
            </a:rPr>
            <a:t>: draw pictures to help </a:t>
          </a:r>
          <a:r>
            <a:rPr lang="en-US" sz="1800" dirty="0" err="1" smtClean="0">
              <a:latin typeface="Book Antiqua" pitchFamily="18" charset="0"/>
            </a:rPr>
            <a:t>sts</a:t>
          </a:r>
          <a:r>
            <a:rPr lang="en-US" sz="1800" dirty="0" smtClean="0">
              <a:latin typeface="Book Antiqua" pitchFamily="18" charset="0"/>
            </a:rPr>
            <a:t> to understand concepts and words better </a:t>
          </a:r>
          <a:endParaRPr lang="tr-TR" sz="1800" dirty="0">
            <a:latin typeface="Book Antiqua" pitchFamily="18" charset="0"/>
          </a:endParaRPr>
        </a:p>
      </dgm:t>
    </dgm:pt>
    <dgm:pt modelId="{4F0D3D6F-72E5-49A0-9B2B-80D99E7EED2F}" type="parTrans" cxnId="{964CFF06-1287-4565-A91A-E80D015B302F}">
      <dgm:prSet/>
      <dgm:spPr/>
      <dgm:t>
        <a:bodyPr/>
        <a:lstStyle/>
        <a:p>
          <a:endParaRPr lang="en-US"/>
        </a:p>
      </dgm:t>
    </dgm:pt>
    <dgm:pt modelId="{2B0B038A-6960-4CE8-A74C-33E6011B90E0}" type="sibTrans" cxnId="{964CFF06-1287-4565-A91A-E80D015B302F}">
      <dgm:prSet/>
      <dgm:spPr/>
      <dgm:t>
        <a:bodyPr/>
        <a:lstStyle/>
        <a:p>
          <a:endParaRPr lang="en-US"/>
        </a:p>
      </dgm:t>
    </dgm:pt>
    <dgm:pt modelId="{575C45AB-7C0B-4149-ACC4-D61A50BB1D6B}">
      <dgm:prSet custT="1"/>
      <dgm:spPr/>
      <dgm:t>
        <a:bodyPr/>
        <a:lstStyle/>
        <a:p>
          <a:pPr rtl="0"/>
          <a:r>
            <a:rPr lang="en-US" sz="2000" b="1" dirty="0" smtClean="0">
              <a:latin typeface="Book Antiqua" pitchFamily="18" charset="0"/>
            </a:rPr>
            <a:t>public workshop</a:t>
          </a:r>
          <a:r>
            <a:rPr lang="en-US" sz="1800" dirty="0" smtClean="0">
              <a:latin typeface="Book Antiqua" pitchFamily="18" charset="0"/>
            </a:rPr>
            <a:t>: activities can be done on board wit</a:t>
          </a:r>
          <a:r>
            <a:rPr lang="tr-TR" sz="1800" dirty="0" smtClean="0">
              <a:latin typeface="Book Antiqua" pitchFamily="18" charset="0"/>
            </a:rPr>
            <a:t>h </a:t>
          </a:r>
          <a:r>
            <a:rPr lang="en-US" sz="1800" dirty="0" smtClean="0">
              <a:latin typeface="Book Antiqua" pitchFamily="18" charset="0"/>
            </a:rPr>
            <a:t>participation of whole class</a:t>
          </a:r>
          <a:endParaRPr lang="tr-TR" sz="1800" dirty="0">
            <a:latin typeface="Book Antiqua" pitchFamily="18" charset="0"/>
          </a:endParaRPr>
        </a:p>
      </dgm:t>
    </dgm:pt>
    <dgm:pt modelId="{3EC594AD-6E23-41BA-95FD-2B54D79997FD}" type="parTrans" cxnId="{7C4F6602-3C79-4114-A02D-65FBC3899FC5}">
      <dgm:prSet/>
      <dgm:spPr/>
      <dgm:t>
        <a:bodyPr/>
        <a:lstStyle/>
        <a:p>
          <a:endParaRPr lang="en-US"/>
        </a:p>
      </dgm:t>
    </dgm:pt>
    <dgm:pt modelId="{D51A39AB-0CB6-458F-A21D-583021EB1F93}" type="sibTrans" cxnId="{7C4F6602-3C79-4114-A02D-65FBC3899FC5}">
      <dgm:prSet/>
      <dgm:spPr/>
      <dgm:t>
        <a:bodyPr/>
        <a:lstStyle/>
        <a:p>
          <a:endParaRPr lang="en-US"/>
        </a:p>
      </dgm:t>
    </dgm:pt>
    <dgm:pt modelId="{66B3D52B-A29C-4CFE-8736-98C368CE0FDE}">
      <dgm:prSet custT="1"/>
      <dgm:spPr/>
      <dgm:t>
        <a:bodyPr/>
        <a:lstStyle/>
        <a:p>
          <a:pPr rtl="0"/>
          <a:r>
            <a:rPr lang="en-US" sz="2400" b="1" dirty="0" smtClean="0">
              <a:latin typeface="Book Antiqua" pitchFamily="18" charset="0"/>
            </a:rPr>
            <a:t>game board</a:t>
          </a:r>
          <a:r>
            <a:rPr lang="en-US" sz="1800" dirty="0" smtClean="0">
              <a:latin typeface="Book Antiqua" pitchFamily="18" charset="0"/>
            </a:rPr>
            <a:t>: different games can be played with the help of the board </a:t>
          </a:r>
          <a:endParaRPr lang="tr-TR" sz="1800" dirty="0">
            <a:latin typeface="Book Antiqua" pitchFamily="18" charset="0"/>
          </a:endParaRPr>
        </a:p>
      </dgm:t>
    </dgm:pt>
    <dgm:pt modelId="{38FB4955-5E81-4813-A8BC-7FCDA575A979}" type="parTrans" cxnId="{48DEB460-2262-4848-B464-49118D41F084}">
      <dgm:prSet/>
      <dgm:spPr/>
      <dgm:t>
        <a:bodyPr/>
        <a:lstStyle/>
        <a:p>
          <a:endParaRPr lang="en-US"/>
        </a:p>
      </dgm:t>
    </dgm:pt>
    <dgm:pt modelId="{0F835962-2025-428E-80F2-847C1F84A4E2}" type="sibTrans" cxnId="{48DEB460-2262-4848-B464-49118D41F084}">
      <dgm:prSet/>
      <dgm:spPr/>
      <dgm:t>
        <a:bodyPr/>
        <a:lstStyle/>
        <a:p>
          <a:endParaRPr lang="en-US"/>
        </a:p>
      </dgm:t>
    </dgm:pt>
    <dgm:pt modelId="{163004D1-35B3-4C40-A11B-6A67DE6D60E6}">
      <dgm:prSet custT="1"/>
      <dgm:spPr/>
      <dgm:t>
        <a:bodyPr/>
        <a:lstStyle/>
        <a:p>
          <a:pPr rtl="0"/>
          <a:r>
            <a:rPr lang="en-US" sz="2400" b="1" dirty="0" smtClean="0">
              <a:latin typeface="Book Antiqua" pitchFamily="18" charset="0"/>
            </a:rPr>
            <a:t>Notice</a:t>
          </a:r>
          <a:r>
            <a:rPr lang="tr-TR" sz="2400" b="1" dirty="0" smtClean="0">
              <a:latin typeface="Book Antiqua" pitchFamily="18" charset="0"/>
            </a:rPr>
            <a:t> </a:t>
          </a:r>
          <a:r>
            <a:rPr lang="en-US" sz="2400" b="1" dirty="0" smtClean="0">
              <a:latin typeface="Book Antiqua" pitchFamily="18" charset="0"/>
            </a:rPr>
            <a:t>board</a:t>
          </a:r>
          <a:r>
            <a:rPr lang="en-US" sz="1800" dirty="0" smtClean="0">
              <a:latin typeface="Book Antiqua" pitchFamily="18" charset="0"/>
            </a:rPr>
            <a:t>: pictures, posters, announcements, etc. can be shared with board</a:t>
          </a:r>
          <a:endParaRPr lang="tr-TR" sz="1800" dirty="0">
            <a:latin typeface="Book Antiqua" pitchFamily="18" charset="0"/>
          </a:endParaRPr>
        </a:p>
      </dgm:t>
    </dgm:pt>
    <dgm:pt modelId="{E99182E1-0764-4F5D-8479-DCDBF75252A6}" type="parTrans" cxnId="{47EBC42A-C844-4F3E-83F1-7C290F80BFDC}">
      <dgm:prSet/>
      <dgm:spPr/>
      <dgm:t>
        <a:bodyPr/>
        <a:lstStyle/>
        <a:p>
          <a:endParaRPr lang="en-US"/>
        </a:p>
      </dgm:t>
    </dgm:pt>
    <dgm:pt modelId="{03CFDDE2-B34B-4A22-AF80-3B4E8FE9EFD3}" type="sibTrans" cxnId="{47EBC42A-C844-4F3E-83F1-7C290F80BFDC}">
      <dgm:prSet/>
      <dgm:spPr/>
      <dgm:t>
        <a:bodyPr/>
        <a:lstStyle/>
        <a:p>
          <a:endParaRPr lang="en-US"/>
        </a:p>
      </dgm:t>
    </dgm:pt>
    <dgm:pt modelId="{5F6857E4-728C-4146-8104-717D63D803EC}">
      <dgm:prSet custT="1"/>
      <dgm:spPr/>
      <dgm:t>
        <a:bodyPr/>
        <a:lstStyle/>
        <a:p>
          <a:pPr rtl="0"/>
          <a:r>
            <a:rPr lang="en-US" sz="1800" b="1" dirty="0" smtClean="0">
              <a:latin typeface="Book Antiqua" pitchFamily="18" charset="0"/>
            </a:rPr>
            <a:t>Handwriting on the board should be clear and visible </a:t>
          </a:r>
          <a:endParaRPr lang="tr-TR" sz="1800" b="1" dirty="0">
            <a:latin typeface="Book Antiqua" pitchFamily="18" charset="0"/>
          </a:endParaRPr>
        </a:p>
      </dgm:t>
    </dgm:pt>
    <dgm:pt modelId="{947CED43-A5BA-4A28-B0EC-CBC88FAA10E1}" type="parTrans" cxnId="{9DFC9C67-7398-48F0-95E1-8F92E06E9D2B}">
      <dgm:prSet/>
      <dgm:spPr/>
      <dgm:t>
        <a:bodyPr/>
        <a:lstStyle/>
        <a:p>
          <a:endParaRPr lang="en-US"/>
        </a:p>
      </dgm:t>
    </dgm:pt>
    <dgm:pt modelId="{5F2495C4-5BB5-4D1D-BBBB-1AE9895469FD}" type="sibTrans" cxnId="{9DFC9C67-7398-48F0-95E1-8F92E06E9D2B}">
      <dgm:prSet/>
      <dgm:spPr/>
      <dgm:t>
        <a:bodyPr/>
        <a:lstStyle/>
        <a:p>
          <a:endParaRPr lang="en-US"/>
        </a:p>
      </dgm:t>
    </dgm:pt>
    <dgm:pt modelId="{B5AE4AE5-F707-4685-8F30-DE1F75E93284}">
      <dgm:prSet custT="1"/>
      <dgm:spPr/>
      <dgm:t>
        <a:bodyPr/>
        <a:lstStyle/>
        <a:p>
          <a:pPr rtl="0"/>
          <a:r>
            <a:rPr lang="en-US" sz="1800" b="0" dirty="0" smtClean="0">
              <a:latin typeface="Book Antiqua" pitchFamily="18" charset="0"/>
            </a:rPr>
            <a:t>We divide board into different areas for different purposes (new words, date, example</a:t>
          </a:r>
          <a:endParaRPr lang="tr-TR" sz="1800" b="0" dirty="0">
            <a:latin typeface="Book Antiqua" pitchFamily="18" charset="0"/>
          </a:endParaRPr>
        </a:p>
      </dgm:t>
    </dgm:pt>
    <dgm:pt modelId="{8DD53F26-844A-46BA-BF1F-983E66DE01C4}" type="parTrans" cxnId="{7A15F5E6-5E24-418C-8ABA-CAFD851EB115}">
      <dgm:prSet/>
      <dgm:spPr/>
      <dgm:t>
        <a:bodyPr/>
        <a:lstStyle/>
        <a:p>
          <a:endParaRPr lang="en-US"/>
        </a:p>
      </dgm:t>
    </dgm:pt>
    <dgm:pt modelId="{119E1E61-3B62-4D12-86D7-1167FCFF6F97}" type="sibTrans" cxnId="{7A15F5E6-5E24-418C-8ABA-CAFD851EB115}">
      <dgm:prSet/>
      <dgm:spPr/>
      <dgm:t>
        <a:bodyPr/>
        <a:lstStyle/>
        <a:p>
          <a:endParaRPr lang="en-US"/>
        </a:p>
      </dgm:t>
    </dgm:pt>
    <dgm:pt modelId="{B1BA8F80-765B-44E9-BE41-26BC3ED3468F}">
      <dgm:prSet custT="1"/>
      <dgm:spPr/>
      <dgm:t>
        <a:bodyPr/>
        <a:lstStyle/>
        <a:p>
          <a:pPr rtl="0"/>
          <a:r>
            <a:rPr lang="en-US" sz="1800" b="1" dirty="0" smtClean="0">
              <a:latin typeface="Book Antiqua" pitchFamily="18" charset="0"/>
            </a:rPr>
            <a:t>We shouldn’t turn our back to the class while writing on the board </a:t>
          </a:r>
          <a:endParaRPr lang="tr-TR" sz="1800" b="1" dirty="0">
            <a:latin typeface="Book Antiqua" pitchFamily="18" charset="0"/>
          </a:endParaRPr>
        </a:p>
      </dgm:t>
    </dgm:pt>
    <dgm:pt modelId="{8480E8B3-1D83-43AD-B01F-81DD1DDB0FB6}" type="parTrans" cxnId="{8315B8DE-2BFD-4818-9772-7B24C4521100}">
      <dgm:prSet/>
      <dgm:spPr/>
      <dgm:t>
        <a:bodyPr/>
        <a:lstStyle/>
        <a:p>
          <a:endParaRPr lang="en-US"/>
        </a:p>
      </dgm:t>
    </dgm:pt>
    <dgm:pt modelId="{C34CFF2E-E597-41F2-BF2C-9F74DEB7CD6F}" type="sibTrans" cxnId="{8315B8DE-2BFD-4818-9772-7B24C4521100}">
      <dgm:prSet/>
      <dgm:spPr/>
      <dgm:t>
        <a:bodyPr/>
        <a:lstStyle/>
        <a:p>
          <a:endParaRPr lang="en-US"/>
        </a:p>
      </dgm:t>
    </dgm:pt>
    <dgm:pt modelId="{71CA0BBC-1970-4BF4-959F-A53B3A98D581}">
      <dgm:prSet custT="1"/>
      <dgm:spPr/>
      <dgm:t>
        <a:bodyPr/>
        <a:lstStyle/>
        <a:p>
          <a:pPr rtl="0"/>
          <a:r>
            <a:rPr lang="en-US" sz="1800" b="1" dirty="0" smtClean="0">
              <a:latin typeface="Book Antiqua" pitchFamily="18" charset="0"/>
            </a:rPr>
            <a:t>We should try to involve the </a:t>
          </a:r>
          <a:r>
            <a:rPr lang="en-US" sz="1800" b="1" dirty="0" err="1" smtClean="0">
              <a:latin typeface="Book Antiqua" pitchFamily="18" charset="0"/>
            </a:rPr>
            <a:t>sts</a:t>
          </a:r>
          <a:r>
            <a:rPr lang="en-US" sz="1800" b="1" dirty="0" smtClean="0">
              <a:latin typeface="Book Antiqua" pitchFamily="18" charset="0"/>
            </a:rPr>
            <a:t> in the board work as much as possible</a:t>
          </a:r>
          <a:endParaRPr lang="tr-TR" sz="1800" b="1" dirty="0">
            <a:latin typeface="Book Antiqua" pitchFamily="18" charset="0"/>
          </a:endParaRPr>
        </a:p>
      </dgm:t>
    </dgm:pt>
    <dgm:pt modelId="{A039BEAB-8089-4C10-9C00-2E45DBA414AF}" type="parTrans" cxnId="{CD6AA735-CEB0-4F41-97C2-B9145708C45D}">
      <dgm:prSet/>
      <dgm:spPr/>
      <dgm:t>
        <a:bodyPr/>
        <a:lstStyle/>
        <a:p>
          <a:endParaRPr lang="en-US"/>
        </a:p>
      </dgm:t>
    </dgm:pt>
    <dgm:pt modelId="{E8C81F6F-9A8A-4263-94DD-566AF34FDF9F}" type="sibTrans" cxnId="{CD6AA735-CEB0-4F41-97C2-B9145708C45D}">
      <dgm:prSet/>
      <dgm:spPr/>
      <dgm:t>
        <a:bodyPr/>
        <a:lstStyle/>
        <a:p>
          <a:endParaRPr lang="en-US"/>
        </a:p>
      </dgm:t>
    </dgm:pt>
    <dgm:pt modelId="{17DABCE5-7F33-4C37-97AB-E664A77C87B2}">
      <dgm:prSet custT="1"/>
      <dgm:spPr/>
      <dgm:t>
        <a:bodyPr/>
        <a:lstStyle/>
        <a:p>
          <a:pPr rtl="0"/>
          <a:r>
            <a:rPr lang="en-US" sz="1800" b="1" dirty="0" smtClean="0">
              <a:latin typeface="Book Antiqua" pitchFamily="18" charset="0"/>
            </a:rPr>
            <a:t>We should clean the board while we are leaving the classroom</a:t>
          </a:r>
          <a:endParaRPr lang="en-US" sz="1800" b="1" dirty="0">
            <a:latin typeface="Book Antiqua" pitchFamily="18" charset="0"/>
          </a:endParaRPr>
        </a:p>
      </dgm:t>
    </dgm:pt>
    <dgm:pt modelId="{8FCCA83B-C2C8-479A-A674-4FF3CD9E91AF}" type="parTrans" cxnId="{3BA187E2-B4F5-41D2-9B7D-AA5BCB60D39B}">
      <dgm:prSet/>
      <dgm:spPr/>
      <dgm:t>
        <a:bodyPr/>
        <a:lstStyle/>
        <a:p>
          <a:endParaRPr lang="en-US"/>
        </a:p>
      </dgm:t>
    </dgm:pt>
    <dgm:pt modelId="{E86B1F66-9977-4D81-91EA-EAD32EDB3738}" type="sibTrans" cxnId="{3BA187E2-B4F5-41D2-9B7D-AA5BCB60D39B}">
      <dgm:prSet/>
      <dgm:spPr/>
      <dgm:t>
        <a:bodyPr/>
        <a:lstStyle/>
        <a:p>
          <a:endParaRPr lang="en-US"/>
        </a:p>
      </dgm:t>
    </dgm:pt>
    <dgm:pt modelId="{4AEED81E-FF33-4398-8FF2-C6873291A8AC}" type="pres">
      <dgm:prSet presAssocID="{27E39006-437D-4A84-BB27-8978E07C5D52}" presName="linear" presStyleCnt="0">
        <dgm:presLayoutVars>
          <dgm:animLvl val="lvl"/>
          <dgm:resizeHandles val="exact"/>
        </dgm:presLayoutVars>
      </dgm:prSet>
      <dgm:spPr/>
      <dgm:t>
        <a:bodyPr/>
        <a:lstStyle/>
        <a:p>
          <a:endParaRPr lang="en-US"/>
        </a:p>
      </dgm:t>
    </dgm:pt>
    <dgm:pt modelId="{F3B7E496-4825-4A2E-A171-E875D2C6A75D}" type="pres">
      <dgm:prSet presAssocID="{9C42A9BF-BBBE-4DF8-A431-8F00D41A10E5}" presName="parentText" presStyleLbl="node1" presStyleIdx="0" presStyleCnt="18">
        <dgm:presLayoutVars>
          <dgm:chMax val="0"/>
          <dgm:bulletEnabled val="1"/>
        </dgm:presLayoutVars>
      </dgm:prSet>
      <dgm:spPr/>
      <dgm:t>
        <a:bodyPr/>
        <a:lstStyle/>
        <a:p>
          <a:endParaRPr lang="en-US"/>
        </a:p>
      </dgm:t>
    </dgm:pt>
    <dgm:pt modelId="{01E700C0-C173-4FE2-A753-EDDC9FB26442}" type="pres">
      <dgm:prSet presAssocID="{6810DD54-E546-439F-A1D6-15C6DD545001}" presName="spacer" presStyleCnt="0"/>
      <dgm:spPr/>
    </dgm:pt>
    <dgm:pt modelId="{2F261B91-E501-48A8-8A19-E24A2818D773}" type="pres">
      <dgm:prSet presAssocID="{A43EA9FC-9094-4A8B-BC25-22DDB8879834}" presName="parentText" presStyleLbl="node1" presStyleIdx="1" presStyleCnt="18">
        <dgm:presLayoutVars>
          <dgm:chMax val="0"/>
          <dgm:bulletEnabled val="1"/>
        </dgm:presLayoutVars>
      </dgm:prSet>
      <dgm:spPr/>
      <dgm:t>
        <a:bodyPr/>
        <a:lstStyle/>
        <a:p>
          <a:endParaRPr lang="en-US"/>
        </a:p>
      </dgm:t>
    </dgm:pt>
    <dgm:pt modelId="{520FC4CC-4469-4AA9-A777-8218C84302E5}" type="pres">
      <dgm:prSet presAssocID="{F4582F2C-63D7-4B72-A96B-D0CFBCFBA583}" presName="spacer" presStyleCnt="0"/>
      <dgm:spPr/>
    </dgm:pt>
    <dgm:pt modelId="{BA8B077A-7724-4F82-8824-07F732CE19D8}" type="pres">
      <dgm:prSet presAssocID="{B0E00475-4682-443D-8B85-D1A93C945896}" presName="parentText" presStyleLbl="node1" presStyleIdx="2" presStyleCnt="18">
        <dgm:presLayoutVars>
          <dgm:chMax val="0"/>
          <dgm:bulletEnabled val="1"/>
        </dgm:presLayoutVars>
      </dgm:prSet>
      <dgm:spPr/>
      <dgm:t>
        <a:bodyPr/>
        <a:lstStyle/>
        <a:p>
          <a:endParaRPr lang="en-US"/>
        </a:p>
      </dgm:t>
    </dgm:pt>
    <dgm:pt modelId="{0D6D256A-4640-42A3-8D37-F3A8D77F2D85}" type="pres">
      <dgm:prSet presAssocID="{8672A53A-E9B7-4F37-8C90-EF2F62D1E5A8}" presName="spacer" presStyleCnt="0"/>
      <dgm:spPr/>
    </dgm:pt>
    <dgm:pt modelId="{FC5C86B0-A7F5-462D-A4C3-C85CFED1E92E}" type="pres">
      <dgm:prSet presAssocID="{F9EDCE38-14AB-4E8F-9032-A099CC23B2C8}" presName="parentText" presStyleLbl="node1" presStyleIdx="3" presStyleCnt="18">
        <dgm:presLayoutVars>
          <dgm:chMax val="0"/>
          <dgm:bulletEnabled val="1"/>
        </dgm:presLayoutVars>
      </dgm:prSet>
      <dgm:spPr/>
      <dgm:t>
        <a:bodyPr/>
        <a:lstStyle/>
        <a:p>
          <a:endParaRPr lang="en-US"/>
        </a:p>
      </dgm:t>
    </dgm:pt>
    <dgm:pt modelId="{720CA14F-FC40-491C-9187-7F2962E3BECC}" type="pres">
      <dgm:prSet presAssocID="{246FC356-6528-44BD-ACC3-A6E8BBE7E5E3}" presName="spacer" presStyleCnt="0"/>
      <dgm:spPr/>
    </dgm:pt>
    <dgm:pt modelId="{BFA1C6F2-4D0F-47AA-89F5-C7941F2ADB92}" type="pres">
      <dgm:prSet presAssocID="{32B3B3B0-8F20-419E-8F3B-57129508B040}" presName="parentText" presStyleLbl="node1" presStyleIdx="4" presStyleCnt="18">
        <dgm:presLayoutVars>
          <dgm:chMax val="0"/>
          <dgm:bulletEnabled val="1"/>
        </dgm:presLayoutVars>
      </dgm:prSet>
      <dgm:spPr/>
      <dgm:t>
        <a:bodyPr/>
        <a:lstStyle/>
        <a:p>
          <a:endParaRPr lang="en-US"/>
        </a:p>
      </dgm:t>
    </dgm:pt>
    <dgm:pt modelId="{D3454795-7144-4B34-94F7-3547A25607E2}" type="pres">
      <dgm:prSet presAssocID="{2BE148FA-A50C-4D30-AA3D-9046B0D7D317}" presName="spacer" presStyleCnt="0"/>
      <dgm:spPr/>
    </dgm:pt>
    <dgm:pt modelId="{CE77F1EF-3C73-4911-8435-3CE0DC8F2A9E}" type="pres">
      <dgm:prSet presAssocID="{98332AB7-AAC6-4B5F-B822-6B847D4813B3}" presName="parentText" presStyleLbl="node1" presStyleIdx="5" presStyleCnt="18">
        <dgm:presLayoutVars>
          <dgm:chMax val="0"/>
          <dgm:bulletEnabled val="1"/>
        </dgm:presLayoutVars>
      </dgm:prSet>
      <dgm:spPr/>
      <dgm:t>
        <a:bodyPr/>
        <a:lstStyle/>
        <a:p>
          <a:endParaRPr lang="en-US"/>
        </a:p>
      </dgm:t>
    </dgm:pt>
    <dgm:pt modelId="{44327282-37D9-42CD-AD55-8DE9BEC4E352}" type="pres">
      <dgm:prSet presAssocID="{7AAF4A8B-4DD4-4316-B481-1408DBA7D30B}" presName="spacer" presStyleCnt="0"/>
      <dgm:spPr/>
    </dgm:pt>
    <dgm:pt modelId="{7FA3FE12-0978-453C-9CD2-441CD8429E61}" type="pres">
      <dgm:prSet presAssocID="{E8B8005C-16B3-42CC-9BE8-EE50F5DC91BD}" presName="parentText" presStyleLbl="node1" presStyleIdx="6" presStyleCnt="18">
        <dgm:presLayoutVars>
          <dgm:chMax val="0"/>
          <dgm:bulletEnabled val="1"/>
        </dgm:presLayoutVars>
      </dgm:prSet>
      <dgm:spPr/>
      <dgm:t>
        <a:bodyPr/>
        <a:lstStyle/>
        <a:p>
          <a:endParaRPr lang="en-US"/>
        </a:p>
      </dgm:t>
    </dgm:pt>
    <dgm:pt modelId="{589DAF5B-3BF7-4572-B800-578FDFCE532B}" type="pres">
      <dgm:prSet presAssocID="{9F8624C9-AAF3-41CA-9C42-7FA875CE0BF4}" presName="spacer" presStyleCnt="0"/>
      <dgm:spPr/>
    </dgm:pt>
    <dgm:pt modelId="{273B31DF-9972-411C-BF19-20420B481114}" type="pres">
      <dgm:prSet presAssocID="{D4DA431F-8201-461D-A7B7-2ACC1C42F492}" presName="parentText" presStyleLbl="node1" presStyleIdx="7" presStyleCnt="18">
        <dgm:presLayoutVars>
          <dgm:chMax val="0"/>
          <dgm:bulletEnabled val="1"/>
        </dgm:presLayoutVars>
      </dgm:prSet>
      <dgm:spPr/>
      <dgm:t>
        <a:bodyPr/>
        <a:lstStyle/>
        <a:p>
          <a:endParaRPr lang="en-US"/>
        </a:p>
      </dgm:t>
    </dgm:pt>
    <dgm:pt modelId="{8B9A1EA9-480E-46F4-A4F8-ADF3B30AE622}" type="pres">
      <dgm:prSet presAssocID="{2F7D07B8-3A71-4917-A829-736559DD514E}" presName="spacer" presStyleCnt="0"/>
      <dgm:spPr/>
    </dgm:pt>
    <dgm:pt modelId="{6748714C-3D0F-4FB8-804A-843909C86087}" type="pres">
      <dgm:prSet presAssocID="{2C6EE8AB-EB01-466C-BD8D-94C1C3EBCD92}" presName="parentText" presStyleLbl="node1" presStyleIdx="8" presStyleCnt="18">
        <dgm:presLayoutVars>
          <dgm:chMax val="0"/>
          <dgm:bulletEnabled val="1"/>
        </dgm:presLayoutVars>
      </dgm:prSet>
      <dgm:spPr/>
      <dgm:t>
        <a:bodyPr/>
        <a:lstStyle/>
        <a:p>
          <a:endParaRPr lang="en-US"/>
        </a:p>
      </dgm:t>
    </dgm:pt>
    <dgm:pt modelId="{E66BE599-4911-4AF7-8103-4F7794736F9C}" type="pres">
      <dgm:prSet presAssocID="{BDA15920-2FE4-47AA-881E-E1C5E532E5C8}" presName="spacer" presStyleCnt="0"/>
      <dgm:spPr/>
    </dgm:pt>
    <dgm:pt modelId="{123BCEE4-33FA-4611-A8E6-19C8BE36D7A4}" type="pres">
      <dgm:prSet presAssocID="{D2F2868B-284E-424F-A11E-DABC1CE24631}" presName="parentText" presStyleLbl="node1" presStyleIdx="9" presStyleCnt="18">
        <dgm:presLayoutVars>
          <dgm:chMax val="0"/>
          <dgm:bulletEnabled val="1"/>
        </dgm:presLayoutVars>
      </dgm:prSet>
      <dgm:spPr/>
      <dgm:t>
        <a:bodyPr/>
        <a:lstStyle/>
        <a:p>
          <a:endParaRPr lang="en-US"/>
        </a:p>
      </dgm:t>
    </dgm:pt>
    <dgm:pt modelId="{B7CCC612-A890-49E5-9DE1-619358923F04}" type="pres">
      <dgm:prSet presAssocID="{2B0B038A-6960-4CE8-A74C-33E6011B90E0}" presName="spacer" presStyleCnt="0"/>
      <dgm:spPr/>
    </dgm:pt>
    <dgm:pt modelId="{914422B1-76D4-4423-A199-A93DABF89242}" type="pres">
      <dgm:prSet presAssocID="{575C45AB-7C0B-4149-ACC4-D61A50BB1D6B}" presName="parentText" presStyleLbl="node1" presStyleIdx="10" presStyleCnt="18">
        <dgm:presLayoutVars>
          <dgm:chMax val="0"/>
          <dgm:bulletEnabled val="1"/>
        </dgm:presLayoutVars>
      </dgm:prSet>
      <dgm:spPr/>
      <dgm:t>
        <a:bodyPr/>
        <a:lstStyle/>
        <a:p>
          <a:endParaRPr lang="en-US"/>
        </a:p>
      </dgm:t>
    </dgm:pt>
    <dgm:pt modelId="{B12904B7-8D71-4073-B273-3EDD71004C00}" type="pres">
      <dgm:prSet presAssocID="{D51A39AB-0CB6-458F-A21D-583021EB1F93}" presName="spacer" presStyleCnt="0"/>
      <dgm:spPr/>
    </dgm:pt>
    <dgm:pt modelId="{B1EC0EA0-9C81-4174-AD7B-12CEA2AD5F3E}" type="pres">
      <dgm:prSet presAssocID="{66B3D52B-A29C-4CFE-8736-98C368CE0FDE}" presName="parentText" presStyleLbl="node1" presStyleIdx="11" presStyleCnt="18">
        <dgm:presLayoutVars>
          <dgm:chMax val="0"/>
          <dgm:bulletEnabled val="1"/>
        </dgm:presLayoutVars>
      </dgm:prSet>
      <dgm:spPr/>
      <dgm:t>
        <a:bodyPr/>
        <a:lstStyle/>
        <a:p>
          <a:endParaRPr lang="en-US"/>
        </a:p>
      </dgm:t>
    </dgm:pt>
    <dgm:pt modelId="{6D0E5569-A9EB-4771-8EDB-C0FFC17A18A0}" type="pres">
      <dgm:prSet presAssocID="{0F835962-2025-428E-80F2-847C1F84A4E2}" presName="spacer" presStyleCnt="0"/>
      <dgm:spPr/>
    </dgm:pt>
    <dgm:pt modelId="{0746A053-9835-40A2-9459-668798F27974}" type="pres">
      <dgm:prSet presAssocID="{163004D1-35B3-4C40-A11B-6A67DE6D60E6}" presName="parentText" presStyleLbl="node1" presStyleIdx="12" presStyleCnt="18">
        <dgm:presLayoutVars>
          <dgm:chMax val="0"/>
          <dgm:bulletEnabled val="1"/>
        </dgm:presLayoutVars>
      </dgm:prSet>
      <dgm:spPr/>
      <dgm:t>
        <a:bodyPr/>
        <a:lstStyle/>
        <a:p>
          <a:endParaRPr lang="en-US"/>
        </a:p>
      </dgm:t>
    </dgm:pt>
    <dgm:pt modelId="{D0EE1ADA-8C46-4F07-A570-ECCF3712F29F}" type="pres">
      <dgm:prSet presAssocID="{03CFDDE2-B34B-4A22-AF80-3B4E8FE9EFD3}" presName="spacer" presStyleCnt="0"/>
      <dgm:spPr/>
    </dgm:pt>
    <dgm:pt modelId="{B32AF465-8049-42EE-8F4A-ABC556B95AD3}" type="pres">
      <dgm:prSet presAssocID="{5F6857E4-728C-4146-8104-717D63D803EC}" presName="parentText" presStyleLbl="node1" presStyleIdx="13" presStyleCnt="18">
        <dgm:presLayoutVars>
          <dgm:chMax val="0"/>
          <dgm:bulletEnabled val="1"/>
        </dgm:presLayoutVars>
      </dgm:prSet>
      <dgm:spPr/>
      <dgm:t>
        <a:bodyPr/>
        <a:lstStyle/>
        <a:p>
          <a:endParaRPr lang="en-US"/>
        </a:p>
      </dgm:t>
    </dgm:pt>
    <dgm:pt modelId="{654506CE-A639-472B-B09B-72EA5E526420}" type="pres">
      <dgm:prSet presAssocID="{5F2495C4-5BB5-4D1D-BBBB-1AE9895469FD}" presName="spacer" presStyleCnt="0"/>
      <dgm:spPr/>
    </dgm:pt>
    <dgm:pt modelId="{4D206CC6-7998-4D20-BE82-B05846739FDB}" type="pres">
      <dgm:prSet presAssocID="{B5AE4AE5-F707-4685-8F30-DE1F75E93284}" presName="parentText" presStyleLbl="node1" presStyleIdx="14" presStyleCnt="18">
        <dgm:presLayoutVars>
          <dgm:chMax val="0"/>
          <dgm:bulletEnabled val="1"/>
        </dgm:presLayoutVars>
      </dgm:prSet>
      <dgm:spPr/>
      <dgm:t>
        <a:bodyPr/>
        <a:lstStyle/>
        <a:p>
          <a:endParaRPr lang="en-US"/>
        </a:p>
      </dgm:t>
    </dgm:pt>
    <dgm:pt modelId="{CC363562-10D9-454B-BE29-91F02F24F229}" type="pres">
      <dgm:prSet presAssocID="{119E1E61-3B62-4D12-86D7-1167FCFF6F97}" presName="spacer" presStyleCnt="0"/>
      <dgm:spPr/>
    </dgm:pt>
    <dgm:pt modelId="{46122FB4-F3FC-4019-A168-015D0A83D4BA}" type="pres">
      <dgm:prSet presAssocID="{B1BA8F80-765B-44E9-BE41-26BC3ED3468F}" presName="parentText" presStyleLbl="node1" presStyleIdx="15" presStyleCnt="18">
        <dgm:presLayoutVars>
          <dgm:chMax val="0"/>
          <dgm:bulletEnabled val="1"/>
        </dgm:presLayoutVars>
      </dgm:prSet>
      <dgm:spPr/>
      <dgm:t>
        <a:bodyPr/>
        <a:lstStyle/>
        <a:p>
          <a:endParaRPr lang="en-US"/>
        </a:p>
      </dgm:t>
    </dgm:pt>
    <dgm:pt modelId="{F868347F-FEA2-4B7A-9AA9-2BAC15477DD7}" type="pres">
      <dgm:prSet presAssocID="{C34CFF2E-E597-41F2-BF2C-9F74DEB7CD6F}" presName="spacer" presStyleCnt="0"/>
      <dgm:spPr/>
    </dgm:pt>
    <dgm:pt modelId="{E1356B27-5A41-45D1-ABAB-15B1BCEF35EE}" type="pres">
      <dgm:prSet presAssocID="{71CA0BBC-1970-4BF4-959F-A53B3A98D581}" presName="parentText" presStyleLbl="node1" presStyleIdx="16" presStyleCnt="18">
        <dgm:presLayoutVars>
          <dgm:chMax val="0"/>
          <dgm:bulletEnabled val="1"/>
        </dgm:presLayoutVars>
      </dgm:prSet>
      <dgm:spPr/>
      <dgm:t>
        <a:bodyPr/>
        <a:lstStyle/>
        <a:p>
          <a:endParaRPr lang="en-US"/>
        </a:p>
      </dgm:t>
    </dgm:pt>
    <dgm:pt modelId="{851DCB34-7740-46A5-9F1B-454A774093D0}" type="pres">
      <dgm:prSet presAssocID="{E8C81F6F-9A8A-4263-94DD-566AF34FDF9F}" presName="spacer" presStyleCnt="0"/>
      <dgm:spPr/>
    </dgm:pt>
    <dgm:pt modelId="{A726D965-1FAE-4220-A4FD-5CA1CDCF0A8E}" type="pres">
      <dgm:prSet presAssocID="{17DABCE5-7F33-4C37-97AB-E664A77C87B2}" presName="parentText" presStyleLbl="node1" presStyleIdx="17" presStyleCnt="18">
        <dgm:presLayoutVars>
          <dgm:chMax val="0"/>
          <dgm:bulletEnabled val="1"/>
        </dgm:presLayoutVars>
      </dgm:prSet>
      <dgm:spPr/>
      <dgm:t>
        <a:bodyPr/>
        <a:lstStyle/>
        <a:p>
          <a:endParaRPr lang="en-US"/>
        </a:p>
      </dgm:t>
    </dgm:pt>
  </dgm:ptLst>
  <dgm:cxnLst>
    <dgm:cxn modelId="{19FB069F-BCBF-4F5C-93CA-EBA11E68CC4D}" srcId="{27E39006-437D-4A84-BB27-8978E07C5D52}" destId="{F9EDCE38-14AB-4E8F-9032-A099CC23B2C8}" srcOrd="3" destOrd="0" parTransId="{A09D1742-1864-41B3-A5E1-AA7BF09BD76C}" sibTransId="{246FC356-6528-44BD-ACC3-A6E8BBE7E5E3}"/>
    <dgm:cxn modelId="{A53E0CA3-C590-4EF1-BD0F-5776C68B7315}" srcId="{27E39006-437D-4A84-BB27-8978E07C5D52}" destId="{E8B8005C-16B3-42CC-9BE8-EE50F5DC91BD}" srcOrd="6" destOrd="0" parTransId="{D020CE64-FC6F-44CA-BD9C-975A0CFD7F00}" sibTransId="{9F8624C9-AAF3-41CA-9C42-7FA875CE0BF4}"/>
    <dgm:cxn modelId="{F7526A2F-BD46-4655-A582-53483EE9426F}" type="presOf" srcId="{2C6EE8AB-EB01-466C-BD8D-94C1C3EBCD92}" destId="{6748714C-3D0F-4FB8-804A-843909C86087}" srcOrd="0" destOrd="0" presId="urn:microsoft.com/office/officeart/2005/8/layout/vList2"/>
    <dgm:cxn modelId="{1234D432-3A34-4CA6-B77F-B5DFB0765F5F}" type="presOf" srcId="{B0E00475-4682-443D-8B85-D1A93C945896}" destId="{BA8B077A-7724-4F82-8824-07F732CE19D8}" srcOrd="0" destOrd="0" presId="urn:microsoft.com/office/officeart/2005/8/layout/vList2"/>
    <dgm:cxn modelId="{1791C381-C0AE-458D-A818-3E2DA5CCA0A6}" type="presOf" srcId="{17DABCE5-7F33-4C37-97AB-E664A77C87B2}" destId="{A726D965-1FAE-4220-A4FD-5CA1CDCF0A8E}" srcOrd="0" destOrd="0" presId="urn:microsoft.com/office/officeart/2005/8/layout/vList2"/>
    <dgm:cxn modelId="{9A9B13C6-FD13-4CFA-B6E6-09FF907F1959}" srcId="{27E39006-437D-4A84-BB27-8978E07C5D52}" destId="{B0E00475-4682-443D-8B85-D1A93C945896}" srcOrd="2" destOrd="0" parTransId="{DBED381A-1399-4489-982F-C0C2A48E7F4C}" sibTransId="{8672A53A-E9B7-4F37-8C90-EF2F62D1E5A8}"/>
    <dgm:cxn modelId="{FDF6639C-6A91-4ABE-80A4-4AAC4A00B521}" type="presOf" srcId="{163004D1-35B3-4C40-A11B-6A67DE6D60E6}" destId="{0746A053-9835-40A2-9459-668798F27974}" srcOrd="0" destOrd="0" presId="urn:microsoft.com/office/officeart/2005/8/layout/vList2"/>
    <dgm:cxn modelId="{A00AC0CD-6055-438A-A10A-EF17F6BDA7C4}" type="presOf" srcId="{5F6857E4-728C-4146-8104-717D63D803EC}" destId="{B32AF465-8049-42EE-8F4A-ABC556B95AD3}" srcOrd="0" destOrd="0" presId="urn:microsoft.com/office/officeart/2005/8/layout/vList2"/>
    <dgm:cxn modelId="{C91E12B7-DDD4-47AC-9E1B-F7FCF4623FAB}" type="presOf" srcId="{A43EA9FC-9094-4A8B-BC25-22DDB8879834}" destId="{2F261B91-E501-48A8-8A19-E24A2818D773}" srcOrd="0" destOrd="0" presId="urn:microsoft.com/office/officeart/2005/8/layout/vList2"/>
    <dgm:cxn modelId="{964CFF06-1287-4565-A91A-E80D015B302F}" srcId="{27E39006-437D-4A84-BB27-8978E07C5D52}" destId="{D2F2868B-284E-424F-A11E-DABC1CE24631}" srcOrd="9" destOrd="0" parTransId="{4F0D3D6F-72E5-49A0-9B2B-80D99E7EED2F}" sibTransId="{2B0B038A-6960-4CE8-A74C-33E6011B90E0}"/>
    <dgm:cxn modelId="{C34FD74D-2D5E-4B56-9A97-120136FE890D}" type="presOf" srcId="{F9EDCE38-14AB-4E8F-9032-A099CC23B2C8}" destId="{FC5C86B0-A7F5-462D-A4C3-C85CFED1E92E}" srcOrd="0" destOrd="0" presId="urn:microsoft.com/office/officeart/2005/8/layout/vList2"/>
    <dgm:cxn modelId="{7A15F5E6-5E24-418C-8ABA-CAFD851EB115}" srcId="{27E39006-437D-4A84-BB27-8978E07C5D52}" destId="{B5AE4AE5-F707-4685-8F30-DE1F75E93284}" srcOrd="14" destOrd="0" parTransId="{8DD53F26-844A-46BA-BF1F-983E66DE01C4}" sibTransId="{119E1E61-3B62-4D12-86D7-1167FCFF6F97}"/>
    <dgm:cxn modelId="{B2E63F2E-66FB-4AFC-8687-417377A0CDEE}" type="presOf" srcId="{32B3B3B0-8F20-419E-8F3B-57129508B040}" destId="{BFA1C6F2-4D0F-47AA-89F5-C7941F2ADB92}" srcOrd="0" destOrd="0" presId="urn:microsoft.com/office/officeart/2005/8/layout/vList2"/>
    <dgm:cxn modelId="{48DEB460-2262-4848-B464-49118D41F084}" srcId="{27E39006-437D-4A84-BB27-8978E07C5D52}" destId="{66B3D52B-A29C-4CFE-8736-98C368CE0FDE}" srcOrd="11" destOrd="0" parTransId="{38FB4955-5E81-4813-A8BC-7FCDA575A979}" sibTransId="{0F835962-2025-428E-80F2-847C1F84A4E2}"/>
    <dgm:cxn modelId="{0D203BA7-5979-4BD4-9057-34B940301D64}" srcId="{27E39006-437D-4A84-BB27-8978E07C5D52}" destId="{A43EA9FC-9094-4A8B-BC25-22DDB8879834}" srcOrd="1" destOrd="0" parTransId="{EFD98FBB-F178-492B-B42C-37E0864B372E}" sibTransId="{F4582F2C-63D7-4B72-A96B-D0CFBCFBA583}"/>
    <dgm:cxn modelId="{1C2C9BE9-CD5A-446D-B287-7672F6256F2F}" srcId="{27E39006-437D-4A84-BB27-8978E07C5D52}" destId="{98332AB7-AAC6-4B5F-B822-6B847D4813B3}" srcOrd="5" destOrd="0" parTransId="{4842B61F-F91E-4A93-9821-96F84D671600}" sibTransId="{7AAF4A8B-4DD4-4316-B481-1408DBA7D30B}"/>
    <dgm:cxn modelId="{6AAF9982-1B66-4D34-9770-C932675EB3BA}" type="presOf" srcId="{E8B8005C-16B3-42CC-9BE8-EE50F5DC91BD}" destId="{7FA3FE12-0978-453C-9CD2-441CD8429E61}" srcOrd="0" destOrd="0" presId="urn:microsoft.com/office/officeart/2005/8/layout/vList2"/>
    <dgm:cxn modelId="{F96F58F4-088D-48B0-8599-0E15DE88EDEF}" type="presOf" srcId="{575C45AB-7C0B-4149-ACC4-D61A50BB1D6B}" destId="{914422B1-76D4-4423-A199-A93DABF89242}" srcOrd="0" destOrd="0" presId="urn:microsoft.com/office/officeart/2005/8/layout/vList2"/>
    <dgm:cxn modelId="{62200E5B-0DC2-4593-8215-F25A2E5F4497}" type="presOf" srcId="{B5AE4AE5-F707-4685-8F30-DE1F75E93284}" destId="{4D206CC6-7998-4D20-BE82-B05846739FDB}" srcOrd="0" destOrd="0" presId="urn:microsoft.com/office/officeart/2005/8/layout/vList2"/>
    <dgm:cxn modelId="{CD7EB837-A153-4998-927C-0B22FBEC14E1}" type="presOf" srcId="{9C42A9BF-BBBE-4DF8-A431-8F00D41A10E5}" destId="{F3B7E496-4825-4A2E-A171-E875D2C6A75D}" srcOrd="0" destOrd="0" presId="urn:microsoft.com/office/officeart/2005/8/layout/vList2"/>
    <dgm:cxn modelId="{854AB65B-66AE-42C5-BABD-EDFA23362E06}" srcId="{27E39006-437D-4A84-BB27-8978E07C5D52}" destId="{2C6EE8AB-EB01-466C-BD8D-94C1C3EBCD92}" srcOrd="8" destOrd="0" parTransId="{D28024C4-04F6-4C74-BA91-74EF629730C0}" sibTransId="{BDA15920-2FE4-47AA-881E-E1C5E532E5C8}"/>
    <dgm:cxn modelId="{D3367CB8-6C9D-4082-87F5-178AA8A42BC6}" type="presOf" srcId="{D2F2868B-284E-424F-A11E-DABC1CE24631}" destId="{123BCEE4-33FA-4611-A8E6-19C8BE36D7A4}" srcOrd="0" destOrd="0" presId="urn:microsoft.com/office/officeart/2005/8/layout/vList2"/>
    <dgm:cxn modelId="{9DFC9C67-7398-48F0-95E1-8F92E06E9D2B}" srcId="{27E39006-437D-4A84-BB27-8978E07C5D52}" destId="{5F6857E4-728C-4146-8104-717D63D803EC}" srcOrd="13" destOrd="0" parTransId="{947CED43-A5BA-4A28-B0EC-CBC88FAA10E1}" sibTransId="{5F2495C4-5BB5-4D1D-BBBB-1AE9895469FD}"/>
    <dgm:cxn modelId="{3BA187E2-B4F5-41D2-9B7D-AA5BCB60D39B}" srcId="{27E39006-437D-4A84-BB27-8978E07C5D52}" destId="{17DABCE5-7F33-4C37-97AB-E664A77C87B2}" srcOrd="17" destOrd="0" parTransId="{8FCCA83B-C2C8-479A-A674-4FF3CD9E91AF}" sibTransId="{E86B1F66-9977-4D81-91EA-EAD32EDB3738}"/>
    <dgm:cxn modelId="{7C4F6602-3C79-4114-A02D-65FBC3899FC5}" srcId="{27E39006-437D-4A84-BB27-8978E07C5D52}" destId="{575C45AB-7C0B-4149-ACC4-D61A50BB1D6B}" srcOrd="10" destOrd="0" parTransId="{3EC594AD-6E23-41BA-95FD-2B54D79997FD}" sibTransId="{D51A39AB-0CB6-458F-A21D-583021EB1F93}"/>
    <dgm:cxn modelId="{2FF0D413-9581-48D8-B9DF-5E3E2E200C85}" type="presOf" srcId="{71CA0BBC-1970-4BF4-959F-A53B3A98D581}" destId="{E1356B27-5A41-45D1-ABAB-15B1BCEF35EE}" srcOrd="0" destOrd="0" presId="urn:microsoft.com/office/officeart/2005/8/layout/vList2"/>
    <dgm:cxn modelId="{30AB1677-619D-4A65-BF81-D292782ADDB6}" srcId="{27E39006-437D-4A84-BB27-8978E07C5D52}" destId="{32B3B3B0-8F20-419E-8F3B-57129508B040}" srcOrd="4" destOrd="0" parTransId="{D4E435EB-1405-4780-99B2-6F750C7903C3}" sibTransId="{2BE148FA-A50C-4D30-AA3D-9046B0D7D317}"/>
    <dgm:cxn modelId="{A691A455-5B9D-4151-9894-D1664EAB65D4}" srcId="{27E39006-437D-4A84-BB27-8978E07C5D52}" destId="{9C42A9BF-BBBE-4DF8-A431-8F00D41A10E5}" srcOrd="0" destOrd="0" parTransId="{47813D38-D4EE-41A4-B158-E906F4C69825}" sibTransId="{6810DD54-E546-439F-A1D6-15C6DD545001}"/>
    <dgm:cxn modelId="{35597B91-A56E-4C2F-8558-74FBD7A5A784}" srcId="{27E39006-437D-4A84-BB27-8978E07C5D52}" destId="{D4DA431F-8201-461D-A7B7-2ACC1C42F492}" srcOrd="7" destOrd="0" parTransId="{EEC6B0C5-74EC-4889-A861-06CF5145F0DC}" sibTransId="{2F7D07B8-3A71-4917-A829-736559DD514E}"/>
    <dgm:cxn modelId="{AB7B5302-971C-4B2E-A8DE-823055BB32DC}" type="presOf" srcId="{98332AB7-AAC6-4B5F-B822-6B847D4813B3}" destId="{CE77F1EF-3C73-4911-8435-3CE0DC8F2A9E}" srcOrd="0" destOrd="0" presId="urn:microsoft.com/office/officeart/2005/8/layout/vList2"/>
    <dgm:cxn modelId="{B12CDF71-EAFC-4247-9F06-09608591E615}" type="presOf" srcId="{B1BA8F80-765B-44E9-BE41-26BC3ED3468F}" destId="{46122FB4-F3FC-4019-A168-015D0A83D4BA}" srcOrd="0" destOrd="0" presId="urn:microsoft.com/office/officeart/2005/8/layout/vList2"/>
    <dgm:cxn modelId="{F2A80228-7401-42E7-8991-25DD279CB7B4}" type="presOf" srcId="{D4DA431F-8201-461D-A7B7-2ACC1C42F492}" destId="{273B31DF-9972-411C-BF19-20420B481114}" srcOrd="0" destOrd="0" presId="urn:microsoft.com/office/officeart/2005/8/layout/vList2"/>
    <dgm:cxn modelId="{8315B8DE-2BFD-4818-9772-7B24C4521100}" srcId="{27E39006-437D-4A84-BB27-8978E07C5D52}" destId="{B1BA8F80-765B-44E9-BE41-26BC3ED3468F}" srcOrd="15" destOrd="0" parTransId="{8480E8B3-1D83-43AD-B01F-81DD1DDB0FB6}" sibTransId="{C34CFF2E-E597-41F2-BF2C-9F74DEB7CD6F}"/>
    <dgm:cxn modelId="{9574FC2B-ABA7-4627-A592-4AFBF0E25989}" type="presOf" srcId="{27E39006-437D-4A84-BB27-8978E07C5D52}" destId="{4AEED81E-FF33-4398-8FF2-C6873291A8AC}" srcOrd="0" destOrd="0" presId="urn:microsoft.com/office/officeart/2005/8/layout/vList2"/>
    <dgm:cxn modelId="{CD6AA735-CEB0-4F41-97C2-B9145708C45D}" srcId="{27E39006-437D-4A84-BB27-8978E07C5D52}" destId="{71CA0BBC-1970-4BF4-959F-A53B3A98D581}" srcOrd="16" destOrd="0" parTransId="{A039BEAB-8089-4C10-9C00-2E45DBA414AF}" sibTransId="{E8C81F6F-9A8A-4263-94DD-566AF34FDF9F}"/>
    <dgm:cxn modelId="{8F240B56-8407-494C-98AA-6CD39528F0F8}" type="presOf" srcId="{66B3D52B-A29C-4CFE-8736-98C368CE0FDE}" destId="{B1EC0EA0-9C81-4174-AD7B-12CEA2AD5F3E}" srcOrd="0" destOrd="0" presId="urn:microsoft.com/office/officeart/2005/8/layout/vList2"/>
    <dgm:cxn modelId="{47EBC42A-C844-4F3E-83F1-7C290F80BFDC}" srcId="{27E39006-437D-4A84-BB27-8978E07C5D52}" destId="{163004D1-35B3-4C40-A11B-6A67DE6D60E6}" srcOrd="12" destOrd="0" parTransId="{E99182E1-0764-4F5D-8479-DCDBF75252A6}" sibTransId="{03CFDDE2-B34B-4A22-AF80-3B4E8FE9EFD3}"/>
    <dgm:cxn modelId="{9664C0CE-BA21-480F-8FEB-CBC5558A8336}" type="presParOf" srcId="{4AEED81E-FF33-4398-8FF2-C6873291A8AC}" destId="{F3B7E496-4825-4A2E-A171-E875D2C6A75D}" srcOrd="0" destOrd="0" presId="urn:microsoft.com/office/officeart/2005/8/layout/vList2"/>
    <dgm:cxn modelId="{A20B1301-973E-410E-A57E-A1334370E197}" type="presParOf" srcId="{4AEED81E-FF33-4398-8FF2-C6873291A8AC}" destId="{01E700C0-C173-4FE2-A753-EDDC9FB26442}" srcOrd="1" destOrd="0" presId="urn:microsoft.com/office/officeart/2005/8/layout/vList2"/>
    <dgm:cxn modelId="{1FCBE666-5907-42A2-8935-476B63C5CDB3}" type="presParOf" srcId="{4AEED81E-FF33-4398-8FF2-C6873291A8AC}" destId="{2F261B91-E501-48A8-8A19-E24A2818D773}" srcOrd="2" destOrd="0" presId="urn:microsoft.com/office/officeart/2005/8/layout/vList2"/>
    <dgm:cxn modelId="{D8DDAA16-EE0C-48A2-8A26-24F03961E9A3}" type="presParOf" srcId="{4AEED81E-FF33-4398-8FF2-C6873291A8AC}" destId="{520FC4CC-4469-4AA9-A777-8218C84302E5}" srcOrd="3" destOrd="0" presId="urn:microsoft.com/office/officeart/2005/8/layout/vList2"/>
    <dgm:cxn modelId="{E7C37A93-7EDB-4E25-A1F1-E64CF6528545}" type="presParOf" srcId="{4AEED81E-FF33-4398-8FF2-C6873291A8AC}" destId="{BA8B077A-7724-4F82-8824-07F732CE19D8}" srcOrd="4" destOrd="0" presId="urn:microsoft.com/office/officeart/2005/8/layout/vList2"/>
    <dgm:cxn modelId="{E054F55C-FD7E-434B-AAC2-F31BEBF1B319}" type="presParOf" srcId="{4AEED81E-FF33-4398-8FF2-C6873291A8AC}" destId="{0D6D256A-4640-42A3-8D37-F3A8D77F2D85}" srcOrd="5" destOrd="0" presId="urn:microsoft.com/office/officeart/2005/8/layout/vList2"/>
    <dgm:cxn modelId="{A35D6C78-7D2D-47B9-9BDC-4D63DDB3E77E}" type="presParOf" srcId="{4AEED81E-FF33-4398-8FF2-C6873291A8AC}" destId="{FC5C86B0-A7F5-462D-A4C3-C85CFED1E92E}" srcOrd="6" destOrd="0" presId="urn:microsoft.com/office/officeart/2005/8/layout/vList2"/>
    <dgm:cxn modelId="{E86FBBA2-FD79-4C38-893A-C21E63CADD4F}" type="presParOf" srcId="{4AEED81E-FF33-4398-8FF2-C6873291A8AC}" destId="{720CA14F-FC40-491C-9187-7F2962E3BECC}" srcOrd="7" destOrd="0" presId="urn:microsoft.com/office/officeart/2005/8/layout/vList2"/>
    <dgm:cxn modelId="{EB3CF602-ED6D-46D8-A7D2-3708FD404DF6}" type="presParOf" srcId="{4AEED81E-FF33-4398-8FF2-C6873291A8AC}" destId="{BFA1C6F2-4D0F-47AA-89F5-C7941F2ADB92}" srcOrd="8" destOrd="0" presId="urn:microsoft.com/office/officeart/2005/8/layout/vList2"/>
    <dgm:cxn modelId="{03C1148E-461F-4D5E-9100-1DEAFDE8F165}" type="presParOf" srcId="{4AEED81E-FF33-4398-8FF2-C6873291A8AC}" destId="{D3454795-7144-4B34-94F7-3547A25607E2}" srcOrd="9" destOrd="0" presId="urn:microsoft.com/office/officeart/2005/8/layout/vList2"/>
    <dgm:cxn modelId="{4AE81F54-A985-4CFE-A1E7-310DCB3999BD}" type="presParOf" srcId="{4AEED81E-FF33-4398-8FF2-C6873291A8AC}" destId="{CE77F1EF-3C73-4911-8435-3CE0DC8F2A9E}" srcOrd="10" destOrd="0" presId="urn:microsoft.com/office/officeart/2005/8/layout/vList2"/>
    <dgm:cxn modelId="{279920B7-3D1C-442C-9393-57D2187E8ABF}" type="presParOf" srcId="{4AEED81E-FF33-4398-8FF2-C6873291A8AC}" destId="{44327282-37D9-42CD-AD55-8DE9BEC4E352}" srcOrd="11" destOrd="0" presId="urn:microsoft.com/office/officeart/2005/8/layout/vList2"/>
    <dgm:cxn modelId="{F4DB8587-BBC7-4905-8895-660825F1205F}" type="presParOf" srcId="{4AEED81E-FF33-4398-8FF2-C6873291A8AC}" destId="{7FA3FE12-0978-453C-9CD2-441CD8429E61}" srcOrd="12" destOrd="0" presId="urn:microsoft.com/office/officeart/2005/8/layout/vList2"/>
    <dgm:cxn modelId="{530AFA9D-1D66-44AC-8BC6-FEA1EC915FC1}" type="presParOf" srcId="{4AEED81E-FF33-4398-8FF2-C6873291A8AC}" destId="{589DAF5B-3BF7-4572-B800-578FDFCE532B}" srcOrd="13" destOrd="0" presId="urn:microsoft.com/office/officeart/2005/8/layout/vList2"/>
    <dgm:cxn modelId="{54B2CEA9-7386-44CA-8F1C-9371AF84110D}" type="presParOf" srcId="{4AEED81E-FF33-4398-8FF2-C6873291A8AC}" destId="{273B31DF-9972-411C-BF19-20420B481114}" srcOrd="14" destOrd="0" presId="urn:microsoft.com/office/officeart/2005/8/layout/vList2"/>
    <dgm:cxn modelId="{0A073E96-5045-4A57-92A3-DA752D42753C}" type="presParOf" srcId="{4AEED81E-FF33-4398-8FF2-C6873291A8AC}" destId="{8B9A1EA9-480E-46F4-A4F8-ADF3B30AE622}" srcOrd="15" destOrd="0" presId="urn:microsoft.com/office/officeart/2005/8/layout/vList2"/>
    <dgm:cxn modelId="{BB9BD483-D566-4482-BDAA-F984BB7F4902}" type="presParOf" srcId="{4AEED81E-FF33-4398-8FF2-C6873291A8AC}" destId="{6748714C-3D0F-4FB8-804A-843909C86087}" srcOrd="16" destOrd="0" presId="urn:microsoft.com/office/officeart/2005/8/layout/vList2"/>
    <dgm:cxn modelId="{E0B81A2F-86AE-4F0D-8C27-2E192F1BB94B}" type="presParOf" srcId="{4AEED81E-FF33-4398-8FF2-C6873291A8AC}" destId="{E66BE599-4911-4AF7-8103-4F7794736F9C}" srcOrd="17" destOrd="0" presId="urn:microsoft.com/office/officeart/2005/8/layout/vList2"/>
    <dgm:cxn modelId="{115E3486-02A7-472E-A2A1-26D0FF61019E}" type="presParOf" srcId="{4AEED81E-FF33-4398-8FF2-C6873291A8AC}" destId="{123BCEE4-33FA-4611-A8E6-19C8BE36D7A4}" srcOrd="18" destOrd="0" presId="urn:microsoft.com/office/officeart/2005/8/layout/vList2"/>
    <dgm:cxn modelId="{C8907132-7AD4-4F2A-964E-6D1F90D27999}" type="presParOf" srcId="{4AEED81E-FF33-4398-8FF2-C6873291A8AC}" destId="{B7CCC612-A890-49E5-9DE1-619358923F04}" srcOrd="19" destOrd="0" presId="urn:microsoft.com/office/officeart/2005/8/layout/vList2"/>
    <dgm:cxn modelId="{22691B10-7A52-4429-B274-F141D1D00AB2}" type="presParOf" srcId="{4AEED81E-FF33-4398-8FF2-C6873291A8AC}" destId="{914422B1-76D4-4423-A199-A93DABF89242}" srcOrd="20" destOrd="0" presId="urn:microsoft.com/office/officeart/2005/8/layout/vList2"/>
    <dgm:cxn modelId="{235C07E8-0320-4CC5-BBE0-6AF587CA2E7C}" type="presParOf" srcId="{4AEED81E-FF33-4398-8FF2-C6873291A8AC}" destId="{B12904B7-8D71-4073-B273-3EDD71004C00}" srcOrd="21" destOrd="0" presId="urn:microsoft.com/office/officeart/2005/8/layout/vList2"/>
    <dgm:cxn modelId="{B1614761-8F45-4001-B6FC-8DC7D42257E4}" type="presParOf" srcId="{4AEED81E-FF33-4398-8FF2-C6873291A8AC}" destId="{B1EC0EA0-9C81-4174-AD7B-12CEA2AD5F3E}" srcOrd="22" destOrd="0" presId="urn:microsoft.com/office/officeart/2005/8/layout/vList2"/>
    <dgm:cxn modelId="{E2AAD621-AB44-4D75-B204-0D822C323A94}" type="presParOf" srcId="{4AEED81E-FF33-4398-8FF2-C6873291A8AC}" destId="{6D0E5569-A9EB-4771-8EDB-C0FFC17A18A0}" srcOrd="23" destOrd="0" presId="urn:microsoft.com/office/officeart/2005/8/layout/vList2"/>
    <dgm:cxn modelId="{0D4F9CD2-9D72-4E5C-970C-2B1FCD522732}" type="presParOf" srcId="{4AEED81E-FF33-4398-8FF2-C6873291A8AC}" destId="{0746A053-9835-40A2-9459-668798F27974}" srcOrd="24" destOrd="0" presId="urn:microsoft.com/office/officeart/2005/8/layout/vList2"/>
    <dgm:cxn modelId="{2F26DE06-9AC1-4090-AB6D-4BCF96892DCA}" type="presParOf" srcId="{4AEED81E-FF33-4398-8FF2-C6873291A8AC}" destId="{D0EE1ADA-8C46-4F07-A570-ECCF3712F29F}" srcOrd="25" destOrd="0" presId="urn:microsoft.com/office/officeart/2005/8/layout/vList2"/>
    <dgm:cxn modelId="{F269F005-D152-4EBB-9205-F6B1484DEB36}" type="presParOf" srcId="{4AEED81E-FF33-4398-8FF2-C6873291A8AC}" destId="{B32AF465-8049-42EE-8F4A-ABC556B95AD3}" srcOrd="26" destOrd="0" presId="urn:microsoft.com/office/officeart/2005/8/layout/vList2"/>
    <dgm:cxn modelId="{EBC68745-DCC1-454C-8046-99C321EEEF32}" type="presParOf" srcId="{4AEED81E-FF33-4398-8FF2-C6873291A8AC}" destId="{654506CE-A639-472B-B09B-72EA5E526420}" srcOrd="27" destOrd="0" presId="urn:microsoft.com/office/officeart/2005/8/layout/vList2"/>
    <dgm:cxn modelId="{070B9C5D-D9BF-474B-9B1B-463CE39A6AF9}" type="presParOf" srcId="{4AEED81E-FF33-4398-8FF2-C6873291A8AC}" destId="{4D206CC6-7998-4D20-BE82-B05846739FDB}" srcOrd="28" destOrd="0" presId="urn:microsoft.com/office/officeart/2005/8/layout/vList2"/>
    <dgm:cxn modelId="{17E98E14-9307-40CA-A33A-8574D1CD9858}" type="presParOf" srcId="{4AEED81E-FF33-4398-8FF2-C6873291A8AC}" destId="{CC363562-10D9-454B-BE29-91F02F24F229}" srcOrd="29" destOrd="0" presId="urn:microsoft.com/office/officeart/2005/8/layout/vList2"/>
    <dgm:cxn modelId="{7ACFBF4F-8ED3-44E0-A459-60E509AB79C0}" type="presParOf" srcId="{4AEED81E-FF33-4398-8FF2-C6873291A8AC}" destId="{46122FB4-F3FC-4019-A168-015D0A83D4BA}" srcOrd="30" destOrd="0" presId="urn:microsoft.com/office/officeart/2005/8/layout/vList2"/>
    <dgm:cxn modelId="{4BE9FF1E-65B1-402D-9835-FCFC4C295A60}" type="presParOf" srcId="{4AEED81E-FF33-4398-8FF2-C6873291A8AC}" destId="{F868347F-FEA2-4B7A-9AA9-2BAC15477DD7}" srcOrd="31" destOrd="0" presId="urn:microsoft.com/office/officeart/2005/8/layout/vList2"/>
    <dgm:cxn modelId="{BEB36484-720D-48BA-AF27-3D8E0BC5119C}" type="presParOf" srcId="{4AEED81E-FF33-4398-8FF2-C6873291A8AC}" destId="{E1356B27-5A41-45D1-ABAB-15B1BCEF35EE}" srcOrd="32" destOrd="0" presId="urn:microsoft.com/office/officeart/2005/8/layout/vList2"/>
    <dgm:cxn modelId="{2813805F-A2CB-43B6-AE8C-E9C563F2B361}" type="presParOf" srcId="{4AEED81E-FF33-4398-8FF2-C6873291A8AC}" destId="{851DCB34-7740-46A5-9F1B-454A774093D0}" srcOrd="33" destOrd="0" presId="urn:microsoft.com/office/officeart/2005/8/layout/vList2"/>
    <dgm:cxn modelId="{BA1CDA6A-9F73-4F81-AD7F-BA66522054E5}" type="presParOf" srcId="{4AEED81E-FF33-4398-8FF2-C6873291A8AC}" destId="{A726D965-1FAE-4220-A4FD-5CA1CDCF0A8E}" srcOrd="3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5DE6B68-3CBE-4537-9F49-51B8BC1980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46BE765-9345-443C-BAE1-405C6680493E}">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000" dirty="0" smtClean="0">
              <a:latin typeface="Book Antiqua" pitchFamily="18" charset="0"/>
            </a:rPr>
            <a:t>D – Bits and pieces </a:t>
          </a:r>
          <a:endParaRPr lang="tr-TR" sz="2000" dirty="0">
            <a:latin typeface="Book Antiqua" pitchFamily="18" charset="0"/>
          </a:endParaRPr>
        </a:p>
      </dgm:t>
    </dgm:pt>
    <dgm:pt modelId="{6238B4E9-240A-455F-8B51-D0EEB3F1F5A0}" type="parTrans" cxnId="{553340CA-1380-40A8-8616-089AB6A37CC4}">
      <dgm:prSet/>
      <dgm:spPr/>
      <dgm:t>
        <a:bodyPr/>
        <a:lstStyle/>
        <a:p>
          <a:endParaRPr lang="en-US"/>
        </a:p>
      </dgm:t>
    </dgm:pt>
    <dgm:pt modelId="{8C4DEB86-3C78-486D-A1F9-C7F0D644442D}" type="sibTrans" cxnId="{553340CA-1380-40A8-8616-089AB6A37CC4}">
      <dgm:prSet/>
      <dgm:spPr/>
      <dgm:t>
        <a:bodyPr/>
        <a:lstStyle/>
        <a:p>
          <a:endParaRPr lang="en-US"/>
        </a:p>
      </dgm:t>
    </dgm:pt>
    <dgm:pt modelId="{D16E1C74-4A7B-475C-BF04-5D92D9BAC523}">
      <dgm:prSet custT="1"/>
      <dgm:spPr/>
      <dgm:t>
        <a:bodyPr/>
        <a:lstStyle/>
        <a:p>
          <a:pPr rtl="0"/>
          <a:r>
            <a:rPr lang="tr-TR" sz="2800" b="1" dirty="0" smtClean="0">
              <a:latin typeface="Book Antiqua" pitchFamily="18" charset="0"/>
            </a:rPr>
            <a:t>1. </a:t>
          </a:r>
          <a:r>
            <a:rPr lang="en-US" sz="2800" b="1" dirty="0" smtClean="0">
              <a:latin typeface="Book Antiqua" pitchFamily="18" charset="0"/>
            </a:rPr>
            <a:t>Realia</a:t>
          </a:r>
          <a:r>
            <a:rPr lang="tr-TR" sz="2000" dirty="0" smtClean="0">
              <a:latin typeface="Book Antiqua" pitchFamily="18" charset="0"/>
            </a:rPr>
            <a:t>: </a:t>
          </a:r>
          <a:r>
            <a:rPr lang="tr-TR" sz="2000" dirty="0" err="1" smtClean="0">
              <a:latin typeface="Book Antiqua" pitchFamily="18" charset="0"/>
            </a:rPr>
            <a:t>real</a:t>
          </a:r>
          <a:r>
            <a:rPr lang="tr-TR" sz="2000" dirty="0" smtClean="0">
              <a:latin typeface="Book Antiqua" pitchFamily="18" charset="0"/>
            </a:rPr>
            <a:t> </a:t>
          </a:r>
          <a:r>
            <a:rPr lang="tr-TR" sz="2000" dirty="0" err="1" smtClean="0">
              <a:latin typeface="Book Antiqua" pitchFamily="18" charset="0"/>
            </a:rPr>
            <a:t>or</a:t>
          </a:r>
          <a:r>
            <a:rPr lang="tr-TR" sz="2000" dirty="0" smtClean="0">
              <a:latin typeface="Book Antiqua" pitchFamily="18" charset="0"/>
            </a:rPr>
            <a:t> life-</a:t>
          </a:r>
          <a:r>
            <a:rPr lang="tr-TR" sz="2000" dirty="0" err="1" smtClean="0">
              <a:latin typeface="Book Antiqua" pitchFamily="18" charset="0"/>
            </a:rPr>
            <a:t>like</a:t>
          </a:r>
          <a:r>
            <a:rPr lang="tr-TR" sz="2000" dirty="0" smtClean="0">
              <a:latin typeface="Book Antiqua" pitchFamily="18" charset="0"/>
            </a:rPr>
            <a:t> </a:t>
          </a:r>
          <a:r>
            <a:rPr lang="tr-TR" sz="2000" dirty="0" err="1" smtClean="0">
              <a:latin typeface="Book Antiqua" pitchFamily="18" charset="0"/>
            </a:rPr>
            <a:t>items</a:t>
          </a:r>
          <a:endParaRPr lang="tr-TR" sz="2000" dirty="0">
            <a:latin typeface="Book Antiqua" pitchFamily="18" charset="0"/>
          </a:endParaRPr>
        </a:p>
      </dgm:t>
    </dgm:pt>
    <dgm:pt modelId="{DF59C40C-9DCF-4463-88A9-5BF2EECCB96B}" type="parTrans" cxnId="{9A87D2CD-0658-4A0F-A466-85C3218D1B98}">
      <dgm:prSet/>
      <dgm:spPr/>
      <dgm:t>
        <a:bodyPr/>
        <a:lstStyle/>
        <a:p>
          <a:endParaRPr lang="en-US"/>
        </a:p>
      </dgm:t>
    </dgm:pt>
    <dgm:pt modelId="{C25BCC6B-3DD9-493E-BD07-92530A579F95}" type="sibTrans" cxnId="{9A87D2CD-0658-4A0F-A466-85C3218D1B98}">
      <dgm:prSet/>
      <dgm:spPr/>
      <dgm:t>
        <a:bodyPr/>
        <a:lstStyle/>
        <a:p>
          <a:endParaRPr lang="en-US"/>
        </a:p>
      </dgm:t>
    </dgm:pt>
    <dgm:pt modelId="{7062EE6A-4603-453E-8D47-20136065B973}">
      <dgm:prSet custT="1"/>
      <dgm:spPr/>
      <dgm:t>
        <a:bodyPr/>
        <a:lstStyle/>
        <a:p>
          <a:pPr rtl="0"/>
          <a:r>
            <a:rPr lang="en-US" sz="2000" dirty="0" smtClean="0">
              <a:latin typeface="Book Antiqua" pitchFamily="18" charset="0"/>
            </a:rPr>
            <a:t>Useful for teaching meanings of words. </a:t>
          </a:r>
          <a:endParaRPr lang="tr-TR" sz="2000" dirty="0">
            <a:latin typeface="Book Antiqua" pitchFamily="18" charset="0"/>
          </a:endParaRPr>
        </a:p>
      </dgm:t>
    </dgm:pt>
    <dgm:pt modelId="{91AE11A0-6E83-40CA-B5AB-0E1BFDAA8118}" type="parTrans" cxnId="{E8B766D7-2A4C-4D80-ADF0-AAF3B8B9644E}">
      <dgm:prSet/>
      <dgm:spPr/>
      <dgm:t>
        <a:bodyPr/>
        <a:lstStyle/>
        <a:p>
          <a:endParaRPr lang="en-US"/>
        </a:p>
      </dgm:t>
    </dgm:pt>
    <dgm:pt modelId="{1A9B86F1-41F4-4CBE-8FB5-C4167734A6A2}" type="sibTrans" cxnId="{E8B766D7-2A4C-4D80-ADF0-AAF3B8B9644E}">
      <dgm:prSet/>
      <dgm:spPr/>
      <dgm:t>
        <a:bodyPr/>
        <a:lstStyle/>
        <a:p>
          <a:endParaRPr lang="en-US"/>
        </a:p>
      </dgm:t>
    </dgm:pt>
    <dgm:pt modelId="{24D43994-097E-4794-8D74-B85F43D7B574}">
      <dgm:prSet custT="1"/>
      <dgm:spPr/>
      <dgm:t>
        <a:bodyPr/>
        <a:lstStyle/>
        <a:p>
          <a:pPr rtl="0"/>
          <a:r>
            <a:rPr lang="en-US" sz="2000" dirty="0" smtClean="0">
              <a:latin typeface="Book Antiqua" pitchFamily="18" charset="0"/>
            </a:rPr>
            <a:t>Limitations of the objects that Ts bring the class</a:t>
          </a:r>
          <a:endParaRPr lang="tr-TR" sz="2000" dirty="0">
            <a:latin typeface="Book Antiqua" pitchFamily="18" charset="0"/>
          </a:endParaRPr>
        </a:p>
      </dgm:t>
    </dgm:pt>
    <dgm:pt modelId="{699648B4-B416-4EB7-A176-1AB783389275}" type="parTrans" cxnId="{743608B9-4413-4EE4-B577-EB500825E64E}">
      <dgm:prSet/>
      <dgm:spPr/>
      <dgm:t>
        <a:bodyPr/>
        <a:lstStyle/>
        <a:p>
          <a:endParaRPr lang="en-US"/>
        </a:p>
      </dgm:t>
    </dgm:pt>
    <dgm:pt modelId="{D30E361C-D887-4C0A-A12F-61E633BEF35B}" type="sibTrans" cxnId="{743608B9-4413-4EE4-B577-EB500825E64E}">
      <dgm:prSet/>
      <dgm:spPr/>
      <dgm:t>
        <a:bodyPr/>
        <a:lstStyle/>
        <a:p>
          <a:endParaRPr lang="en-US"/>
        </a:p>
      </dgm:t>
    </dgm:pt>
    <dgm:pt modelId="{4D3FDC6C-745E-4967-A583-B24A651240A0}">
      <dgm:prSet custT="1"/>
      <dgm:spPr/>
      <dgm:t>
        <a:bodyPr/>
        <a:lstStyle/>
        <a:p>
          <a:pPr rtl="0"/>
          <a:r>
            <a:rPr lang="en-US" sz="2000" dirty="0" smtClean="0">
              <a:latin typeface="Book Antiqua" pitchFamily="18" charset="0"/>
            </a:rPr>
            <a:t>The size and quantity of objects themselves</a:t>
          </a:r>
          <a:endParaRPr lang="tr-TR" sz="2000" dirty="0">
            <a:latin typeface="Book Antiqua" pitchFamily="18" charset="0"/>
          </a:endParaRPr>
        </a:p>
      </dgm:t>
    </dgm:pt>
    <dgm:pt modelId="{FC8D7D51-7A06-4BF7-93EE-EBED0A8EE429}" type="parTrans" cxnId="{44E99BCC-1072-4C17-8893-F59CCEBE0B52}">
      <dgm:prSet/>
      <dgm:spPr/>
      <dgm:t>
        <a:bodyPr/>
        <a:lstStyle/>
        <a:p>
          <a:endParaRPr lang="en-US"/>
        </a:p>
      </dgm:t>
    </dgm:pt>
    <dgm:pt modelId="{B412931C-A890-486C-A1BF-8900A702A556}" type="sibTrans" cxnId="{44E99BCC-1072-4C17-8893-F59CCEBE0B52}">
      <dgm:prSet/>
      <dgm:spPr/>
      <dgm:t>
        <a:bodyPr/>
        <a:lstStyle/>
        <a:p>
          <a:endParaRPr lang="en-US"/>
        </a:p>
      </dgm:t>
    </dgm:pt>
    <dgm:pt modelId="{148502A3-B214-4FF6-99E7-701D99F74905}">
      <dgm:prSet custT="1"/>
      <dgm:spPr/>
      <dgm:t>
        <a:bodyPr/>
        <a:lstStyle/>
        <a:p>
          <a:pPr rtl="0"/>
          <a:r>
            <a:rPr lang="tr-TR" sz="2000" dirty="0" err="1" smtClean="0">
              <a:latin typeface="Book Antiqua" pitchFamily="18" charset="0"/>
            </a:rPr>
            <a:t>The</a:t>
          </a:r>
          <a:r>
            <a:rPr lang="tr-TR" sz="2000" dirty="0" smtClean="0">
              <a:latin typeface="Book Antiqua" pitchFamily="18" charset="0"/>
            </a:rPr>
            <a:t> </a:t>
          </a:r>
          <a:r>
            <a:rPr lang="en-US" sz="2000" dirty="0" err="1" smtClean="0">
              <a:latin typeface="Book Antiqua" pitchFamily="18" charset="0"/>
            </a:rPr>
            <a:t>sts’</a:t>
          </a:r>
          <a:r>
            <a:rPr lang="en-US" sz="2000" dirty="0" smtClean="0">
              <a:latin typeface="Book Antiqua" pitchFamily="18" charset="0"/>
            </a:rPr>
            <a:t> tolerance (</a:t>
          </a:r>
          <a:r>
            <a:rPr lang="en-US" sz="2000" dirty="0" err="1" smtClean="0">
              <a:latin typeface="Book Antiqua" pitchFamily="18" charset="0"/>
            </a:rPr>
            <a:t>sts</a:t>
          </a:r>
          <a:r>
            <a:rPr lang="en-US" sz="2000" dirty="0" smtClean="0">
              <a:latin typeface="Book Antiqua" pitchFamily="18" charset="0"/>
            </a:rPr>
            <a:t> think childish</a:t>
          </a:r>
          <a:r>
            <a:rPr lang="tr-TR" sz="2000" dirty="0" smtClean="0">
              <a:latin typeface="Book Antiqua" pitchFamily="18" charset="0"/>
            </a:rPr>
            <a:t>)</a:t>
          </a:r>
          <a:endParaRPr lang="en-US" sz="2000" dirty="0">
            <a:latin typeface="Book Antiqua" pitchFamily="18" charset="0"/>
          </a:endParaRPr>
        </a:p>
      </dgm:t>
    </dgm:pt>
    <dgm:pt modelId="{9A2ED24D-CDAF-4C68-9EF7-4ECD03C83D97}" type="parTrans" cxnId="{072C3EEB-0655-438E-B88A-7E9923B34E7B}">
      <dgm:prSet/>
      <dgm:spPr/>
      <dgm:t>
        <a:bodyPr/>
        <a:lstStyle/>
        <a:p>
          <a:endParaRPr lang="en-US"/>
        </a:p>
      </dgm:t>
    </dgm:pt>
    <dgm:pt modelId="{E2DEBD5E-3B45-4A40-848F-BE9057E0E7CC}" type="sibTrans" cxnId="{072C3EEB-0655-438E-B88A-7E9923B34E7B}">
      <dgm:prSet/>
      <dgm:spPr/>
      <dgm:t>
        <a:bodyPr/>
        <a:lstStyle/>
        <a:p>
          <a:endParaRPr lang="en-US"/>
        </a:p>
      </dgm:t>
    </dgm:pt>
    <dgm:pt modelId="{F42D8CA2-2379-47E7-B0F8-3C3F8FD2D3F9}">
      <dgm:prSet custT="1"/>
      <dgm:spPr/>
      <dgm:t>
        <a:bodyPr/>
        <a:lstStyle/>
        <a:p>
          <a:pPr rtl="0"/>
          <a:r>
            <a:rPr lang="tr-TR" sz="2800" b="1" dirty="0" smtClean="0">
              <a:latin typeface="Book Antiqua" pitchFamily="18" charset="0"/>
            </a:rPr>
            <a:t>2. </a:t>
          </a:r>
          <a:r>
            <a:rPr lang="en-US" sz="2800" b="1" dirty="0" smtClean="0">
              <a:latin typeface="Book Antiqua" pitchFamily="18" charset="0"/>
            </a:rPr>
            <a:t>Language cards</a:t>
          </a:r>
          <a:endParaRPr lang="tr-TR" sz="2800" b="1" dirty="0">
            <a:latin typeface="Book Antiqua" pitchFamily="18" charset="0"/>
          </a:endParaRPr>
        </a:p>
      </dgm:t>
    </dgm:pt>
    <dgm:pt modelId="{A79E3A51-730B-4CB7-89B9-03968C68F086}" type="parTrans" cxnId="{B65456E6-1457-40B4-943C-90DDC296F52B}">
      <dgm:prSet/>
      <dgm:spPr/>
      <dgm:t>
        <a:bodyPr/>
        <a:lstStyle/>
        <a:p>
          <a:endParaRPr lang="en-US"/>
        </a:p>
      </dgm:t>
    </dgm:pt>
    <dgm:pt modelId="{0491D7AB-73F6-4359-AF5C-ACCCB8C10B71}" type="sibTrans" cxnId="{B65456E6-1457-40B4-943C-90DDC296F52B}">
      <dgm:prSet/>
      <dgm:spPr/>
      <dgm:t>
        <a:bodyPr/>
        <a:lstStyle/>
        <a:p>
          <a:endParaRPr lang="en-US"/>
        </a:p>
      </dgm:t>
    </dgm:pt>
    <dgm:pt modelId="{8DA142A9-DFD8-425B-B11E-021AD54D58A4}">
      <dgm:prSet custT="1"/>
      <dgm:spPr/>
      <dgm:t>
        <a:bodyPr/>
        <a:lstStyle/>
        <a:p>
          <a:pPr rtl="0"/>
          <a:r>
            <a:rPr lang="en-US" sz="2000" dirty="0" smtClean="0">
              <a:latin typeface="Book Antiqua" pitchFamily="18" charset="0"/>
            </a:rPr>
            <a:t>Posters: have notes about language.</a:t>
          </a:r>
          <a:endParaRPr lang="tr-TR" sz="2000" dirty="0">
            <a:latin typeface="Book Antiqua" pitchFamily="18" charset="0"/>
          </a:endParaRPr>
        </a:p>
      </dgm:t>
    </dgm:pt>
    <dgm:pt modelId="{FE8CA0BB-E141-4572-8299-162D940B82C7}" type="parTrans" cxnId="{F3D1A16A-29A0-417C-96F0-477985F56C61}">
      <dgm:prSet/>
      <dgm:spPr/>
      <dgm:t>
        <a:bodyPr/>
        <a:lstStyle/>
        <a:p>
          <a:endParaRPr lang="en-US"/>
        </a:p>
      </dgm:t>
    </dgm:pt>
    <dgm:pt modelId="{D43369FC-A03B-47BE-B6A8-7F7E2DDF95B8}" type="sibTrans" cxnId="{F3D1A16A-29A0-417C-96F0-477985F56C61}">
      <dgm:prSet/>
      <dgm:spPr/>
      <dgm:t>
        <a:bodyPr/>
        <a:lstStyle/>
        <a:p>
          <a:endParaRPr lang="en-US"/>
        </a:p>
      </dgm:t>
    </dgm:pt>
    <dgm:pt modelId="{4D8C955A-995B-445B-8799-DA5A5C3717F1}">
      <dgm:prSet custT="1"/>
      <dgm:spPr/>
      <dgm:t>
        <a:bodyPr/>
        <a:lstStyle/>
        <a:p>
          <a:pPr rtl="0"/>
          <a:r>
            <a:rPr lang="en-US" sz="2000" dirty="0" smtClean="0">
              <a:latin typeface="Book Antiqua" pitchFamily="18" charset="0"/>
            </a:rPr>
            <a:t>Cards: useful for matching activities</a:t>
          </a:r>
          <a:r>
            <a:rPr lang="tr-TR" sz="2000" dirty="0" smtClean="0">
              <a:latin typeface="Book Antiqua" pitchFamily="18" charset="0"/>
            </a:rPr>
            <a:t>.</a:t>
          </a:r>
          <a:endParaRPr lang="en-US" sz="2000" dirty="0">
            <a:latin typeface="Book Antiqua" pitchFamily="18" charset="0"/>
          </a:endParaRPr>
        </a:p>
      </dgm:t>
    </dgm:pt>
    <dgm:pt modelId="{0F19E3A4-11CD-4D58-B3DA-C6E16937AFC4}" type="parTrans" cxnId="{4DFF5F86-29AD-4D2D-9247-43156E2054C8}">
      <dgm:prSet/>
      <dgm:spPr/>
      <dgm:t>
        <a:bodyPr/>
        <a:lstStyle/>
        <a:p>
          <a:endParaRPr lang="en-US"/>
        </a:p>
      </dgm:t>
    </dgm:pt>
    <dgm:pt modelId="{131705B9-5568-4AF6-8365-0FAE8E6E9542}" type="sibTrans" cxnId="{4DFF5F86-29AD-4D2D-9247-43156E2054C8}">
      <dgm:prSet/>
      <dgm:spPr/>
      <dgm:t>
        <a:bodyPr/>
        <a:lstStyle/>
        <a:p>
          <a:endParaRPr lang="en-US"/>
        </a:p>
      </dgm:t>
    </dgm:pt>
    <dgm:pt modelId="{CC63EB82-7063-4C85-A355-1FCDE04CB85C}">
      <dgm:prSet custT="1"/>
      <dgm:spPr/>
      <dgm:t>
        <a:bodyPr/>
        <a:lstStyle/>
        <a:p>
          <a:pPr rtl="0"/>
          <a:r>
            <a:rPr lang="tr-TR" sz="2800" b="1" dirty="0" smtClean="0">
              <a:latin typeface="Book Antiqua" pitchFamily="18" charset="0"/>
            </a:rPr>
            <a:t>3. </a:t>
          </a:r>
          <a:r>
            <a:rPr lang="en-US" sz="2800" b="1" dirty="0" smtClean="0">
              <a:latin typeface="Book Antiqua" pitchFamily="18" charset="0"/>
            </a:rPr>
            <a:t>Cuisenaire rods</a:t>
          </a:r>
          <a:endParaRPr lang="tr-TR" sz="2800" b="1" dirty="0">
            <a:latin typeface="Book Antiqua" pitchFamily="18" charset="0"/>
          </a:endParaRPr>
        </a:p>
      </dgm:t>
    </dgm:pt>
    <dgm:pt modelId="{881631E3-31CD-4158-BC54-206FE280B41F}" type="parTrans" cxnId="{EE368490-585D-4AAB-9AF9-BA2F8D270B86}">
      <dgm:prSet/>
      <dgm:spPr/>
      <dgm:t>
        <a:bodyPr/>
        <a:lstStyle/>
        <a:p>
          <a:endParaRPr lang="en-US"/>
        </a:p>
      </dgm:t>
    </dgm:pt>
    <dgm:pt modelId="{B9AA4F9E-789C-44D5-BDD5-535A3E201916}" type="sibTrans" cxnId="{EE368490-585D-4AAB-9AF9-BA2F8D270B86}">
      <dgm:prSet/>
      <dgm:spPr/>
      <dgm:t>
        <a:bodyPr/>
        <a:lstStyle/>
        <a:p>
          <a:endParaRPr lang="en-US"/>
        </a:p>
      </dgm:t>
    </dgm:pt>
    <dgm:pt modelId="{15BC2E26-750E-456B-AFD5-C01A23FC3D1F}">
      <dgm:prSet custT="1"/>
      <dgm:spPr/>
      <dgm:t>
        <a:bodyPr/>
        <a:lstStyle/>
        <a:p>
          <a:pPr rtl="0"/>
          <a:r>
            <a:rPr lang="en-US" sz="2000" dirty="0" smtClean="0">
              <a:latin typeface="Book Antiqua" pitchFamily="18" charset="0"/>
            </a:rPr>
            <a:t>Small blocks of wood of different </a:t>
          </a:r>
          <a:r>
            <a:rPr lang="en-US" sz="2000" dirty="0" err="1" smtClean="0">
              <a:latin typeface="Book Antiqua" pitchFamily="18" charset="0"/>
            </a:rPr>
            <a:t>lenghts</a:t>
          </a:r>
          <a:r>
            <a:rPr lang="en-US" sz="2000" dirty="0" smtClean="0">
              <a:latin typeface="Book Antiqua" pitchFamily="18" charset="0"/>
            </a:rPr>
            <a:t> and colors</a:t>
          </a:r>
          <a:endParaRPr lang="tr-TR" sz="2000" dirty="0">
            <a:latin typeface="Book Antiqua" pitchFamily="18" charset="0"/>
          </a:endParaRPr>
        </a:p>
      </dgm:t>
    </dgm:pt>
    <dgm:pt modelId="{9D307400-9334-4D44-AA7F-247AC92A46E1}" type="parTrans" cxnId="{E099021E-5F8D-4496-8A69-1A00BBA630E9}">
      <dgm:prSet/>
      <dgm:spPr/>
      <dgm:t>
        <a:bodyPr/>
        <a:lstStyle/>
        <a:p>
          <a:endParaRPr lang="en-US"/>
        </a:p>
      </dgm:t>
    </dgm:pt>
    <dgm:pt modelId="{4FA55A6F-1D86-4CCC-8980-873661161DAE}" type="sibTrans" cxnId="{E099021E-5F8D-4496-8A69-1A00BBA630E9}">
      <dgm:prSet/>
      <dgm:spPr/>
      <dgm:t>
        <a:bodyPr/>
        <a:lstStyle/>
        <a:p>
          <a:endParaRPr lang="en-US"/>
        </a:p>
      </dgm:t>
    </dgm:pt>
    <dgm:pt modelId="{7C31EB45-DC71-42FA-A32B-FFA217106A58}">
      <dgm:prSet custT="1"/>
      <dgm:spPr/>
      <dgm:t>
        <a:bodyPr/>
        <a:lstStyle/>
        <a:p>
          <a:pPr rtl="0"/>
          <a:r>
            <a:rPr lang="en-US" sz="2000" dirty="0" smtClean="0">
              <a:latin typeface="Book Antiqua" pitchFamily="18" charset="0"/>
            </a:rPr>
            <a:t>They can be used to tell a story by putting them together</a:t>
          </a:r>
          <a:endParaRPr lang="tr-TR" sz="2000" dirty="0">
            <a:latin typeface="Book Antiqua" pitchFamily="18" charset="0"/>
          </a:endParaRPr>
        </a:p>
      </dgm:t>
    </dgm:pt>
    <dgm:pt modelId="{A110315F-75A5-4079-91A2-9904F22173B3}" type="parTrans" cxnId="{EC4AC994-8EA3-4B5C-B515-EC7023B3F86E}">
      <dgm:prSet/>
      <dgm:spPr/>
      <dgm:t>
        <a:bodyPr/>
        <a:lstStyle/>
        <a:p>
          <a:endParaRPr lang="en-US"/>
        </a:p>
      </dgm:t>
    </dgm:pt>
    <dgm:pt modelId="{7BA6E44C-0059-42C0-B54C-6549B1F01312}" type="sibTrans" cxnId="{EC4AC994-8EA3-4B5C-B515-EC7023B3F86E}">
      <dgm:prSet/>
      <dgm:spPr/>
      <dgm:t>
        <a:bodyPr/>
        <a:lstStyle/>
        <a:p>
          <a:endParaRPr lang="en-US"/>
        </a:p>
      </dgm:t>
    </dgm:pt>
    <dgm:pt modelId="{06B00DFF-5A46-4AE8-B8A4-6010DFB61714}">
      <dgm:prSet custT="1"/>
      <dgm:spPr/>
      <dgm:t>
        <a:bodyPr/>
        <a:lstStyle/>
        <a:p>
          <a:pPr rtl="0"/>
          <a:r>
            <a:rPr lang="en-US" sz="2000" dirty="0" smtClean="0">
              <a:latin typeface="Book Antiqua" pitchFamily="18" charset="0"/>
            </a:rPr>
            <a:t>They can be used to show word stress</a:t>
          </a:r>
          <a:endParaRPr lang="tr-TR" sz="2000" dirty="0">
            <a:latin typeface="Book Antiqua" pitchFamily="18" charset="0"/>
          </a:endParaRPr>
        </a:p>
      </dgm:t>
    </dgm:pt>
    <dgm:pt modelId="{431D6169-2D64-4FA6-9E05-1D8740B80649}" type="parTrans" cxnId="{DEE677D6-41C1-489D-B11C-99F2B1A073D1}">
      <dgm:prSet/>
      <dgm:spPr/>
      <dgm:t>
        <a:bodyPr/>
        <a:lstStyle/>
        <a:p>
          <a:endParaRPr lang="en-US"/>
        </a:p>
      </dgm:t>
    </dgm:pt>
    <dgm:pt modelId="{47DA766F-9C21-4365-B04A-95421A3BE7BD}" type="sibTrans" cxnId="{DEE677D6-41C1-489D-B11C-99F2B1A073D1}">
      <dgm:prSet/>
      <dgm:spPr/>
      <dgm:t>
        <a:bodyPr/>
        <a:lstStyle/>
        <a:p>
          <a:endParaRPr lang="en-US"/>
        </a:p>
      </dgm:t>
    </dgm:pt>
    <dgm:pt modelId="{9CD21F48-4F51-4D0A-BE62-D06AF19DF7CE}">
      <dgm:prSet custT="1"/>
      <dgm:spPr/>
      <dgm:t>
        <a:bodyPr/>
        <a:lstStyle/>
        <a:p>
          <a:pPr rtl="0"/>
          <a:r>
            <a:rPr lang="en-US" sz="2000" dirty="0" smtClean="0">
              <a:latin typeface="Book Antiqua" pitchFamily="18" charset="0"/>
            </a:rPr>
            <a:t>To teach prepositions, colors, comparatives and superlatives</a:t>
          </a:r>
          <a:endParaRPr lang="tr-TR" sz="2000" dirty="0">
            <a:latin typeface="Book Antiqua" pitchFamily="18" charset="0"/>
          </a:endParaRPr>
        </a:p>
      </dgm:t>
    </dgm:pt>
    <dgm:pt modelId="{8E2B75AD-F64B-4D39-A862-58E6D11FEEF6}" type="parTrans" cxnId="{63234512-2619-49A3-937C-E24CADDA707D}">
      <dgm:prSet/>
      <dgm:spPr/>
      <dgm:t>
        <a:bodyPr/>
        <a:lstStyle/>
        <a:p>
          <a:endParaRPr lang="en-US"/>
        </a:p>
      </dgm:t>
    </dgm:pt>
    <dgm:pt modelId="{F75DEE31-B220-4540-B281-8F63D30BF5F2}" type="sibTrans" cxnId="{63234512-2619-49A3-937C-E24CADDA707D}">
      <dgm:prSet/>
      <dgm:spPr/>
      <dgm:t>
        <a:bodyPr/>
        <a:lstStyle/>
        <a:p>
          <a:endParaRPr lang="en-US"/>
        </a:p>
      </dgm:t>
    </dgm:pt>
    <dgm:pt modelId="{0C365713-E9FD-40C9-974A-A0B5CE62C2D7}" type="pres">
      <dgm:prSet presAssocID="{E5DE6B68-3CBE-4537-9F49-51B8BC1980A7}" presName="linear" presStyleCnt="0">
        <dgm:presLayoutVars>
          <dgm:animLvl val="lvl"/>
          <dgm:resizeHandles val="exact"/>
        </dgm:presLayoutVars>
      </dgm:prSet>
      <dgm:spPr/>
      <dgm:t>
        <a:bodyPr/>
        <a:lstStyle/>
        <a:p>
          <a:endParaRPr lang="en-US"/>
        </a:p>
      </dgm:t>
    </dgm:pt>
    <dgm:pt modelId="{F01AC72B-8B54-4573-9F57-5A39CE86B88D}" type="pres">
      <dgm:prSet presAssocID="{946BE765-9345-443C-BAE1-405C6680493E}" presName="parentText" presStyleLbl="node1" presStyleIdx="0" presStyleCnt="14">
        <dgm:presLayoutVars>
          <dgm:chMax val="0"/>
          <dgm:bulletEnabled val="1"/>
        </dgm:presLayoutVars>
      </dgm:prSet>
      <dgm:spPr/>
      <dgm:t>
        <a:bodyPr/>
        <a:lstStyle/>
        <a:p>
          <a:endParaRPr lang="en-US"/>
        </a:p>
      </dgm:t>
    </dgm:pt>
    <dgm:pt modelId="{E98782F6-6FCB-4496-AB42-53881E3220C7}" type="pres">
      <dgm:prSet presAssocID="{8C4DEB86-3C78-486D-A1F9-C7F0D644442D}" presName="spacer" presStyleCnt="0"/>
      <dgm:spPr/>
    </dgm:pt>
    <dgm:pt modelId="{447239C4-ECA9-4D34-8D47-7787DB5EF2B9}" type="pres">
      <dgm:prSet presAssocID="{D16E1C74-4A7B-475C-BF04-5D92D9BAC523}" presName="parentText" presStyleLbl="node1" presStyleIdx="1" presStyleCnt="14">
        <dgm:presLayoutVars>
          <dgm:chMax val="0"/>
          <dgm:bulletEnabled val="1"/>
        </dgm:presLayoutVars>
      </dgm:prSet>
      <dgm:spPr/>
      <dgm:t>
        <a:bodyPr/>
        <a:lstStyle/>
        <a:p>
          <a:endParaRPr lang="en-US"/>
        </a:p>
      </dgm:t>
    </dgm:pt>
    <dgm:pt modelId="{38BBB4A7-926E-4FC4-9FA0-927924EDD67A}" type="pres">
      <dgm:prSet presAssocID="{C25BCC6B-3DD9-493E-BD07-92530A579F95}" presName="spacer" presStyleCnt="0"/>
      <dgm:spPr/>
    </dgm:pt>
    <dgm:pt modelId="{1FC8A901-8E6D-4BB0-A537-05774A19E1E0}" type="pres">
      <dgm:prSet presAssocID="{7062EE6A-4603-453E-8D47-20136065B973}" presName="parentText" presStyleLbl="node1" presStyleIdx="2" presStyleCnt="14">
        <dgm:presLayoutVars>
          <dgm:chMax val="0"/>
          <dgm:bulletEnabled val="1"/>
        </dgm:presLayoutVars>
      </dgm:prSet>
      <dgm:spPr/>
      <dgm:t>
        <a:bodyPr/>
        <a:lstStyle/>
        <a:p>
          <a:endParaRPr lang="en-US"/>
        </a:p>
      </dgm:t>
    </dgm:pt>
    <dgm:pt modelId="{E4F79F61-B25E-4FEF-92EB-3677D0197DB0}" type="pres">
      <dgm:prSet presAssocID="{1A9B86F1-41F4-4CBE-8FB5-C4167734A6A2}" presName="spacer" presStyleCnt="0"/>
      <dgm:spPr/>
    </dgm:pt>
    <dgm:pt modelId="{E7DA3FA0-6D7A-4901-955A-F9810F794FFD}" type="pres">
      <dgm:prSet presAssocID="{24D43994-097E-4794-8D74-B85F43D7B574}" presName="parentText" presStyleLbl="node1" presStyleIdx="3" presStyleCnt="14">
        <dgm:presLayoutVars>
          <dgm:chMax val="0"/>
          <dgm:bulletEnabled val="1"/>
        </dgm:presLayoutVars>
      </dgm:prSet>
      <dgm:spPr/>
      <dgm:t>
        <a:bodyPr/>
        <a:lstStyle/>
        <a:p>
          <a:endParaRPr lang="en-US"/>
        </a:p>
      </dgm:t>
    </dgm:pt>
    <dgm:pt modelId="{F9029302-0163-4D31-943F-422902313321}" type="pres">
      <dgm:prSet presAssocID="{D30E361C-D887-4C0A-A12F-61E633BEF35B}" presName="spacer" presStyleCnt="0"/>
      <dgm:spPr/>
    </dgm:pt>
    <dgm:pt modelId="{B9F42038-D3AC-49E2-BB54-1B365D87F819}" type="pres">
      <dgm:prSet presAssocID="{4D3FDC6C-745E-4967-A583-B24A651240A0}" presName="parentText" presStyleLbl="node1" presStyleIdx="4" presStyleCnt="14">
        <dgm:presLayoutVars>
          <dgm:chMax val="0"/>
          <dgm:bulletEnabled val="1"/>
        </dgm:presLayoutVars>
      </dgm:prSet>
      <dgm:spPr/>
      <dgm:t>
        <a:bodyPr/>
        <a:lstStyle/>
        <a:p>
          <a:endParaRPr lang="en-US"/>
        </a:p>
      </dgm:t>
    </dgm:pt>
    <dgm:pt modelId="{87D6AA42-2396-4BA8-837D-C5A2551786BF}" type="pres">
      <dgm:prSet presAssocID="{B412931C-A890-486C-A1BF-8900A702A556}" presName="spacer" presStyleCnt="0"/>
      <dgm:spPr/>
    </dgm:pt>
    <dgm:pt modelId="{F01B2411-1CA9-454A-BDDE-097B5A953E57}" type="pres">
      <dgm:prSet presAssocID="{148502A3-B214-4FF6-99E7-701D99F74905}" presName="parentText" presStyleLbl="node1" presStyleIdx="5" presStyleCnt="14">
        <dgm:presLayoutVars>
          <dgm:chMax val="0"/>
          <dgm:bulletEnabled val="1"/>
        </dgm:presLayoutVars>
      </dgm:prSet>
      <dgm:spPr/>
      <dgm:t>
        <a:bodyPr/>
        <a:lstStyle/>
        <a:p>
          <a:endParaRPr lang="en-US"/>
        </a:p>
      </dgm:t>
    </dgm:pt>
    <dgm:pt modelId="{65B4BD7C-DB5E-4EB6-842A-8D5DA6AECC85}" type="pres">
      <dgm:prSet presAssocID="{E2DEBD5E-3B45-4A40-848F-BE9057E0E7CC}" presName="spacer" presStyleCnt="0"/>
      <dgm:spPr/>
    </dgm:pt>
    <dgm:pt modelId="{F494ECA5-722F-46C4-83C7-F50DFDA1AA54}" type="pres">
      <dgm:prSet presAssocID="{F42D8CA2-2379-47E7-B0F8-3C3F8FD2D3F9}" presName="parentText" presStyleLbl="node1" presStyleIdx="6" presStyleCnt="14">
        <dgm:presLayoutVars>
          <dgm:chMax val="0"/>
          <dgm:bulletEnabled val="1"/>
        </dgm:presLayoutVars>
      </dgm:prSet>
      <dgm:spPr/>
      <dgm:t>
        <a:bodyPr/>
        <a:lstStyle/>
        <a:p>
          <a:endParaRPr lang="en-US"/>
        </a:p>
      </dgm:t>
    </dgm:pt>
    <dgm:pt modelId="{CA3DD95D-9446-4165-A547-0C3E42669E98}" type="pres">
      <dgm:prSet presAssocID="{0491D7AB-73F6-4359-AF5C-ACCCB8C10B71}" presName="spacer" presStyleCnt="0"/>
      <dgm:spPr/>
    </dgm:pt>
    <dgm:pt modelId="{DCD83FE4-196D-4EA5-8B0C-DFAA1C94E3B4}" type="pres">
      <dgm:prSet presAssocID="{8DA142A9-DFD8-425B-B11E-021AD54D58A4}" presName="parentText" presStyleLbl="node1" presStyleIdx="7" presStyleCnt="14">
        <dgm:presLayoutVars>
          <dgm:chMax val="0"/>
          <dgm:bulletEnabled val="1"/>
        </dgm:presLayoutVars>
      </dgm:prSet>
      <dgm:spPr/>
      <dgm:t>
        <a:bodyPr/>
        <a:lstStyle/>
        <a:p>
          <a:endParaRPr lang="en-US"/>
        </a:p>
      </dgm:t>
    </dgm:pt>
    <dgm:pt modelId="{A137A154-7FF8-4AA8-A4A7-405D1558EF28}" type="pres">
      <dgm:prSet presAssocID="{D43369FC-A03B-47BE-B6A8-7F7E2DDF95B8}" presName="spacer" presStyleCnt="0"/>
      <dgm:spPr/>
    </dgm:pt>
    <dgm:pt modelId="{8EB981D8-951C-4728-B9FF-0BA33CD63E17}" type="pres">
      <dgm:prSet presAssocID="{4D8C955A-995B-445B-8799-DA5A5C3717F1}" presName="parentText" presStyleLbl="node1" presStyleIdx="8" presStyleCnt="14">
        <dgm:presLayoutVars>
          <dgm:chMax val="0"/>
          <dgm:bulletEnabled val="1"/>
        </dgm:presLayoutVars>
      </dgm:prSet>
      <dgm:spPr/>
      <dgm:t>
        <a:bodyPr/>
        <a:lstStyle/>
        <a:p>
          <a:endParaRPr lang="en-US"/>
        </a:p>
      </dgm:t>
    </dgm:pt>
    <dgm:pt modelId="{21FCE229-EC0A-4B51-80F5-FA5AB5A2D724}" type="pres">
      <dgm:prSet presAssocID="{131705B9-5568-4AF6-8365-0FAE8E6E9542}" presName="spacer" presStyleCnt="0"/>
      <dgm:spPr/>
    </dgm:pt>
    <dgm:pt modelId="{D0DF66EA-32DD-415B-BDBF-248376D9B531}" type="pres">
      <dgm:prSet presAssocID="{CC63EB82-7063-4C85-A355-1FCDE04CB85C}" presName="parentText" presStyleLbl="node1" presStyleIdx="9" presStyleCnt="14">
        <dgm:presLayoutVars>
          <dgm:chMax val="0"/>
          <dgm:bulletEnabled val="1"/>
        </dgm:presLayoutVars>
      </dgm:prSet>
      <dgm:spPr/>
      <dgm:t>
        <a:bodyPr/>
        <a:lstStyle/>
        <a:p>
          <a:endParaRPr lang="en-US"/>
        </a:p>
      </dgm:t>
    </dgm:pt>
    <dgm:pt modelId="{F7103EB0-DD0B-4957-9800-3E73D734BF45}" type="pres">
      <dgm:prSet presAssocID="{B9AA4F9E-789C-44D5-BDD5-535A3E201916}" presName="spacer" presStyleCnt="0"/>
      <dgm:spPr/>
    </dgm:pt>
    <dgm:pt modelId="{14EB3D92-C60C-4B42-9BD4-3A2AC32C3E1E}" type="pres">
      <dgm:prSet presAssocID="{15BC2E26-750E-456B-AFD5-C01A23FC3D1F}" presName="parentText" presStyleLbl="node1" presStyleIdx="10" presStyleCnt="14">
        <dgm:presLayoutVars>
          <dgm:chMax val="0"/>
          <dgm:bulletEnabled val="1"/>
        </dgm:presLayoutVars>
      </dgm:prSet>
      <dgm:spPr/>
      <dgm:t>
        <a:bodyPr/>
        <a:lstStyle/>
        <a:p>
          <a:endParaRPr lang="en-US"/>
        </a:p>
      </dgm:t>
    </dgm:pt>
    <dgm:pt modelId="{D129EBC2-C7A0-4ABE-A042-4CD47D9F6959}" type="pres">
      <dgm:prSet presAssocID="{4FA55A6F-1D86-4CCC-8980-873661161DAE}" presName="spacer" presStyleCnt="0"/>
      <dgm:spPr/>
    </dgm:pt>
    <dgm:pt modelId="{F6C2B502-BA31-431B-83F3-680ACB19CD88}" type="pres">
      <dgm:prSet presAssocID="{7C31EB45-DC71-42FA-A32B-FFA217106A58}" presName="parentText" presStyleLbl="node1" presStyleIdx="11" presStyleCnt="14">
        <dgm:presLayoutVars>
          <dgm:chMax val="0"/>
          <dgm:bulletEnabled val="1"/>
        </dgm:presLayoutVars>
      </dgm:prSet>
      <dgm:spPr/>
      <dgm:t>
        <a:bodyPr/>
        <a:lstStyle/>
        <a:p>
          <a:endParaRPr lang="en-US"/>
        </a:p>
      </dgm:t>
    </dgm:pt>
    <dgm:pt modelId="{B3DF2548-8B90-48ED-8FF6-4A1AA66BEEC5}" type="pres">
      <dgm:prSet presAssocID="{7BA6E44C-0059-42C0-B54C-6549B1F01312}" presName="spacer" presStyleCnt="0"/>
      <dgm:spPr/>
    </dgm:pt>
    <dgm:pt modelId="{63ADA48E-1504-4052-9FD1-BFBC63B776E2}" type="pres">
      <dgm:prSet presAssocID="{06B00DFF-5A46-4AE8-B8A4-6010DFB61714}" presName="parentText" presStyleLbl="node1" presStyleIdx="12" presStyleCnt="14">
        <dgm:presLayoutVars>
          <dgm:chMax val="0"/>
          <dgm:bulletEnabled val="1"/>
        </dgm:presLayoutVars>
      </dgm:prSet>
      <dgm:spPr/>
      <dgm:t>
        <a:bodyPr/>
        <a:lstStyle/>
        <a:p>
          <a:endParaRPr lang="en-US"/>
        </a:p>
      </dgm:t>
    </dgm:pt>
    <dgm:pt modelId="{7010F16C-F478-4AAF-83F5-43D5FD0FA16E}" type="pres">
      <dgm:prSet presAssocID="{47DA766F-9C21-4365-B04A-95421A3BE7BD}" presName="spacer" presStyleCnt="0"/>
      <dgm:spPr/>
    </dgm:pt>
    <dgm:pt modelId="{009694BC-A9D2-422E-9623-88B6749C9F1A}" type="pres">
      <dgm:prSet presAssocID="{9CD21F48-4F51-4D0A-BE62-D06AF19DF7CE}" presName="parentText" presStyleLbl="node1" presStyleIdx="13" presStyleCnt="14">
        <dgm:presLayoutVars>
          <dgm:chMax val="0"/>
          <dgm:bulletEnabled val="1"/>
        </dgm:presLayoutVars>
      </dgm:prSet>
      <dgm:spPr/>
      <dgm:t>
        <a:bodyPr/>
        <a:lstStyle/>
        <a:p>
          <a:endParaRPr lang="en-US"/>
        </a:p>
      </dgm:t>
    </dgm:pt>
  </dgm:ptLst>
  <dgm:cxnLst>
    <dgm:cxn modelId="{DEE677D6-41C1-489D-B11C-99F2B1A073D1}" srcId="{E5DE6B68-3CBE-4537-9F49-51B8BC1980A7}" destId="{06B00DFF-5A46-4AE8-B8A4-6010DFB61714}" srcOrd="12" destOrd="0" parTransId="{431D6169-2D64-4FA6-9E05-1D8740B80649}" sibTransId="{47DA766F-9C21-4365-B04A-95421A3BE7BD}"/>
    <dgm:cxn modelId="{F3D1A16A-29A0-417C-96F0-477985F56C61}" srcId="{E5DE6B68-3CBE-4537-9F49-51B8BC1980A7}" destId="{8DA142A9-DFD8-425B-B11E-021AD54D58A4}" srcOrd="7" destOrd="0" parTransId="{FE8CA0BB-E141-4572-8299-162D940B82C7}" sibTransId="{D43369FC-A03B-47BE-B6A8-7F7E2DDF95B8}"/>
    <dgm:cxn modelId="{60662157-8288-4C41-A762-E10C318A0123}" type="presOf" srcId="{4D8C955A-995B-445B-8799-DA5A5C3717F1}" destId="{8EB981D8-951C-4728-B9FF-0BA33CD63E17}" srcOrd="0" destOrd="0" presId="urn:microsoft.com/office/officeart/2005/8/layout/vList2"/>
    <dgm:cxn modelId="{EE368490-585D-4AAB-9AF9-BA2F8D270B86}" srcId="{E5DE6B68-3CBE-4537-9F49-51B8BC1980A7}" destId="{CC63EB82-7063-4C85-A355-1FCDE04CB85C}" srcOrd="9" destOrd="0" parTransId="{881631E3-31CD-4158-BC54-206FE280B41F}" sibTransId="{B9AA4F9E-789C-44D5-BDD5-535A3E201916}"/>
    <dgm:cxn modelId="{4DFF5F86-29AD-4D2D-9247-43156E2054C8}" srcId="{E5DE6B68-3CBE-4537-9F49-51B8BC1980A7}" destId="{4D8C955A-995B-445B-8799-DA5A5C3717F1}" srcOrd="8" destOrd="0" parTransId="{0F19E3A4-11CD-4D58-B3DA-C6E16937AFC4}" sibTransId="{131705B9-5568-4AF6-8365-0FAE8E6E9542}"/>
    <dgm:cxn modelId="{B65456E6-1457-40B4-943C-90DDC296F52B}" srcId="{E5DE6B68-3CBE-4537-9F49-51B8BC1980A7}" destId="{F42D8CA2-2379-47E7-B0F8-3C3F8FD2D3F9}" srcOrd="6" destOrd="0" parTransId="{A79E3A51-730B-4CB7-89B9-03968C68F086}" sibTransId="{0491D7AB-73F6-4359-AF5C-ACCCB8C10B71}"/>
    <dgm:cxn modelId="{51D50C1B-2651-4994-B40D-34138C258758}" type="presOf" srcId="{F42D8CA2-2379-47E7-B0F8-3C3F8FD2D3F9}" destId="{F494ECA5-722F-46C4-83C7-F50DFDA1AA54}" srcOrd="0" destOrd="0" presId="urn:microsoft.com/office/officeart/2005/8/layout/vList2"/>
    <dgm:cxn modelId="{63234512-2619-49A3-937C-E24CADDA707D}" srcId="{E5DE6B68-3CBE-4537-9F49-51B8BC1980A7}" destId="{9CD21F48-4F51-4D0A-BE62-D06AF19DF7CE}" srcOrd="13" destOrd="0" parTransId="{8E2B75AD-F64B-4D39-A862-58E6D11FEEF6}" sibTransId="{F75DEE31-B220-4540-B281-8F63D30BF5F2}"/>
    <dgm:cxn modelId="{6E5A9D86-DF12-42E4-99D5-F21A1DF22D27}" type="presOf" srcId="{24D43994-097E-4794-8D74-B85F43D7B574}" destId="{E7DA3FA0-6D7A-4901-955A-F9810F794FFD}" srcOrd="0" destOrd="0" presId="urn:microsoft.com/office/officeart/2005/8/layout/vList2"/>
    <dgm:cxn modelId="{D97A95BB-A4DE-464C-82B6-9AF01A82686C}" type="presOf" srcId="{4D3FDC6C-745E-4967-A583-B24A651240A0}" destId="{B9F42038-D3AC-49E2-BB54-1B365D87F819}" srcOrd="0" destOrd="0" presId="urn:microsoft.com/office/officeart/2005/8/layout/vList2"/>
    <dgm:cxn modelId="{59E3A469-79E7-4F01-A8BE-EC64DB3AAEB7}" type="presOf" srcId="{7062EE6A-4603-453E-8D47-20136065B973}" destId="{1FC8A901-8E6D-4BB0-A537-05774A19E1E0}" srcOrd="0" destOrd="0" presId="urn:microsoft.com/office/officeart/2005/8/layout/vList2"/>
    <dgm:cxn modelId="{E099021E-5F8D-4496-8A69-1A00BBA630E9}" srcId="{E5DE6B68-3CBE-4537-9F49-51B8BC1980A7}" destId="{15BC2E26-750E-456B-AFD5-C01A23FC3D1F}" srcOrd="10" destOrd="0" parTransId="{9D307400-9334-4D44-AA7F-247AC92A46E1}" sibTransId="{4FA55A6F-1D86-4CCC-8980-873661161DAE}"/>
    <dgm:cxn modelId="{ED7B35C7-1137-44E4-929E-8A25DEF2CD08}" type="presOf" srcId="{06B00DFF-5A46-4AE8-B8A4-6010DFB61714}" destId="{63ADA48E-1504-4052-9FD1-BFBC63B776E2}" srcOrd="0" destOrd="0" presId="urn:microsoft.com/office/officeart/2005/8/layout/vList2"/>
    <dgm:cxn modelId="{9BCD4034-7693-4876-A795-1B58F7D8CF0F}" type="presOf" srcId="{15BC2E26-750E-456B-AFD5-C01A23FC3D1F}" destId="{14EB3D92-C60C-4B42-9BD4-3A2AC32C3E1E}" srcOrd="0" destOrd="0" presId="urn:microsoft.com/office/officeart/2005/8/layout/vList2"/>
    <dgm:cxn modelId="{E8B766D7-2A4C-4D80-ADF0-AAF3B8B9644E}" srcId="{E5DE6B68-3CBE-4537-9F49-51B8BC1980A7}" destId="{7062EE6A-4603-453E-8D47-20136065B973}" srcOrd="2" destOrd="0" parTransId="{91AE11A0-6E83-40CA-B5AB-0E1BFDAA8118}" sibTransId="{1A9B86F1-41F4-4CBE-8FB5-C4167734A6A2}"/>
    <dgm:cxn modelId="{84E9A345-9F31-4E0F-BCCC-B29CC3EEF711}" type="presOf" srcId="{8DA142A9-DFD8-425B-B11E-021AD54D58A4}" destId="{DCD83FE4-196D-4EA5-8B0C-DFAA1C94E3B4}" srcOrd="0" destOrd="0" presId="urn:microsoft.com/office/officeart/2005/8/layout/vList2"/>
    <dgm:cxn modelId="{743608B9-4413-4EE4-B577-EB500825E64E}" srcId="{E5DE6B68-3CBE-4537-9F49-51B8BC1980A7}" destId="{24D43994-097E-4794-8D74-B85F43D7B574}" srcOrd="3" destOrd="0" parTransId="{699648B4-B416-4EB7-A176-1AB783389275}" sibTransId="{D30E361C-D887-4C0A-A12F-61E633BEF35B}"/>
    <dgm:cxn modelId="{44E99BCC-1072-4C17-8893-F59CCEBE0B52}" srcId="{E5DE6B68-3CBE-4537-9F49-51B8BC1980A7}" destId="{4D3FDC6C-745E-4967-A583-B24A651240A0}" srcOrd="4" destOrd="0" parTransId="{FC8D7D51-7A06-4BF7-93EE-EBED0A8EE429}" sibTransId="{B412931C-A890-486C-A1BF-8900A702A556}"/>
    <dgm:cxn modelId="{EC4AC994-8EA3-4B5C-B515-EC7023B3F86E}" srcId="{E5DE6B68-3CBE-4537-9F49-51B8BC1980A7}" destId="{7C31EB45-DC71-42FA-A32B-FFA217106A58}" srcOrd="11" destOrd="0" parTransId="{A110315F-75A5-4079-91A2-9904F22173B3}" sibTransId="{7BA6E44C-0059-42C0-B54C-6549B1F01312}"/>
    <dgm:cxn modelId="{8667A14B-B9D2-4AA8-8740-06364FC64C3C}" type="presOf" srcId="{CC63EB82-7063-4C85-A355-1FCDE04CB85C}" destId="{D0DF66EA-32DD-415B-BDBF-248376D9B531}" srcOrd="0" destOrd="0" presId="urn:microsoft.com/office/officeart/2005/8/layout/vList2"/>
    <dgm:cxn modelId="{921CB415-2BAD-4609-8CE7-8E3C4254BDB7}" type="presOf" srcId="{D16E1C74-4A7B-475C-BF04-5D92D9BAC523}" destId="{447239C4-ECA9-4D34-8D47-7787DB5EF2B9}" srcOrd="0" destOrd="0" presId="urn:microsoft.com/office/officeart/2005/8/layout/vList2"/>
    <dgm:cxn modelId="{1BF728A9-DE0D-4877-BA13-4FB54972A6AA}" type="presOf" srcId="{148502A3-B214-4FF6-99E7-701D99F74905}" destId="{F01B2411-1CA9-454A-BDDE-097B5A953E57}" srcOrd="0" destOrd="0" presId="urn:microsoft.com/office/officeart/2005/8/layout/vList2"/>
    <dgm:cxn modelId="{9A87D2CD-0658-4A0F-A466-85C3218D1B98}" srcId="{E5DE6B68-3CBE-4537-9F49-51B8BC1980A7}" destId="{D16E1C74-4A7B-475C-BF04-5D92D9BAC523}" srcOrd="1" destOrd="0" parTransId="{DF59C40C-9DCF-4463-88A9-5BF2EECCB96B}" sibTransId="{C25BCC6B-3DD9-493E-BD07-92530A579F95}"/>
    <dgm:cxn modelId="{072C3EEB-0655-438E-B88A-7E9923B34E7B}" srcId="{E5DE6B68-3CBE-4537-9F49-51B8BC1980A7}" destId="{148502A3-B214-4FF6-99E7-701D99F74905}" srcOrd="5" destOrd="0" parTransId="{9A2ED24D-CDAF-4C68-9EF7-4ECD03C83D97}" sibTransId="{E2DEBD5E-3B45-4A40-848F-BE9057E0E7CC}"/>
    <dgm:cxn modelId="{BD8727EC-B9AA-469B-935B-4A5CDC9ECDAF}" type="presOf" srcId="{7C31EB45-DC71-42FA-A32B-FFA217106A58}" destId="{F6C2B502-BA31-431B-83F3-680ACB19CD88}" srcOrd="0" destOrd="0" presId="urn:microsoft.com/office/officeart/2005/8/layout/vList2"/>
    <dgm:cxn modelId="{BFEC287E-9815-4D7F-9143-4B4E12AFFBA9}" type="presOf" srcId="{E5DE6B68-3CBE-4537-9F49-51B8BC1980A7}" destId="{0C365713-E9FD-40C9-974A-A0B5CE62C2D7}" srcOrd="0" destOrd="0" presId="urn:microsoft.com/office/officeart/2005/8/layout/vList2"/>
    <dgm:cxn modelId="{553340CA-1380-40A8-8616-089AB6A37CC4}" srcId="{E5DE6B68-3CBE-4537-9F49-51B8BC1980A7}" destId="{946BE765-9345-443C-BAE1-405C6680493E}" srcOrd="0" destOrd="0" parTransId="{6238B4E9-240A-455F-8B51-D0EEB3F1F5A0}" sibTransId="{8C4DEB86-3C78-486D-A1F9-C7F0D644442D}"/>
    <dgm:cxn modelId="{E98919FC-0956-4824-B248-D6F85F86BB2C}" type="presOf" srcId="{9CD21F48-4F51-4D0A-BE62-D06AF19DF7CE}" destId="{009694BC-A9D2-422E-9623-88B6749C9F1A}" srcOrd="0" destOrd="0" presId="urn:microsoft.com/office/officeart/2005/8/layout/vList2"/>
    <dgm:cxn modelId="{77A46658-F1CE-43F7-886D-AB05CB8613CB}" type="presOf" srcId="{946BE765-9345-443C-BAE1-405C6680493E}" destId="{F01AC72B-8B54-4573-9F57-5A39CE86B88D}" srcOrd="0" destOrd="0" presId="urn:microsoft.com/office/officeart/2005/8/layout/vList2"/>
    <dgm:cxn modelId="{29E544D7-CF13-48A2-80DC-B9888B2E3C1F}" type="presParOf" srcId="{0C365713-E9FD-40C9-974A-A0B5CE62C2D7}" destId="{F01AC72B-8B54-4573-9F57-5A39CE86B88D}" srcOrd="0" destOrd="0" presId="urn:microsoft.com/office/officeart/2005/8/layout/vList2"/>
    <dgm:cxn modelId="{A76054B6-68D3-4C3A-B9CD-F710E17B0052}" type="presParOf" srcId="{0C365713-E9FD-40C9-974A-A0B5CE62C2D7}" destId="{E98782F6-6FCB-4496-AB42-53881E3220C7}" srcOrd="1" destOrd="0" presId="urn:microsoft.com/office/officeart/2005/8/layout/vList2"/>
    <dgm:cxn modelId="{358DE8A0-48AC-445E-9EA5-0A5ED64C1822}" type="presParOf" srcId="{0C365713-E9FD-40C9-974A-A0B5CE62C2D7}" destId="{447239C4-ECA9-4D34-8D47-7787DB5EF2B9}" srcOrd="2" destOrd="0" presId="urn:microsoft.com/office/officeart/2005/8/layout/vList2"/>
    <dgm:cxn modelId="{D06FAF34-AD5B-47EE-9A64-FA8C82FFFC34}" type="presParOf" srcId="{0C365713-E9FD-40C9-974A-A0B5CE62C2D7}" destId="{38BBB4A7-926E-4FC4-9FA0-927924EDD67A}" srcOrd="3" destOrd="0" presId="urn:microsoft.com/office/officeart/2005/8/layout/vList2"/>
    <dgm:cxn modelId="{6311E784-6548-4490-9568-3D6562C7390C}" type="presParOf" srcId="{0C365713-E9FD-40C9-974A-A0B5CE62C2D7}" destId="{1FC8A901-8E6D-4BB0-A537-05774A19E1E0}" srcOrd="4" destOrd="0" presId="urn:microsoft.com/office/officeart/2005/8/layout/vList2"/>
    <dgm:cxn modelId="{1EBD7326-540B-4E23-8736-45DE59ACCCC0}" type="presParOf" srcId="{0C365713-E9FD-40C9-974A-A0B5CE62C2D7}" destId="{E4F79F61-B25E-4FEF-92EB-3677D0197DB0}" srcOrd="5" destOrd="0" presId="urn:microsoft.com/office/officeart/2005/8/layout/vList2"/>
    <dgm:cxn modelId="{F80EFC95-9CB6-49C1-90DA-636B2F677933}" type="presParOf" srcId="{0C365713-E9FD-40C9-974A-A0B5CE62C2D7}" destId="{E7DA3FA0-6D7A-4901-955A-F9810F794FFD}" srcOrd="6" destOrd="0" presId="urn:microsoft.com/office/officeart/2005/8/layout/vList2"/>
    <dgm:cxn modelId="{56758890-1AF1-4C0B-BF6D-7F6361F5F5D4}" type="presParOf" srcId="{0C365713-E9FD-40C9-974A-A0B5CE62C2D7}" destId="{F9029302-0163-4D31-943F-422902313321}" srcOrd="7" destOrd="0" presId="urn:microsoft.com/office/officeart/2005/8/layout/vList2"/>
    <dgm:cxn modelId="{313C3D81-F980-48D3-9055-9C574E274852}" type="presParOf" srcId="{0C365713-E9FD-40C9-974A-A0B5CE62C2D7}" destId="{B9F42038-D3AC-49E2-BB54-1B365D87F819}" srcOrd="8" destOrd="0" presId="urn:microsoft.com/office/officeart/2005/8/layout/vList2"/>
    <dgm:cxn modelId="{42D32CFB-275F-4579-8F7B-34986D527BC7}" type="presParOf" srcId="{0C365713-E9FD-40C9-974A-A0B5CE62C2D7}" destId="{87D6AA42-2396-4BA8-837D-C5A2551786BF}" srcOrd="9" destOrd="0" presId="urn:microsoft.com/office/officeart/2005/8/layout/vList2"/>
    <dgm:cxn modelId="{54AF9239-BF85-4517-9395-142315BE1BBE}" type="presParOf" srcId="{0C365713-E9FD-40C9-974A-A0B5CE62C2D7}" destId="{F01B2411-1CA9-454A-BDDE-097B5A953E57}" srcOrd="10" destOrd="0" presId="urn:microsoft.com/office/officeart/2005/8/layout/vList2"/>
    <dgm:cxn modelId="{881EDF55-71F7-40B5-B4D0-B018DA28A9F7}" type="presParOf" srcId="{0C365713-E9FD-40C9-974A-A0B5CE62C2D7}" destId="{65B4BD7C-DB5E-4EB6-842A-8D5DA6AECC85}" srcOrd="11" destOrd="0" presId="urn:microsoft.com/office/officeart/2005/8/layout/vList2"/>
    <dgm:cxn modelId="{72F938D8-F0CE-4FEB-8D2E-C6B85AC83A2A}" type="presParOf" srcId="{0C365713-E9FD-40C9-974A-A0B5CE62C2D7}" destId="{F494ECA5-722F-46C4-83C7-F50DFDA1AA54}" srcOrd="12" destOrd="0" presId="urn:microsoft.com/office/officeart/2005/8/layout/vList2"/>
    <dgm:cxn modelId="{04622EAB-50C2-41CB-939F-0DA9E03DC179}" type="presParOf" srcId="{0C365713-E9FD-40C9-974A-A0B5CE62C2D7}" destId="{CA3DD95D-9446-4165-A547-0C3E42669E98}" srcOrd="13" destOrd="0" presId="urn:microsoft.com/office/officeart/2005/8/layout/vList2"/>
    <dgm:cxn modelId="{576020AF-8D5B-4298-A75A-255929E9D49A}" type="presParOf" srcId="{0C365713-E9FD-40C9-974A-A0B5CE62C2D7}" destId="{DCD83FE4-196D-4EA5-8B0C-DFAA1C94E3B4}" srcOrd="14" destOrd="0" presId="urn:microsoft.com/office/officeart/2005/8/layout/vList2"/>
    <dgm:cxn modelId="{5FD19F3C-7C1B-45D6-875F-19775FCAC4CD}" type="presParOf" srcId="{0C365713-E9FD-40C9-974A-A0B5CE62C2D7}" destId="{A137A154-7FF8-4AA8-A4A7-405D1558EF28}" srcOrd="15" destOrd="0" presId="urn:microsoft.com/office/officeart/2005/8/layout/vList2"/>
    <dgm:cxn modelId="{2AC2C108-BEE1-48C5-BB27-1E9781D2CED2}" type="presParOf" srcId="{0C365713-E9FD-40C9-974A-A0B5CE62C2D7}" destId="{8EB981D8-951C-4728-B9FF-0BA33CD63E17}" srcOrd="16" destOrd="0" presId="urn:microsoft.com/office/officeart/2005/8/layout/vList2"/>
    <dgm:cxn modelId="{AAF78B0D-6084-43C7-8773-BFB21C0F6C34}" type="presParOf" srcId="{0C365713-E9FD-40C9-974A-A0B5CE62C2D7}" destId="{21FCE229-EC0A-4B51-80F5-FA5AB5A2D724}" srcOrd="17" destOrd="0" presId="urn:microsoft.com/office/officeart/2005/8/layout/vList2"/>
    <dgm:cxn modelId="{F2D24F26-FBDA-4EC1-8234-A54B7D34DE1D}" type="presParOf" srcId="{0C365713-E9FD-40C9-974A-A0B5CE62C2D7}" destId="{D0DF66EA-32DD-415B-BDBF-248376D9B531}" srcOrd="18" destOrd="0" presId="urn:microsoft.com/office/officeart/2005/8/layout/vList2"/>
    <dgm:cxn modelId="{B2703A6F-64F4-40AA-8719-A603694A5FAC}" type="presParOf" srcId="{0C365713-E9FD-40C9-974A-A0B5CE62C2D7}" destId="{F7103EB0-DD0B-4957-9800-3E73D734BF45}" srcOrd="19" destOrd="0" presId="urn:microsoft.com/office/officeart/2005/8/layout/vList2"/>
    <dgm:cxn modelId="{E425760F-3269-4C80-9820-A623E6DBEE61}" type="presParOf" srcId="{0C365713-E9FD-40C9-974A-A0B5CE62C2D7}" destId="{14EB3D92-C60C-4B42-9BD4-3A2AC32C3E1E}" srcOrd="20" destOrd="0" presId="urn:microsoft.com/office/officeart/2005/8/layout/vList2"/>
    <dgm:cxn modelId="{E16BDEE0-46C1-4196-BC8F-6D78DAFC661F}" type="presParOf" srcId="{0C365713-E9FD-40C9-974A-A0B5CE62C2D7}" destId="{D129EBC2-C7A0-4ABE-A042-4CD47D9F6959}" srcOrd="21" destOrd="0" presId="urn:microsoft.com/office/officeart/2005/8/layout/vList2"/>
    <dgm:cxn modelId="{8FFD368C-2BCF-4A2D-BF64-9ED14496FCB7}" type="presParOf" srcId="{0C365713-E9FD-40C9-974A-A0B5CE62C2D7}" destId="{F6C2B502-BA31-431B-83F3-680ACB19CD88}" srcOrd="22" destOrd="0" presId="urn:microsoft.com/office/officeart/2005/8/layout/vList2"/>
    <dgm:cxn modelId="{19A23F31-3D4C-4EA1-9A49-710C81C4A9E2}" type="presParOf" srcId="{0C365713-E9FD-40C9-974A-A0B5CE62C2D7}" destId="{B3DF2548-8B90-48ED-8FF6-4A1AA66BEEC5}" srcOrd="23" destOrd="0" presId="urn:microsoft.com/office/officeart/2005/8/layout/vList2"/>
    <dgm:cxn modelId="{E6CC8CED-8977-42C0-BE96-95DB5F6D1763}" type="presParOf" srcId="{0C365713-E9FD-40C9-974A-A0B5CE62C2D7}" destId="{63ADA48E-1504-4052-9FD1-BFBC63B776E2}" srcOrd="24" destOrd="0" presId="urn:microsoft.com/office/officeart/2005/8/layout/vList2"/>
    <dgm:cxn modelId="{3123D2F0-A104-4F9D-A031-1E8688A38D94}" type="presParOf" srcId="{0C365713-E9FD-40C9-974A-A0B5CE62C2D7}" destId="{7010F16C-F478-4AAF-83F5-43D5FD0FA16E}" srcOrd="25" destOrd="0" presId="urn:microsoft.com/office/officeart/2005/8/layout/vList2"/>
    <dgm:cxn modelId="{F2F63BEE-37E1-4312-AF93-9B016C833253}" type="presParOf" srcId="{0C365713-E9FD-40C9-974A-A0B5CE62C2D7}" destId="{009694BC-A9D2-422E-9623-88B6749C9F1A}"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C0E1364-AEC7-458A-83F9-5C3964B66C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D386023-A14B-4368-A791-49B797F7E95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dirty="0" smtClean="0">
              <a:latin typeface="Book Antiqua" pitchFamily="18" charset="0"/>
            </a:rPr>
            <a:t>E – The language laboratory </a:t>
          </a:r>
          <a:endParaRPr lang="tr-TR" sz="1800" dirty="0">
            <a:latin typeface="Book Antiqua" pitchFamily="18" charset="0"/>
          </a:endParaRPr>
        </a:p>
      </dgm:t>
    </dgm:pt>
    <dgm:pt modelId="{9F8D31B6-40A9-4338-9B4C-99C02839D837}" type="parTrans" cxnId="{E9DC27FC-2E91-4DE4-BADA-253A93C9128F}">
      <dgm:prSet/>
      <dgm:spPr/>
      <dgm:t>
        <a:bodyPr/>
        <a:lstStyle/>
        <a:p>
          <a:endParaRPr lang="en-US"/>
        </a:p>
      </dgm:t>
    </dgm:pt>
    <dgm:pt modelId="{6C5E906E-53CF-47FD-8205-DFE67C3CDAE8}" type="sibTrans" cxnId="{E9DC27FC-2E91-4DE4-BADA-253A93C9128F}">
      <dgm:prSet/>
      <dgm:spPr/>
      <dgm:t>
        <a:bodyPr/>
        <a:lstStyle/>
        <a:p>
          <a:endParaRPr lang="en-US"/>
        </a:p>
      </dgm:t>
    </dgm:pt>
    <dgm:pt modelId="{C573D131-7100-4F6B-A78F-FB99C6EA90CD}">
      <dgm:prSet custT="1"/>
      <dgm:spPr/>
      <dgm:t>
        <a:bodyPr/>
        <a:lstStyle/>
        <a:p>
          <a:pPr rtl="0"/>
          <a:r>
            <a:rPr lang="en-US" sz="1800" dirty="0" smtClean="0">
              <a:latin typeface="Book Antiqua" pitchFamily="18" charset="0"/>
            </a:rPr>
            <a:t>It has 10-20 booths, each equipped with a tape deck, headphones, microphone</a:t>
          </a:r>
          <a:endParaRPr lang="tr-TR" sz="1800" dirty="0">
            <a:latin typeface="Book Antiqua" pitchFamily="18" charset="0"/>
          </a:endParaRPr>
        </a:p>
      </dgm:t>
    </dgm:pt>
    <dgm:pt modelId="{4A60C0B9-C9A4-4484-A47F-07024C9CA8E3}" type="parTrans" cxnId="{2D02E4C5-EAC2-452F-BDF6-74C0E85F4D88}">
      <dgm:prSet/>
      <dgm:spPr/>
      <dgm:t>
        <a:bodyPr/>
        <a:lstStyle/>
        <a:p>
          <a:endParaRPr lang="en-US"/>
        </a:p>
      </dgm:t>
    </dgm:pt>
    <dgm:pt modelId="{F6C51AAD-3432-4DD6-BCB7-E2FA9426466F}" type="sibTrans" cxnId="{2D02E4C5-EAC2-452F-BDF6-74C0E85F4D88}">
      <dgm:prSet/>
      <dgm:spPr/>
      <dgm:t>
        <a:bodyPr/>
        <a:lstStyle/>
        <a:p>
          <a:endParaRPr lang="en-US"/>
        </a:p>
      </dgm:t>
    </dgm:pt>
    <dgm:pt modelId="{8FEE2F38-FBDA-4249-97C6-6669E8A29621}">
      <dgm:prSet custT="1"/>
      <dgm:spPr/>
      <dgm:t>
        <a:bodyPr/>
        <a:lstStyle/>
        <a:p>
          <a:pPr rtl="0"/>
          <a:r>
            <a:rPr lang="en-US" sz="1800" dirty="0" smtClean="0">
              <a:latin typeface="Book Antiqua" pitchFamily="18" charset="0"/>
            </a:rPr>
            <a:t>Sts can work on their, can be paired or grouped with others, can interact with </a:t>
          </a:r>
          <a:r>
            <a:rPr lang="tr-TR" sz="1800" dirty="0" err="1" smtClean="0">
              <a:latin typeface="Book Antiqua" pitchFamily="18" charset="0"/>
            </a:rPr>
            <a:t>Ts</a:t>
          </a:r>
          <a:endParaRPr lang="tr-TR" sz="1800" dirty="0">
            <a:latin typeface="Book Antiqua" pitchFamily="18" charset="0"/>
          </a:endParaRPr>
        </a:p>
      </dgm:t>
    </dgm:pt>
    <dgm:pt modelId="{F5370A03-11DC-43AE-8B51-26E0C0E2BD0D}" type="parTrans" cxnId="{34AF61B1-69F2-4D74-8D34-FC60E4EFBB07}">
      <dgm:prSet/>
      <dgm:spPr/>
      <dgm:t>
        <a:bodyPr/>
        <a:lstStyle/>
        <a:p>
          <a:endParaRPr lang="en-US"/>
        </a:p>
      </dgm:t>
    </dgm:pt>
    <dgm:pt modelId="{712F9CFA-EC00-46EA-A50B-8681D3F14397}" type="sibTrans" cxnId="{34AF61B1-69F2-4D74-8D34-FC60E4EFBB07}">
      <dgm:prSet/>
      <dgm:spPr/>
      <dgm:t>
        <a:bodyPr/>
        <a:lstStyle/>
        <a:p>
          <a:endParaRPr lang="en-US"/>
        </a:p>
      </dgm:t>
    </dgm:pt>
    <dgm:pt modelId="{A94F8A9E-1033-4892-98C3-7FDD2DA1901E}">
      <dgm:prSet custT="1"/>
      <dgm:spPr/>
      <dgm:t>
        <a:bodyPr/>
        <a:lstStyle/>
        <a:p>
          <a:pPr rtl="0"/>
          <a:r>
            <a:rPr lang="en-US" sz="1800" dirty="0" smtClean="0">
              <a:latin typeface="Book Antiqua" pitchFamily="18" charset="0"/>
            </a:rPr>
            <a:t>T</a:t>
          </a:r>
          <a:r>
            <a:rPr lang="tr-TR" sz="1800" dirty="0" smtClean="0">
              <a:latin typeface="Book Antiqua" pitchFamily="18" charset="0"/>
            </a:rPr>
            <a:t>s</a:t>
          </a:r>
          <a:r>
            <a:rPr lang="en-US" sz="1800" dirty="0" smtClean="0">
              <a:latin typeface="Book Antiqua" pitchFamily="18" charset="0"/>
            </a:rPr>
            <a:t> provide same material to each booth, or have </a:t>
          </a:r>
          <a:r>
            <a:rPr lang="en-US" sz="1800" dirty="0" err="1" smtClean="0">
              <a:latin typeface="Book Antiqua" pitchFamily="18" charset="0"/>
            </a:rPr>
            <a:t>sts</a:t>
          </a:r>
          <a:r>
            <a:rPr lang="en-US" sz="1800" dirty="0" smtClean="0">
              <a:latin typeface="Book Antiqua" pitchFamily="18" charset="0"/>
            </a:rPr>
            <a:t> work with different material </a:t>
          </a:r>
          <a:endParaRPr lang="tr-TR" sz="1800" dirty="0">
            <a:latin typeface="Book Antiqua" pitchFamily="18" charset="0"/>
          </a:endParaRPr>
        </a:p>
      </dgm:t>
    </dgm:pt>
    <dgm:pt modelId="{0122AAD1-73FC-40DE-8A83-8D7E7FBD060F}" type="parTrans" cxnId="{C3325C8E-32C6-4978-B5D8-DDF02B0EA21C}">
      <dgm:prSet/>
      <dgm:spPr/>
      <dgm:t>
        <a:bodyPr/>
        <a:lstStyle/>
        <a:p>
          <a:endParaRPr lang="en-US"/>
        </a:p>
      </dgm:t>
    </dgm:pt>
    <dgm:pt modelId="{9E951419-B7A5-4140-8062-5ACC5CD7E435}" type="sibTrans" cxnId="{C3325C8E-32C6-4978-B5D8-DDF02B0EA21C}">
      <dgm:prSet/>
      <dgm:spPr/>
      <dgm:t>
        <a:bodyPr/>
        <a:lstStyle/>
        <a:p>
          <a:endParaRPr lang="en-US"/>
        </a:p>
      </dgm:t>
    </dgm:pt>
    <dgm:pt modelId="{1BA0A425-D21F-4B41-B47C-D4FEBA3EEB98}">
      <dgm:prSet custT="1"/>
      <dgm:spPr/>
      <dgm:t>
        <a:bodyPr/>
        <a:lstStyle/>
        <a:p>
          <a:pPr rtl="0"/>
          <a:r>
            <a:rPr lang="en-US" sz="1800" dirty="0" smtClean="0">
              <a:latin typeface="Book Antiqua" pitchFamily="18" charset="0"/>
            </a:rPr>
            <a:t>Sts can interact with each other, and written texts can be sent to each computer screen</a:t>
          </a:r>
          <a:endParaRPr lang="tr-TR" sz="1800" dirty="0">
            <a:latin typeface="Book Antiqua" pitchFamily="18" charset="0"/>
          </a:endParaRPr>
        </a:p>
      </dgm:t>
    </dgm:pt>
    <dgm:pt modelId="{E7E3C2FE-F40E-4722-A29A-F53DC4C5FFD6}" type="parTrans" cxnId="{10AC5A79-8C7F-478C-BCEB-7C730DDF2A98}">
      <dgm:prSet/>
      <dgm:spPr/>
      <dgm:t>
        <a:bodyPr/>
        <a:lstStyle/>
        <a:p>
          <a:endParaRPr lang="en-US"/>
        </a:p>
      </dgm:t>
    </dgm:pt>
    <dgm:pt modelId="{C29C9242-F81F-4E23-B13D-E411AD8744B9}" type="sibTrans" cxnId="{10AC5A79-8C7F-478C-BCEB-7C730DDF2A98}">
      <dgm:prSet/>
      <dgm:spPr/>
      <dgm:t>
        <a:bodyPr/>
        <a:lstStyle/>
        <a:p>
          <a:endParaRPr lang="en-US"/>
        </a:p>
      </dgm:t>
    </dgm:pt>
    <dgm:pt modelId="{6971BC3B-C63A-4DEC-928A-08294217BECF}">
      <dgm:prSet custT="1"/>
      <dgm:spPr/>
      <dgm:t>
        <a:bodyPr/>
        <a:lstStyle/>
        <a:p>
          <a:pPr rtl="0"/>
          <a:r>
            <a:rPr lang="en-US" sz="1800" dirty="0" smtClean="0">
              <a:latin typeface="Book Antiqua" pitchFamily="18" charset="0"/>
            </a:rPr>
            <a:t>The three special characteristics of language laboratories are: </a:t>
          </a:r>
          <a:endParaRPr lang="tr-TR" sz="1800" dirty="0">
            <a:latin typeface="Book Antiqua" pitchFamily="18" charset="0"/>
          </a:endParaRPr>
        </a:p>
      </dgm:t>
    </dgm:pt>
    <dgm:pt modelId="{6571900B-2F92-489E-BD7F-E8E163003E3A}" type="parTrans" cxnId="{7EE21FDF-2A45-4A07-B579-66A2B65375C4}">
      <dgm:prSet/>
      <dgm:spPr/>
      <dgm:t>
        <a:bodyPr/>
        <a:lstStyle/>
        <a:p>
          <a:endParaRPr lang="en-US"/>
        </a:p>
      </dgm:t>
    </dgm:pt>
    <dgm:pt modelId="{3DF8035F-C4AC-4CCE-BFD3-EC646BF9BFF0}" type="sibTrans" cxnId="{7EE21FDF-2A45-4A07-B579-66A2B65375C4}">
      <dgm:prSet/>
      <dgm:spPr/>
      <dgm:t>
        <a:bodyPr/>
        <a:lstStyle/>
        <a:p>
          <a:endParaRPr lang="en-US"/>
        </a:p>
      </dgm:t>
    </dgm:pt>
    <dgm:pt modelId="{45D40595-2D22-48DE-99EE-C36DA40884E7}">
      <dgm:prSet custT="1"/>
      <dgm:spPr/>
      <dgm:t>
        <a:bodyPr/>
        <a:lstStyle/>
        <a:p>
          <a:pPr rtl="0"/>
          <a:r>
            <a:rPr lang="en-US" sz="1800" dirty="0" smtClean="0">
              <a:latin typeface="Book Antiqua" pitchFamily="18" charset="0"/>
            </a:rPr>
            <a:t>double track </a:t>
          </a:r>
          <a:r>
            <a:rPr lang="tr-TR" sz="1800" dirty="0" smtClean="0">
              <a:latin typeface="Book Antiqua" pitchFamily="18" charset="0"/>
            </a:rPr>
            <a:t>	</a:t>
          </a:r>
          <a:r>
            <a:rPr lang="en-US" sz="1800" dirty="0" smtClean="0">
              <a:latin typeface="Book Antiqua" pitchFamily="18" charset="0"/>
            </a:rPr>
            <a:t>teacher access </a:t>
          </a:r>
          <a:r>
            <a:rPr lang="tr-TR" sz="1800" dirty="0" smtClean="0">
              <a:latin typeface="Book Antiqua" pitchFamily="18" charset="0"/>
            </a:rPr>
            <a:t>	</a:t>
          </a:r>
          <a:r>
            <a:rPr lang="en-US" sz="1800" dirty="0" smtClean="0">
              <a:latin typeface="Book Antiqua" pitchFamily="18" charset="0"/>
            </a:rPr>
            <a:t>different modes </a:t>
          </a:r>
          <a:endParaRPr lang="tr-TR" sz="1800" dirty="0">
            <a:latin typeface="Book Antiqua" pitchFamily="18" charset="0"/>
          </a:endParaRPr>
        </a:p>
      </dgm:t>
    </dgm:pt>
    <dgm:pt modelId="{900926B9-A7E4-4407-BE08-A59060DDDB78}" type="parTrans" cxnId="{2264AD20-44B3-4C1D-916E-843108F306A7}">
      <dgm:prSet/>
      <dgm:spPr/>
      <dgm:t>
        <a:bodyPr/>
        <a:lstStyle/>
        <a:p>
          <a:endParaRPr lang="en-US"/>
        </a:p>
      </dgm:t>
    </dgm:pt>
    <dgm:pt modelId="{8F2CE112-F929-46EB-806E-8C926C7B4283}" type="sibTrans" cxnId="{2264AD20-44B3-4C1D-916E-843108F306A7}">
      <dgm:prSet/>
      <dgm:spPr/>
      <dgm:t>
        <a:bodyPr/>
        <a:lstStyle/>
        <a:p>
          <a:endParaRPr lang="en-US"/>
        </a:p>
      </dgm:t>
    </dgm:pt>
    <dgm:pt modelId="{CF1C644A-5FA3-4652-A5C9-17B9B121BA8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Advantages </a:t>
          </a:r>
          <a:endParaRPr lang="tr-TR" sz="1800" b="1" dirty="0">
            <a:latin typeface="Book Antiqua" pitchFamily="18" charset="0"/>
          </a:endParaRPr>
        </a:p>
      </dgm:t>
    </dgm:pt>
    <dgm:pt modelId="{60344A13-39FE-4D1B-9187-1D96794611C0}" type="parTrans" cxnId="{C07B12E9-5139-4A4B-83C6-2D1DFC91D922}">
      <dgm:prSet/>
      <dgm:spPr/>
      <dgm:t>
        <a:bodyPr/>
        <a:lstStyle/>
        <a:p>
          <a:endParaRPr lang="en-US"/>
        </a:p>
      </dgm:t>
    </dgm:pt>
    <dgm:pt modelId="{F9AED6A7-33B8-40ED-8865-5BA5FCA7A5C8}" type="sibTrans" cxnId="{C07B12E9-5139-4A4B-83C6-2D1DFC91D922}">
      <dgm:prSet/>
      <dgm:spPr/>
      <dgm:t>
        <a:bodyPr/>
        <a:lstStyle/>
        <a:p>
          <a:endParaRPr lang="en-US"/>
        </a:p>
      </dgm:t>
    </dgm:pt>
    <dgm:pt modelId="{6D182159-E66D-4554-82B1-9240A1F2C46D}">
      <dgm:prSet custT="1"/>
      <dgm:spPr/>
      <dgm:t>
        <a:bodyPr/>
        <a:lstStyle/>
        <a:p>
          <a:pPr rtl="0"/>
          <a:r>
            <a:rPr lang="en-US" sz="1800" dirty="0" smtClean="0">
              <a:latin typeface="Book Antiqua" pitchFamily="18" charset="0"/>
            </a:rPr>
            <a:t>comparing </a:t>
          </a:r>
          <a:r>
            <a:rPr lang="tr-TR" sz="1800" dirty="0" smtClean="0">
              <a:latin typeface="Book Antiqua" pitchFamily="18" charset="0"/>
            </a:rPr>
            <a:t>   </a:t>
          </a:r>
          <a:r>
            <a:rPr lang="en-US" sz="1800" dirty="0" smtClean="0">
              <a:latin typeface="Book Antiqua" pitchFamily="18" charset="0"/>
            </a:rPr>
            <a:t>privacy  individual attention </a:t>
          </a:r>
          <a:r>
            <a:rPr lang="tr-TR" sz="1800" dirty="0" smtClean="0">
              <a:latin typeface="Book Antiqua" pitchFamily="18" charset="0"/>
            </a:rPr>
            <a:t>    </a:t>
          </a:r>
          <a:r>
            <a:rPr lang="en-US" sz="1800" dirty="0" smtClean="0">
              <a:latin typeface="Book Antiqua" pitchFamily="18" charset="0"/>
            </a:rPr>
            <a:t>learner training </a:t>
          </a:r>
          <a:r>
            <a:rPr lang="tr-TR" sz="1800" dirty="0" smtClean="0">
              <a:latin typeface="Book Antiqua" pitchFamily="18" charset="0"/>
            </a:rPr>
            <a:t>   </a:t>
          </a:r>
          <a:r>
            <a:rPr lang="en-US" sz="1800" dirty="0" smtClean="0">
              <a:latin typeface="Book Antiqua" pitchFamily="18" charset="0"/>
            </a:rPr>
            <a:t>learner motivation </a:t>
          </a:r>
          <a:r>
            <a:rPr lang="tr-TR" sz="1800" dirty="0" smtClean="0">
              <a:latin typeface="Book Antiqua" pitchFamily="18" charset="0"/>
            </a:rPr>
            <a:t>   </a:t>
          </a:r>
          <a:endParaRPr lang="tr-TR" sz="1800" dirty="0">
            <a:latin typeface="Book Antiqua" pitchFamily="18" charset="0"/>
          </a:endParaRPr>
        </a:p>
      </dgm:t>
    </dgm:pt>
    <dgm:pt modelId="{991E54F5-3815-45E3-AE49-8159D39C342A}" type="parTrans" cxnId="{36F32E16-03A9-4C7E-BBF7-6C414E23D731}">
      <dgm:prSet/>
      <dgm:spPr/>
      <dgm:t>
        <a:bodyPr/>
        <a:lstStyle/>
        <a:p>
          <a:endParaRPr lang="en-US"/>
        </a:p>
      </dgm:t>
    </dgm:pt>
    <dgm:pt modelId="{EAE57703-DD7A-45B9-BDA2-9FE40F84F8CB}" type="sibTrans" cxnId="{36F32E16-03A9-4C7E-BBF7-6C414E23D731}">
      <dgm:prSet/>
      <dgm:spPr/>
      <dgm:t>
        <a:bodyPr/>
        <a:lstStyle/>
        <a:p>
          <a:endParaRPr lang="en-US"/>
        </a:p>
      </dgm:t>
    </dgm:pt>
    <dgm:pt modelId="{64DB620B-CF6E-446E-A82C-D4829D4600A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Activities </a:t>
          </a:r>
          <a:endParaRPr lang="tr-TR" sz="1800" b="1" dirty="0">
            <a:latin typeface="Book Antiqua" pitchFamily="18" charset="0"/>
          </a:endParaRPr>
        </a:p>
      </dgm:t>
    </dgm:pt>
    <dgm:pt modelId="{C7358630-D77A-4A87-ACF7-17C56EA5E39C}" type="parTrans" cxnId="{3435AFE3-621D-4BF6-8828-063595B4BB3C}">
      <dgm:prSet/>
      <dgm:spPr/>
      <dgm:t>
        <a:bodyPr/>
        <a:lstStyle/>
        <a:p>
          <a:endParaRPr lang="en-US"/>
        </a:p>
      </dgm:t>
    </dgm:pt>
    <dgm:pt modelId="{779B7EDF-940D-457D-9978-30554079F7DE}" type="sibTrans" cxnId="{3435AFE3-621D-4BF6-8828-063595B4BB3C}">
      <dgm:prSet/>
      <dgm:spPr/>
      <dgm:t>
        <a:bodyPr/>
        <a:lstStyle/>
        <a:p>
          <a:endParaRPr lang="en-US"/>
        </a:p>
      </dgm:t>
    </dgm:pt>
    <dgm:pt modelId="{1E661B84-4932-4645-9CBF-469159CCA58B}">
      <dgm:prSet custT="1"/>
      <dgm:spPr/>
      <dgm:t>
        <a:bodyPr/>
        <a:lstStyle/>
        <a:p>
          <a:pPr rtl="0"/>
          <a:r>
            <a:rPr lang="en-US" sz="1800" dirty="0" smtClean="0">
              <a:latin typeface="Book Antiqua" pitchFamily="18" charset="0"/>
            </a:rPr>
            <a:t>repetition </a:t>
          </a:r>
          <a:r>
            <a:rPr lang="tr-TR" sz="1800" dirty="0" smtClean="0">
              <a:latin typeface="Book Antiqua" pitchFamily="18" charset="0"/>
            </a:rPr>
            <a:t>	</a:t>
          </a:r>
          <a:r>
            <a:rPr lang="en-US" sz="1800" dirty="0" smtClean="0">
              <a:latin typeface="Book Antiqua" pitchFamily="18" charset="0"/>
            </a:rPr>
            <a:t> drills </a:t>
          </a:r>
          <a:r>
            <a:rPr lang="tr-TR" sz="1800" dirty="0" smtClean="0">
              <a:latin typeface="Book Antiqua" pitchFamily="18" charset="0"/>
            </a:rPr>
            <a:t>        </a:t>
          </a:r>
          <a:r>
            <a:rPr lang="en-US" sz="1800" dirty="0" smtClean="0">
              <a:latin typeface="Book Antiqua" pitchFamily="18" charset="0"/>
            </a:rPr>
            <a:t>speaking</a:t>
          </a:r>
          <a:r>
            <a:rPr lang="tr-TR" sz="1800" dirty="0" smtClean="0">
              <a:latin typeface="Book Antiqua" pitchFamily="18" charset="0"/>
            </a:rPr>
            <a:t>        </a:t>
          </a:r>
          <a:r>
            <a:rPr lang="en-US" sz="1800" dirty="0" smtClean="0">
              <a:latin typeface="Book Antiqua" pitchFamily="18" charset="0"/>
            </a:rPr>
            <a:t>pairing, double-plugging, and telephoning </a:t>
          </a:r>
          <a:endParaRPr lang="tr-TR" sz="1800" dirty="0">
            <a:latin typeface="Book Antiqua" pitchFamily="18" charset="0"/>
          </a:endParaRPr>
        </a:p>
      </dgm:t>
    </dgm:pt>
    <dgm:pt modelId="{545ADFEE-E724-4EBC-A2A3-B0B7B396CDE7}" type="parTrans" cxnId="{AD468BCB-E601-4846-919C-6AA248F65645}">
      <dgm:prSet/>
      <dgm:spPr/>
      <dgm:t>
        <a:bodyPr/>
        <a:lstStyle/>
        <a:p>
          <a:endParaRPr lang="en-US"/>
        </a:p>
      </dgm:t>
    </dgm:pt>
    <dgm:pt modelId="{5A1E1C1B-C2C1-4F25-B3E4-C8ACEB79CDDC}" type="sibTrans" cxnId="{AD468BCB-E601-4846-919C-6AA248F65645}">
      <dgm:prSet/>
      <dgm:spPr/>
      <dgm:t>
        <a:bodyPr/>
        <a:lstStyle/>
        <a:p>
          <a:endParaRPr lang="en-US"/>
        </a:p>
      </dgm:t>
    </dgm:pt>
    <dgm:pt modelId="{01DB8541-D565-4EA7-8C7C-C6D80A545701}">
      <dgm:prSet custT="1"/>
      <dgm:spPr/>
      <dgm:t>
        <a:bodyPr/>
        <a:lstStyle/>
        <a:p>
          <a:pPr rtl="0"/>
          <a:r>
            <a:rPr lang="en-US" sz="1800" dirty="0" smtClean="0">
              <a:latin typeface="Book Antiqua" pitchFamily="18" charset="0"/>
            </a:rPr>
            <a:t>parallel speaking</a:t>
          </a:r>
          <a:r>
            <a:rPr lang="tr-TR" sz="1800" dirty="0" smtClean="0">
              <a:latin typeface="Book Antiqua" pitchFamily="18" charset="0"/>
            </a:rPr>
            <a:t>      </a:t>
          </a:r>
          <a:r>
            <a:rPr lang="en-US" sz="1800" dirty="0" smtClean="0">
              <a:latin typeface="Book Antiqua" pitchFamily="18" charset="0"/>
            </a:rPr>
            <a:t>Listening </a:t>
          </a:r>
          <a:r>
            <a:rPr lang="tr-TR" sz="1800" dirty="0" smtClean="0">
              <a:latin typeface="Book Antiqua" pitchFamily="18" charset="0"/>
            </a:rPr>
            <a:t>	</a:t>
          </a:r>
          <a:r>
            <a:rPr lang="en-US" sz="1800" dirty="0" smtClean="0">
              <a:latin typeface="Book Antiqua" pitchFamily="18" charset="0"/>
            </a:rPr>
            <a:t> reading </a:t>
          </a:r>
          <a:r>
            <a:rPr lang="tr-TR" sz="1800" dirty="0" smtClean="0">
              <a:latin typeface="Book Antiqua" pitchFamily="18" charset="0"/>
            </a:rPr>
            <a:t>	</a:t>
          </a:r>
          <a:r>
            <a:rPr lang="en-US" sz="1800" dirty="0" smtClean="0">
              <a:latin typeface="Book Antiqua" pitchFamily="18" charset="0"/>
            </a:rPr>
            <a:t>writing and correcting writing  </a:t>
          </a:r>
          <a:endParaRPr lang="tr-TR" sz="1800" dirty="0">
            <a:latin typeface="Book Antiqua" pitchFamily="18" charset="0"/>
          </a:endParaRPr>
        </a:p>
      </dgm:t>
    </dgm:pt>
    <dgm:pt modelId="{744E2C51-4756-4501-95B7-A935E9A62924}" type="parTrans" cxnId="{631A932B-8AE3-4865-B80A-CC2E83097B34}">
      <dgm:prSet/>
      <dgm:spPr/>
      <dgm:t>
        <a:bodyPr/>
        <a:lstStyle/>
        <a:p>
          <a:endParaRPr lang="en-US"/>
        </a:p>
      </dgm:t>
    </dgm:pt>
    <dgm:pt modelId="{3728D2D8-21FD-45E5-80E8-272C0A775680}" type="sibTrans" cxnId="{631A932B-8AE3-4865-B80A-CC2E83097B34}">
      <dgm:prSet/>
      <dgm:spPr/>
      <dgm:t>
        <a:bodyPr/>
        <a:lstStyle/>
        <a:p>
          <a:endParaRPr lang="en-US"/>
        </a:p>
      </dgm:t>
    </dgm:pt>
    <dgm:pt modelId="{89AF2175-45A1-42AA-8882-C4F668E1F10D}">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tr-TR" sz="1800" b="1" dirty="0" smtClean="0">
              <a:latin typeface="Book Antiqua" pitchFamily="18" charset="0"/>
            </a:rPr>
            <a:t>F – </a:t>
          </a:r>
          <a:r>
            <a:rPr lang="en-US" sz="1800" b="1" dirty="0" smtClean="0">
              <a:latin typeface="Book Antiqua" pitchFamily="18" charset="0"/>
            </a:rPr>
            <a:t>What computers are for </a:t>
          </a:r>
          <a:endParaRPr lang="tr-TR" sz="1800" b="1" dirty="0">
            <a:latin typeface="Book Antiqua" pitchFamily="18" charset="0"/>
          </a:endParaRPr>
        </a:p>
      </dgm:t>
    </dgm:pt>
    <dgm:pt modelId="{FB4EA4ED-FAE3-4D64-A26F-01C8EA19AE17}" type="parTrans" cxnId="{B0BD74B1-86E3-4C22-B9ED-BE32882998C3}">
      <dgm:prSet/>
      <dgm:spPr/>
      <dgm:t>
        <a:bodyPr/>
        <a:lstStyle/>
        <a:p>
          <a:endParaRPr lang="en-US"/>
        </a:p>
      </dgm:t>
    </dgm:pt>
    <dgm:pt modelId="{0924F4D6-317D-4D2C-A369-8C6B6E0E02B7}" type="sibTrans" cxnId="{B0BD74B1-86E3-4C22-B9ED-BE32882998C3}">
      <dgm:prSet/>
      <dgm:spPr/>
      <dgm:t>
        <a:bodyPr/>
        <a:lstStyle/>
        <a:p>
          <a:endParaRPr lang="en-US"/>
        </a:p>
      </dgm:t>
    </dgm:pt>
    <dgm:pt modelId="{B41B90E2-EDC4-417D-92E3-0DBCE011FF67}">
      <dgm:prSet custT="1"/>
      <dgm:spPr/>
      <dgm:t>
        <a:bodyPr/>
        <a:lstStyle/>
        <a:p>
          <a:pPr rtl="0"/>
          <a:r>
            <a:rPr lang="en-US" sz="1800" dirty="0" smtClean="0">
              <a:latin typeface="Book Antiqua" pitchFamily="18" charset="0"/>
            </a:rPr>
            <a:t>Computers can be used in language teaching for the following purposes:</a:t>
          </a:r>
          <a:endParaRPr lang="tr-TR" sz="1800" dirty="0">
            <a:latin typeface="Book Antiqua" pitchFamily="18" charset="0"/>
          </a:endParaRPr>
        </a:p>
      </dgm:t>
    </dgm:pt>
    <dgm:pt modelId="{1D102D6D-C0B1-4720-8F59-7BA5FBAEA1D5}" type="parTrans" cxnId="{BAD8AAAB-E853-4B9E-9F4D-5621733B1F56}">
      <dgm:prSet/>
      <dgm:spPr/>
      <dgm:t>
        <a:bodyPr/>
        <a:lstStyle/>
        <a:p>
          <a:endParaRPr lang="en-US"/>
        </a:p>
      </dgm:t>
    </dgm:pt>
    <dgm:pt modelId="{2AE960A0-84BE-4380-A277-82E6C341A055}" type="sibTrans" cxnId="{BAD8AAAB-E853-4B9E-9F4D-5621733B1F56}">
      <dgm:prSet/>
      <dgm:spPr/>
      <dgm:t>
        <a:bodyPr/>
        <a:lstStyle/>
        <a:p>
          <a:endParaRPr lang="en-US"/>
        </a:p>
      </dgm:t>
    </dgm:pt>
    <dgm:pt modelId="{06095878-1746-4A8C-908F-965A0A645080}">
      <dgm:prSet custT="1"/>
      <dgm:spPr/>
      <dgm:t>
        <a:bodyPr/>
        <a:lstStyle/>
        <a:p>
          <a:pPr rtl="0"/>
          <a:r>
            <a:rPr lang="en-US" sz="2400" b="1" dirty="0" smtClean="0">
              <a:latin typeface="Book Antiqua" pitchFamily="18" charset="0"/>
            </a:rPr>
            <a:t>reference</a:t>
          </a:r>
          <a:r>
            <a:rPr lang="en-US" sz="1800" dirty="0" smtClean="0">
              <a:latin typeface="Book Antiqua" pitchFamily="18" charset="0"/>
            </a:rPr>
            <a:t>: CD-ROM encyclopedias, CD-ROM dictionaries, internet (search engines) </a:t>
          </a:r>
          <a:endParaRPr lang="tr-TR" sz="1800" dirty="0">
            <a:latin typeface="Book Antiqua" pitchFamily="18" charset="0"/>
          </a:endParaRPr>
        </a:p>
      </dgm:t>
    </dgm:pt>
    <dgm:pt modelId="{7BF17FA3-4660-4815-9578-A5B15D9A5F41}" type="parTrans" cxnId="{73348D77-78F6-4AB0-AF96-5018A6F1EF9E}">
      <dgm:prSet/>
      <dgm:spPr/>
      <dgm:t>
        <a:bodyPr/>
        <a:lstStyle/>
        <a:p>
          <a:endParaRPr lang="en-US"/>
        </a:p>
      </dgm:t>
    </dgm:pt>
    <dgm:pt modelId="{52AA0E0B-59A5-48CE-B252-4E292FF58888}" type="sibTrans" cxnId="{73348D77-78F6-4AB0-AF96-5018A6F1EF9E}">
      <dgm:prSet/>
      <dgm:spPr/>
      <dgm:t>
        <a:bodyPr/>
        <a:lstStyle/>
        <a:p>
          <a:endParaRPr lang="en-US"/>
        </a:p>
      </dgm:t>
    </dgm:pt>
    <dgm:pt modelId="{8369446F-E098-471F-A8FB-0A1F9ED2EC04}">
      <dgm:prSet custT="1"/>
      <dgm:spPr/>
      <dgm:t>
        <a:bodyPr/>
        <a:lstStyle/>
        <a:p>
          <a:pPr rtl="0"/>
          <a:r>
            <a:rPr lang="en-US" sz="2000" b="1" dirty="0" smtClean="0">
              <a:latin typeface="Book Antiqua" pitchFamily="18" charset="0"/>
            </a:rPr>
            <a:t>Teaching</a:t>
          </a:r>
          <a:r>
            <a:rPr lang="tr-TR" sz="2000" b="1" dirty="0" smtClean="0">
              <a:latin typeface="Book Antiqua" pitchFamily="18" charset="0"/>
            </a:rPr>
            <a:t>-</a:t>
          </a:r>
          <a:r>
            <a:rPr lang="en-US" sz="2000" b="1" dirty="0" smtClean="0">
              <a:latin typeface="Book Antiqua" pitchFamily="18" charset="0"/>
            </a:rPr>
            <a:t>testing programs</a:t>
          </a:r>
          <a:r>
            <a:rPr lang="en-US" sz="1800" dirty="0" smtClean="0">
              <a:latin typeface="Book Antiqua" pitchFamily="18" charset="0"/>
            </a:rPr>
            <a:t>: software packages, accompanying materials</a:t>
          </a:r>
          <a:r>
            <a:rPr lang="tr-TR" sz="1800" dirty="0" smtClean="0">
              <a:latin typeface="Book Antiqua" pitchFamily="18" charset="0"/>
            </a:rPr>
            <a:t>, </a:t>
          </a:r>
          <a:r>
            <a:rPr lang="en-US" sz="1800" dirty="0" smtClean="0">
              <a:latin typeface="Book Antiqua" pitchFamily="18" charset="0"/>
            </a:rPr>
            <a:t>web-sites</a:t>
          </a:r>
          <a:endParaRPr lang="tr-TR" sz="1800" dirty="0">
            <a:latin typeface="Book Antiqua" pitchFamily="18" charset="0"/>
          </a:endParaRPr>
        </a:p>
      </dgm:t>
    </dgm:pt>
    <dgm:pt modelId="{6D9017EA-E552-4047-BEDE-6B57237A245C}" type="parTrans" cxnId="{2D1C4007-62AD-41F8-9148-6758C9E78BBD}">
      <dgm:prSet/>
      <dgm:spPr/>
      <dgm:t>
        <a:bodyPr/>
        <a:lstStyle/>
        <a:p>
          <a:endParaRPr lang="en-US"/>
        </a:p>
      </dgm:t>
    </dgm:pt>
    <dgm:pt modelId="{6540AD50-B6C1-4553-93C5-E8B7038A73B7}" type="sibTrans" cxnId="{2D1C4007-62AD-41F8-9148-6758C9E78BBD}">
      <dgm:prSet/>
      <dgm:spPr/>
      <dgm:t>
        <a:bodyPr/>
        <a:lstStyle/>
        <a:p>
          <a:endParaRPr lang="en-US"/>
        </a:p>
      </dgm:t>
    </dgm:pt>
    <dgm:pt modelId="{AA0E8651-E3A1-4C49-A5A8-2785ABE856FA}">
      <dgm:prSet custT="1"/>
      <dgm:spPr/>
      <dgm:t>
        <a:bodyPr/>
        <a:lstStyle/>
        <a:p>
          <a:pPr rtl="0"/>
          <a:r>
            <a:rPr lang="en-US" sz="2400" b="1" dirty="0" smtClean="0">
              <a:latin typeface="Book Antiqua" pitchFamily="18" charset="0"/>
            </a:rPr>
            <a:t>e-mai</a:t>
          </a:r>
          <a:r>
            <a:rPr lang="en-US" sz="1800" dirty="0" smtClean="0">
              <a:latin typeface="Book Antiqua" pitchFamily="18" charset="0"/>
            </a:rPr>
            <a:t>l: easy access to people , attaching documents </a:t>
          </a:r>
          <a:endParaRPr lang="tr-TR" sz="1800" dirty="0">
            <a:latin typeface="Book Antiqua" pitchFamily="18" charset="0"/>
          </a:endParaRPr>
        </a:p>
      </dgm:t>
    </dgm:pt>
    <dgm:pt modelId="{1EB26EAD-7D2D-481C-B2CE-C24CA82BDEA1}" type="parTrans" cxnId="{0A1D5F70-95A4-4876-9E56-30038EC194EC}">
      <dgm:prSet/>
      <dgm:spPr/>
      <dgm:t>
        <a:bodyPr/>
        <a:lstStyle/>
        <a:p>
          <a:endParaRPr lang="en-US"/>
        </a:p>
      </dgm:t>
    </dgm:pt>
    <dgm:pt modelId="{871A5005-F857-44B5-BF5A-C93F0972E887}" type="sibTrans" cxnId="{0A1D5F70-95A4-4876-9E56-30038EC194EC}">
      <dgm:prSet/>
      <dgm:spPr/>
      <dgm:t>
        <a:bodyPr/>
        <a:lstStyle/>
        <a:p>
          <a:endParaRPr lang="en-US"/>
        </a:p>
      </dgm:t>
    </dgm:pt>
    <dgm:pt modelId="{DA244BC3-657D-4EA7-A790-AA5CE593DEA8}">
      <dgm:prSet custT="1"/>
      <dgm:spPr/>
      <dgm:t>
        <a:bodyPr/>
        <a:lstStyle/>
        <a:p>
          <a:pPr rtl="0"/>
          <a:r>
            <a:rPr lang="en-US" sz="2400" b="1" dirty="0" smtClean="0">
              <a:latin typeface="Book Antiqua" pitchFamily="18" charset="0"/>
            </a:rPr>
            <a:t>web-sites</a:t>
          </a:r>
          <a:r>
            <a:rPr lang="en-US" sz="1800" dirty="0" smtClean="0">
              <a:latin typeface="Book Antiqua" pitchFamily="18" charset="0"/>
            </a:rPr>
            <a:t>: have access to authentic material, newspapers, radios, online magazines</a:t>
          </a:r>
          <a:endParaRPr lang="tr-TR" sz="1800" dirty="0">
            <a:latin typeface="Book Antiqua" pitchFamily="18" charset="0"/>
          </a:endParaRPr>
        </a:p>
      </dgm:t>
    </dgm:pt>
    <dgm:pt modelId="{460CDF24-0201-48C8-A82A-F89DE0C45DBD}" type="parTrans" cxnId="{A400D85C-B225-47A6-BC92-23B048431606}">
      <dgm:prSet/>
      <dgm:spPr/>
      <dgm:t>
        <a:bodyPr/>
        <a:lstStyle/>
        <a:p>
          <a:endParaRPr lang="en-US"/>
        </a:p>
      </dgm:t>
    </dgm:pt>
    <dgm:pt modelId="{8C036918-1EDD-45E1-A4CD-1CBC4F95C32D}" type="sibTrans" cxnId="{A400D85C-B225-47A6-BC92-23B048431606}">
      <dgm:prSet/>
      <dgm:spPr/>
      <dgm:t>
        <a:bodyPr/>
        <a:lstStyle/>
        <a:p>
          <a:endParaRPr lang="en-US"/>
        </a:p>
      </dgm:t>
    </dgm:pt>
    <dgm:pt modelId="{5ABB5A64-F632-42A0-99EF-4FDAAAE73CE1}">
      <dgm:prSet custT="1"/>
      <dgm:spPr/>
      <dgm:t>
        <a:bodyPr/>
        <a:lstStyle/>
        <a:p>
          <a:pPr rtl="0"/>
          <a:r>
            <a:rPr lang="en-US" sz="2400" b="1" dirty="0" smtClean="0">
              <a:latin typeface="Book Antiqua" pitchFamily="18" charset="0"/>
            </a:rPr>
            <a:t>the word processors</a:t>
          </a:r>
          <a:r>
            <a:rPr lang="en-US" sz="1800" dirty="0" smtClean="0">
              <a:latin typeface="Book Antiqua" pitchFamily="18" charset="0"/>
            </a:rPr>
            <a:t>: they allow student to compose as they think</a:t>
          </a:r>
          <a:endParaRPr lang="en-US" sz="1800" dirty="0">
            <a:latin typeface="Book Antiqua" pitchFamily="18" charset="0"/>
          </a:endParaRPr>
        </a:p>
      </dgm:t>
    </dgm:pt>
    <dgm:pt modelId="{E3C558B8-827D-4264-ACA3-041D694EDDAD}" type="parTrans" cxnId="{8D855784-8540-47D5-AFA0-CA87FC92DD80}">
      <dgm:prSet/>
      <dgm:spPr/>
      <dgm:t>
        <a:bodyPr/>
        <a:lstStyle/>
        <a:p>
          <a:endParaRPr lang="en-US"/>
        </a:p>
      </dgm:t>
    </dgm:pt>
    <dgm:pt modelId="{4D493AB5-3313-40EC-A7C2-3EBD34A3987C}" type="sibTrans" cxnId="{8D855784-8540-47D5-AFA0-CA87FC92DD80}">
      <dgm:prSet/>
      <dgm:spPr/>
      <dgm:t>
        <a:bodyPr/>
        <a:lstStyle/>
        <a:p>
          <a:endParaRPr lang="en-US"/>
        </a:p>
      </dgm:t>
    </dgm:pt>
    <dgm:pt modelId="{9AA8E6E4-9297-4F25-9B3C-1F81FA08E9C0}" type="pres">
      <dgm:prSet presAssocID="{2C0E1364-AEC7-458A-83F9-5C3964B66C44}" presName="linear" presStyleCnt="0">
        <dgm:presLayoutVars>
          <dgm:animLvl val="lvl"/>
          <dgm:resizeHandles val="exact"/>
        </dgm:presLayoutVars>
      </dgm:prSet>
      <dgm:spPr/>
      <dgm:t>
        <a:bodyPr/>
        <a:lstStyle/>
        <a:p>
          <a:endParaRPr lang="en-US"/>
        </a:p>
      </dgm:t>
    </dgm:pt>
    <dgm:pt modelId="{4B6EF9FF-57BC-4FCF-9FE5-CC3577AD9E3A}" type="pres">
      <dgm:prSet presAssocID="{7D386023-A14B-4368-A791-49B797F7E953}" presName="parentText" presStyleLbl="node1" presStyleIdx="0" presStyleCnt="19">
        <dgm:presLayoutVars>
          <dgm:chMax val="0"/>
          <dgm:bulletEnabled val="1"/>
        </dgm:presLayoutVars>
      </dgm:prSet>
      <dgm:spPr/>
      <dgm:t>
        <a:bodyPr/>
        <a:lstStyle/>
        <a:p>
          <a:endParaRPr lang="en-US"/>
        </a:p>
      </dgm:t>
    </dgm:pt>
    <dgm:pt modelId="{32EFB24F-343D-4AF7-BC63-28F7B39ADC24}" type="pres">
      <dgm:prSet presAssocID="{6C5E906E-53CF-47FD-8205-DFE67C3CDAE8}" presName="spacer" presStyleCnt="0"/>
      <dgm:spPr/>
    </dgm:pt>
    <dgm:pt modelId="{5DE54F01-4E52-4F32-8173-0FE4F874EB3D}" type="pres">
      <dgm:prSet presAssocID="{C573D131-7100-4F6B-A78F-FB99C6EA90CD}" presName="parentText" presStyleLbl="node1" presStyleIdx="1" presStyleCnt="19">
        <dgm:presLayoutVars>
          <dgm:chMax val="0"/>
          <dgm:bulletEnabled val="1"/>
        </dgm:presLayoutVars>
      </dgm:prSet>
      <dgm:spPr/>
      <dgm:t>
        <a:bodyPr/>
        <a:lstStyle/>
        <a:p>
          <a:endParaRPr lang="en-US"/>
        </a:p>
      </dgm:t>
    </dgm:pt>
    <dgm:pt modelId="{1E17FCB9-F51B-4B79-945C-E566A3882949}" type="pres">
      <dgm:prSet presAssocID="{F6C51AAD-3432-4DD6-BCB7-E2FA9426466F}" presName="spacer" presStyleCnt="0"/>
      <dgm:spPr/>
    </dgm:pt>
    <dgm:pt modelId="{9AC8113D-C2AD-43A5-AB6F-94F56D59BBA1}" type="pres">
      <dgm:prSet presAssocID="{8FEE2F38-FBDA-4249-97C6-6669E8A29621}" presName="parentText" presStyleLbl="node1" presStyleIdx="2" presStyleCnt="19">
        <dgm:presLayoutVars>
          <dgm:chMax val="0"/>
          <dgm:bulletEnabled val="1"/>
        </dgm:presLayoutVars>
      </dgm:prSet>
      <dgm:spPr/>
      <dgm:t>
        <a:bodyPr/>
        <a:lstStyle/>
        <a:p>
          <a:endParaRPr lang="en-US"/>
        </a:p>
      </dgm:t>
    </dgm:pt>
    <dgm:pt modelId="{96ABD028-5EBD-420B-B6C6-7AB03149953F}" type="pres">
      <dgm:prSet presAssocID="{712F9CFA-EC00-46EA-A50B-8681D3F14397}" presName="spacer" presStyleCnt="0"/>
      <dgm:spPr/>
    </dgm:pt>
    <dgm:pt modelId="{91A9C753-A824-46B0-911B-E3953EB0B647}" type="pres">
      <dgm:prSet presAssocID="{A94F8A9E-1033-4892-98C3-7FDD2DA1901E}" presName="parentText" presStyleLbl="node1" presStyleIdx="3" presStyleCnt="19">
        <dgm:presLayoutVars>
          <dgm:chMax val="0"/>
          <dgm:bulletEnabled val="1"/>
        </dgm:presLayoutVars>
      </dgm:prSet>
      <dgm:spPr/>
      <dgm:t>
        <a:bodyPr/>
        <a:lstStyle/>
        <a:p>
          <a:endParaRPr lang="en-US"/>
        </a:p>
      </dgm:t>
    </dgm:pt>
    <dgm:pt modelId="{D5898826-3347-429A-AD56-E8B6C7F93962}" type="pres">
      <dgm:prSet presAssocID="{9E951419-B7A5-4140-8062-5ACC5CD7E435}" presName="spacer" presStyleCnt="0"/>
      <dgm:spPr/>
    </dgm:pt>
    <dgm:pt modelId="{4D088DE6-CDEA-49DC-9215-4E2289842EF0}" type="pres">
      <dgm:prSet presAssocID="{1BA0A425-D21F-4B41-B47C-D4FEBA3EEB98}" presName="parentText" presStyleLbl="node1" presStyleIdx="4" presStyleCnt="19">
        <dgm:presLayoutVars>
          <dgm:chMax val="0"/>
          <dgm:bulletEnabled val="1"/>
        </dgm:presLayoutVars>
      </dgm:prSet>
      <dgm:spPr/>
      <dgm:t>
        <a:bodyPr/>
        <a:lstStyle/>
        <a:p>
          <a:endParaRPr lang="en-US"/>
        </a:p>
      </dgm:t>
    </dgm:pt>
    <dgm:pt modelId="{9A97B5F0-DC0B-4654-97D0-9D947E845FF4}" type="pres">
      <dgm:prSet presAssocID="{C29C9242-F81F-4E23-B13D-E411AD8744B9}" presName="spacer" presStyleCnt="0"/>
      <dgm:spPr/>
    </dgm:pt>
    <dgm:pt modelId="{9125A85B-97D2-4620-BEC4-02C76E8EB73F}" type="pres">
      <dgm:prSet presAssocID="{6971BC3B-C63A-4DEC-928A-08294217BECF}" presName="parentText" presStyleLbl="node1" presStyleIdx="5" presStyleCnt="19">
        <dgm:presLayoutVars>
          <dgm:chMax val="0"/>
          <dgm:bulletEnabled val="1"/>
        </dgm:presLayoutVars>
      </dgm:prSet>
      <dgm:spPr/>
      <dgm:t>
        <a:bodyPr/>
        <a:lstStyle/>
        <a:p>
          <a:endParaRPr lang="en-US"/>
        </a:p>
      </dgm:t>
    </dgm:pt>
    <dgm:pt modelId="{2FE8760C-2452-4371-B3B4-C5BA0515F8FE}" type="pres">
      <dgm:prSet presAssocID="{3DF8035F-C4AC-4CCE-BFD3-EC646BF9BFF0}" presName="spacer" presStyleCnt="0"/>
      <dgm:spPr/>
    </dgm:pt>
    <dgm:pt modelId="{62B2CC74-C1DE-42E0-976B-18A44D5048BA}" type="pres">
      <dgm:prSet presAssocID="{45D40595-2D22-48DE-99EE-C36DA40884E7}" presName="parentText" presStyleLbl="node1" presStyleIdx="6" presStyleCnt="19">
        <dgm:presLayoutVars>
          <dgm:chMax val="0"/>
          <dgm:bulletEnabled val="1"/>
        </dgm:presLayoutVars>
      </dgm:prSet>
      <dgm:spPr/>
      <dgm:t>
        <a:bodyPr/>
        <a:lstStyle/>
        <a:p>
          <a:endParaRPr lang="en-US"/>
        </a:p>
      </dgm:t>
    </dgm:pt>
    <dgm:pt modelId="{34B80EC6-7C14-4DC2-A088-DC18897F13B5}" type="pres">
      <dgm:prSet presAssocID="{8F2CE112-F929-46EB-806E-8C926C7B4283}" presName="spacer" presStyleCnt="0"/>
      <dgm:spPr/>
    </dgm:pt>
    <dgm:pt modelId="{3123FDF4-F66F-47FE-85D6-7AD262389CF4}" type="pres">
      <dgm:prSet presAssocID="{CF1C644A-5FA3-4652-A5C9-17B9B121BA81}" presName="parentText" presStyleLbl="node1" presStyleIdx="7" presStyleCnt="19">
        <dgm:presLayoutVars>
          <dgm:chMax val="0"/>
          <dgm:bulletEnabled val="1"/>
        </dgm:presLayoutVars>
      </dgm:prSet>
      <dgm:spPr/>
      <dgm:t>
        <a:bodyPr/>
        <a:lstStyle/>
        <a:p>
          <a:endParaRPr lang="en-US"/>
        </a:p>
      </dgm:t>
    </dgm:pt>
    <dgm:pt modelId="{0BF32DAB-532C-4D52-87EC-A4B08C6D551A}" type="pres">
      <dgm:prSet presAssocID="{F9AED6A7-33B8-40ED-8865-5BA5FCA7A5C8}" presName="spacer" presStyleCnt="0"/>
      <dgm:spPr/>
    </dgm:pt>
    <dgm:pt modelId="{0BC6CD01-E44C-4459-8D0C-940FE5E96CE3}" type="pres">
      <dgm:prSet presAssocID="{6D182159-E66D-4554-82B1-9240A1F2C46D}" presName="parentText" presStyleLbl="node1" presStyleIdx="8" presStyleCnt="19">
        <dgm:presLayoutVars>
          <dgm:chMax val="0"/>
          <dgm:bulletEnabled val="1"/>
        </dgm:presLayoutVars>
      </dgm:prSet>
      <dgm:spPr/>
      <dgm:t>
        <a:bodyPr/>
        <a:lstStyle/>
        <a:p>
          <a:endParaRPr lang="en-US"/>
        </a:p>
      </dgm:t>
    </dgm:pt>
    <dgm:pt modelId="{C1831C78-316D-47DE-9BA4-8CE273B107FA}" type="pres">
      <dgm:prSet presAssocID="{EAE57703-DD7A-45B9-BDA2-9FE40F84F8CB}" presName="spacer" presStyleCnt="0"/>
      <dgm:spPr/>
    </dgm:pt>
    <dgm:pt modelId="{1D9E9817-2169-4CAF-B8C7-A61AD49D601E}" type="pres">
      <dgm:prSet presAssocID="{64DB620B-CF6E-446E-A82C-D4829D4600A0}" presName="parentText" presStyleLbl="node1" presStyleIdx="9" presStyleCnt="19">
        <dgm:presLayoutVars>
          <dgm:chMax val="0"/>
          <dgm:bulletEnabled val="1"/>
        </dgm:presLayoutVars>
      </dgm:prSet>
      <dgm:spPr/>
      <dgm:t>
        <a:bodyPr/>
        <a:lstStyle/>
        <a:p>
          <a:endParaRPr lang="en-US"/>
        </a:p>
      </dgm:t>
    </dgm:pt>
    <dgm:pt modelId="{16FD50DC-0F86-4067-BA53-7995073ED870}" type="pres">
      <dgm:prSet presAssocID="{779B7EDF-940D-457D-9978-30554079F7DE}" presName="spacer" presStyleCnt="0"/>
      <dgm:spPr/>
    </dgm:pt>
    <dgm:pt modelId="{DC370F77-FB2C-440B-BBC2-63259592A7C5}" type="pres">
      <dgm:prSet presAssocID="{1E661B84-4932-4645-9CBF-469159CCA58B}" presName="parentText" presStyleLbl="node1" presStyleIdx="10" presStyleCnt="19">
        <dgm:presLayoutVars>
          <dgm:chMax val="0"/>
          <dgm:bulletEnabled val="1"/>
        </dgm:presLayoutVars>
      </dgm:prSet>
      <dgm:spPr/>
      <dgm:t>
        <a:bodyPr/>
        <a:lstStyle/>
        <a:p>
          <a:endParaRPr lang="en-US"/>
        </a:p>
      </dgm:t>
    </dgm:pt>
    <dgm:pt modelId="{DD2EAA09-51A6-45F7-8F01-DED6F41C6ED0}" type="pres">
      <dgm:prSet presAssocID="{5A1E1C1B-C2C1-4F25-B3E4-C8ACEB79CDDC}" presName="spacer" presStyleCnt="0"/>
      <dgm:spPr/>
    </dgm:pt>
    <dgm:pt modelId="{782EAED3-25F8-4BB6-804D-6B4AE2996D10}" type="pres">
      <dgm:prSet presAssocID="{01DB8541-D565-4EA7-8C7C-C6D80A545701}" presName="parentText" presStyleLbl="node1" presStyleIdx="11" presStyleCnt="19">
        <dgm:presLayoutVars>
          <dgm:chMax val="0"/>
          <dgm:bulletEnabled val="1"/>
        </dgm:presLayoutVars>
      </dgm:prSet>
      <dgm:spPr/>
      <dgm:t>
        <a:bodyPr/>
        <a:lstStyle/>
        <a:p>
          <a:endParaRPr lang="en-US"/>
        </a:p>
      </dgm:t>
    </dgm:pt>
    <dgm:pt modelId="{20469D55-61D6-4039-93FA-781E3B146477}" type="pres">
      <dgm:prSet presAssocID="{3728D2D8-21FD-45E5-80E8-272C0A775680}" presName="spacer" presStyleCnt="0"/>
      <dgm:spPr/>
    </dgm:pt>
    <dgm:pt modelId="{67EB4515-5FCB-47A1-BAA8-30DCA0CC3754}" type="pres">
      <dgm:prSet presAssocID="{89AF2175-45A1-42AA-8882-C4F668E1F10D}" presName="parentText" presStyleLbl="node1" presStyleIdx="12" presStyleCnt="19">
        <dgm:presLayoutVars>
          <dgm:chMax val="0"/>
          <dgm:bulletEnabled val="1"/>
        </dgm:presLayoutVars>
      </dgm:prSet>
      <dgm:spPr/>
      <dgm:t>
        <a:bodyPr/>
        <a:lstStyle/>
        <a:p>
          <a:endParaRPr lang="en-US"/>
        </a:p>
      </dgm:t>
    </dgm:pt>
    <dgm:pt modelId="{CA1F7BAE-7930-431F-8D20-D2ACCE6FD98B}" type="pres">
      <dgm:prSet presAssocID="{0924F4D6-317D-4D2C-A369-8C6B6E0E02B7}" presName="spacer" presStyleCnt="0"/>
      <dgm:spPr/>
    </dgm:pt>
    <dgm:pt modelId="{8180402F-F2B6-46D6-B71E-693E7F606756}" type="pres">
      <dgm:prSet presAssocID="{B41B90E2-EDC4-417D-92E3-0DBCE011FF67}" presName="parentText" presStyleLbl="node1" presStyleIdx="13" presStyleCnt="19">
        <dgm:presLayoutVars>
          <dgm:chMax val="0"/>
          <dgm:bulletEnabled val="1"/>
        </dgm:presLayoutVars>
      </dgm:prSet>
      <dgm:spPr/>
      <dgm:t>
        <a:bodyPr/>
        <a:lstStyle/>
        <a:p>
          <a:endParaRPr lang="en-US"/>
        </a:p>
      </dgm:t>
    </dgm:pt>
    <dgm:pt modelId="{627F72F6-DA72-43B5-8BAF-0D4AADDB1FBA}" type="pres">
      <dgm:prSet presAssocID="{2AE960A0-84BE-4380-A277-82E6C341A055}" presName="spacer" presStyleCnt="0"/>
      <dgm:spPr/>
    </dgm:pt>
    <dgm:pt modelId="{396E8DE0-6B17-4B26-B3EC-E1E0FF511578}" type="pres">
      <dgm:prSet presAssocID="{06095878-1746-4A8C-908F-965A0A645080}" presName="parentText" presStyleLbl="node1" presStyleIdx="14" presStyleCnt="19">
        <dgm:presLayoutVars>
          <dgm:chMax val="0"/>
          <dgm:bulletEnabled val="1"/>
        </dgm:presLayoutVars>
      </dgm:prSet>
      <dgm:spPr/>
      <dgm:t>
        <a:bodyPr/>
        <a:lstStyle/>
        <a:p>
          <a:endParaRPr lang="en-US"/>
        </a:p>
      </dgm:t>
    </dgm:pt>
    <dgm:pt modelId="{801C9F56-C9EB-461D-9924-0E2589D107DD}" type="pres">
      <dgm:prSet presAssocID="{52AA0E0B-59A5-48CE-B252-4E292FF58888}" presName="spacer" presStyleCnt="0"/>
      <dgm:spPr/>
    </dgm:pt>
    <dgm:pt modelId="{7F497EEF-FC52-457D-ADDC-3E90DD7A8D8F}" type="pres">
      <dgm:prSet presAssocID="{8369446F-E098-471F-A8FB-0A1F9ED2EC04}" presName="parentText" presStyleLbl="node1" presStyleIdx="15" presStyleCnt="19">
        <dgm:presLayoutVars>
          <dgm:chMax val="0"/>
          <dgm:bulletEnabled val="1"/>
        </dgm:presLayoutVars>
      </dgm:prSet>
      <dgm:spPr/>
      <dgm:t>
        <a:bodyPr/>
        <a:lstStyle/>
        <a:p>
          <a:endParaRPr lang="en-US"/>
        </a:p>
      </dgm:t>
    </dgm:pt>
    <dgm:pt modelId="{0D825E24-8BB0-4A99-A72A-37808218316C}" type="pres">
      <dgm:prSet presAssocID="{6540AD50-B6C1-4553-93C5-E8B7038A73B7}" presName="spacer" presStyleCnt="0"/>
      <dgm:spPr/>
    </dgm:pt>
    <dgm:pt modelId="{C252E031-D5E9-4505-9B76-AABFA28BFFC4}" type="pres">
      <dgm:prSet presAssocID="{AA0E8651-E3A1-4C49-A5A8-2785ABE856FA}" presName="parentText" presStyleLbl="node1" presStyleIdx="16" presStyleCnt="19">
        <dgm:presLayoutVars>
          <dgm:chMax val="0"/>
          <dgm:bulletEnabled val="1"/>
        </dgm:presLayoutVars>
      </dgm:prSet>
      <dgm:spPr/>
      <dgm:t>
        <a:bodyPr/>
        <a:lstStyle/>
        <a:p>
          <a:endParaRPr lang="en-US"/>
        </a:p>
      </dgm:t>
    </dgm:pt>
    <dgm:pt modelId="{2DEEEB13-945F-423C-AA31-2A7569D3D3E9}" type="pres">
      <dgm:prSet presAssocID="{871A5005-F857-44B5-BF5A-C93F0972E887}" presName="spacer" presStyleCnt="0"/>
      <dgm:spPr/>
    </dgm:pt>
    <dgm:pt modelId="{E5E98721-C5FD-4731-81C4-467CBBBEF67C}" type="pres">
      <dgm:prSet presAssocID="{DA244BC3-657D-4EA7-A790-AA5CE593DEA8}" presName="parentText" presStyleLbl="node1" presStyleIdx="17" presStyleCnt="19">
        <dgm:presLayoutVars>
          <dgm:chMax val="0"/>
          <dgm:bulletEnabled val="1"/>
        </dgm:presLayoutVars>
      </dgm:prSet>
      <dgm:spPr/>
      <dgm:t>
        <a:bodyPr/>
        <a:lstStyle/>
        <a:p>
          <a:endParaRPr lang="en-US"/>
        </a:p>
      </dgm:t>
    </dgm:pt>
    <dgm:pt modelId="{4747BB1D-9C0E-4F92-9252-68CE8302D7BF}" type="pres">
      <dgm:prSet presAssocID="{8C036918-1EDD-45E1-A4CD-1CBC4F95C32D}" presName="spacer" presStyleCnt="0"/>
      <dgm:spPr/>
    </dgm:pt>
    <dgm:pt modelId="{7AA42400-73F5-4B7B-9E4A-8B0C8AE4ADCE}" type="pres">
      <dgm:prSet presAssocID="{5ABB5A64-F632-42A0-99EF-4FDAAAE73CE1}" presName="parentText" presStyleLbl="node1" presStyleIdx="18" presStyleCnt="19">
        <dgm:presLayoutVars>
          <dgm:chMax val="0"/>
          <dgm:bulletEnabled val="1"/>
        </dgm:presLayoutVars>
      </dgm:prSet>
      <dgm:spPr/>
      <dgm:t>
        <a:bodyPr/>
        <a:lstStyle/>
        <a:p>
          <a:endParaRPr lang="en-US"/>
        </a:p>
      </dgm:t>
    </dgm:pt>
  </dgm:ptLst>
  <dgm:cxnLst>
    <dgm:cxn modelId="{D6ABC380-8439-4CC5-9A6E-2BD7C2DB1C31}" type="presOf" srcId="{89AF2175-45A1-42AA-8882-C4F668E1F10D}" destId="{67EB4515-5FCB-47A1-BAA8-30DCA0CC3754}" srcOrd="0" destOrd="0" presId="urn:microsoft.com/office/officeart/2005/8/layout/vList2"/>
    <dgm:cxn modelId="{0A1D5F70-95A4-4876-9E56-30038EC194EC}" srcId="{2C0E1364-AEC7-458A-83F9-5C3964B66C44}" destId="{AA0E8651-E3A1-4C49-A5A8-2785ABE856FA}" srcOrd="16" destOrd="0" parTransId="{1EB26EAD-7D2D-481C-B2CE-C24CA82BDEA1}" sibTransId="{871A5005-F857-44B5-BF5A-C93F0972E887}"/>
    <dgm:cxn modelId="{05C7C46F-1B1F-4A32-ADC1-8343D796C4FF}" type="presOf" srcId="{45D40595-2D22-48DE-99EE-C36DA40884E7}" destId="{62B2CC74-C1DE-42E0-976B-18A44D5048BA}" srcOrd="0" destOrd="0" presId="urn:microsoft.com/office/officeart/2005/8/layout/vList2"/>
    <dgm:cxn modelId="{34AF61B1-69F2-4D74-8D34-FC60E4EFBB07}" srcId="{2C0E1364-AEC7-458A-83F9-5C3964B66C44}" destId="{8FEE2F38-FBDA-4249-97C6-6669E8A29621}" srcOrd="2" destOrd="0" parTransId="{F5370A03-11DC-43AE-8B51-26E0C0E2BD0D}" sibTransId="{712F9CFA-EC00-46EA-A50B-8681D3F14397}"/>
    <dgm:cxn modelId="{A400D85C-B225-47A6-BC92-23B048431606}" srcId="{2C0E1364-AEC7-458A-83F9-5C3964B66C44}" destId="{DA244BC3-657D-4EA7-A790-AA5CE593DEA8}" srcOrd="17" destOrd="0" parTransId="{460CDF24-0201-48C8-A82A-F89DE0C45DBD}" sibTransId="{8C036918-1EDD-45E1-A4CD-1CBC4F95C32D}"/>
    <dgm:cxn modelId="{145878D2-1126-40E5-B5BC-7B756FB19C6B}" type="presOf" srcId="{AA0E8651-E3A1-4C49-A5A8-2785ABE856FA}" destId="{C252E031-D5E9-4505-9B76-AABFA28BFFC4}" srcOrd="0" destOrd="0" presId="urn:microsoft.com/office/officeart/2005/8/layout/vList2"/>
    <dgm:cxn modelId="{BAD8AAAB-E853-4B9E-9F4D-5621733B1F56}" srcId="{2C0E1364-AEC7-458A-83F9-5C3964B66C44}" destId="{B41B90E2-EDC4-417D-92E3-0DBCE011FF67}" srcOrd="13" destOrd="0" parTransId="{1D102D6D-C0B1-4720-8F59-7BA5FBAEA1D5}" sibTransId="{2AE960A0-84BE-4380-A277-82E6C341A055}"/>
    <dgm:cxn modelId="{631A932B-8AE3-4865-B80A-CC2E83097B34}" srcId="{2C0E1364-AEC7-458A-83F9-5C3964B66C44}" destId="{01DB8541-D565-4EA7-8C7C-C6D80A545701}" srcOrd="11" destOrd="0" parTransId="{744E2C51-4756-4501-95B7-A935E9A62924}" sibTransId="{3728D2D8-21FD-45E5-80E8-272C0A775680}"/>
    <dgm:cxn modelId="{36F32E16-03A9-4C7E-BBF7-6C414E23D731}" srcId="{2C0E1364-AEC7-458A-83F9-5C3964B66C44}" destId="{6D182159-E66D-4554-82B1-9240A1F2C46D}" srcOrd="8" destOrd="0" parTransId="{991E54F5-3815-45E3-AE49-8159D39C342A}" sibTransId="{EAE57703-DD7A-45B9-BDA2-9FE40F84F8CB}"/>
    <dgm:cxn modelId="{AD468BCB-E601-4846-919C-6AA248F65645}" srcId="{2C0E1364-AEC7-458A-83F9-5C3964B66C44}" destId="{1E661B84-4932-4645-9CBF-469159CCA58B}" srcOrd="10" destOrd="0" parTransId="{545ADFEE-E724-4EBC-A2A3-B0B7B396CDE7}" sibTransId="{5A1E1C1B-C2C1-4F25-B3E4-C8ACEB79CDDC}"/>
    <dgm:cxn modelId="{83579E97-E7E9-4E63-AB70-A8775D654ADA}" type="presOf" srcId="{DA244BC3-657D-4EA7-A790-AA5CE593DEA8}" destId="{E5E98721-C5FD-4731-81C4-467CBBBEF67C}" srcOrd="0" destOrd="0" presId="urn:microsoft.com/office/officeart/2005/8/layout/vList2"/>
    <dgm:cxn modelId="{10AC5A79-8C7F-478C-BCEB-7C730DDF2A98}" srcId="{2C0E1364-AEC7-458A-83F9-5C3964B66C44}" destId="{1BA0A425-D21F-4B41-B47C-D4FEBA3EEB98}" srcOrd="4" destOrd="0" parTransId="{E7E3C2FE-F40E-4722-A29A-F53DC4C5FFD6}" sibTransId="{C29C9242-F81F-4E23-B13D-E411AD8744B9}"/>
    <dgm:cxn modelId="{C07B12E9-5139-4A4B-83C6-2D1DFC91D922}" srcId="{2C0E1364-AEC7-458A-83F9-5C3964B66C44}" destId="{CF1C644A-5FA3-4652-A5C9-17B9B121BA81}" srcOrd="7" destOrd="0" parTransId="{60344A13-39FE-4D1B-9187-1D96794611C0}" sibTransId="{F9AED6A7-33B8-40ED-8865-5BA5FCA7A5C8}"/>
    <dgm:cxn modelId="{8D855784-8540-47D5-AFA0-CA87FC92DD80}" srcId="{2C0E1364-AEC7-458A-83F9-5C3964B66C44}" destId="{5ABB5A64-F632-42A0-99EF-4FDAAAE73CE1}" srcOrd="18" destOrd="0" parTransId="{E3C558B8-827D-4264-ACA3-041D694EDDAD}" sibTransId="{4D493AB5-3313-40EC-A7C2-3EBD34A3987C}"/>
    <dgm:cxn modelId="{C8B8689E-F42D-4D31-B448-9F9DA4D97534}" type="presOf" srcId="{7D386023-A14B-4368-A791-49B797F7E953}" destId="{4B6EF9FF-57BC-4FCF-9FE5-CC3577AD9E3A}" srcOrd="0" destOrd="0" presId="urn:microsoft.com/office/officeart/2005/8/layout/vList2"/>
    <dgm:cxn modelId="{FE0065A6-9277-48F9-B7FA-86136A8A2626}" type="presOf" srcId="{B41B90E2-EDC4-417D-92E3-0DBCE011FF67}" destId="{8180402F-F2B6-46D6-B71E-693E7F606756}" srcOrd="0" destOrd="0" presId="urn:microsoft.com/office/officeart/2005/8/layout/vList2"/>
    <dgm:cxn modelId="{73579259-42B0-4C18-B48F-1CA42570D937}" type="presOf" srcId="{A94F8A9E-1033-4892-98C3-7FDD2DA1901E}" destId="{91A9C753-A824-46B0-911B-E3953EB0B647}" srcOrd="0" destOrd="0" presId="urn:microsoft.com/office/officeart/2005/8/layout/vList2"/>
    <dgm:cxn modelId="{3856DA4A-6AC6-4E5D-B919-50ECF06012E9}" type="presOf" srcId="{6D182159-E66D-4554-82B1-9240A1F2C46D}" destId="{0BC6CD01-E44C-4459-8D0C-940FE5E96CE3}" srcOrd="0" destOrd="0" presId="urn:microsoft.com/office/officeart/2005/8/layout/vList2"/>
    <dgm:cxn modelId="{2D1C4007-62AD-41F8-9148-6758C9E78BBD}" srcId="{2C0E1364-AEC7-458A-83F9-5C3964B66C44}" destId="{8369446F-E098-471F-A8FB-0A1F9ED2EC04}" srcOrd="15" destOrd="0" parTransId="{6D9017EA-E552-4047-BEDE-6B57237A245C}" sibTransId="{6540AD50-B6C1-4553-93C5-E8B7038A73B7}"/>
    <dgm:cxn modelId="{A62202F1-80F1-4061-A68D-6506CFD0BA90}" type="presOf" srcId="{8FEE2F38-FBDA-4249-97C6-6669E8A29621}" destId="{9AC8113D-C2AD-43A5-AB6F-94F56D59BBA1}" srcOrd="0" destOrd="0" presId="urn:microsoft.com/office/officeart/2005/8/layout/vList2"/>
    <dgm:cxn modelId="{2D02E4C5-EAC2-452F-BDF6-74C0E85F4D88}" srcId="{2C0E1364-AEC7-458A-83F9-5C3964B66C44}" destId="{C573D131-7100-4F6B-A78F-FB99C6EA90CD}" srcOrd="1" destOrd="0" parTransId="{4A60C0B9-C9A4-4484-A47F-07024C9CA8E3}" sibTransId="{F6C51AAD-3432-4DD6-BCB7-E2FA9426466F}"/>
    <dgm:cxn modelId="{966DE865-5C11-4A75-B90C-21798D909B2F}" type="presOf" srcId="{01DB8541-D565-4EA7-8C7C-C6D80A545701}" destId="{782EAED3-25F8-4BB6-804D-6B4AE2996D10}" srcOrd="0" destOrd="0" presId="urn:microsoft.com/office/officeart/2005/8/layout/vList2"/>
    <dgm:cxn modelId="{E9DC27FC-2E91-4DE4-BADA-253A93C9128F}" srcId="{2C0E1364-AEC7-458A-83F9-5C3964B66C44}" destId="{7D386023-A14B-4368-A791-49B797F7E953}" srcOrd="0" destOrd="0" parTransId="{9F8D31B6-40A9-4338-9B4C-99C02839D837}" sibTransId="{6C5E906E-53CF-47FD-8205-DFE67C3CDAE8}"/>
    <dgm:cxn modelId="{B0BD74B1-86E3-4C22-B9ED-BE32882998C3}" srcId="{2C0E1364-AEC7-458A-83F9-5C3964B66C44}" destId="{89AF2175-45A1-42AA-8882-C4F668E1F10D}" srcOrd="12" destOrd="0" parTransId="{FB4EA4ED-FAE3-4D64-A26F-01C8EA19AE17}" sibTransId="{0924F4D6-317D-4D2C-A369-8C6B6E0E02B7}"/>
    <dgm:cxn modelId="{5081F65E-9312-4560-9F34-95B551F0ACB6}" type="presOf" srcId="{8369446F-E098-471F-A8FB-0A1F9ED2EC04}" destId="{7F497EEF-FC52-457D-ADDC-3E90DD7A8D8F}" srcOrd="0" destOrd="0" presId="urn:microsoft.com/office/officeart/2005/8/layout/vList2"/>
    <dgm:cxn modelId="{F802BA3A-BF92-4046-9F53-9E3DE425ED95}" type="presOf" srcId="{5ABB5A64-F632-42A0-99EF-4FDAAAE73CE1}" destId="{7AA42400-73F5-4B7B-9E4A-8B0C8AE4ADCE}" srcOrd="0" destOrd="0" presId="urn:microsoft.com/office/officeart/2005/8/layout/vList2"/>
    <dgm:cxn modelId="{73348D77-78F6-4AB0-AF96-5018A6F1EF9E}" srcId="{2C0E1364-AEC7-458A-83F9-5C3964B66C44}" destId="{06095878-1746-4A8C-908F-965A0A645080}" srcOrd="14" destOrd="0" parTransId="{7BF17FA3-4660-4815-9578-A5B15D9A5F41}" sibTransId="{52AA0E0B-59A5-48CE-B252-4E292FF58888}"/>
    <dgm:cxn modelId="{ADC52963-1183-47AE-BA66-F9CD13524038}" type="presOf" srcId="{64DB620B-CF6E-446E-A82C-D4829D4600A0}" destId="{1D9E9817-2169-4CAF-B8C7-A61AD49D601E}" srcOrd="0" destOrd="0" presId="urn:microsoft.com/office/officeart/2005/8/layout/vList2"/>
    <dgm:cxn modelId="{7EE21FDF-2A45-4A07-B579-66A2B65375C4}" srcId="{2C0E1364-AEC7-458A-83F9-5C3964B66C44}" destId="{6971BC3B-C63A-4DEC-928A-08294217BECF}" srcOrd="5" destOrd="0" parTransId="{6571900B-2F92-489E-BD7F-E8E163003E3A}" sibTransId="{3DF8035F-C4AC-4CCE-BFD3-EC646BF9BFF0}"/>
    <dgm:cxn modelId="{E02FC33F-C991-42D9-92BE-4CBBFD6BE599}" type="presOf" srcId="{6971BC3B-C63A-4DEC-928A-08294217BECF}" destId="{9125A85B-97D2-4620-BEC4-02C76E8EB73F}" srcOrd="0" destOrd="0" presId="urn:microsoft.com/office/officeart/2005/8/layout/vList2"/>
    <dgm:cxn modelId="{504FE1E5-296F-4221-A54D-D458C84E556B}" type="presOf" srcId="{2C0E1364-AEC7-458A-83F9-5C3964B66C44}" destId="{9AA8E6E4-9297-4F25-9B3C-1F81FA08E9C0}" srcOrd="0" destOrd="0" presId="urn:microsoft.com/office/officeart/2005/8/layout/vList2"/>
    <dgm:cxn modelId="{538E0E66-DC62-4381-9808-66D69C9B1944}" type="presOf" srcId="{1BA0A425-D21F-4B41-B47C-D4FEBA3EEB98}" destId="{4D088DE6-CDEA-49DC-9215-4E2289842EF0}" srcOrd="0" destOrd="0" presId="urn:microsoft.com/office/officeart/2005/8/layout/vList2"/>
    <dgm:cxn modelId="{F18B3ABF-2654-40B9-996B-6CA0113CD115}" type="presOf" srcId="{C573D131-7100-4F6B-A78F-FB99C6EA90CD}" destId="{5DE54F01-4E52-4F32-8173-0FE4F874EB3D}" srcOrd="0" destOrd="0" presId="urn:microsoft.com/office/officeart/2005/8/layout/vList2"/>
    <dgm:cxn modelId="{C3325C8E-32C6-4978-B5D8-DDF02B0EA21C}" srcId="{2C0E1364-AEC7-458A-83F9-5C3964B66C44}" destId="{A94F8A9E-1033-4892-98C3-7FDD2DA1901E}" srcOrd="3" destOrd="0" parTransId="{0122AAD1-73FC-40DE-8A83-8D7E7FBD060F}" sibTransId="{9E951419-B7A5-4140-8062-5ACC5CD7E435}"/>
    <dgm:cxn modelId="{EB218A7B-6787-4D2C-9644-4CA662265EB9}" type="presOf" srcId="{CF1C644A-5FA3-4652-A5C9-17B9B121BA81}" destId="{3123FDF4-F66F-47FE-85D6-7AD262389CF4}" srcOrd="0" destOrd="0" presId="urn:microsoft.com/office/officeart/2005/8/layout/vList2"/>
    <dgm:cxn modelId="{3435AFE3-621D-4BF6-8828-063595B4BB3C}" srcId="{2C0E1364-AEC7-458A-83F9-5C3964B66C44}" destId="{64DB620B-CF6E-446E-A82C-D4829D4600A0}" srcOrd="9" destOrd="0" parTransId="{C7358630-D77A-4A87-ACF7-17C56EA5E39C}" sibTransId="{779B7EDF-940D-457D-9978-30554079F7DE}"/>
    <dgm:cxn modelId="{2264AD20-44B3-4C1D-916E-843108F306A7}" srcId="{2C0E1364-AEC7-458A-83F9-5C3964B66C44}" destId="{45D40595-2D22-48DE-99EE-C36DA40884E7}" srcOrd="6" destOrd="0" parTransId="{900926B9-A7E4-4407-BE08-A59060DDDB78}" sibTransId="{8F2CE112-F929-46EB-806E-8C926C7B4283}"/>
    <dgm:cxn modelId="{FA5115A5-6607-4404-B504-2A2113A8CF8A}" type="presOf" srcId="{1E661B84-4932-4645-9CBF-469159CCA58B}" destId="{DC370F77-FB2C-440B-BBC2-63259592A7C5}" srcOrd="0" destOrd="0" presId="urn:microsoft.com/office/officeart/2005/8/layout/vList2"/>
    <dgm:cxn modelId="{AD62963B-21EC-43CA-99B3-C6FC18082EAC}" type="presOf" srcId="{06095878-1746-4A8C-908F-965A0A645080}" destId="{396E8DE0-6B17-4B26-B3EC-E1E0FF511578}" srcOrd="0" destOrd="0" presId="urn:microsoft.com/office/officeart/2005/8/layout/vList2"/>
    <dgm:cxn modelId="{83143BED-98CB-47D1-8AAB-323A44167497}" type="presParOf" srcId="{9AA8E6E4-9297-4F25-9B3C-1F81FA08E9C0}" destId="{4B6EF9FF-57BC-4FCF-9FE5-CC3577AD9E3A}" srcOrd="0" destOrd="0" presId="urn:microsoft.com/office/officeart/2005/8/layout/vList2"/>
    <dgm:cxn modelId="{83C39CC9-4063-4004-829E-2D1A573999AB}" type="presParOf" srcId="{9AA8E6E4-9297-4F25-9B3C-1F81FA08E9C0}" destId="{32EFB24F-343D-4AF7-BC63-28F7B39ADC24}" srcOrd="1" destOrd="0" presId="urn:microsoft.com/office/officeart/2005/8/layout/vList2"/>
    <dgm:cxn modelId="{C4D744F0-8B50-4E6F-BD67-DC54F307ACD8}" type="presParOf" srcId="{9AA8E6E4-9297-4F25-9B3C-1F81FA08E9C0}" destId="{5DE54F01-4E52-4F32-8173-0FE4F874EB3D}" srcOrd="2" destOrd="0" presId="urn:microsoft.com/office/officeart/2005/8/layout/vList2"/>
    <dgm:cxn modelId="{083B1E15-145A-4C96-A8F8-477233204BC8}" type="presParOf" srcId="{9AA8E6E4-9297-4F25-9B3C-1F81FA08E9C0}" destId="{1E17FCB9-F51B-4B79-945C-E566A3882949}" srcOrd="3" destOrd="0" presId="urn:microsoft.com/office/officeart/2005/8/layout/vList2"/>
    <dgm:cxn modelId="{E2D682B1-C714-4E1E-9646-3A54C80F6682}" type="presParOf" srcId="{9AA8E6E4-9297-4F25-9B3C-1F81FA08E9C0}" destId="{9AC8113D-C2AD-43A5-AB6F-94F56D59BBA1}" srcOrd="4" destOrd="0" presId="urn:microsoft.com/office/officeart/2005/8/layout/vList2"/>
    <dgm:cxn modelId="{52D63215-4868-4302-B330-AD678D34C0DB}" type="presParOf" srcId="{9AA8E6E4-9297-4F25-9B3C-1F81FA08E9C0}" destId="{96ABD028-5EBD-420B-B6C6-7AB03149953F}" srcOrd="5" destOrd="0" presId="urn:microsoft.com/office/officeart/2005/8/layout/vList2"/>
    <dgm:cxn modelId="{50C64DC8-ABC8-48A1-A736-1B4E508EDACA}" type="presParOf" srcId="{9AA8E6E4-9297-4F25-9B3C-1F81FA08E9C0}" destId="{91A9C753-A824-46B0-911B-E3953EB0B647}" srcOrd="6" destOrd="0" presId="urn:microsoft.com/office/officeart/2005/8/layout/vList2"/>
    <dgm:cxn modelId="{E0664AB7-543C-4968-9D0D-6D2D026F819A}" type="presParOf" srcId="{9AA8E6E4-9297-4F25-9B3C-1F81FA08E9C0}" destId="{D5898826-3347-429A-AD56-E8B6C7F93962}" srcOrd="7" destOrd="0" presId="urn:microsoft.com/office/officeart/2005/8/layout/vList2"/>
    <dgm:cxn modelId="{B551B9AF-2FEA-456F-80FB-E730FCDFEC1F}" type="presParOf" srcId="{9AA8E6E4-9297-4F25-9B3C-1F81FA08E9C0}" destId="{4D088DE6-CDEA-49DC-9215-4E2289842EF0}" srcOrd="8" destOrd="0" presId="urn:microsoft.com/office/officeart/2005/8/layout/vList2"/>
    <dgm:cxn modelId="{FD12CEFA-57BC-4834-BA8A-0342823FE0AF}" type="presParOf" srcId="{9AA8E6E4-9297-4F25-9B3C-1F81FA08E9C0}" destId="{9A97B5F0-DC0B-4654-97D0-9D947E845FF4}" srcOrd="9" destOrd="0" presId="urn:microsoft.com/office/officeart/2005/8/layout/vList2"/>
    <dgm:cxn modelId="{A39F5760-6C9C-4AB3-9A15-B6017D5A142B}" type="presParOf" srcId="{9AA8E6E4-9297-4F25-9B3C-1F81FA08E9C0}" destId="{9125A85B-97D2-4620-BEC4-02C76E8EB73F}" srcOrd="10" destOrd="0" presId="urn:microsoft.com/office/officeart/2005/8/layout/vList2"/>
    <dgm:cxn modelId="{0EA2CE94-D57E-473B-9680-ED12B13C7DA5}" type="presParOf" srcId="{9AA8E6E4-9297-4F25-9B3C-1F81FA08E9C0}" destId="{2FE8760C-2452-4371-B3B4-C5BA0515F8FE}" srcOrd="11" destOrd="0" presId="urn:microsoft.com/office/officeart/2005/8/layout/vList2"/>
    <dgm:cxn modelId="{253D1A43-E2BE-4CBD-B6C6-43AA842ECEF6}" type="presParOf" srcId="{9AA8E6E4-9297-4F25-9B3C-1F81FA08E9C0}" destId="{62B2CC74-C1DE-42E0-976B-18A44D5048BA}" srcOrd="12" destOrd="0" presId="urn:microsoft.com/office/officeart/2005/8/layout/vList2"/>
    <dgm:cxn modelId="{5D79F29F-0B2D-4CD0-82E9-6658A02F67D1}" type="presParOf" srcId="{9AA8E6E4-9297-4F25-9B3C-1F81FA08E9C0}" destId="{34B80EC6-7C14-4DC2-A088-DC18897F13B5}" srcOrd="13" destOrd="0" presId="urn:microsoft.com/office/officeart/2005/8/layout/vList2"/>
    <dgm:cxn modelId="{EF75706B-85C0-4028-AC1B-CAD82E01B576}" type="presParOf" srcId="{9AA8E6E4-9297-4F25-9B3C-1F81FA08E9C0}" destId="{3123FDF4-F66F-47FE-85D6-7AD262389CF4}" srcOrd="14" destOrd="0" presId="urn:microsoft.com/office/officeart/2005/8/layout/vList2"/>
    <dgm:cxn modelId="{20ACD2B4-C69A-4439-A01C-09BE91337667}" type="presParOf" srcId="{9AA8E6E4-9297-4F25-9B3C-1F81FA08E9C0}" destId="{0BF32DAB-532C-4D52-87EC-A4B08C6D551A}" srcOrd="15" destOrd="0" presId="urn:microsoft.com/office/officeart/2005/8/layout/vList2"/>
    <dgm:cxn modelId="{02AB8BC8-163D-4D6F-B146-DE5FC26A24B8}" type="presParOf" srcId="{9AA8E6E4-9297-4F25-9B3C-1F81FA08E9C0}" destId="{0BC6CD01-E44C-4459-8D0C-940FE5E96CE3}" srcOrd="16" destOrd="0" presId="urn:microsoft.com/office/officeart/2005/8/layout/vList2"/>
    <dgm:cxn modelId="{78DC4F42-8884-4362-935E-333BD9B44596}" type="presParOf" srcId="{9AA8E6E4-9297-4F25-9B3C-1F81FA08E9C0}" destId="{C1831C78-316D-47DE-9BA4-8CE273B107FA}" srcOrd="17" destOrd="0" presId="urn:microsoft.com/office/officeart/2005/8/layout/vList2"/>
    <dgm:cxn modelId="{7E90281C-5484-440E-94E0-3801979972E8}" type="presParOf" srcId="{9AA8E6E4-9297-4F25-9B3C-1F81FA08E9C0}" destId="{1D9E9817-2169-4CAF-B8C7-A61AD49D601E}" srcOrd="18" destOrd="0" presId="urn:microsoft.com/office/officeart/2005/8/layout/vList2"/>
    <dgm:cxn modelId="{E2904D24-CD18-4EB0-A541-434740B475D6}" type="presParOf" srcId="{9AA8E6E4-9297-4F25-9B3C-1F81FA08E9C0}" destId="{16FD50DC-0F86-4067-BA53-7995073ED870}" srcOrd="19" destOrd="0" presId="urn:microsoft.com/office/officeart/2005/8/layout/vList2"/>
    <dgm:cxn modelId="{053E730C-EC94-47B1-9260-C654CE4C8B10}" type="presParOf" srcId="{9AA8E6E4-9297-4F25-9B3C-1F81FA08E9C0}" destId="{DC370F77-FB2C-440B-BBC2-63259592A7C5}" srcOrd="20" destOrd="0" presId="urn:microsoft.com/office/officeart/2005/8/layout/vList2"/>
    <dgm:cxn modelId="{742D8B2B-8FB7-42EC-81EF-CE8F581371C4}" type="presParOf" srcId="{9AA8E6E4-9297-4F25-9B3C-1F81FA08E9C0}" destId="{DD2EAA09-51A6-45F7-8F01-DED6F41C6ED0}" srcOrd="21" destOrd="0" presId="urn:microsoft.com/office/officeart/2005/8/layout/vList2"/>
    <dgm:cxn modelId="{A89702C2-D56F-4FC4-8C88-A28F94A6DEA7}" type="presParOf" srcId="{9AA8E6E4-9297-4F25-9B3C-1F81FA08E9C0}" destId="{782EAED3-25F8-4BB6-804D-6B4AE2996D10}" srcOrd="22" destOrd="0" presId="urn:microsoft.com/office/officeart/2005/8/layout/vList2"/>
    <dgm:cxn modelId="{D40C1510-7544-4F9B-A5F9-03FF93FFC705}" type="presParOf" srcId="{9AA8E6E4-9297-4F25-9B3C-1F81FA08E9C0}" destId="{20469D55-61D6-4039-93FA-781E3B146477}" srcOrd="23" destOrd="0" presId="urn:microsoft.com/office/officeart/2005/8/layout/vList2"/>
    <dgm:cxn modelId="{C979583D-3C45-45BF-A32B-93DFAFA4C282}" type="presParOf" srcId="{9AA8E6E4-9297-4F25-9B3C-1F81FA08E9C0}" destId="{67EB4515-5FCB-47A1-BAA8-30DCA0CC3754}" srcOrd="24" destOrd="0" presId="urn:microsoft.com/office/officeart/2005/8/layout/vList2"/>
    <dgm:cxn modelId="{884CF731-FBE8-4796-82B2-FE3588B10C6C}" type="presParOf" srcId="{9AA8E6E4-9297-4F25-9B3C-1F81FA08E9C0}" destId="{CA1F7BAE-7930-431F-8D20-D2ACCE6FD98B}" srcOrd="25" destOrd="0" presId="urn:microsoft.com/office/officeart/2005/8/layout/vList2"/>
    <dgm:cxn modelId="{C1145229-44ED-449C-8A30-7FED915531B6}" type="presParOf" srcId="{9AA8E6E4-9297-4F25-9B3C-1F81FA08E9C0}" destId="{8180402F-F2B6-46D6-B71E-693E7F606756}" srcOrd="26" destOrd="0" presId="urn:microsoft.com/office/officeart/2005/8/layout/vList2"/>
    <dgm:cxn modelId="{75816BED-6122-4E24-A775-CFE7225612CE}" type="presParOf" srcId="{9AA8E6E4-9297-4F25-9B3C-1F81FA08E9C0}" destId="{627F72F6-DA72-43B5-8BAF-0D4AADDB1FBA}" srcOrd="27" destOrd="0" presId="urn:microsoft.com/office/officeart/2005/8/layout/vList2"/>
    <dgm:cxn modelId="{9805AC30-7356-4630-8F09-304D8919453D}" type="presParOf" srcId="{9AA8E6E4-9297-4F25-9B3C-1F81FA08E9C0}" destId="{396E8DE0-6B17-4B26-B3EC-E1E0FF511578}" srcOrd="28" destOrd="0" presId="urn:microsoft.com/office/officeart/2005/8/layout/vList2"/>
    <dgm:cxn modelId="{CC7B7252-5BC5-46C3-BD15-78FBA201899C}" type="presParOf" srcId="{9AA8E6E4-9297-4F25-9B3C-1F81FA08E9C0}" destId="{801C9F56-C9EB-461D-9924-0E2589D107DD}" srcOrd="29" destOrd="0" presId="urn:microsoft.com/office/officeart/2005/8/layout/vList2"/>
    <dgm:cxn modelId="{7E39673C-42DA-4D7C-920F-B383EE77B0EA}" type="presParOf" srcId="{9AA8E6E4-9297-4F25-9B3C-1F81FA08E9C0}" destId="{7F497EEF-FC52-457D-ADDC-3E90DD7A8D8F}" srcOrd="30" destOrd="0" presId="urn:microsoft.com/office/officeart/2005/8/layout/vList2"/>
    <dgm:cxn modelId="{EE8E6467-7F31-48CA-88DB-4D20DDAC13AA}" type="presParOf" srcId="{9AA8E6E4-9297-4F25-9B3C-1F81FA08E9C0}" destId="{0D825E24-8BB0-4A99-A72A-37808218316C}" srcOrd="31" destOrd="0" presId="urn:microsoft.com/office/officeart/2005/8/layout/vList2"/>
    <dgm:cxn modelId="{90A42EE1-6617-4BB1-9E54-F1E0FE5459F3}" type="presParOf" srcId="{9AA8E6E4-9297-4F25-9B3C-1F81FA08E9C0}" destId="{C252E031-D5E9-4505-9B76-AABFA28BFFC4}" srcOrd="32" destOrd="0" presId="urn:microsoft.com/office/officeart/2005/8/layout/vList2"/>
    <dgm:cxn modelId="{CB4AE82A-C7A9-4753-813F-1304D37A2D0A}" type="presParOf" srcId="{9AA8E6E4-9297-4F25-9B3C-1F81FA08E9C0}" destId="{2DEEEB13-945F-423C-AA31-2A7569D3D3E9}" srcOrd="33" destOrd="0" presId="urn:microsoft.com/office/officeart/2005/8/layout/vList2"/>
    <dgm:cxn modelId="{FD264D87-689A-4FD7-9DB1-248608405543}" type="presParOf" srcId="{9AA8E6E4-9297-4F25-9B3C-1F81FA08E9C0}" destId="{E5E98721-C5FD-4731-81C4-467CBBBEF67C}" srcOrd="34" destOrd="0" presId="urn:microsoft.com/office/officeart/2005/8/layout/vList2"/>
    <dgm:cxn modelId="{0531087F-9ED0-42E7-84C1-B205DF890A9B}" type="presParOf" srcId="{9AA8E6E4-9297-4F25-9B3C-1F81FA08E9C0}" destId="{4747BB1D-9C0E-4F92-9252-68CE8302D7BF}" srcOrd="35" destOrd="0" presId="urn:microsoft.com/office/officeart/2005/8/layout/vList2"/>
    <dgm:cxn modelId="{029292FC-852A-4304-90D8-64DDBD1A51B6}" type="presParOf" srcId="{9AA8E6E4-9297-4F25-9B3C-1F81FA08E9C0}" destId="{7AA42400-73F5-4B7B-9E4A-8B0C8AE4ADCE}" srcOrd="3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4F6D515-9656-47C2-890D-8977550927A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D915C4B-9C40-41CC-A371-EAA7D9284118}">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G – Homegrown materials </a:t>
          </a:r>
          <a:endParaRPr lang="tr-TR" sz="2000" dirty="0">
            <a:latin typeface="Book Antiqua" pitchFamily="18" charset="0"/>
          </a:endParaRPr>
        </a:p>
      </dgm:t>
    </dgm:pt>
    <dgm:pt modelId="{63A1A3F6-7277-4D27-AE17-66846C468296}" type="parTrans" cxnId="{4FAF994F-C3B0-41ED-BFBB-1C9ED100E36A}">
      <dgm:prSet/>
      <dgm:spPr/>
      <dgm:t>
        <a:bodyPr/>
        <a:lstStyle/>
        <a:p>
          <a:endParaRPr lang="en-US"/>
        </a:p>
      </dgm:t>
    </dgm:pt>
    <dgm:pt modelId="{50733284-82CF-4B4F-ACF3-B13712B74DD2}" type="sibTrans" cxnId="{4FAF994F-C3B0-41ED-BFBB-1C9ED100E36A}">
      <dgm:prSet/>
      <dgm:spPr/>
      <dgm:t>
        <a:bodyPr/>
        <a:lstStyle/>
        <a:p>
          <a:endParaRPr lang="en-US"/>
        </a:p>
      </dgm:t>
    </dgm:pt>
    <dgm:pt modelId="{159C7425-E346-4757-82DB-272AA50A3185}">
      <dgm:prSet custT="1"/>
      <dgm:spPr/>
      <dgm:t>
        <a:bodyPr/>
        <a:lstStyle/>
        <a:p>
          <a:pPr rtl="0"/>
          <a:r>
            <a:rPr lang="en-US" sz="2000" dirty="0" smtClean="0">
              <a:latin typeface="Book Antiqua" pitchFamily="18" charset="0"/>
            </a:rPr>
            <a:t>While producing homegrown materials we can follow a five-stage procedure: </a:t>
          </a:r>
          <a:endParaRPr lang="tr-TR" sz="2000" dirty="0">
            <a:latin typeface="Book Antiqua" pitchFamily="18" charset="0"/>
          </a:endParaRPr>
        </a:p>
      </dgm:t>
    </dgm:pt>
    <dgm:pt modelId="{44C3C7C9-CD14-4073-BB42-D48C85391FDD}" type="parTrans" cxnId="{70605C46-4822-404D-AF1E-8C11B5853C5E}">
      <dgm:prSet/>
      <dgm:spPr/>
      <dgm:t>
        <a:bodyPr/>
        <a:lstStyle/>
        <a:p>
          <a:endParaRPr lang="en-US"/>
        </a:p>
      </dgm:t>
    </dgm:pt>
    <dgm:pt modelId="{9AC59017-D3B9-496B-92BB-4905DF335238}" type="sibTrans" cxnId="{70605C46-4822-404D-AF1E-8C11B5853C5E}">
      <dgm:prSet/>
      <dgm:spPr/>
      <dgm:t>
        <a:bodyPr/>
        <a:lstStyle/>
        <a:p>
          <a:endParaRPr lang="en-US"/>
        </a:p>
      </dgm:t>
    </dgm:pt>
    <dgm:pt modelId="{5FA0453F-9E7C-4B8E-84E0-31A49D4ECE3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Planning: deciding on </a:t>
          </a:r>
          <a:endParaRPr lang="tr-TR" sz="2000" b="1" dirty="0">
            <a:latin typeface="Book Antiqua" pitchFamily="18" charset="0"/>
          </a:endParaRPr>
        </a:p>
      </dgm:t>
    </dgm:pt>
    <dgm:pt modelId="{FE4C7489-8D73-4C0A-98E3-9BED0005CF2C}" type="parTrans" cxnId="{A95CE64B-70B9-4A03-B2B6-DCB70B2B463A}">
      <dgm:prSet/>
      <dgm:spPr/>
      <dgm:t>
        <a:bodyPr/>
        <a:lstStyle/>
        <a:p>
          <a:endParaRPr lang="en-US"/>
        </a:p>
      </dgm:t>
    </dgm:pt>
    <dgm:pt modelId="{35CCFAA6-F8C3-409D-82A6-FCCF87667B37}" type="sibTrans" cxnId="{A95CE64B-70B9-4A03-B2B6-DCB70B2B463A}">
      <dgm:prSet/>
      <dgm:spPr/>
      <dgm:t>
        <a:bodyPr/>
        <a:lstStyle/>
        <a:p>
          <a:endParaRPr lang="en-US"/>
        </a:p>
      </dgm:t>
    </dgm:pt>
    <dgm:pt modelId="{7EA029BC-37ED-4549-9920-E09B2F02F0AF}">
      <dgm:prSet custT="1"/>
      <dgm:spPr/>
      <dgm:t>
        <a:bodyPr/>
        <a:lstStyle/>
        <a:p>
          <a:pPr rtl="0"/>
          <a:r>
            <a:rPr lang="en-US" sz="2000" dirty="0" smtClean="0">
              <a:latin typeface="Book Antiqua" pitchFamily="18" charset="0"/>
            </a:rPr>
            <a:t>what our aims and objectives are</a:t>
          </a:r>
          <a:r>
            <a:rPr lang="tr-TR" sz="2000" dirty="0" smtClean="0">
              <a:latin typeface="Book Antiqua" pitchFamily="18" charset="0"/>
            </a:rPr>
            <a:t>?</a:t>
          </a:r>
          <a:endParaRPr lang="tr-TR" sz="2000" dirty="0">
            <a:latin typeface="Book Antiqua" pitchFamily="18" charset="0"/>
          </a:endParaRPr>
        </a:p>
      </dgm:t>
    </dgm:pt>
    <dgm:pt modelId="{9F43A344-A5A3-45B7-B735-695F24328FDC}" type="parTrans" cxnId="{519FD90C-40BF-4949-A25D-C0C019AF1D1E}">
      <dgm:prSet/>
      <dgm:spPr/>
      <dgm:t>
        <a:bodyPr/>
        <a:lstStyle/>
        <a:p>
          <a:endParaRPr lang="en-US"/>
        </a:p>
      </dgm:t>
    </dgm:pt>
    <dgm:pt modelId="{3A23A96A-FC96-434D-BA3C-227A03E33281}" type="sibTrans" cxnId="{519FD90C-40BF-4949-A25D-C0C019AF1D1E}">
      <dgm:prSet/>
      <dgm:spPr/>
      <dgm:t>
        <a:bodyPr/>
        <a:lstStyle/>
        <a:p>
          <a:endParaRPr lang="en-US"/>
        </a:p>
      </dgm:t>
    </dgm:pt>
    <dgm:pt modelId="{64DC4146-71D2-4997-A960-3FB4558BF93A}">
      <dgm:prSet custT="1"/>
      <dgm:spPr/>
      <dgm:t>
        <a:bodyPr/>
        <a:lstStyle/>
        <a:p>
          <a:pPr rtl="0"/>
          <a:r>
            <a:rPr lang="en-US" sz="2000" noProof="0" dirty="0" smtClean="0">
              <a:latin typeface="Book Antiqua" pitchFamily="18" charset="0"/>
            </a:rPr>
            <a:t>What activities we want to involve the </a:t>
          </a:r>
          <a:r>
            <a:rPr lang="en-US" sz="2000" noProof="0" dirty="0" err="1" smtClean="0">
              <a:latin typeface="Book Antiqua" pitchFamily="18" charset="0"/>
            </a:rPr>
            <a:t>sts</a:t>
          </a:r>
          <a:r>
            <a:rPr lang="en-US" sz="2000" noProof="0" dirty="0" smtClean="0">
              <a:latin typeface="Book Antiqua" pitchFamily="18" charset="0"/>
            </a:rPr>
            <a:t> in?</a:t>
          </a:r>
          <a:endParaRPr lang="en-US" sz="2000" noProof="0" dirty="0">
            <a:latin typeface="Book Antiqua" pitchFamily="18" charset="0"/>
          </a:endParaRPr>
        </a:p>
      </dgm:t>
    </dgm:pt>
    <dgm:pt modelId="{AC049AD6-B261-46DB-BF19-89D190168072}" type="parTrans" cxnId="{2902975A-D43C-4502-B7DD-F1FA1AD63D04}">
      <dgm:prSet/>
      <dgm:spPr/>
      <dgm:t>
        <a:bodyPr/>
        <a:lstStyle/>
        <a:p>
          <a:endParaRPr lang="en-US"/>
        </a:p>
      </dgm:t>
    </dgm:pt>
    <dgm:pt modelId="{44D6C6A0-ECD3-4368-94FB-B4402F4E3554}" type="sibTrans" cxnId="{2902975A-D43C-4502-B7DD-F1FA1AD63D04}">
      <dgm:prSet/>
      <dgm:spPr/>
      <dgm:t>
        <a:bodyPr/>
        <a:lstStyle/>
        <a:p>
          <a:endParaRPr lang="en-US"/>
        </a:p>
      </dgm:t>
    </dgm:pt>
    <dgm:pt modelId="{1FA69F8D-BE82-4154-8B0A-420FEA51CD22}">
      <dgm:prSet custT="1"/>
      <dgm:spPr/>
      <dgm:t>
        <a:bodyPr/>
        <a:lstStyle/>
        <a:p>
          <a:pPr rtl="0"/>
          <a:r>
            <a:rPr lang="en-US" sz="2000" noProof="0" dirty="0" smtClean="0">
              <a:latin typeface="Book Antiqua" pitchFamily="18" charset="0"/>
            </a:rPr>
            <a:t>How we want to </a:t>
          </a:r>
          <a:r>
            <a:rPr lang="en-US" sz="2000" noProof="0" dirty="0" err="1" smtClean="0">
              <a:latin typeface="Book Antiqua" pitchFamily="18" charset="0"/>
            </a:rPr>
            <a:t>sts</a:t>
          </a:r>
          <a:r>
            <a:rPr lang="en-US" sz="2000" noProof="0" dirty="0" smtClean="0">
              <a:latin typeface="Book Antiqua" pitchFamily="18" charset="0"/>
            </a:rPr>
            <a:t> to be group?</a:t>
          </a:r>
          <a:endParaRPr lang="en-US" sz="2000" noProof="0" dirty="0">
            <a:latin typeface="Book Antiqua" pitchFamily="18" charset="0"/>
          </a:endParaRPr>
        </a:p>
      </dgm:t>
    </dgm:pt>
    <dgm:pt modelId="{6275C400-5F7C-41E1-8284-80016C37361A}" type="parTrans" cxnId="{4562AD53-10A2-4EAB-A00D-959BA31A2EC4}">
      <dgm:prSet/>
      <dgm:spPr/>
      <dgm:t>
        <a:bodyPr/>
        <a:lstStyle/>
        <a:p>
          <a:endParaRPr lang="en-US"/>
        </a:p>
      </dgm:t>
    </dgm:pt>
    <dgm:pt modelId="{6E45F35B-0949-434F-B688-41D42B5CB70B}" type="sibTrans" cxnId="{4562AD53-10A2-4EAB-A00D-959BA31A2EC4}">
      <dgm:prSet/>
      <dgm:spPr/>
      <dgm:t>
        <a:bodyPr/>
        <a:lstStyle/>
        <a:p>
          <a:endParaRPr lang="en-US"/>
        </a:p>
      </dgm:t>
    </dgm:pt>
    <dgm:pt modelId="{82D553AC-C279-41D3-B34E-6DEE6B070E85}">
      <dgm:prSet custT="1"/>
      <dgm:spPr/>
      <dgm:t>
        <a:bodyPr/>
        <a:lstStyle/>
        <a:p>
          <a:pPr rtl="0"/>
          <a:r>
            <a:rPr lang="en-US" sz="2000" noProof="0" dirty="0" smtClean="0">
              <a:latin typeface="Book Antiqua" pitchFamily="18" charset="0"/>
            </a:rPr>
            <a:t>What the content of our materials should be?</a:t>
          </a:r>
          <a:endParaRPr lang="en-US" sz="2000" noProof="0" dirty="0">
            <a:latin typeface="Book Antiqua" pitchFamily="18" charset="0"/>
          </a:endParaRPr>
        </a:p>
      </dgm:t>
    </dgm:pt>
    <dgm:pt modelId="{AD6519F8-0D7A-46F8-8340-C0BD242C3101}" type="parTrans" cxnId="{F1C2F74A-F0D6-461D-BEDD-40DC926A66E2}">
      <dgm:prSet/>
      <dgm:spPr/>
      <dgm:t>
        <a:bodyPr/>
        <a:lstStyle/>
        <a:p>
          <a:endParaRPr lang="en-US"/>
        </a:p>
      </dgm:t>
    </dgm:pt>
    <dgm:pt modelId="{ABE35872-17B0-41C9-8B7B-53C1B3DB3509}" type="sibTrans" cxnId="{F1C2F74A-F0D6-461D-BEDD-40DC926A66E2}">
      <dgm:prSet/>
      <dgm:spPr/>
      <dgm:t>
        <a:bodyPr/>
        <a:lstStyle/>
        <a:p>
          <a:endParaRPr lang="en-US"/>
        </a:p>
      </dgm:t>
    </dgm:pt>
    <dgm:pt modelId="{E48CE90F-A1E4-4EE3-9A89-D29A1A552297}">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err="1" smtClean="0">
              <a:latin typeface="Book Antiqua" pitchFamily="18" charset="0"/>
            </a:rPr>
            <a:t>Trialling</a:t>
          </a:r>
          <a:r>
            <a:rPr lang="en-US" sz="2000" dirty="0" smtClean="0">
              <a:latin typeface="Book Antiqua" pitchFamily="18" charset="0"/>
            </a:rPr>
            <a:t>: we should try out the material before using it in  class</a:t>
          </a:r>
          <a:endParaRPr lang="tr-TR" sz="2000" dirty="0">
            <a:latin typeface="Book Antiqua" pitchFamily="18" charset="0"/>
          </a:endParaRPr>
        </a:p>
      </dgm:t>
    </dgm:pt>
    <dgm:pt modelId="{D83C9C7C-9F9D-4F4D-8D49-83368B02AAB7}" type="parTrans" cxnId="{3E2C21A2-2587-430D-B84B-03B340B9B46B}">
      <dgm:prSet/>
      <dgm:spPr/>
      <dgm:t>
        <a:bodyPr/>
        <a:lstStyle/>
        <a:p>
          <a:endParaRPr lang="en-US"/>
        </a:p>
      </dgm:t>
    </dgm:pt>
    <dgm:pt modelId="{88CCFC0E-F241-4704-A091-BFC7510D37D6}" type="sibTrans" cxnId="{3E2C21A2-2587-430D-B84B-03B340B9B46B}">
      <dgm:prSet/>
      <dgm:spPr/>
      <dgm:t>
        <a:bodyPr/>
        <a:lstStyle/>
        <a:p>
          <a:endParaRPr lang="en-US"/>
        </a:p>
      </dgm:t>
    </dgm:pt>
    <dgm:pt modelId="{D59A5866-2579-4D37-9DDD-A634AB9D28E7}">
      <dgm:prSet custT="1"/>
      <dgm:spPr/>
      <dgm:t>
        <a:bodyPr/>
        <a:lstStyle/>
        <a:p>
          <a:pPr rtl="0"/>
          <a:r>
            <a:rPr lang="en-US" sz="2000" noProof="0" dirty="0" smtClean="0">
              <a:latin typeface="Book Antiqua" pitchFamily="18" charset="0"/>
            </a:rPr>
            <a:t>In this way we can avoid problems like ambiguities</a:t>
          </a:r>
          <a:endParaRPr lang="en-US" sz="2000" noProof="0" dirty="0">
            <a:latin typeface="Book Antiqua" pitchFamily="18" charset="0"/>
          </a:endParaRPr>
        </a:p>
      </dgm:t>
    </dgm:pt>
    <dgm:pt modelId="{90ABA3B2-AFFC-4937-AC21-4F149A5E5C8D}" type="parTrans" cxnId="{C5013053-E090-45D8-AB12-BC4B08C25875}">
      <dgm:prSet/>
      <dgm:spPr/>
      <dgm:t>
        <a:bodyPr/>
        <a:lstStyle/>
        <a:p>
          <a:endParaRPr lang="en-US"/>
        </a:p>
      </dgm:t>
    </dgm:pt>
    <dgm:pt modelId="{3F1C5D3F-67DD-4694-A298-0D609FBE03CA}" type="sibTrans" cxnId="{C5013053-E090-45D8-AB12-BC4B08C25875}">
      <dgm:prSet/>
      <dgm:spPr/>
      <dgm:t>
        <a:bodyPr/>
        <a:lstStyle/>
        <a:p>
          <a:endParaRPr lang="en-US"/>
        </a:p>
      </dgm:t>
    </dgm:pt>
    <dgm:pt modelId="{A143607E-70FB-4A22-A77F-B5B55007970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Evaluating</a:t>
          </a:r>
          <a:r>
            <a:rPr lang="en-US" sz="2000" dirty="0" smtClean="0">
              <a:latin typeface="Book Antiqua" pitchFamily="18" charset="0"/>
            </a:rPr>
            <a:t>: we should evaluate its appropriacy, </a:t>
          </a:r>
          <a:endParaRPr lang="tr-TR" sz="2000" dirty="0">
            <a:latin typeface="Book Antiqua" pitchFamily="18" charset="0"/>
          </a:endParaRPr>
        </a:p>
      </dgm:t>
    </dgm:pt>
    <dgm:pt modelId="{30826419-E72A-4D26-B104-6C67FC18D7D3}" type="parTrans" cxnId="{11C03A0E-75A6-4A6E-8694-A6C3BAA2FEA6}">
      <dgm:prSet/>
      <dgm:spPr/>
      <dgm:t>
        <a:bodyPr/>
        <a:lstStyle/>
        <a:p>
          <a:endParaRPr lang="en-US"/>
        </a:p>
      </dgm:t>
    </dgm:pt>
    <dgm:pt modelId="{3D122FF5-AA34-4264-A4A7-4C0D156C925D}" type="sibTrans" cxnId="{11C03A0E-75A6-4A6E-8694-A6C3BAA2FEA6}">
      <dgm:prSet/>
      <dgm:spPr/>
      <dgm:t>
        <a:bodyPr/>
        <a:lstStyle/>
        <a:p>
          <a:endParaRPr lang="en-US"/>
        </a:p>
      </dgm:t>
    </dgm:pt>
    <dgm:pt modelId="{2370C4F3-7428-408C-AC09-442A043836E4}">
      <dgm:prSet custT="1"/>
      <dgm:spPr/>
      <dgm:t>
        <a:bodyPr/>
        <a:lstStyle/>
        <a:p>
          <a:pPr rtl="0"/>
          <a:r>
            <a:rPr lang="en-US" sz="2000" dirty="0" smtClean="0">
              <a:latin typeface="Book Antiqua" pitchFamily="18" charset="0"/>
            </a:rPr>
            <a:t>redesign it if necessary</a:t>
          </a:r>
          <a:endParaRPr lang="tr-TR" sz="2000" dirty="0">
            <a:latin typeface="Book Antiqua" pitchFamily="18" charset="0"/>
          </a:endParaRPr>
        </a:p>
      </dgm:t>
    </dgm:pt>
    <dgm:pt modelId="{9F724065-40AC-4F57-871A-D5DA20D74E3A}" type="parTrans" cxnId="{8E4B5907-DDE4-4E4F-8969-79B0DAE41C1F}">
      <dgm:prSet/>
      <dgm:spPr/>
      <dgm:t>
        <a:bodyPr/>
        <a:lstStyle/>
        <a:p>
          <a:endParaRPr lang="en-US"/>
        </a:p>
      </dgm:t>
    </dgm:pt>
    <dgm:pt modelId="{286CF6D7-37E9-461B-8259-236CF624FDE7}" type="sibTrans" cxnId="{8E4B5907-DDE4-4E4F-8969-79B0DAE41C1F}">
      <dgm:prSet/>
      <dgm:spPr/>
      <dgm:t>
        <a:bodyPr/>
        <a:lstStyle/>
        <a:p>
          <a:endParaRPr lang="en-US"/>
        </a:p>
      </dgm:t>
    </dgm:pt>
    <dgm:pt modelId="{92C744F2-7632-455C-B22E-EE30379EBED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Classifying</a:t>
          </a:r>
          <a:r>
            <a:rPr lang="en-US" sz="2000" dirty="0" smtClean="0">
              <a:latin typeface="Book Antiqua" pitchFamily="18" charset="0"/>
            </a:rPr>
            <a:t>:</a:t>
          </a:r>
          <a:r>
            <a:rPr lang="tr-TR" sz="2000" dirty="0" smtClean="0">
              <a:latin typeface="Book Antiqua" pitchFamily="18" charset="0"/>
            </a:rPr>
            <a:t> </a:t>
          </a:r>
          <a:r>
            <a:rPr lang="en-US" sz="2000" dirty="0" smtClean="0">
              <a:latin typeface="Book Antiqua" pitchFamily="18" charset="0"/>
            </a:rPr>
            <a:t>store and classify our homegrown materials </a:t>
          </a:r>
          <a:endParaRPr lang="tr-TR" sz="2000" dirty="0">
            <a:latin typeface="Book Antiqua" pitchFamily="18" charset="0"/>
          </a:endParaRPr>
        </a:p>
      </dgm:t>
    </dgm:pt>
    <dgm:pt modelId="{DE6B5ECC-B16E-43F9-86D7-88BF97E4290F}" type="parTrans" cxnId="{AD548068-EAEE-4A51-9DAE-41C7F0740F78}">
      <dgm:prSet/>
      <dgm:spPr/>
      <dgm:t>
        <a:bodyPr/>
        <a:lstStyle/>
        <a:p>
          <a:endParaRPr lang="en-US"/>
        </a:p>
      </dgm:t>
    </dgm:pt>
    <dgm:pt modelId="{3C21C6F0-2AB7-44CC-B0D1-986DB1B5AFC0}" type="sibTrans" cxnId="{AD548068-EAEE-4A51-9DAE-41C7F0740F78}">
      <dgm:prSet/>
      <dgm:spPr/>
      <dgm:t>
        <a:bodyPr/>
        <a:lstStyle/>
        <a:p>
          <a:endParaRPr lang="en-US"/>
        </a:p>
      </dgm:t>
    </dgm:pt>
    <dgm:pt modelId="{E8927CEF-3BA0-452A-A1D1-00C974558C9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Record-keeping</a:t>
          </a:r>
          <a:r>
            <a:rPr lang="en-US" sz="2000" dirty="0" smtClean="0">
              <a:latin typeface="Book Antiqua" pitchFamily="18" charset="0"/>
            </a:rPr>
            <a:t>: keep a record of what materials we have used, </a:t>
          </a:r>
          <a:endParaRPr lang="tr-TR" sz="2000" dirty="0">
            <a:latin typeface="Book Antiqua" pitchFamily="18" charset="0"/>
          </a:endParaRPr>
        </a:p>
      </dgm:t>
    </dgm:pt>
    <dgm:pt modelId="{9E326965-B375-4722-87D6-C1F39677FDE3}" type="parTrans" cxnId="{3C241BA8-EF97-486A-B293-17084EA83AA1}">
      <dgm:prSet/>
      <dgm:spPr/>
      <dgm:t>
        <a:bodyPr/>
        <a:lstStyle/>
        <a:p>
          <a:endParaRPr lang="en-US"/>
        </a:p>
      </dgm:t>
    </dgm:pt>
    <dgm:pt modelId="{FF3AE665-2AFA-41D0-BB86-65F34E540215}" type="sibTrans" cxnId="{3C241BA8-EF97-486A-B293-17084EA83AA1}">
      <dgm:prSet/>
      <dgm:spPr/>
      <dgm:t>
        <a:bodyPr/>
        <a:lstStyle/>
        <a:p>
          <a:endParaRPr lang="en-US"/>
        </a:p>
      </dgm:t>
    </dgm:pt>
    <dgm:pt modelId="{B7141E60-3010-460C-BE6C-54ABC5CE476E}">
      <dgm:prSet custT="1"/>
      <dgm:spPr/>
      <dgm:t>
        <a:bodyPr/>
        <a:lstStyle/>
        <a:p>
          <a:pPr rtl="0"/>
          <a:r>
            <a:rPr lang="en-US" sz="2000" dirty="0" smtClean="0">
              <a:latin typeface="Book Antiqua" pitchFamily="18" charset="0"/>
            </a:rPr>
            <a:t>what the evaluations are </a:t>
          </a:r>
          <a:br>
            <a:rPr lang="en-US" sz="2000" dirty="0" smtClean="0">
              <a:latin typeface="Book Antiqua" pitchFamily="18" charset="0"/>
            </a:rPr>
          </a:br>
          <a:endParaRPr lang="en-US" sz="2000" dirty="0">
            <a:latin typeface="Book Antiqua" pitchFamily="18" charset="0"/>
          </a:endParaRPr>
        </a:p>
      </dgm:t>
    </dgm:pt>
    <dgm:pt modelId="{3868D976-B645-4D21-98F6-CAB7B7E90855}" type="parTrans" cxnId="{3DED526A-F9C3-480C-94D4-35E6B239EA4B}">
      <dgm:prSet/>
      <dgm:spPr/>
      <dgm:t>
        <a:bodyPr/>
        <a:lstStyle/>
        <a:p>
          <a:endParaRPr lang="en-US"/>
        </a:p>
      </dgm:t>
    </dgm:pt>
    <dgm:pt modelId="{6C0C2A5B-C777-4D61-A492-CAE1907FC4BD}" type="sibTrans" cxnId="{3DED526A-F9C3-480C-94D4-35E6B239EA4B}">
      <dgm:prSet/>
      <dgm:spPr/>
      <dgm:t>
        <a:bodyPr/>
        <a:lstStyle/>
        <a:p>
          <a:endParaRPr lang="en-US"/>
        </a:p>
      </dgm:t>
    </dgm:pt>
    <dgm:pt modelId="{44AEBB3B-6E27-4B2A-BA92-72780C473842}" type="pres">
      <dgm:prSet presAssocID="{14F6D515-9656-47C2-890D-8977550927AA}" presName="linear" presStyleCnt="0">
        <dgm:presLayoutVars>
          <dgm:animLvl val="lvl"/>
          <dgm:resizeHandles val="exact"/>
        </dgm:presLayoutVars>
      </dgm:prSet>
      <dgm:spPr/>
      <dgm:t>
        <a:bodyPr/>
        <a:lstStyle/>
        <a:p>
          <a:endParaRPr lang="en-US"/>
        </a:p>
      </dgm:t>
    </dgm:pt>
    <dgm:pt modelId="{93014681-71C1-4B18-B014-655CE0D4054E}" type="pres">
      <dgm:prSet presAssocID="{2D915C4B-9C40-41CC-A371-EAA7D9284118}" presName="parentText" presStyleLbl="node1" presStyleIdx="0" presStyleCnt="14">
        <dgm:presLayoutVars>
          <dgm:chMax val="0"/>
          <dgm:bulletEnabled val="1"/>
        </dgm:presLayoutVars>
      </dgm:prSet>
      <dgm:spPr/>
      <dgm:t>
        <a:bodyPr/>
        <a:lstStyle/>
        <a:p>
          <a:endParaRPr lang="en-US"/>
        </a:p>
      </dgm:t>
    </dgm:pt>
    <dgm:pt modelId="{7F6C66B2-D5C4-4BDE-9D39-EA06608C5DA7}" type="pres">
      <dgm:prSet presAssocID="{50733284-82CF-4B4F-ACF3-B13712B74DD2}" presName="spacer" presStyleCnt="0"/>
      <dgm:spPr/>
    </dgm:pt>
    <dgm:pt modelId="{559C8A87-54D0-4495-886A-89AC585A78F2}" type="pres">
      <dgm:prSet presAssocID="{159C7425-E346-4757-82DB-272AA50A3185}" presName="parentText" presStyleLbl="node1" presStyleIdx="1" presStyleCnt="14">
        <dgm:presLayoutVars>
          <dgm:chMax val="0"/>
          <dgm:bulletEnabled val="1"/>
        </dgm:presLayoutVars>
      </dgm:prSet>
      <dgm:spPr/>
      <dgm:t>
        <a:bodyPr/>
        <a:lstStyle/>
        <a:p>
          <a:endParaRPr lang="en-US"/>
        </a:p>
      </dgm:t>
    </dgm:pt>
    <dgm:pt modelId="{F2BB0F0A-73D0-49C2-B59A-BBD6C25485CD}" type="pres">
      <dgm:prSet presAssocID="{9AC59017-D3B9-496B-92BB-4905DF335238}" presName="spacer" presStyleCnt="0"/>
      <dgm:spPr/>
    </dgm:pt>
    <dgm:pt modelId="{46CEBDC9-A25D-4D08-B1B7-F745C0CF35CD}" type="pres">
      <dgm:prSet presAssocID="{5FA0453F-9E7C-4B8E-84E0-31A49D4ECE3F}" presName="parentText" presStyleLbl="node1" presStyleIdx="2" presStyleCnt="14">
        <dgm:presLayoutVars>
          <dgm:chMax val="0"/>
          <dgm:bulletEnabled val="1"/>
        </dgm:presLayoutVars>
      </dgm:prSet>
      <dgm:spPr/>
      <dgm:t>
        <a:bodyPr/>
        <a:lstStyle/>
        <a:p>
          <a:endParaRPr lang="en-US"/>
        </a:p>
      </dgm:t>
    </dgm:pt>
    <dgm:pt modelId="{8AF68B89-36BE-47F1-A725-C26C1FFF618F}" type="pres">
      <dgm:prSet presAssocID="{35CCFAA6-F8C3-409D-82A6-FCCF87667B37}" presName="spacer" presStyleCnt="0"/>
      <dgm:spPr/>
    </dgm:pt>
    <dgm:pt modelId="{13525F8F-2741-4AA8-8830-8D3BDE635DAA}" type="pres">
      <dgm:prSet presAssocID="{7EA029BC-37ED-4549-9920-E09B2F02F0AF}" presName="parentText" presStyleLbl="node1" presStyleIdx="3" presStyleCnt="14">
        <dgm:presLayoutVars>
          <dgm:chMax val="0"/>
          <dgm:bulletEnabled val="1"/>
        </dgm:presLayoutVars>
      </dgm:prSet>
      <dgm:spPr/>
      <dgm:t>
        <a:bodyPr/>
        <a:lstStyle/>
        <a:p>
          <a:endParaRPr lang="en-US"/>
        </a:p>
      </dgm:t>
    </dgm:pt>
    <dgm:pt modelId="{B59195A2-121B-4A86-84B0-CD352061153C}" type="pres">
      <dgm:prSet presAssocID="{3A23A96A-FC96-434D-BA3C-227A03E33281}" presName="spacer" presStyleCnt="0"/>
      <dgm:spPr/>
    </dgm:pt>
    <dgm:pt modelId="{6BC2ECDC-4564-4077-898B-D22D2C742344}" type="pres">
      <dgm:prSet presAssocID="{64DC4146-71D2-4997-A960-3FB4558BF93A}" presName="parentText" presStyleLbl="node1" presStyleIdx="4" presStyleCnt="14">
        <dgm:presLayoutVars>
          <dgm:chMax val="0"/>
          <dgm:bulletEnabled val="1"/>
        </dgm:presLayoutVars>
      </dgm:prSet>
      <dgm:spPr/>
      <dgm:t>
        <a:bodyPr/>
        <a:lstStyle/>
        <a:p>
          <a:endParaRPr lang="en-US"/>
        </a:p>
      </dgm:t>
    </dgm:pt>
    <dgm:pt modelId="{5FE41B82-3D1F-48DF-9E7C-6F53BD91A542}" type="pres">
      <dgm:prSet presAssocID="{44D6C6A0-ECD3-4368-94FB-B4402F4E3554}" presName="spacer" presStyleCnt="0"/>
      <dgm:spPr/>
    </dgm:pt>
    <dgm:pt modelId="{DDBA2C76-7159-4836-BB3E-A83423A9AF46}" type="pres">
      <dgm:prSet presAssocID="{1FA69F8D-BE82-4154-8B0A-420FEA51CD22}" presName="parentText" presStyleLbl="node1" presStyleIdx="5" presStyleCnt="14">
        <dgm:presLayoutVars>
          <dgm:chMax val="0"/>
          <dgm:bulletEnabled val="1"/>
        </dgm:presLayoutVars>
      </dgm:prSet>
      <dgm:spPr/>
      <dgm:t>
        <a:bodyPr/>
        <a:lstStyle/>
        <a:p>
          <a:endParaRPr lang="en-US"/>
        </a:p>
      </dgm:t>
    </dgm:pt>
    <dgm:pt modelId="{78C6570F-5569-4BE5-99DB-DE826E935728}" type="pres">
      <dgm:prSet presAssocID="{6E45F35B-0949-434F-B688-41D42B5CB70B}" presName="spacer" presStyleCnt="0"/>
      <dgm:spPr/>
    </dgm:pt>
    <dgm:pt modelId="{3ECBFB9F-818F-4562-8074-8F3C2BDCA65F}" type="pres">
      <dgm:prSet presAssocID="{82D553AC-C279-41D3-B34E-6DEE6B070E85}" presName="parentText" presStyleLbl="node1" presStyleIdx="6" presStyleCnt="14">
        <dgm:presLayoutVars>
          <dgm:chMax val="0"/>
          <dgm:bulletEnabled val="1"/>
        </dgm:presLayoutVars>
      </dgm:prSet>
      <dgm:spPr/>
      <dgm:t>
        <a:bodyPr/>
        <a:lstStyle/>
        <a:p>
          <a:endParaRPr lang="en-US"/>
        </a:p>
      </dgm:t>
    </dgm:pt>
    <dgm:pt modelId="{D474BFD9-A44B-48DC-8B49-1507CB0BD1F3}" type="pres">
      <dgm:prSet presAssocID="{ABE35872-17B0-41C9-8B7B-53C1B3DB3509}" presName="spacer" presStyleCnt="0"/>
      <dgm:spPr/>
    </dgm:pt>
    <dgm:pt modelId="{E350E20D-AA1F-47F5-A782-2CEED2E88D8D}" type="pres">
      <dgm:prSet presAssocID="{E48CE90F-A1E4-4EE3-9A89-D29A1A552297}" presName="parentText" presStyleLbl="node1" presStyleIdx="7" presStyleCnt="14">
        <dgm:presLayoutVars>
          <dgm:chMax val="0"/>
          <dgm:bulletEnabled val="1"/>
        </dgm:presLayoutVars>
      </dgm:prSet>
      <dgm:spPr/>
      <dgm:t>
        <a:bodyPr/>
        <a:lstStyle/>
        <a:p>
          <a:endParaRPr lang="en-US"/>
        </a:p>
      </dgm:t>
    </dgm:pt>
    <dgm:pt modelId="{CA083ECF-378C-4ED2-A297-44FAD3FDA7E4}" type="pres">
      <dgm:prSet presAssocID="{88CCFC0E-F241-4704-A091-BFC7510D37D6}" presName="spacer" presStyleCnt="0"/>
      <dgm:spPr/>
    </dgm:pt>
    <dgm:pt modelId="{14FE13F8-FA5C-4EC4-A3D6-49332F4C502F}" type="pres">
      <dgm:prSet presAssocID="{D59A5866-2579-4D37-9DDD-A634AB9D28E7}" presName="parentText" presStyleLbl="node1" presStyleIdx="8" presStyleCnt="14">
        <dgm:presLayoutVars>
          <dgm:chMax val="0"/>
          <dgm:bulletEnabled val="1"/>
        </dgm:presLayoutVars>
      </dgm:prSet>
      <dgm:spPr/>
      <dgm:t>
        <a:bodyPr/>
        <a:lstStyle/>
        <a:p>
          <a:endParaRPr lang="en-US"/>
        </a:p>
      </dgm:t>
    </dgm:pt>
    <dgm:pt modelId="{181549BE-D4C7-4028-BC06-7A353D934823}" type="pres">
      <dgm:prSet presAssocID="{3F1C5D3F-67DD-4694-A298-0D609FBE03CA}" presName="spacer" presStyleCnt="0"/>
      <dgm:spPr/>
    </dgm:pt>
    <dgm:pt modelId="{F15C8565-E9D1-4338-BEE6-022754689DD9}" type="pres">
      <dgm:prSet presAssocID="{A143607E-70FB-4A22-A77F-B5B55007970B}" presName="parentText" presStyleLbl="node1" presStyleIdx="9" presStyleCnt="14">
        <dgm:presLayoutVars>
          <dgm:chMax val="0"/>
          <dgm:bulletEnabled val="1"/>
        </dgm:presLayoutVars>
      </dgm:prSet>
      <dgm:spPr/>
      <dgm:t>
        <a:bodyPr/>
        <a:lstStyle/>
        <a:p>
          <a:endParaRPr lang="en-US"/>
        </a:p>
      </dgm:t>
    </dgm:pt>
    <dgm:pt modelId="{A3A89311-E6C1-4B7A-8139-49214BB3CBBD}" type="pres">
      <dgm:prSet presAssocID="{3D122FF5-AA34-4264-A4A7-4C0D156C925D}" presName="spacer" presStyleCnt="0"/>
      <dgm:spPr/>
    </dgm:pt>
    <dgm:pt modelId="{8D036A59-AA49-4BEA-B3A8-89477D5BB83E}" type="pres">
      <dgm:prSet presAssocID="{2370C4F3-7428-408C-AC09-442A043836E4}" presName="parentText" presStyleLbl="node1" presStyleIdx="10" presStyleCnt="14">
        <dgm:presLayoutVars>
          <dgm:chMax val="0"/>
          <dgm:bulletEnabled val="1"/>
        </dgm:presLayoutVars>
      </dgm:prSet>
      <dgm:spPr/>
      <dgm:t>
        <a:bodyPr/>
        <a:lstStyle/>
        <a:p>
          <a:endParaRPr lang="en-US"/>
        </a:p>
      </dgm:t>
    </dgm:pt>
    <dgm:pt modelId="{C3ABE1AC-9947-4CEA-8A40-B5032AFC8624}" type="pres">
      <dgm:prSet presAssocID="{286CF6D7-37E9-461B-8259-236CF624FDE7}" presName="spacer" presStyleCnt="0"/>
      <dgm:spPr/>
    </dgm:pt>
    <dgm:pt modelId="{8501C091-69CA-47E4-A5A9-EB2B8A6BAD10}" type="pres">
      <dgm:prSet presAssocID="{92C744F2-7632-455C-B22E-EE30379EBEDF}" presName="parentText" presStyleLbl="node1" presStyleIdx="11" presStyleCnt="14">
        <dgm:presLayoutVars>
          <dgm:chMax val="0"/>
          <dgm:bulletEnabled val="1"/>
        </dgm:presLayoutVars>
      </dgm:prSet>
      <dgm:spPr/>
      <dgm:t>
        <a:bodyPr/>
        <a:lstStyle/>
        <a:p>
          <a:endParaRPr lang="en-US"/>
        </a:p>
      </dgm:t>
    </dgm:pt>
    <dgm:pt modelId="{3485B042-94C6-43D5-A3AC-389A43C78D39}" type="pres">
      <dgm:prSet presAssocID="{3C21C6F0-2AB7-44CC-B0D1-986DB1B5AFC0}" presName="spacer" presStyleCnt="0"/>
      <dgm:spPr/>
    </dgm:pt>
    <dgm:pt modelId="{F7186613-B322-4CF6-8B27-5B71FC3F21FC}" type="pres">
      <dgm:prSet presAssocID="{E8927CEF-3BA0-452A-A1D1-00C974558C9C}" presName="parentText" presStyleLbl="node1" presStyleIdx="12" presStyleCnt="14">
        <dgm:presLayoutVars>
          <dgm:chMax val="0"/>
          <dgm:bulletEnabled val="1"/>
        </dgm:presLayoutVars>
      </dgm:prSet>
      <dgm:spPr/>
      <dgm:t>
        <a:bodyPr/>
        <a:lstStyle/>
        <a:p>
          <a:endParaRPr lang="en-US"/>
        </a:p>
      </dgm:t>
    </dgm:pt>
    <dgm:pt modelId="{E47E4778-8EB9-482F-B310-53129453E0DE}" type="pres">
      <dgm:prSet presAssocID="{FF3AE665-2AFA-41D0-BB86-65F34E540215}" presName="spacer" presStyleCnt="0"/>
      <dgm:spPr/>
    </dgm:pt>
    <dgm:pt modelId="{3B4FA7B8-B2E6-4546-910F-8D9D05071708}" type="pres">
      <dgm:prSet presAssocID="{B7141E60-3010-460C-BE6C-54ABC5CE476E}" presName="parentText" presStyleLbl="node1" presStyleIdx="13" presStyleCnt="14">
        <dgm:presLayoutVars>
          <dgm:chMax val="0"/>
          <dgm:bulletEnabled val="1"/>
        </dgm:presLayoutVars>
      </dgm:prSet>
      <dgm:spPr/>
      <dgm:t>
        <a:bodyPr/>
        <a:lstStyle/>
        <a:p>
          <a:endParaRPr lang="en-US"/>
        </a:p>
      </dgm:t>
    </dgm:pt>
  </dgm:ptLst>
  <dgm:cxnLst>
    <dgm:cxn modelId="{8E4B5907-DDE4-4E4F-8969-79B0DAE41C1F}" srcId="{14F6D515-9656-47C2-890D-8977550927AA}" destId="{2370C4F3-7428-408C-AC09-442A043836E4}" srcOrd="10" destOrd="0" parTransId="{9F724065-40AC-4F57-871A-D5DA20D74E3A}" sibTransId="{286CF6D7-37E9-461B-8259-236CF624FDE7}"/>
    <dgm:cxn modelId="{3E2C21A2-2587-430D-B84B-03B340B9B46B}" srcId="{14F6D515-9656-47C2-890D-8977550927AA}" destId="{E48CE90F-A1E4-4EE3-9A89-D29A1A552297}" srcOrd="7" destOrd="0" parTransId="{D83C9C7C-9F9D-4F4D-8D49-83368B02AAB7}" sibTransId="{88CCFC0E-F241-4704-A091-BFC7510D37D6}"/>
    <dgm:cxn modelId="{AE9FAE71-87EB-471B-BEF8-BBE1328DDC80}" type="presOf" srcId="{92C744F2-7632-455C-B22E-EE30379EBEDF}" destId="{8501C091-69CA-47E4-A5A9-EB2B8A6BAD10}" srcOrd="0" destOrd="0" presId="urn:microsoft.com/office/officeart/2005/8/layout/vList2"/>
    <dgm:cxn modelId="{7FC0AB81-F4EB-4C03-A9F5-6EBD0A0E374D}" type="presOf" srcId="{64DC4146-71D2-4997-A960-3FB4558BF93A}" destId="{6BC2ECDC-4564-4077-898B-D22D2C742344}" srcOrd="0" destOrd="0" presId="urn:microsoft.com/office/officeart/2005/8/layout/vList2"/>
    <dgm:cxn modelId="{F1C2F74A-F0D6-461D-BEDD-40DC926A66E2}" srcId="{14F6D515-9656-47C2-890D-8977550927AA}" destId="{82D553AC-C279-41D3-B34E-6DEE6B070E85}" srcOrd="6" destOrd="0" parTransId="{AD6519F8-0D7A-46F8-8340-C0BD242C3101}" sibTransId="{ABE35872-17B0-41C9-8B7B-53C1B3DB3509}"/>
    <dgm:cxn modelId="{CCE2967E-3DED-48F3-AC55-46B1F30C240F}" type="presOf" srcId="{14F6D515-9656-47C2-890D-8977550927AA}" destId="{44AEBB3B-6E27-4B2A-BA92-72780C473842}" srcOrd="0" destOrd="0" presId="urn:microsoft.com/office/officeart/2005/8/layout/vList2"/>
    <dgm:cxn modelId="{A95CE64B-70B9-4A03-B2B6-DCB70B2B463A}" srcId="{14F6D515-9656-47C2-890D-8977550927AA}" destId="{5FA0453F-9E7C-4B8E-84E0-31A49D4ECE3F}" srcOrd="2" destOrd="0" parTransId="{FE4C7489-8D73-4C0A-98E3-9BED0005CF2C}" sibTransId="{35CCFAA6-F8C3-409D-82A6-FCCF87667B37}"/>
    <dgm:cxn modelId="{AD548068-EAEE-4A51-9DAE-41C7F0740F78}" srcId="{14F6D515-9656-47C2-890D-8977550927AA}" destId="{92C744F2-7632-455C-B22E-EE30379EBEDF}" srcOrd="11" destOrd="0" parTransId="{DE6B5ECC-B16E-43F9-86D7-88BF97E4290F}" sibTransId="{3C21C6F0-2AB7-44CC-B0D1-986DB1B5AFC0}"/>
    <dgm:cxn modelId="{359A2B46-3E47-4E8C-9D75-9AD99A0B1756}" type="presOf" srcId="{7EA029BC-37ED-4549-9920-E09B2F02F0AF}" destId="{13525F8F-2741-4AA8-8830-8D3BDE635DAA}" srcOrd="0" destOrd="0" presId="urn:microsoft.com/office/officeart/2005/8/layout/vList2"/>
    <dgm:cxn modelId="{C5013053-E090-45D8-AB12-BC4B08C25875}" srcId="{14F6D515-9656-47C2-890D-8977550927AA}" destId="{D59A5866-2579-4D37-9DDD-A634AB9D28E7}" srcOrd="8" destOrd="0" parTransId="{90ABA3B2-AFFC-4937-AC21-4F149A5E5C8D}" sibTransId="{3F1C5D3F-67DD-4694-A298-0D609FBE03CA}"/>
    <dgm:cxn modelId="{C306DD40-CB40-4481-9998-7C2886D2FFA2}" type="presOf" srcId="{1FA69F8D-BE82-4154-8B0A-420FEA51CD22}" destId="{DDBA2C76-7159-4836-BB3E-A83423A9AF46}" srcOrd="0" destOrd="0" presId="urn:microsoft.com/office/officeart/2005/8/layout/vList2"/>
    <dgm:cxn modelId="{4562AD53-10A2-4EAB-A00D-959BA31A2EC4}" srcId="{14F6D515-9656-47C2-890D-8977550927AA}" destId="{1FA69F8D-BE82-4154-8B0A-420FEA51CD22}" srcOrd="5" destOrd="0" parTransId="{6275C400-5F7C-41E1-8284-80016C37361A}" sibTransId="{6E45F35B-0949-434F-B688-41D42B5CB70B}"/>
    <dgm:cxn modelId="{DC3D7ED7-EEB3-4997-813E-84BA87963D51}" type="presOf" srcId="{A143607E-70FB-4A22-A77F-B5B55007970B}" destId="{F15C8565-E9D1-4338-BEE6-022754689DD9}" srcOrd="0" destOrd="0" presId="urn:microsoft.com/office/officeart/2005/8/layout/vList2"/>
    <dgm:cxn modelId="{D779CD08-CCE0-4E5E-8F1A-B5D34FCD278A}" type="presOf" srcId="{B7141E60-3010-460C-BE6C-54ABC5CE476E}" destId="{3B4FA7B8-B2E6-4546-910F-8D9D05071708}" srcOrd="0" destOrd="0" presId="urn:microsoft.com/office/officeart/2005/8/layout/vList2"/>
    <dgm:cxn modelId="{4FAF994F-C3B0-41ED-BFBB-1C9ED100E36A}" srcId="{14F6D515-9656-47C2-890D-8977550927AA}" destId="{2D915C4B-9C40-41CC-A371-EAA7D9284118}" srcOrd="0" destOrd="0" parTransId="{63A1A3F6-7277-4D27-AE17-66846C468296}" sibTransId="{50733284-82CF-4B4F-ACF3-B13712B74DD2}"/>
    <dgm:cxn modelId="{2C63CB54-8B4C-491E-81CA-5ECE1D15541E}" type="presOf" srcId="{5FA0453F-9E7C-4B8E-84E0-31A49D4ECE3F}" destId="{46CEBDC9-A25D-4D08-B1B7-F745C0CF35CD}" srcOrd="0" destOrd="0" presId="urn:microsoft.com/office/officeart/2005/8/layout/vList2"/>
    <dgm:cxn modelId="{3DED526A-F9C3-480C-94D4-35E6B239EA4B}" srcId="{14F6D515-9656-47C2-890D-8977550927AA}" destId="{B7141E60-3010-460C-BE6C-54ABC5CE476E}" srcOrd="13" destOrd="0" parTransId="{3868D976-B645-4D21-98F6-CAB7B7E90855}" sibTransId="{6C0C2A5B-C777-4D61-A492-CAE1907FC4BD}"/>
    <dgm:cxn modelId="{8F5226E7-D838-4717-B0C4-EA58F964D7D3}" type="presOf" srcId="{D59A5866-2579-4D37-9DDD-A634AB9D28E7}" destId="{14FE13F8-FA5C-4EC4-A3D6-49332F4C502F}" srcOrd="0" destOrd="0" presId="urn:microsoft.com/office/officeart/2005/8/layout/vList2"/>
    <dgm:cxn modelId="{9217B2DB-F5C0-461A-9EC1-D0401728187A}" type="presOf" srcId="{82D553AC-C279-41D3-B34E-6DEE6B070E85}" destId="{3ECBFB9F-818F-4562-8074-8F3C2BDCA65F}" srcOrd="0" destOrd="0" presId="urn:microsoft.com/office/officeart/2005/8/layout/vList2"/>
    <dgm:cxn modelId="{2902975A-D43C-4502-B7DD-F1FA1AD63D04}" srcId="{14F6D515-9656-47C2-890D-8977550927AA}" destId="{64DC4146-71D2-4997-A960-3FB4558BF93A}" srcOrd="4" destOrd="0" parTransId="{AC049AD6-B261-46DB-BF19-89D190168072}" sibTransId="{44D6C6A0-ECD3-4368-94FB-B4402F4E3554}"/>
    <dgm:cxn modelId="{70605C46-4822-404D-AF1E-8C11B5853C5E}" srcId="{14F6D515-9656-47C2-890D-8977550927AA}" destId="{159C7425-E346-4757-82DB-272AA50A3185}" srcOrd="1" destOrd="0" parTransId="{44C3C7C9-CD14-4073-BB42-D48C85391FDD}" sibTransId="{9AC59017-D3B9-496B-92BB-4905DF335238}"/>
    <dgm:cxn modelId="{3C241BA8-EF97-486A-B293-17084EA83AA1}" srcId="{14F6D515-9656-47C2-890D-8977550927AA}" destId="{E8927CEF-3BA0-452A-A1D1-00C974558C9C}" srcOrd="12" destOrd="0" parTransId="{9E326965-B375-4722-87D6-C1F39677FDE3}" sibTransId="{FF3AE665-2AFA-41D0-BB86-65F34E540215}"/>
    <dgm:cxn modelId="{161F6CA7-CD8D-4112-8C77-312806015423}" type="presOf" srcId="{159C7425-E346-4757-82DB-272AA50A3185}" destId="{559C8A87-54D0-4495-886A-89AC585A78F2}" srcOrd="0" destOrd="0" presId="urn:microsoft.com/office/officeart/2005/8/layout/vList2"/>
    <dgm:cxn modelId="{11C03A0E-75A6-4A6E-8694-A6C3BAA2FEA6}" srcId="{14F6D515-9656-47C2-890D-8977550927AA}" destId="{A143607E-70FB-4A22-A77F-B5B55007970B}" srcOrd="9" destOrd="0" parTransId="{30826419-E72A-4D26-B104-6C67FC18D7D3}" sibTransId="{3D122FF5-AA34-4264-A4A7-4C0D156C925D}"/>
    <dgm:cxn modelId="{E0AEEF46-0CC9-4EE7-9DF6-977EC73BA2D9}" type="presOf" srcId="{E8927CEF-3BA0-452A-A1D1-00C974558C9C}" destId="{F7186613-B322-4CF6-8B27-5B71FC3F21FC}" srcOrd="0" destOrd="0" presId="urn:microsoft.com/office/officeart/2005/8/layout/vList2"/>
    <dgm:cxn modelId="{23FA59AD-190F-4962-846D-63FE04E055E2}" type="presOf" srcId="{2370C4F3-7428-408C-AC09-442A043836E4}" destId="{8D036A59-AA49-4BEA-B3A8-89477D5BB83E}" srcOrd="0" destOrd="0" presId="urn:microsoft.com/office/officeart/2005/8/layout/vList2"/>
    <dgm:cxn modelId="{519FD90C-40BF-4949-A25D-C0C019AF1D1E}" srcId="{14F6D515-9656-47C2-890D-8977550927AA}" destId="{7EA029BC-37ED-4549-9920-E09B2F02F0AF}" srcOrd="3" destOrd="0" parTransId="{9F43A344-A5A3-45B7-B735-695F24328FDC}" sibTransId="{3A23A96A-FC96-434D-BA3C-227A03E33281}"/>
    <dgm:cxn modelId="{03337437-27E6-49B2-9D49-41B3D162C6A5}" type="presOf" srcId="{2D915C4B-9C40-41CC-A371-EAA7D9284118}" destId="{93014681-71C1-4B18-B014-655CE0D4054E}" srcOrd="0" destOrd="0" presId="urn:microsoft.com/office/officeart/2005/8/layout/vList2"/>
    <dgm:cxn modelId="{980A5D8A-6284-4C4B-9F22-70C957F8225D}" type="presOf" srcId="{E48CE90F-A1E4-4EE3-9A89-D29A1A552297}" destId="{E350E20D-AA1F-47F5-A782-2CEED2E88D8D}" srcOrd="0" destOrd="0" presId="urn:microsoft.com/office/officeart/2005/8/layout/vList2"/>
    <dgm:cxn modelId="{E8DC06E3-088D-42C3-8DE6-D260091C7F64}" type="presParOf" srcId="{44AEBB3B-6E27-4B2A-BA92-72780C473842}" destId="{93014681-71C1-4B18-B014-655CE0D4054E}" srcOrd="0" destOrd="0" presId="urn:microsoft.com/office/officeart/2005/8/layout/vList2"/>
    <dgm:cxn modelId="{E0A6981C-DB30-494F-B365-B50D8430A6A4}" type="presParOf" srcId="{44AEBB3B-6E27-4B2A-BA92-72780C473842}" destId="{7F6C66B2-D5C4-4BDE-9D39-EA06608C5DA7}" srcOrd="1" destOrd="0" presId="urn:microsoft.com/office/officeart/2005/8/layout/vList2"/>
    <dgm:cxn modelId="{7AED215A-45E4-4F84-B6E4-41B86B7B1E9A}" type="presParOf" srcId="{44AEBB3B-6E27-4B2A-BA92-72780C473842}" destId="{559C8A87-54D0-4495-886A-89AC585A78F2}" srcOrd="2" destOrd="0" presId="urn:microsoft.com/office/officeart/2005/8/layout/vList2"/>
    <dgm:cxn modelId="{07CE7FB7-8A44-4814-B627-319F9925BB5A}" type="presParOf" srcId="{44AEBB3B-6E27-4B2A-BA92-72780C473842}" destId="{F2BB0F0A-73D0-49C2-B59A-BBD6C25485CD}" srcOrd="3" destOrd="0" presId="urn:microsoft.com/office/officeart/2005/8/layout/vList2"/>
    <dgm:cxn modelId="{5819DD59-1224-414B-8582-07973AA51D0E}" type="presParOf" srcId="{44AEBB3B-6E27-4B2A-BA92-72780C473842}" destId="{46CEBDC9-A25D-4D08-B1B7-F745C0CF35CD}" srcOrd="4" destOrd="0" presId="urn:microsoft.com/office/officeart/2005/8/layout/vList2"/>
    <dgm:cxn modelId="{1CB41D8F-5A11-4A32-9529-2B91394B32DE}" type="presParOf" srcId="{44AEBB3B-6E27-4B2A-BA92-72780C473842}" destId="{8AF68B89-36BE-47F1-A725-C26C1FFF618F}" srcOrd="5" destOrd="0" presId="urn:microsoft.com/office/officeart/2005/8/layout/vList2"/>
    <dgm:cxn modelId="{3C8431B2-E49F-4E4F-AF18-50B67300A48F}" type="presParOf" srcId="{44AEBB3B-6E27-4B2A-BA92-72780C473842}" destId="{13525F8F-2741-4AA8-8830-8D3BDE635DAA}" srcOrd="6" destOrd="0" presId="urn:microsoft.com/office/officeart/2005/8/layout/vList2"/>
    <dgm:cxn modelId="{DA67C5B8-A6C0-4E3E-A200-8DE3A3372873}" type="presParOf" srcId="{44AEBB3B-6E27-4B2A-BA92-72780C473842}" destId="{B59195A2-121B-4A86-84B0-CD352061153C}" srcOrd="7" destOrd="0" presId="urn:microsoft.com/office/officeart/2005/8/layout/vList2"/>
    <dgm:cxn modelId="{F7B6F2A9-E449-409B-97FE-B9D83FC8537C}" type="presParOf" srcId="{44AEBB3B-6E27-4B2A-BA92-72780C473842}" destId="{6BC2ECDC-4564-4077-898B-D22D2C742344}" srcOrd="8" destOrd="0" presId="urn:microsoft.com/office/officeart/2005/8/layout/vList2"/>
    <dgm:cxn modelId="{E62A50BA-2B25-464E-AC1C-A7BEE3ABA0D0}" type="presParOf" srcId="{44AEBB3B-6E27-4B2A-BA92-72780C473842}" destId="{5FE41B82-3D1F-48DF-9E7C-6F53BD91A542}" srcOrd="9" destOrd="0" presId="urn:microsoft.com/office/officeart/2005/8/layout/vList2"/>
    <dgm:cxn modelId="{0F5B026E-397C-4F10-B9AF-2A6790EAAEB8}" type="presParOf" srcId="{44AEBB3B-6E27-4B2A-BA92-72780C473842}" destId="{DDBA2C76-7159-4836-BB3E-A83423A9AF46}" srcOrd="10" destOrd="0" presId="urn:microsoft.com/office/officeart/2005/8/layout/vList2"/>
    <dgm:cxn modelId="{5B6F336C-93BC-4E37-B617-71DF99373475}" type="presParOf" srcId="{44AEBB3B-6E27-4B2A-BA92-72780C473842}" destId="{78C6570F-5569-4BE5-99DB-DE826E935728}" srcOrd="11" destOrd="0" presId="urn:microsoft.com/office/officeart/2005/8/layout/vList2"/>
    <dgm:cxn modelId="{BCAB0FAD-42E9-4332-B125-A0DFB77D6525}" type="presParOf" srcId="{44AEBB3B-6E27-4B2A-BA92-72780C473842}" destId="{3ECBFB9F-818F-4562-8074-8F3C2BDCA65F}" srcOrd="12" destOrd="0" presId="urn:microsoft.com/office/officeart/2005/8/layout/vList2"/>
    <dgm:cxn modelId="{5B252611-8C63-41A5-8039-079F3BEBD7F3}" type="presParOf" srcId="{44AEBB3B-6E27-4B2A-BA92-72780C473842}" destId="{D474BFD9-A44B-48DC-8B49-1507CB0BD1F3}" srcOrd="13" destOrd="0" presId="urn:microsoft.com/office/officeart/2005/8/layout/vList2"/>
    <dgm:cxn modelId="{2B6AB368-F679-4C8C-8E4B-26AC154B8187}" type="presParOf" srcId="{44AEBB3B-6E27-4B2A-BA92-72780C473842}" destId="{E350E20D-AA1F-47F5-A782-2CEED2E88D8D}" srcOrd="14" destOrd="0" presId="urn:microsoft.com/office/officeart/2005/8/layout/vList2"/>
    <dgm:cxn modelId="{9B7FE8B2-5B70-4EF9-8823-C644926BFC16}" type="presParOf" srcId="{44AEBB3B-6E27-4B2A-BA92-72780C473842}" destId="{CA083ECF-378C-4ED2-A297-44FAD3FDA7E4}" srcOrd="15" destOrd="0" presId="urn:microsoft.com/office/officeart/2005/8/layout/vList2"/>
    <dgm:cxn modelId="{402F56B1-E833-4988-B8C2-6A8F0389BD97}" type="presParOf" srcId="{44AEBB3B-6E27-4B2A-BA92-72780C473842}" destId="{14FE13F8-FA5C-4EC4-A3D6-49332F4C502F}" srcOrd="16" destOrd="0" presId="urn:microsoft.com/office/officeart/2005/8/layout/vList2"/>
    <dgm:cxn modelId="{71B8942C-DE1A-4D10-AE13-46C0FC38739B}" type="presParOf" srcId="{44AEBB3B-6E27-4B2A-BA92-72780C473842}" destId="{181549BE-D4C7-4028-BC06-7A353D934823}" srcOrd="17" destOrd="0" presId="urn:microsoft.com/office/officeart/2005/8/layout/vList2"/>
    <dgm:cxn modelId="{B99AD1E2-FFF2-4E0E-BDB7-50ED24496AB5}" type="presParOf" srcId="{44AEBB3B-6E27-4B2A-BA92-72780C473842}" destId="{F15C8565-E9D1-4338-BEE6-022754689DD9}" srcOrd="18" destOrd="0" presId="urn:microsoft.com/office/officeart/2005/8/layout/vList2"/>
    <dgm:cxn modelId="{E6AA1DF8-94BD-4D6B-97B3-87167A52A567}" type="presParOf" srcId="{44AEBB3B-6E27-4B2A-BA92-72780C473842}" destId="{A3A89311-E6C1-4B7A-8139-49214BB3CBBD}" srcOrd="19" destOrd="0" presId="urn:microsoft.com/office/officeart/2005/8/layout/vList2"/>
    <dgm:cxn modelId="{F9FFC114-49F9-4C73-8EAE-80F1B3AA15DE}" type="presParOf" srcId="{44AEBB3B-6E27-4B2A-BA92-72780C473842}" destId="{8D036A59-AA49-4BEA-B3A8-89477D5BB83E}" srcOrd="20" destOrd="0" presId="urn:microsoft.com/office/officeart/2005/8/layout/vList2"/>
    <dgm:cxn modelId="{B8BDE153-68A1-43E1-BA44-0C29C730660E}" type="presParOf" srcId="{44AEBB3B-6E27-4B2A-BA92-72780C473842}" destId="{C3ABE1AC-9947-4CEA-8A40-B5032AFC8624}" srcOrd="21" destOrd="0" presId="urn:microsoft.com/office/officeart/2005/8/layout/vList2"/>
    <dgm:cxn modelId="{07B47EF9-AB43-4BD3-85EC-5867A53FD43F}" type="presParOf" srcId="{44AEBB3B-6E27-4B2A-BA92-72780C473842}" destId="{8501C091-69CA-47E4-A5A9-EB2B8A6BAD10}" srcOrd="22" destOrd="0" presId="urn:microsoft.com/office/officeart/2005/8/layout/vList2"/>
    <dgm:cxn modelId="{907AA819-6E46-4FE4-A41C-C03C87F0EB71}" type="presParOf" srcId="{44AEBB3B-6E27-4B2A-BA92-72780C473842}" destId="{3485B042-94C6-43D5-A3AC-389A43C78D39}" srcOrd="23" destOrd="0" presId="urn:microsoft.com/office/officeart/2005/8/layout/vList2"/>
    <dgm:cxn modelId="{9D7018BA-D758-4C67-9972-FAE45FD79B1F}" type="presParOf" srcId="{44AEBB3B-6E27-4B2A-BA92-72780C473842}" destId="{F7186613-B322-4CF6-8B27-5B71FC3F21FC}" srcOrd="24" destOrd="0" presId="urn:microsoft.com/office/officeart/2005/8/layout/vList2"/>
    <dgm:cxn modelId="{2CF8B61B-C8A9-4272-9389-5744A02870E6}" type="presParOf" srcId="{44AEBB3B-6E27-4B2A-BA92-72780C473842}" destId="{E47E4778-8EB9-482F-B310-53129453E0DE}" srcOrd="25" destOrd="0" presId="urn:microsoft.com/office/officeart/2005/8/layout/vList2"/>
    <dgm:cxn modelId="{5199DD4B-B833-4AEC-A31A-643CE1DBEE87}" type="presParOf" srcId="{44AEBB3B-6E27-4B2A-BA92-72780C473842}" destId="{3B4FA7B8-B2E6-4546-910F-8D9D05071708}"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CD84B9AF-E8ED-48A9-B2AE-CC2A1DA617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871B23B-5458-4E00-9E03-9CD80E4CFE6E}">
      <dgm:prSet custT="1"/>
      <dgm:spPr/>
      <dgm:t>
        <a:bodyPr/>
        <a:lstStyle/>
        <a:p>
          <a:pPr rtl="0"/>
          <a:r>
            <a:rPr lang="en-US" sz="1800" dirty="0" smtClean="0">
              <a:latin typeface="Book Antiqua" pitchFamily="18" charset="0"/>
            </a:rPr>
            <a:t>The goal of this</a:t>
          </a:r>
          <a:r>
            <a:rPr lang="tr-TR" sz="1800" dirty="0" smtClean="0">
              <a:latin typeface="Book Antiqua" pitchFamily="18" charset="0"/>
            </a:rPr>
            <a:t> </a:t>
          </a:r>
          <a:r>
            <a:rPr lang="en-US" sz="1800" dirty="0" smtClean="0">
              <a:latin typeface="Book Antiqua" pitchFamily="18" charset="0"/>
            </a:rPr>
            <a:t>study is to increase knowledge of language system</a:t>
          </a:r>
          <a:endParaRPr lang="tr-TR" sz="1800" dirty="0">
            <a:latin typeface="Book Antiqua" pitchFamily="18" charset="0"/>
          </a:endParaRPr>
        </a:p>
      </dgm:t>
    </dgm:pt>
    <dgm:pt modelId="{35DB643F-A5A8-45D7-9CD7-CA87D9BA5689}" type="parTrans" cxnId="{AE0F695E-5211-46CE-BD1B-40B9F3F8AAEE}">
      <dgm:prSet/>
      <dgm:spPr/>
      <dgm:t>
        <a:bodyPr/>
        <a:lstStyle/>
        <a:p>
          <a:endParaRPr lang="en-US"/>
        </a:p>
      </dgm:t>
    </dgm:pt>
    <dgm:pt modelId="{D8548A4F-A09A-4624-B9C3-6257F0735FDE}" type="sibTrans" cxnId="{AE0F695E-5211-46CE-BD1B-40B9F3F8AAEE}">
      <dgm:prSet/>
      <dgm:spPr/>
      <dgm:t>
        <a:bodyPr/>
        <a:lstStyle/>
        <a:p>
          <a:endParaRPr lang="en-US"/>
        </a:p>
      </dgm:t>
    </dgm:pt>
    <dgm:pt modelId="{0F20A9AB-D765-4E20-AEF6-3E311C46DA66}">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Studying structure and use</a:t>
          </a:r>
          <a:endParaRPr lang="tr-TR" sz="1800" dirty="0">
            <a:latin typeface="Book Antiqua" pitchFamily="18" charset="0"/>
          </a:endParaRPr>
        </a:p>
      </dgm:t>
    </dgm:pt>
    <dgm:pt modelId="{E234B859-87B1-4D06-81B6-EA415844B46D}" type="parTrans" cxnId="{3D459E3C-5F29-41CC-816E-1A1EAA2F3F93}">
      <dgm:prSet/>
      <dgm:spPr/>
      <dgm:t>
        <a:bodyPr/>
        <a:lstStyle/>
        <a:p>
          <a:endParaRPr lang="en-US"/>
        </a:p>
      </dgm:t>
    </dgm:pt>
    <dgm:pt modelId="{B145A7FF-7A77-44AF-970C-50E401C43768}" type="sibTrans" cxnId="{3D459E3C-5F29-41CC-816E-1A1EAA2F3F93}">
      <dgm:prSet/>
      <dgm:spPr/>
      <dgm:t>
        <a:bodyPr/>
        <a:lstStyle/>
        <a:p>
          <a:endParaRPr lang="en-US"/>
        </a:p>
      </dgm:t>
    </dgm:pt>
    <dgm:pt modelId="{4EAC820F-7944-469A-873C-DD1DF6051D8F}">
      <dgm:prSet custT="1"/>
      <dgm:spPr/>
      <dgm:t>
        <a:bodyPr/>
        <a:lstStyle/>
        <a:p>
          <a:pPr rtl="0"/>
          <a:r>
            <a:rPr lang="en-US" sz="1800" dirty="0" smtClean="0">
              <a:latin typeface="Book Antiqua" pitchFamily="18" charset="0"/>
            </a:rPr>
            <a:t>A focus on the structure and use of language forms;</a:t>
          </a:r>
          <a:endParaRPr lang="tr-TR" sz="1800" dirty="0">
            <a:latin typeface="Book Antiqua" pitchFamily="18" charset="0"/>
          </a:endParaRPr>
        </a:p>
      </dgm:t>
    </dgm:pt>
    <dgm:pt modelId="{B257FA2F-3540-4C93-BD01-82424C02F32E}" type="parTrans" cxnId="{E5C8E911-85B1-4A9D-A128-FAFF263C0E30}">
      <dgm:prSet/>
      <dgm:spPr/>
      <dgm:t>
        <a:bodyPr/>
        <a:lstStyle/>
        <a:p>
          <a:endParaRPr lang="en-US"/>
        </a:p>
      </dgm:t>
    </dgm:pt>
    <dgm:pt modelId="{C8460E8B-6CC2-46B0-841E-37CEFC11F4CB}" type="sibTrans" cxnId="{E5C8E911-85B1-4A9D-A128-FAFF263C0E30}">
      <dgm:prSet/>
      <dgm:spPr/>
      <dgm:t>
        <a:bodyPr/>
        <a:lstStyle/>
        <a:p>
          <a:endParaRPr lang="en-US"/>
        </a:p>
      </dgm:t>
    </dgm:pt>
    <dgm:pt modelId="{AC097DE3-3631-4871-9A1A-C2C10C602BB2}">
      <dgm:prSet custT="1"/>
      <dgm:spPr/>
      <dgm:t>
        <a:bodyPr/>
        <a:lstStyle/>
        <a:p>
          <a:pPr rtl="0"/>
          <a:r>
            <a:rPr lang="en-US" sz="1800" dirty="0" smtClean="0">
              <a:latin typeface="Book Antiqua" pitchFamily="18" charset="0"/>
            </a:rPr>
            <a:t>Morphology</a:t>
          </a:r>
          <a:r>
            <a:rPr lang="tr-TR" sz="1800" dirty="0" smtClean="0">
              <a:latin typeface="Book Antiqua" pitchFamily="18" charset="0"/>
            </a:rPr>
            <a:t>, </a:t>
          </a:r>
          <a:r>
            <a:rPr lang="en-US" sz="1800" dirty="0" smtClean="0">
              <a:latin typeface="Book Antiqua" pitchFamily="18" charset="0"/>
            </a:rPr>
            <a:t>syntax, clauses and sentences</a:t>
          </a:r>
          <a:r>
            <a:rPr lang="tr-TR" sz="1800" dirty="0" smtClean="0">
              <a:latin typeface="Book Antiqua" pitchFamily="18" charset="0"/>
            </a:rPr>
            <a:t>, </a:t>
          </a:r>
          <a:r>
            <a:rPr lang="en-US" sz="1800" dirty="0" smtClean="0">
              <a:latin typeface="Book Antiqua" pitchFamily="18" charset="0"/>
            </a:rPr>
            <a:t>vocabulary</a:t>
          </a:r>
          <a:r>
            <a:rPr lang="tr-TR" sz="1800" dirty="0" smtClean="0">
              <a:latin typeface="Book Antiqua" pitchFamily="18" charset="0"/>
            </a:rPr>
            <a:t> </a:t>
          </a:r>
          <a:endParaRPr lang="tr-TR" sz="1800" dirty="0">
            <a:latin typeface="Book Antiqua" pitchFamily="18" charset="0"/>
          </a:endParaRPr>
        </a:p>
      </dgm:t>
    </dgm:pt>
    <dgm:pt modelId="{103B8287-ECBB-4CE7-95BD-ACE759F833EB}" type="parTrans" cxnId="{9CD9FA53-B033-4B72-AB39-702AE0C6B8CB}">
      <dgm:prSet/>
      <dgm:spPr/>
      <dgm:t>
        <a:bodyPr/>
        <a:lstStyle/>
        <a:p>
          <a:endParaRPr lang="en-US"/>
        </a:p>
      </dgm:t>
    </dgm:pt>
    <dgm:pt modelId="{0348A97A-F189-482C-B76D-DD9DB8BCEE3D}" type="sibTrans" cxnId="{9CD9FA53-B033-4B72-AB39-702AE0C6B8CB}">
      <dgm:prSet/>
      <dgm:spPr/>
      <dgm:t>
        <a:bodyPr/>
        <a:lstStyle/>
        <a:p>
          <a:endParaRPr lang="en-US"/>
        </a:p>
      </dgm:t>
    </dgm:pt>
    <dgm:pt modelId="{C7109012-DBD5-4E17-A27B-C8BE67FC3923}">
      <dgm:prSet custT="1"/>
      <dgm:spPr/>
      <dgm:t>
        <a:bodyPr/>
        <a:lstStyle/>
        <a:p>
          <a:pPr rtl="0"/>
          <a:r>
            <a:rPr lang="en-US" sz="1800" dirty="0" smtClean="0">
              <a:latin typeface="Book Antiqua" pitchFamily="18" charset="0"/>
            </a:rPr>
            <a:t>meaning and functions that phrases and sentences can convey</a:t>
          </a:r>
          <a:r>
            <a:rPr lang="tr-TR" sz="1800" dirty="0" smtClean="0">
              <a:latin typeface="Book Antiqua" pitchFamily="18" charset="0"/>
            </a:rPr>
            <a:t>, </a:t>
          </a:r>
          <a:r>
            <a:rPr lang="en-US" sz="1800" dirty="0" smtClean="0">
              <a:latin typeface="Book Antiqua" pitchFamily="18" charset="0"/>
            </a:rPr>
            <a:t>Pronunciation</a:t>
          </a:r>
          <a:r>
            <a:rPr lang="tr-TR" sz="1800" dirty="0" smtClean="0">
              <a:latin typeface="Book Antiqua" pitchFamily="18" charset="0"/>
            </a:rPr>
            <a:t>, </a:t>
          </a:r>
          <a:r>
            <a:rPr lang="en-US" sz="1800" dirty="0" smtClean="0">
              <a:latin typeface="Book Antiqua" pitchFamily="18" charset="0"/>
            </a:rPr>
            <a:t>Spelling</a:t>
          </a:r>
          <a:r>
            <a:rPr lang="tr-TR" sz="1800" dirty="0" smtClean="0">
              <a:latin typeface="Book Antiqua" pitchFamily="18" charset="0"/>
            </a:rPr>
            <a:t> </a:t>
          </a:r>
          <a:endParaRPr lang="tr-TR" sz="1800" dirty="0">
            <a:latin typeface="Book Antiqua" pitchFamily="18" charset="0"/>
          </a:endParaRPr>
        </a:p>
      </dgm:t>
    </dgm:pt>
    <dgm:pt modelId="{5BCF2758-BB01-4389-A4B4-723DD46EC89E}" type="parTrans" cxnId="{F9930C9F-8DFB-46A6-BC84-0B3AE48778A3}">
      <dgm:prSet/>
      <dgm:spPr/>
      <dgm:t>
        <a:bodyPr/>
        <a:lstStyle/>
        <a:p>
          <a:endParaRPr lang="en-US"/>
        </a:p>
      </dgm:t>
    </dgm:pt>
    <dgm:pt modelId="{9AC22D7E-A25D-4672-9C4B-61141163A412}" type="sibTrans" cxnId="{F9930C9F-8DFB-46A6-BC84-0B3AE48778A3}">
      <dgm:prSet/>
      <dgm:spPr/>
      <dgm:t>
        <a:bodyPr/>
        <a:lstStyle/>
        <a:p>
          <a:endParaRPr lang="en-US"/>
        </a:p>
      </dgm:t>
    </dgm:pt>
    <dgm:pt modelId="{B3465CFF-6946-428A-8016-95E7EC7E930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A1. Language study in lesson sequences</a:t>
          </a:r>
          <a:endParaRPr lang="tr-TR" sz="1800" dirty="0">
            <a:latin typeface="Book Antiqua" pitchFamily="18" charset="0"/>
          </a:endParaRPr>
        </a:p>
      </dgm:t>
    </dgm:pt>
    <dgm:pt modelId="{7AE6E64A-65B4-4BB9-B777-48899A63148E}" type="parTrans" cxnId="{EB619024-655E-49FB-9768-F24C08E208D3}">
      <dgm:prSet/>
      <dgm:spPr/>
      <dgm:t>
        <a:bodyPr/>
        <a:lstStyle/>
        <a:p>
          <a:endParaRPr lang="en-US"/>
        </a:p>
      </dgm:t>
    </dgm:pt>
    <dgm:pt modelId="{5BF2E427-E783-4B75-BBC7-27367AD74EAF}" type="sibTrans" cxnId="{EB619024-655E-49FB-9768-F24C08E208D3}">
      <dgm:prSet/>
      <dgm:spPr/>
      <dgm:t>
        <a:bodyPr/>
        <a:lstStyle/>
        <a:p>
          <a:endParaRPr lang="en-US"/>
        </a:p>
      </dgm:t>
    </dgm:pt>
    <dgm:pt modelId="{0FB83946-1CFB-4746-84A8-C0052F5CA792}">
      <dgm:prSet custT="1"/>
      <dgm:spPr/>
      <dgm:t>
        <a:bodyPr/>
        <a:lstStyle/>
        <a:p>
          <a:pPr rtl="0"/>
          <a:r>
            <a:rPr lang="en-US" sz="1800" dirty="0" smtClean="0">
              <a:latin typeface="Book Antiqua" pitchFamily="18" charset="0"/>
            </a:rPr>
            <a:t>The status of language study depends on why and when it occurs.</a:t>
          </a:r>
          <a:endParaRPr lang="tr-TR" sz="1800" dirty="0">
            <a:latin typeface="Book Antiqua" pitchFamily="18" charset="0"/>
          </a:endParaRPr>
        </a:p>
      </dgm:t>
    </dgm:pt>
    <dgm:pt modelId="{A4FC5163-C634-44A6-830E-846FF520D2A4}" type="parTrans" cxnId="{49E5519F-AE14-41D4-B88F-0FA36C089E95}">
      <dgm:prSet/>
      <dgm:spPr/>
      <dgm:t>
        <a:bodyPr/>
        <a:lstStyle/>
        <a:p>
          <a:endParaRPr lang="en-US"/>
        </a:p>
      </dgm:t>
    </dgm:pt>
    <dgm:pt modelId="{53EA91F2-1BA0-4CDA-A095-7F39DFB4DAC3}" type="sibTrans" cxnId="{49E5519F-AE14-41D4-B88F-0FA36C089E95}">
      <dgm:prSet/>
      <dgm:spPr/>
      <dgm:t>
        <a:bodyPr/>
        <a:lstStyle/>
        <a:p>
          <a:endParaRPr lang="en-US"/>
        </a:p>
      </dgm:t>
    </dgm:pt>
    <dgm:pt modelId="{16A29F6F-C799-4A56-8C8D-C33C8B2D9BA0}">
      <dgm:prSet custT="1"/>
      <dgm:spPr/>
      <dgm:t>
        <a:bodyPr/>
        <a:lstStyle/>
        <a:p>
          <a:pPr rtl="0"/>
          <a:r>
            <a:rPr lang="en-US" sz="1800" dirty="0" smtClean="0">
              <a:latin typeface="Book Antiqua" pitchFamily="18" charset="0"/>
            </a:rPr>
            <a:t>Where the study activity should be placed in the sequence? </a:t>
          </a:r>
          <a:endParaRPr lang="tr-TR" sz="1800" dirty="0">
            <a:latin typeface="Book Antiqua" pitchFamily="18" charset="0"/>
          </a:endParaRPr>
        </a:p>
      </dgm:t>
    </dgm:pt>
    <dgm:pt modelId="{6F45D3DA-07D5-4F2C-BCE1-48C1347BCB4A}" type="parTrans" cxnId="{E192ADAA-C418-4533-9434-6D168FD91DEA}">
      <dgm:prSet/>
      <dgm:spPr/>
      <dgm:t>
        <a:bodyPr/>
        <a:lstStyle/>
        <a:p>
          <a:endParaRPr lang="en-US"/>
        </a:p>
      </dgm:t>
    </dgm:pt>
    <dgm:pt modelId="{E46044FC-00C7-4629-B2C4-CD851BE711F9}" type="sibTrans" cxnId="{E192ADAA-C418-4533-9434-6D168FD91DEA}">
      <dgm:prSet/>
      <dgm:spPr/>
      <dgm:t>
        <a:bodyPr/>
        <a:lstStyle/>
        <a:p>
          <a:endParaRPr lang="en-US"/>
        </a:p>
      </dgm:t>
    </dgm:pt>
    <dgm:pt modelId="{D0F69A61-49DD-4238-8AE7-AC763F9D5B68}">
      <dgm:prSet custT="1"/>
      <dgm:spPr/>
      <dgm:t>
        <a:bodyPr/>
        <a:lstStyle/>
        <a:p>
          <a:pPr rtl="0"/>
          <a:r>
            <a:rPr lang="en-US" sz="1800" dirty="0" smtClean="0">
              <a:latin typeface="Book Antiqua" pitchFamily="18" charset="0"/>
            </a:rPr>
            <a:t>Should the focus on forms take place before, during or after the performance of a communicative task or a receptive skills activity?</a:t>
          </a:r>
          <a:endParaRPr lang="tr-TR" sz="1800" dirty="0">
            <a:latin typeface="Book Antiqua" pitchFamily="18" charset="0"/>
          </a:endParaRPr>
        </a:p>
      </dgm:t>
    </dgm:pt>
    <dgm:pt modelId="{B3E21F15-0978-4179-B9C0-3314E9EC9373}" type="parTrans" cxnId="{B3563C9A-28CC-4D16-9DDA-D113F9844FB9}">
      <dgm:prSet/>
      <dgm:spPr/>
      <dgm:t>
        <a:bodyPr/>
        <a:lstStyle/>
        <a:p>
          <a:endParaRPr lang="en-US"/>
        </a:p>
      </dgm:t>
    </dgm:pt>
    <dgm:pt modelId="{74A0BBDA-DC82-44DB-89EE-F17968965BBB}" type="sibTrans" cxnId="{B3563C9A-28CC-4D16-9DDA-D113F9844FB9}">
      <dgm:prSet/>
      <dgm:spPr/>
      <dgm:t>
        <a:bodyPr/>
        <a:lstStyle/>
        <a:p>
          <a:endParaRPr lang="en-US"/>
        </a:p>
      </dgm:t>
    </dgm:pt>
    <dgm:pt modelId="{077AE281-C9E1-4044-8730-FC12262DF205}">
      <dgm:prSet custT="1"/>
      <dgm:spPr/>
      <dgm:t>
        <a:bodyPr/>
        <a:lstStyle/>
        <a:p>
          <a:pPr rtl="0"/>
          <a:r>
            <a:rPr lang="en-US" sz="1800" dirty="0" smtClean="0">
              <a:latin typeface="Book Antiqua" pitchFamily="18" charset="0"/>
            </a:rPr>
            <a:t>One approach is for students to study language in variety ways, </a:t>
          </a:r>
          <a:endParaRPr lang="tr-TR" sz="1800" dirty="0">
            <a:latin typeface="Book Antiqua" pitchFamily="18" charset="0"/>
          </a:endParaRPr>
        </a:p>
      </dgm:t>
    </dgm:pt>
    <dgm:pt modelId="{71BD0783-D6ED-40F9-BFAE-B4BA1E77AB89}" type="parTrans" cxnId="{754464DF-107D-4C35-A43A-4CAB07F22836}">
      <dgm:prSet/>
      <dgm:spPr/>
      <dgm:t>
        <a:bodyPr/>
        <a:lstStyle/>
        <a:p>
          <a:endParaRPr lang="en-US"/>
        </a:p>
      </dgm:t>
    </dgm:pt>
    <dgm:pt modelId="{D8BE95F7-F33C-416E-8EFA-7B18E81035E2}" type="sibTrans" cxnId="{754464DF-107D-4C35-A43A-4CAB07F22836}">
      <dgm:prSet/>
      <dgm:spPr/>
      <dgm:t>
        <a:bodyPr/>
        <a:lstStyle/>
        <a:p>
          <a:endParaRPr lang="en-US"/>
        </a:p>
      </dgm:t>
    </dgm:pt>
    <dgm:pt modelId="{F71C753D-A900-4FAF-B38D-60140ACB209C}">
      <dgm:prSet custT="1"/>
      <dgm:spPr/>
      <dgm:t>
        <a:bodyPr/>
        <a:lstStyle/>
        <a:p>
          <a:pPr rtl="0"/>
          <a:r>
            <a:rPr lang="en-US" sz="1800" dirty="0" smtClean="0">
              <a:latin typeface="Book Antiqua" pitchFamily="18" charset="0"/>
            </a:rPr>
            <a:t>explore a topic and then use what they have learnt to perform a task. </a:t>
          </a:r>
          <a:endParaRPr lang="tr-TR" sz="1800" dirty="0">
            <a:latin typeface="Book Antiqua" pitchFamily="18" charset="0"/>
          </a:endParaRPr>
        </a:p>
      </dgm:t>
    </dgm:pt>
    <dgm:pt modelId="{26D7294F-04C7-49FE-963F-E1054521066E}" type="parTrans" cxnId="{4BCF9A40-5798-4BB2-B3DB-81F87B8A8A30}">
      <dgm:prSet/>
      <dgm:spPr/>
      <dgm:t>
        <a:bodyPr/>
        <a:lstStyle/>
        <a:p>
          <a:endParaRPr lang="en-US"/>
        </a:p>
      </dgm:t>
    </dgm:pt>
    <dgm:pt modelId="{4C8F12F8-DE82-45D3-B8DD-DDA47BB04486}" type="sibTrans" cxnId="{4BCF9A40-5798-4BB2-B3DB-81F87B8A8A30}">
      <dgm:prSet/>
      <dgm:spPr/>
      <dgm:t>
        <a:bodyPr/>
        <a:lstStyle/>
        <a:p>
          <a:endParaRPr lang="en-US"/>
        </a:p>
      </dgm:t>
    </dgm:pt>
    <dgm:pt modelId="{F3ADBAD7-C291-421A-94EB-79B2BD084EE2}">
      <dgm:prSet custT="1"/>
      <dgm:spPr/>
      <dgm:t>
        <a:bodyPr/>
        <a:lstStyle/>
        <a:p>
          <a:pPr rtl="0"/>
          <a:r>
            <a:rPr lang="en-US" sz="1800" dirty="0" smtClean="0">
              <a:latin typeface="Book Antiqua" pitchFamily="18" charset="0"/>
            </a:rPr>
            <a:t>Alternatively, it may happen during a task-based sequence. </a:t>
          </a:r>
          <a:endParaRPr lang="tr-TR" sz="1800" dirty="0">
            <a:latin typeface="Book Antiqua" pitchFamily="18" charset="0"/>
          </a:endParaRPr>
        </a:p>
      </dgm:t>
    </dgm:pt>
    <dgm:pt modelId="{00FBF358-B267-40E7-98D9-2DD09CDA912F}" type="parTrans" cxnId="{CA4961C5-8C6A-4833-87D1-7DDD9A44A97B}">
      <dgm:prSet/>
      <dgm:spPr/>
      <dgm:t>
        <a:bodyPr/>
        <a:lstStyle/>
        <a:p>
          <a:endParaRPr lang="en-US"/>
        </a:p>
      </dgm:t>
    </dgm:pt>
    <dgm:pt modelId="{E7AFD2FF-78F2-44EC-B786-B44187A40EB3}" type="sibTrans" cxnId="{CA4961C5-8C6A-4833-87D1-7DDD9A44A97B}">
      <dgm:prSet/>
      <dgm:spPr/>
      <dgm:t>
        <a:bodyPr/>
        <a:lstStyle/>
        <a:p>
          <a:endParaRPr lang="en-US"/>
        </a:p>
      </dgm:t>
    </dgm:pt>
    <dgm:pt modelId="{611A9B42-BAFA-4DE8-982F-6D916BDF0A83}">
      <dgm:prSet custT="1"/>
      <dgm:spPr/>
      <dgm:t>
        <a:bodyPr/>
        <a:lstStyle/>
        <a:p>
          <a:pPr rtl="0"/>
          <a:r>
            <a:rPr lang="en-US" sz="1800" dirty="0" smtClean="0">
              <a:latin typeface="Book Antiqua" pitchFamily="18" charset="0"/>
            </a:rPr>
            <a:t>A third option is to study forms after the students have performed the task. </a:t>
          </a:r>
          <a:endParaRPr lang="tr-TR" sz="1800" dirty="0">
            <a:latin typeface="Book Antiqua" pitchFamily="18" charset="0"/>
          </a:endParaRPr>
        </a:p>
      </dgm:t>
    </dgm:pt>
    <dgm:pt modelId="{F0ABB5CB-F938-49CA-AF94-58CCBA546D2F}" type="parTrans" cxnId="{5C49345D-4857-41C4-AAD0-897F7C07ED63}">
      <dgm:prSet/>
      <dgm:spPr/>
      <dgm:t>
        <a:bodyPr/>
        <a:lstStyle/>
        <a:p>
          <a:endParaRPr lang="en-US"/>
        </a:p>
      </dgm:t>
    </dgm:pt>
    <dgm:pt modelId="{ED55A9DF-C626-4725-BD83-4ED1ED06D4EC}" type="sibTrans" cxnId="{5C49345D-4857-41C4-AAD0-897F7C07ED63}">
      <dgm:prSet/>
      <dgm:spPr/>
      <dgm:t>
        <a:bodyPr/>
        <a:lstStyle/>
        <a:p>
          <a:endParaRPr lang="en-US"/>
        </a:p>
      </dgm:t>
    </dgm:pt>
    <dgm:pt modelId="{6AE14E2A-9343-4EBF-B442-1E092DBA760F}">
      <dgm:prSet custT="1"/>
      <dgm:spPr/>
      <dgm:t>
        <a:bodyPr/>
        <a:lstStyle/>
        <a:p>
          <a:pPr rtl="0"/>
          <a:r>
            <a:rPr lang="en-US" sz="1800" dirty="0" smtClean="0">
              <a:latin typeface="Book Antiqua" pitchFamily="18" charset="0"/>
            </a:rPr>
            <a:t>Opportunistic study may happen because a student wants to know how some </a:t>
          </a:r>
          <a:r>
            <a:rPr lang="en-US" sz="1800" dirty="0" err="1" smtClean="0">
              <a:latin typeface="Book Antiqua" pitchFamily="18" charset="0"/>
            </a:rPr>
            <a:t>elementof</a:t>
          </a:r>
          <a:r>
            <a:rPr lang="en-US" sz="1800" dirty="0" smtClean="0">
              <a:latin typeface="Book Antiqua" pitchFamily="18" charset="0"/>
            </a:rPr>
            <a:t> language is constructed or why it is constructed as it is.</a:t>
          </a:r>
          <a:endParaRPr lang="tr-TR" sz="1800" dirty="0">
            <a:latin typeface="Book Antiqua" pitchFamily="18" charset="0"/>
          </a:endParaRPr>
        </a:p>
      </dgm:t>
    </dgm:pt>
    <dgm:pt modelId="{1D0E28DA-B43A-4B76-A90F-46DF81DEAD8E}" type="parTrans" cxnId="{714E3DBE-1FFD-4F93-A562-3BB159CD6F20}">
      <dgm:prSet/>
      <dgm:spPr/>
      <dgm:t>
        <a:bodyPr/>
        <a:lstStyle/>
        <a:p>
          <a:endParaRPr lang="en-US"/>
        </a:p>
      </dgm:t>
    </dgm:pt>
    <dgm:pt modelId="{484A4491-892F-4F41-8BA8-18B47ED34955}" type="sibTrans" cxnId="{714E3DBE-1FFD-4F93-A562-3BB159CD6F20}">
      <dgm:prSet/>
      <dgm:spPr/>
      <dgm:t>
        <a:bodyPr/>
        <a:lstStyle/>
        <a:p>
          <a:endParaRPr lang="en-US"/>
        </a:p>
      </dgm:t>
    </dgm:pt>
    <dgm:pt modelId="{8FFBAA7B-E957-464A-B2FE-7652183AC265}">
      <dgm:prSet custT="1"/>
      <dgm:spPr/>
      <dgm:t>
        <a:bodyPr/>
        <a:lstStyle/>
        <a:p>
          <a:pPr rtl="0"/>
          <a:r>
            <a:rPr lang="en-US" sz="1800" dirty="0" smtClean="0">
              <a:latin typeface="Book Antiqua" pitchFamily="18" charset="0"/>
            </a:rPr>
            <a:t>Opportunistic teaching – studying language which suddenly “comes up”.</a:t>
          </a:r>
          <a:endParaRPr lang="tr-TR" sz="1800" dirty="0">
            <a:latin typeface="Book Antiqua" pitchFamily="18" charset="0"/>
          </a:endParaRPr>
        </a:p>
      </dgm:t>
    </dgm:pt>
    <dgm:pt modelId="{A32C8B10-21E1-4F52-BF3B-12864CF3CB71}" type="parTrans" cxnId="{962DA692-89C0-48CC-ABB8-125D4509454D}">
      <dgm:prSet/>
      <dgm:spPr/>
      <dgm:t>
        <a:bodyPr/>
        <a:lstStyle/>
        <a:p>
          <a:endParaRPr lang="en-US"/>
        </a:p>
      </dgm:t>
    </dgm:pt>
    <dgm:pt modelId="{329E74D5-3B5D-4364-976F-C372BB764980}" type="sibTrans" cxnId="{962DA692-89C0-48CC-ABB8-125D4509454D}">
      <dgm:prSet/>
      <dgm:spPr/>
      <dgm:t>
        <a:bodyPr/>
        <a:lstStyle/>
        <a:p>
          <a:endParaRPr lang="en-US"/>
        </a:p>
      </dgm:t>
    </dgm:pt>
    <dgm:pt modelId="{3B054030-319B-442D-ACFC-3840D23AA2E0}">
      <dgm:prSet custT="1"/>
      <dgm:spPr/>
      <dgm:t>
        <a:bodyPr/>
        <a:lstStyle/>
        <a:p>
          <a:pPr rtl="0"/>
          <a:r>
            <a:rPr lang="en-US" sz="1800" dirty="0" smtClean="0">
              <a:latin typeface="Book Antiqua" pitchFamily="18" charset="0"/>
            </a:rPr>
            <a:t>PPP encourage </a:t>
          </a:r>
          <a:r>
            <a:rPr lang="en-US" sz="1800" dirty="0" err="1" smtClean="0">
              <a:latin typeface="Book Antiqua" pitchFamily="18" charset="0"/>
            </a:rPr>
            <a:t>sts</a:t>
          </a:r>
          <a:r>
            <a:rPr lang="en-US" sz="1800" dirty="0" smtClean="0">
              <a:latin typeface="Book Antiqua" pitchFamily="18" charset="0"/>
            </a:rPr>
            <a:t> to discover or notice language before we ask them to use it</a:t>
          </a:r>
          <a:endParaRPr lang="tr-TR" sz="1800" dirty="0">
            <a:latin typeface="Book Antiqua" pitchFamily="18" charset="0"/>
          </a:endParaRPr>
        </a:p>
      </dgm:t>
    </dgm:pt>
    <dgm:pt modelId="{D49384AE-F5E7-4982-AAB0-0ED5285B4B4F}" type="parTrans" cxnId="{7BB1E00B-E4B7-4E26-A56C-2E065CC2519D}">
      <dgm:prSet/>
      <dgm:spPr/>
      <dgm:t>
        <a:bodyPr/>
        <a:lstStyle/>
        <a:p>
          <a:endParaRPr lang="en-US"/>
        </a:p>
      </dgm:t>
    </dgm:pt>
    <dgm:pt modelId="{5C27EC83-BDAD-443B-B549-2B4C43C252EC}" type="sibTrans" cxnId="{7BB1E00B-E4B7-4E26-A56C-2E065CC2519D}">
      <dgm:prSet/>
      <dgm:spPr/>
      <dgm:t>
        <a:bodyPr/>
        <a:lstStyle/>
        <a:p>
          <a:endParaRPr lang="en-US"/>
        </a:p>
      </dgm:t>
    </dgm:pt>
    <dgm:pt modelId="{89BEA9DE-FF96-4206-AD57-DE3B96D4219A}" type="pres">
      <dgm:prSet presAssocID="{CD84B9AF-E8ED-48A9-B2AE-CC2A1DA6176E}" presName="linear" presStyleCnt="0">
        <dgm:presLayoutVars>
          <dgm:animLvl val="lvl"/>
          <dgm:resizeHandles val="exact"/>
        </dgm:presLayoutVars>
      </dgm:prSet>
      <dgm:spPr/>
      <dgm:t>
        <a:bodyPr/>
        <a:lstStyle/>
        <a:p>
          <a:endParaRPr lang="en-US"/>
        </a:p>
      </dgm:t>
    </dgm:pt>
    <dgm:pt modelId="{FAB06ADA-A4AB-4DBD-8EB1-8497B228E549}" type="pres">
      <dgm:prSet presAssocID="{E871B23B-5458-4E00-9E03-9CD80E4CFE6E}" presName="parentText" presStyleLbl="node1" presStyleIdx="0" presStyleCnt="16">
        <dgm:presLayoutVars>
          <dgm:chMax val="0"/>
          <dgm:bulletEnabled val="1"/>
        </dgm:presLayoutVars>
      </dgm:prSet>
      <dgm:spPr/>
      <dgm:t>
        <a:bodyPr/>
        <a:lstStyle/>
        <a:p>
          <a:endParaRPr lang="en-US"/>
        </a:p>
      </dgm:t>
    </dgm:pt>
    <dgm:pt modelId="{D3F7576B-C32F-4DA2-AA6B-7AD09E3BE63C}" type="pres">
      <dgm:prSet presAssocID="{D8548A4F-A09A-4624-B9C3-6257F0735FDE}" presName="spacer" presStyleCnt="0"/>
      <dgm:spPr/>
    </dgm:pt>
    <dgm:pt modelId="{B4019624-280D-4435-B571-D1E8428C3200}" type="pres">
      <dgm:prSet presAssocID="{0F20A9AB-D765-4E20-AEF6-3E311C46DA66}" presName="parentText" presStyleLbl="node1" presStyleIdx="1" presStyleCnt="16" custScaleY="57621">
        <dgm:presLayoutVars>
          <dgm:chMax val="0"/>
          <dgm:bulletEnabled val="1"/>
        </dgm:presLayoutVars>
      </dgm:prSet>
      <dgm:spPr/>
      <dgm:t>
        <a:bodyPr/>
        <a:lstStyle/>
        <a:p>
          <a:endParaRPr lang="en-US"/>
        </a:p>
      </dgm:t>
    </dgm:pt>
    <dgm:pt modelId="{D77A05E4-18D1-4AE8-878D-BA11CB908115}" type="pres">
      <dgm:prSet presAssocID="{B145A7FF-7A77-44AF-970C-50E401C43768}" presName="spacer" presStyleCnt="0"/>
      <dgm:spPr/>
    </dgm:pt>
    <dgm:pt modelId="{53C0478D-7778-4839-BD0B-C6B9ABB3BAA9}" type="pres">
      <dgm:prSet presAssocID="{4EAC820F-7944-469A-873C-DD1DF6051D8F}" presName="parentText" presStyleLbl="node1" presStyleIdx="2" presStyleCnt="16">
        <dgm:presLayoutVars>
          <dgm:chMax val="0"/>
          <dgm:bulletEnabled val="1"/>
        </dgm:presLayoutVars>
      </dgm:prSet>
      <dgm:spPr/>
      <dgm:t>
        <a:bodyPr/>
        <a:lstStyle/>
        <a:p>
          <a:endParaRPr lang="en-US"/>
        </a:p>
      </dgm:t>
    </dgm:pt>
    <dgm:pt modelId="{DE19E329-B7FC-4C2C-970E-8778973E70F7}" type="pres">
      <dgm:prSet presAssocID="{C8460E8B-6CC2-46B0-841E-37CEFC11F4CB}" presName="spacer" presStyleCnt="0"/>
      <dgm:spPr/>
    </dgm:pt>
    <dgm:pt modelId="{BC8D2E4D-12A7-4E89-AAE6-744646E587A4}" type="pres">
      <dgm:prSet presAssocID="{AC097DE3-3631-4871-9A1A-C2C10C602BB2}" presName="parentText" presStyleLbl="node1" presStyleIdx="3" presStyleCnt="16">
        <dgm:presLayoutVars>
          <dgm:chMax val="0"/>
          <dgm:bulletEnabled val="1"/>
        </dgm:presLayoutVars>
      </dgm:prSet>
      <dgm:spPr/>
      <dgm:t>
        <a:bodyPr/>
        <a:lstStyle/>
        <a:p>
          <a:endParaRPr lang="en-US"/>
        </a:p>
      </dgm:t>
    </dgm:pt>
    <dgm:pt modelId="{4B2C55BE-201C-4A0B-8B65-FA5B8CA44887}" type="pres">
      <dgm:prSet presAssocID="{0348A97A-F189-482C-B76D-DD9DB8BCEE3D}" presName="spacer" presStyleCnt="0"/>
      <dgm:spPr/>
    </dgm:pt>
    <dgm:pt modelId="{BF076A39-CA40-45C0-A1D1-254D2FD8BB0F}" type="pres">
      <dgm:prSet presAssocID="{C7109012-DBD5-4E17-A27B-C8BE67FC3923}" presName="parentText" presStyleLbl="node1" presStyleIdx="4" presStyleCnt="16">
        <dgm:presLayoutVars>
          <dgm:chMax val="0"/>
          <dgm:bulletEnabled val="1"/>
        </dgm:presLayoutVars>
      </dgm:prSet>
      <dgm:spPr/>
      <dgm:t>
        <a:bodyPr/>
        <a:lstStyle/>
        <a:p>
          <a:endParaRPr lang="en-US"/>
        </a:p>
      </dgm:t>
    </dgm:pt>
    <dgm:pt modelId="{B60F455D-DE39-4214-9F82-A921787F41B4}" type="pres">
      <dgm:prSet presAssocID="{9AC22D7E-A25D-4672-9C4B-61141163A412}" presName="spacer" presStyleCnt="0"/>
      <dgm:spPr/>
    </dgm:pt>
    <dgm:pt modelId="{7C47E96A-7BF6-4438-8F9B-2669BD8523F3}" type="pres">
      <dgm:prSet presAssocID="{B3465CFF-6946-428A-8016-95E7EC7E9300}" presName="parentText" presStyleLbl="node1" presStyleIdx="5" presStyleCnt="16" custScaleY="68260">
        <dgm:presLayoutVars>
          <dgm:chMax val="0"/>
          <dgm:bulletEnabled val="1"/>
        </dgm:presLayoutVars>
      </dgm:prSet>
      <dgm:spPr/>
      <dgm:t>
        <a:bodyPr/>
        <a:lstStyle/>
        <a:p>
          <a:endParaRPr lang="en-US"/>
        </a:p>
      </dgm:t>
    </dgm:pt>
    <dgm:pt modelId="{052CDF99-9EEB-4093-9CE0-5A7E51AEAE24}" type="pres">
      <dgm:prSet presAssocID="{5BF2E427-E783-4B75-BBC7-27367AD74EAF}" presName="spacer" presStyleCnt="0"/>
      <dgm:spPr/>
    </dgm:pt>
    <dgm:pt modelId="{A1BD6298-B58B-4C72-B0A6-35D8D18A0D89}" type="pres">
      <dgm:prSet presAssocID="{0FB83946-1CFB-4746-84A8-C0052F5CA792}" presName="parentText" presStyleLbl="node1" presStyleIdx="6" presStyleCnt="16">
        <dgm:presLayoutVars>
          <dgm:chMax val="0"/>
          <dgm:bulletEnabled val="1"/>
        </dgm:presLayoutVars>
      </dgm:prSet>
      <dgm:spPr/>
      <dgm:t>
        <a:bodyPr/>
        <a:lstStyle/>
        <a:p>
          <a:endParaRPr lang="en-US"/>
        </a:p>
      </dgm:t>
    </dgm:pt>
    <dgm:pt modelId="{9202FA7B-4998-4753-A479-9334B8FD02DC}" type="pres">
      <dgm:prSet presAssocID="{53EA91F2-1BA0-4CDA-A095-7F39DFB4DAC3}" presName="spacer" presStyleCnt="0"/>
      <dgm:spPr/>
    </dgm:pt>
    <dgm:pt modelId="{AFD7FA14-B211-4B47-B40B-346ECF499F21}" type="pres">
      <dgm:prSet presAssocID="{16A29F6F-C799-4A56-8C8D-C33C8B2D9BA0}" presName="parentText" presStyleLbl="node1" presStyleIdx="7" presStyleCnt="16">
        <dgm:presLayoutVars>
          <dgm:chMax val="0"/>
          <dgm:bulletEnabled val="1"/>
        </dgm:presLayoutVars>
      </dgm:prSet>
      <dgm:spPr/>
      <dgm:t>
        <a:bodyPr/>
        <a:lstStyle/>
        <a:p>
          <a:endParaRPr lang="en-US"/>
        </a:p>
      </dgm:t>
    </dgm:pt>
    <dgm:pt modelId="{3D25EB35-31DB-436D-B3FA-2013A2571CA6}" type="pres">
      <dgm:prSet presAssocID="{E46044FC-00C7-4629-B2C4-CD851BE711F9}" presName="spacer" presStyleCnt="0"/>
      <dgm:spPr/>
    </dgm:pt>
    <dgm:pt modelId="{A6FD2AA0-AC01-4771-9AFE-F386F4A61DC0}" type="pres">
      <dgm:prSet presAssocID="{D0F69A61-49DD-4238-8AE7-AC763F9D5B68}" presName="parentText" presStyleLbl="node1" presStyleIdx="8" presStyleCnt="16" custScaleY="140306">
        <dgm:presLayoutVars>
          <dgm:chMax val="0"/>
          <dgm:bulletEnabled val="1"/>
        </dgm:presLayoutVars>
      </dgm:prSet>
      <dgm:spPr/>
      <dgm:t>
        <a:bodyPr/>
        <a:lstStyle/>
        <a:p>
          <a:endParaRPr lang="en-US"/>
        </a:p>
      </dgm:t>
    </dgm:pt>
    <dgm:pt modelId="{72AE425F-2B0A-490E-A81C-E3446E8DBA84}" type="pres">
      <dgm:prSet presAssocID="{74A0BBDA-DC82-44DB-89EE-F17968965BBB}" presName="spacer" presStyleCnt="0"/>
      <dgm:spPr/>
    </dgm:pt>
    <dgm:pt modelId="{25E7A4CE-0D9A-41A2-A328-C02BFEC8BE7C}" type="pres">
      <dgm:prSet presAssocID="{077AE281-C9E1-4044-8730-FC12262DF205}" presName="parentText" presStyleLbl="node1" presStyleIdx="9" presStyleCnt="16">
        <dgm:presLayoutVars>
          <dgm:chMax val="0"/>
          <dgm:bulletEnabled val="1"/>
        </dgm:presLayoutVars>
      </dgm:prSet>
      <dgm:spPr/>
      <dgm:t>
        <a:bodyPr/>
        <a:lstStyle/>
        <a:p>
          <a:endParaRPr lang="en-US"/>
        </a:p>
      </dgm:t>
    </dgm:pt>
    <dgm:pt modelId="{2961578B-A15A-4081-8316-79D83F5E7886}" type="pres">
      <dgm:prSet presAssocID="{D8BE95F7-F33C-416E-8EFA-7B18E81035E2}" presName="spacer" presStyleCnt="0"/>
      <dgm:spPr/>
    </dgm:pt>
    <dgm:pt modelId="{507D5A62-170A-4964-BD62-C6A9E8FAF9D5}" type="pres">
      <dgm:prSet presAssocID="{F71C753D-A900-4FAF-B38D-60140ACB209C}" presName="parentText" presStyleLbl="node1" presStyleIdx="10" presStyleCnt="16">
        <dgm:presLayoutVars>
          <dgm:chMax val="0"/>
          <dgm:bulletEnabled val="1"/>
        </dgm:presLayoutVars>
      </dgm:prSet>
      <dgm:spPr/>
      <dgm:t>
        <a:bodyPr/>
        <a:lstStyle/>
        <a:p>
          <a:endParaRPr lang="en-US"/>
        </a:p>
      </dgm:t>
    </dgm:pt>
    <dgm:pt modelId="{9AEAF0F1-D7A6-486C-9513-A1B1A07527D4}" type="pres">
      <dgm:prSet presAssocID="{4C8F12F8-DE82-45D3-B8DD-DDA47BB04486}" presName="spacer" presStyleCnt="0"/>
      <dgm:spPr/>
    </dgm:pt>
    <dgm:pt modelId="{AFC251D2-F8A1-4A8F-B318-E011EDFCD81A}" type="pres">
      <dgm:prSet presAssocID="{F3ADBAD7-C291-421A-94EB-79B2BD084EE2}" presName="parentText" presStyleLbl="node1" presStyleIdx="11" presStyleCnt="16">
        <dgm:presLayoutVars>
          <dgm:chMax val="0"/>
          <dgm:bulletEnabled val="1"/>
        </dgm:presLayoutVars>
      </dgm:prSet>
      <dgm:spPr/>
      <dgm:t>
        <a:bodyPr/>
        <a:lstStyle/>
        <a:p>
          <a:endParaRPr lang="en-US"/>
        </a:p>
      </dgm:t>
    </dgm:pt>
    <dgm:pt modelId="{41352E59-5D1F-431A-B1BF-F42AC79F141C}" type="pres">
      <dgm:prSet presAssocID="{E7AFD2FF-78F2-44EC-B786-B44187A40EB3}" presName="spacer" presStyleCnt="0"/>
      <dgm:spPr/>
    </dgm:pt>
    <dgm:pt modelId="{8EB6BBA2-8BEF-438E-94E1-FCBAE11B9DFC}" type="pres">
      <dgm:prSet presAssocID="{611A9B42-BAFA-4DE8-982F-6D916BDF0A83}" presName="parentText" presStyleLbl="node1" presStyleIdx="12" presStyleCnt="16">
        <dgm:presLayoutVars>
          <dgm:chMax val="0"/>
          <dgm:bulletEnabled val="1"/>
        </dgm:presLayoutVars>
      </dgm:prSet>
      <dgm:spPr/>
      <dgm:t>
        <a:bodyPr/>
        <a:lstStyle/>
        <a:p>
          <a:endParaRPr lang="en-US"/>
        </a:p>
      </dgm:t>
    </dgm:pt>
    <dgm:pt modelId="{D250D93B-26C2-44EE-8CCE-167D9099E451}" type="pres">
      <dgm:prSet presAssocID="{ED55A9DF-C626-4725-BD83-4ED1ED06D4EC}" presName="spacer" presStyleCnt="0"/>
      <dgm:spPr/>
    </dgm:pt>
    <dgm:pt modelId="{365AB8D8-34D8-424E-A92B-249EDEAAC7AF}" type="pres">
      <dgm:prSet presAssocID="{6AE14E2A-9343-4EBF-B442-1E092DBA760F}" presName="parentText" presStyleLbl="node1" presStyleIdx="13" presStyleCnt="16" custScaleY="148362">
        <dgm:presLayoutVars>
          <dgm:chMax val="0"/>
          <dgm:bulletEnabled val="1"/>
        </dgm:presLayoutVars>
      </dgm:prSet>
      <dgm:spPr/>
      <dgm:t>
        <a:bodyPr/>
        <a:lstStyle/>
        <a:p>
          <a:endParaRPr lang="en-US"/>
        </a:p>
      </dgm:t>
    </dgm:pt>
    <dgm:pt modelId="{A97F3AF0-FAA3-4A4E-8D06-30A30EDB732E}" type="pres">
      <dgm:prSet presAssocID="{484A4491-892F-4F41-8BA8-18B47ED34955}" presName="spacer" presStyleCnt="0"/>
      <dgm:spPr/>
    </dgm:pt>
    <dgm:pt modelId="{E91DA599-F1FD-4C0F-92C9-C1FED004A473}" type="pres">
      <dgm:prSet presAssocID="{8FFBAA7B-E957-464A-B2FE-7652183AC265}" presName="parentText" presStyleLbl="node1" presStyleIdx="14" presStyleCnt="16" custScaleY="89469">
        <dgm:presLayoutVars>
          <dgm:chMax val="0"/>
          <dgm:bulletEnabled val="1"/>
        </dgm:presLayoutVars>
      </dgm:prSet>
      <dgm:spPr/>
      <dgm:t>
        <a:bodyPr/>
        <a:lstStyle/>
        <a:p>
          <a:endParaRPr lang="en-US"/>
        </a:p>
      </dgm:t>
    </dgm:pt>
    <dgm:pt modelId="{8E413277-37FA-42C4-9D5F-0B5D04900808}" type="pres">
      <dgm:prSet presAssocID="{329E74D5-3B5D-4364-976F-C372BB764980}" presName="spacer" presStyleCnt="0"/>
      <dgm:spPr/>
    </dgm:pt>
    <dgm:pt modelId="{8341C323-EBAE-4682-9D10-3FF2342605F3}" type="pres">
      <dgm:prSet presAssocID="{3B054030-319B-442D-ACFC-3840D23AA2E0}" presName="parentText" presStyleLbl="node1" presStyleIdx="15" presStyleCnt="16" custScaleY="82248">
        <dgm:presLayoutVars>
          <dgm:chMax val="0"/>
          <dgm:bulletEnabled val="1"/>
        </dgm:presLayoutVars>
      </dgm:prSet>
      <dgm:spPr/>
      <dgm:t>
        <a:bodyPr/>
        <a:lstStyle/>
        <a:p>
          <a:endParaRPr lang="en-US"/>
        </a:p>
      </dgm:t>
    </dgm:pt>
  </dgm:ptLst>
  <dgm:cxnLst>
    <dgm:cxn modelId="{49E5519F-AE14-41D4-B88F-0FA36C089E95}" srcId="{CD84B9AF-E8ED-48A9-B2AE-CC2A1DA6176E}" destId="{0FB83946-1CFB-4746-84A8-C0052F5CA792}" srcOrd="6" destOrd="0" parTransId="{A4FC5163-C634-44A6-830E-846FF520D2A4}" sibTransId="{53EA91F2-1BA0-4CDA-A095-7F39DFB4DAC3}"/>
    <dgm:cxn modelId="{251FD401-9888-4F1F-8B42-03304A9E02F5}" type="presOf" srcId="{8FFBAA7B-E957-464A-B2FE-7652183AC265}" destId="{E91DA599-F1FD-4C0F-92C9-C1FED004A473}" srcOrd="0" destOrd="0" presId="urn:microsoft.com/office/officeart/2005/8/layout/vList2"/>
    <dgm:cxn modelId="{E5C8E911-85B1-4A9D-A128-FAFF263C0E30}" srcId="{CD84B9AF-E8ED-48A9-B2AE-CC2A1DA6176E}" destId="{4EAC820F-7944-469A-873C-DD1DF6051D8F}" srcOrd="2" destOrd="0" parTransId="{B257FA2F-3540-4C93-BD01-82424C02F32E}" sibTransId="{C8460E8B-6CC2-46B0-841E-37CEFC11F4CB}"/>
    <dgm:cxn modelId="{F9930C9F-8DFB-46A6-BC84-0B3AE48778A3}" srcId="{CD84B9AF-E8ED-48A9-B2AE-CC2A1DA6176E}" destId="{C7109012-DBD5-4E17-A27B-C8BE67FC3923}" srcOrd="4" destOrd="0" parTransId="{5BCF2758-BB01-4389-A4B4-723DD46EC89E}" sibTransId="{9AC22D7E-A25D-4672-9C4B-61141163A412}"/>
    <dgm:cxn modelId="{7BB1E00B-E4B7-4E26-A56C-2E065CC2519D}" srcId="{CD84B9AF-E8ED-48A9-B2AE-CC2A1DA6176E}" destId="{3B054030-319B-442D-ACFC-3840D23AA2E0}" srcOrd="15" destOrd="0" parTransId="{D49384AE-F5E7-4982-AAB0-0ED5285B4B4F}" sibTransId="{5C27EC83-BDAD-443B-B549-2B4C43C252EC}"/>
    <dgm:cxn modelId="{754464DF-107D-4C35-A43A-4CAB07F22836}" srcId="{CD84B9AF-E8ED-48A9-B2AE-CC2A1DA6176E}" destId="{077AE281-C9E1-4044-8730-FC12262DF205}" srcOrd="9" destOrd="0" parTransId="{71BD0783-D6ED-40F9-BFAE-B4BA1E77AB89}" sibTransId="{D8BE95F7-F33C-416E-8EFA-7B18E81035E2}"/>
    <dgm:cxn modelId="{AE0F695E-5211-46CE-BD1B-40B9F3F8AAEE}" srcId="{CD84B9AF-E8ED-48A9-B2AE-CC2A1DA6176E}" destId="{E871B23B-5458-4E00-9E03-9CD80E4CFE6E}" srcOrd="0" destOrd="0" parTransId="{35DB643F-A5A8-45D7-9CD7-CA87D9BA5689}" sibTransId="{D8548A4F-A09A-4624-B9C3-6257F0735FDE}"/>
    <dgm:cxn modelId="{15F4D45C-0D57-417C-8D3F-916246DF5533}" type="presOf" srcId="{077AE281-C9E1-4044-8730-FC12262DF205}" destId="{25E7A4CE-0D9A-41A2-A328-C02BFEC8BE7C}" srcOrd="0" destOrd="0" presId="urn:microsoft.com/office/officeart/2005/8/layout/vList2"/>
    <dgm:cxn modelId="{32E6B1BB-4651-4A2E-8C43-94EFD9AB698F}" type="presOf" srcId="{6AE14E2A-9343-4EBF-B442-1E092DBA760F}" destId="{365AB8D8-34D8-424E-A92B-249EDEAAC7AF}" srcOrd="0" destOrd="0" presId="urn:microsoft.com/office/officeart/2005/8/layout/vList2"/>
    <dgm:cxn modelId="{4BCF9A40-5798-4BB2-B3DB-81F87B8A8A30}" srcId="{CD84B9AF-E8ED-48A9-B2AE-CC2A1DA6176E}" destId="{F71C753D-A900-4FAF-B38D-60140ACB209C}" srcOrd="10" destOrd="0" parTransId="{26D7294F-04C7-49FE-963F-E1054521066E}" sibTransId="{4C8F12F8-DE82-45D3-B8DD-DDA47BB04486}"/>
    <dgm:cxn modelId="{1CB1F97F-9DD3-48F6-8129-0476F1D66BE4}" type="presOf" srcId="{F71C753D-A900-4FAF-B38D-60140ACB209C}" destId="{507D5A62-170A-4964-BD62-C6A9E8FAF9D5}" srcOrd="0" destOrd="0" presId="urn:microsoft.com/office/officeart/2005/8/layout/vList2"/>
    <dgm:cxn modelId="{B3563C9A-28CC-4D16-9DDA-D113F9844FB9}" srcId="{CD84B9AF-E8ED-48A9-B2AE-CC2A1DA6176E}" destId="{D0F69A61-49DD-4238-8AE7-AC763F9D5B68}" srcOrd="8" destOrd="0" parTransId="{B3E21F15-0978-4179-B9C0-3314E9EC9373}" sibTransId="{74A0BBDA-DC82-44DB-89EE-F17968965BBB}"/>
    <dgm:cxn modelId="{69BB862C-AF82-423E-8831-33AD02F90904}" type="presOf" srcId="{E871B23B-5458-4E00-9E03-9CD80E4CFE6E}" destId="{FAB06ADA-A4AB-4DBD-8EB1-8497B228E549}" srcOrd="0" destOrd="0" presId="urn:microsoft.com/office/officeart/2005/8/layout/vList2"/>
    <dgm:cxn modelId="{25DCDF48-B09A-4835-A485-A0A608B6068A}" type="presOf" srcId="{611A9B42-BAFA-4DE8-982F-6D916BDF0A83}" destId="{8EB6BBA2-8BEF-438E-94E1-FCBAE11B9DFC}" srcOrd="0" destOrd="0" presId="urn:microsoft.com/office/officeart/2005/8/layout/vList2"/>
    <dgm:cxn modelId="{914713CE-D7B6-45F5-AF4E-9D317F1B3DDF}" type="presOf" srcId="{C7109012-DBD5-4E17-A27B-C8BE67FC3923}" destId="{BF076A39-CA40-45C0-A1D1-254D2FD8BB0F}" srcOrd="0" destOrd="0" presId="urn:microsoft.com/office/officeart/2005/8/layout/vList2"/>
    <dgm:cxn modelId="{48E11B44-3098-4FD5-9CA2-A0E6B15918AB}" type="presOf" srcId="{AC097DE3-3631-4871-9A1A-C2C10C602BB2}" destId="{BC8D2E4D-12A7-4E89-AAE6-744646E587A4}" srcOrd="0" destOrd="0" presId="urn:microsoft.com/office/officeart/2005/8/layout/vList2"/>
    <dgm:cxn modelId="{EB619024-655E-49FB-9768-F24C08E208D3}" srcId="{CD84B9AF-E8ED-48A9-B2AE-CC2A1DA6176E}" destId="{B3465CFF-6946-428A-8016-95E7EC7E9300}" srcOrd="5" destOrd="0" parTransId="{7AE6E64A-65B4-4BB9-B777-48899A63148E}" sibTransId="{5BF2E427-E783-4B75-BBC7-27367AD74EAF}"/>
    <dgm:cxn modelId="{1D409ABF-4BD8-4F11-AF3F-D14A3EAE4DF9}" type="presOf" srcId="{CD84B9AF-E8ED-48A9-B2AE-CC2A1DA6176E}" destId="{89BEA9DE-FF96-4206-AD57-DE3B96D4219A}" srcOrd="0" destOrd="0" presId="urn:microsoft.com/office/officeart/2005/8/layout/vList2"/>
    <dgm:cxn modelId="{3D459E3C-5F29-41CC-816E-1A1EAA2F3F93}" srcId="{CD84B9AF-E8ED-48A9-B2AE-CC2A1DA6176E}" destId="{0F20A9AB-D765-4E20-AEF6-3E311C46DA66}" srcOrd="1" destOrd="0" parTransId="{E234B859-87B1-4D06-81B6-EA415844B46D}" sibTransId="{B145A7FF-7A77-44AF-970C-50E401C43768}"/>
    <dgm:cxn modelId="{908F9CAA-4528-4491-92D0-6FA25857D0D3}" type="presOf" srcId="{3B054030-319B-442D-ACFC-3840D23AA2E0}" destId="{8341C323-EBAE-4682-9D10-3FF2342605F3}" srcOrd="0" destOrd="0" presId="urn:microsoft.com/office/officeart/2005/8/layout/vList2"/>
    <dgm:cxn modelId="{5C49345D-4857-41C4-AAD0-897F7C07ED63}" srcId="{CD84B9AF-E8ED-48A9-B2AE-CC2A1DA6176E}" destId="{611A9B42-BAFA-4DE8-982F-6D916BDF0A83}" srcOrd="12" destOrd="0" parTransId="{F0ABB5CB-F938-49CA-AF94-58CCBA546D2F}" sibTransId="{ED55A9DF-C626-4725-BD83-4ED1ED06D4EC}"/>
    <dgm:cxn modelId="{8EB4853F-B463-4B76-A868-5C94F7FAE695}" type="presOf" srcId="{0FB83946-1CFB-4746-84A8-C0052F5CA792}" destId="{A1BD6298-B58B-4C72-B0A6-35D8D18A0D89}" srcOrd="0" destOrd="0" presId="urn:microsoft.com/office/officeart/2005/8/layout/vList2"/>
    <dgm:cxn modelId="{714E3DBE-1FFD-4F93-A562-3BB159CD6F20}" srcId="{CD84B9AF-E8ED-48A9-B2AE-CC2A1DA6176E}" destId="{6AE14E2A-9343-4EBF-B442-1E092DBA760F}" srcOrd="13" destOrd="0" parTransId="{1D0E28DA-B43A-4B76-A90F-46DF81DEAD8E}" sibTransId="{484A4491-892F-4F41-8BA8-18B47ED34955}"/>
    <dgm:cxn modelId="{636C898C-E106-413E-BFBD-CB9A98C200F0}" type="presOf" srcId="{16A29F6F-C799-4A56-8C8D-C33C8B2D9BA0}" destId="{AFD7FA14-B211-4B47-B40B-346ECF499F21}" srcOrd="0" destOrd="0" presId="urn:microsoft.com/office/officeart/2005/8/layout/vList2"/>
    <dgm:cxn modelId="{962DA692-89C0-48CC-ABB8-125D4509454D}" srcId="{CD84B9AF-E8ED-48A9-B2AE-CC2A1DA6176E}" destId="{8FFBAA7B-E957-464A-B2FE-7652183AC265}" srcOrd="14" destOrd="0" parTransId="{A32C8B10-21E1-4F52-BF3B-12864CF3CB71}" sibTransId="{329E74D5-3B5D-4364-976F-C372BB764980}"/>
    <dgm:cxn modelId="{E192ADAA-C418-4533-9434-6D168FD91DEA}" srcId="{CD84B9AF-E8ED-48A9-B2AE-CC2A1DA6176E}" destId="{16A29F6F-C799-4A56-8C8D-C33C8B2D9BA0}" srcOrd="7" destOrd="0" parTransId="{6F45D3DA-07D5-4F2C-BCE1-48C1347BCB4A}" sibTransId="{E46044FC-00C7-4629-B2C4-CD851BE711F9}"/>
    <dgm:cxn modelId="{42EEC515-95A1-49D7-A5A8-32583AA698D3}" type="presOf" srcId="{D0F69A61-49DD-4238-8AE7-AC763F9D5B68}" destId="{A6FD2AA0-AC01-4771-9AFE-F386F4A61DC0}" srcOrd="0" destOrd="0" presId="urn:microsoft.com/office/officeart/2005/8/layout/vList2"/>
    <dgm:cxn modelId="{3D6DB5C5-BD35-4DC5-AC88-7109600D3E80}" type="presOf" srcId="{B3465CFF-6946-428A-8016-95E7EC7E9300}" destId="{7C47E96A-7BF6-4438-8F9B-2669BD8523F3}" srcOrd="0" destOrd="0" presId="urn:microsoft.com/office/officeart/2005/8/layout/vList2"/>
    <dgm:cxn modelId="{9CD9FA53-B033-4B72-AB39-702AE0C6B8CB}" srcId="{CD84B9AF-E8ED-48A9-B2AE-CC2A1DA6176E}" destId="{AC097DE3-3631-4871-9A1A-C2C10C602BB2}" srcOrd="3" destOrd="0" parTransId="{103B8287-ECBB-4CE7-95BD-ACE759F833EB}" sibTransId="{0348A97A-F189-482C-B76D-DD9DB8BCEE3D}"/>
    <dgm:cxn modelId="{304C5977-F2AA-4DA0-AA5D-395B965B9F3C}" type="presOf" srcId="{0F20A9AB-D765-4E20-AEF6-3E311C46DA66}" destId="{B4019624-280D-4435-B571-D1E8428C3200}" srcOrd="0" destOrd="0" presId="urn:microsoft.com/office/officeart/2005/8/layout/vList2"/>
    <dgm:cxn modelId="{CA4961C5-8C6A-4833-87D1-7DDD9A44A97B}" srcId="{CD84B9AF-E8ED-48A9-B2AE-CC2A1DA6176E}" destId="{F3ADBAD7-C291-421A-94EB-79B2BD084EE2}" srcOrd="11" destOrd="0" parTransId="{00FBF358-B267-40E7-98D9-2DD09CDA912F}" sibTransId="{E7AFD2FF-78F2-44EC-B786-B44187A40EB3}"/>
    <dgm:cxn modelId="{B7F6F598-7E20-464C-9921-D5702974B459}" type="presOf" srcId="{F3ADBAD7-C291-421A-94EB-79B2BD084EE2}" destId="{AFC251D2-F8A1-4A8F-B318-E011EDFCD81A}" srcOrd="0" destOrd="0" presId="urn:microsoft.com/office/officeart/2005/8/layout/vList2"/>
    <dgm:cxn modelId="{2098DD22-7013-4BAB-B97A-7652401CCD6E}" type="presOf" srcId="{4EAC820F-7944-469A-873C-DD1DF6051D8F}" destId="{53C0478D-7778-4839-BD0B-C6B9ABB3BAA9}" srcOrd="0" destOrd="0" presId="urn:microsoft.com/office/officeart/2005/8/layout/vList2"/>
    <dgm:cxn modelId="{AA5937C8-E843-4168-A161-753FAD741E9B}" type="presParOf" srcId="{89BEA9DE-FF96-4206-AD57-DE3B96D4219A}" destId="{FAB06ADA-A4AB-4DBD-8EB1-8497B228E549}" srcOrd="0" destOrd="0" presId="urn:microsoft.com/office/officeart/2005/8/layout/vList2"/>
    <dgm:cxn modelId="{87FD367D-CD2C-410D-B929-D63303A87EF9}" type="presParOf" srcId="{89BEA9DE-FF96-4206-AD57-DE3B96D4219A}" destId="{D3F7576B-C32F-4DA2-AA6B-7AD09E3BE63C}" srcOrd="1" destOrd="0" presId="urn:microsoft.com/office/officeart/2005/8/layout/vList2"/>
    <dgm:cxn modelId="{386762CD-AFDE-4212-8E42-E1C58DC8CF39}" type="presParOf" srcId="{89BEA9DE-FF96-4206-AD57-DE3B96D4219A}" destId="{B4019624-280D-4435-B571-D1E8428C3200}" srcOrd="2" destOrd="0" presId="urn:microsoft.com/office/officeart/2005/8/layout/vList2"/>
    <dgm:cxn modelId="{4297EA16-6A46-46E0-BA69-6134108F874A}" type="presParOf" srcId="{89BEA9DE-FF96-4206-AD57-DE3B96D4219A}" destId="{D77A05E4-18D1-4AE8-878D-BA11CB908115}" srcOrd="3" destOrd="0" presId="urn:microsoft.com/office/officeart/2005/8/layout/vList2"/>
    <dgm:cxn modelId="{1165D33E-08A9-4547-A0A0-BA3D45323DF7}" type="presParOf" srcId="{89BEA9DE-FF96-4206-AD57-DE3B96D4219A}" destId="{53C0478D-7778-4839-BD0B-C6B9ABB3BAA9}" srcOrd="4" destOrd="0" presId="urn:microsoft.com/office/officeart/2005/8/layout/vList2"/>
    <dgm:cxn modelId="{847E68CE-9988-489B-BE01-E11D15C18808}" type="presParOf" srcId="{89BEA9DE-FF96-4206-AD57-DE3B96D4219A}" destId="{DE19E329-B7FC-4C2C-970E-8778973E70F7}" srcOrd="5" destOrd="0" presId="urn:microsoft.com/office/officeart/2005/8/layout/vList2"/>
    <dgm:cxn modelId="{A5764ECC-BCCA-4CFF-BDAC-3B2857FBBAF1}" type="presParOf" srcId="{89BEA9DE-FF96-4206-AD57-DE3B96D4219A}" destId="{BC8D2E4D-12A7-4E89-AAE6-744646E587A4}" srcOrd="6" destOrd="0" presId="urn:microsoft.com/office/officeart/2005/8/layout/vList2"/>
    <dgm:cxn modelId="{9DC20C6D-67B8-4B97-AD94-060BC6E11B02}" type="presParOf" srcId="{89BEA9DE-FF96-4206-AD57-DE3B96D4219A}" destId="{4B2C55BE-201C-4A0B-8B65-FA5B8CA44887}" srcOrd="7" destOrd="0" presId="urn:microsoft.com/office/officeart/2005/8/layout/vList2"/>
    <dgm:cxn modelId="{84C23CA6-E17B-4702-9042-57E268EC47D9}" type="presParOf" srcId="{89BEA9DE-FF96-4206-AD57-DE3B96D4219A}" destId="{BF076A39-CA40-45C0-A1D1-254D2FD8BB0F}" srcOrd="8" destOrd="0" presId="urn:microsoft.com/office/officeart/2005/8/layout/vList2"/>
    <dgm:cxn modelId="{5FD379B9-F0DA-410C-B692-E5F81B5EBA5E}" type="presParOf" srcId="{89BEA9DE-FF96-4206-AD57-DE3B96D4219A}" destId="{B60F455D-DE39-4214-9F82-A921787F41B4}" srcOrd="9" destOrd="0" presId="urn:microsoft.com/office/officeart/2005/8/layout/vList2"/>
    <dgm:cxn modelId="{ABF90188-C6B5-4A76-B995-E3E130C6EAE0}" type="presParOf" srcId="{89BEA9DE-FF96-4206-AD57-DE3B96D4219A}" destId="{7C47E96A-7BF6-4438-8F9B-2669BD8523F3}" srcOrd="10" destOrd="0" presId="urn:microsoft.com/office/officeart/2005/8/layout/vList2"/>
    <dgm:cxn modelId="{C7424B94-1B9E-479F-98E2-299DB6441EF8}" type="presParOf" srcId="{89BEA9DE-FF96-4206-AD57-DE3B96D4219A}" destId="{052CDF99-9EEB-4093-9CE0-5A7E51AEAE24}" srcOrd="11" destOrd="0" presId="urn:microsoft.com/office/officeart/2005/8/layout/vList2"/>
    <dgm:cxn modelId="{7F29BCB7-9803-48D1-8964-920BB0A79012}" type="presParOf" srcId="{89BEA9DE-FF96-4206-AD57-DE3B96D4219A}" destId="{A1BD6298-B58B-4C72-B0A6-35D8D18A0D89}" srcOrd="12" destOrd="0" presId="urn:microsoft.com/office/officeart/2005/8/layout/vList2"/>
    <dgm:cxn modelId="{8A6BEB28-AB3E-4BB7-888D-0F007AD40D08}" type="presParOf" srcId="{89BEA9DE-FF96-4206-AD57-DE3B96D4219A}" destId="{9202FA7B-4998-4753-A479-9334B8FD02DC}" srcOrd="13" destOrd="0" presId="urn:microsoft.com/office/officeart/2005/8/layout/vList2"/>
    <dgm:cxn modelId="{9582C719-2169-4F7C-B854-9B7CB3B7C3CE}" type="presParOf" srcId="{89BEA9DE-FF96-4206-AD57-DE3B96D4219A}" destId="{AFD7FA14-B211-4B47-B40B-346ECF499F21}" srcOrd="14" destOrd="0" presId="urn:microsoft.com/office/officeart/2005/8/layout/vList2"/>
    <dgm:cxn modelId="{8E89C66C-1DA0-48BF-AB40-9F6AFEEED4DD}" type="presParOf" srcId="{89BEA9DE-FF96-4206-AD57-DE3B96D4219A}" destId="{3D25EB35-31DB-436D-B3FA-2013A2571CA6}" srcOrd="15" destOrd="0" presId="urn:microsoft.com/office/officeart/2005/8/layout/vList2"/>
    <dgm:cxn modelId="{65A40B03-D0C7-4BC7-8CFC-9165765EED59}" type="presParOf" srcId="{89BEA9DE-FF96-4206-AD57-DE3B96D4219A}" destId="{A6FD2AA0-AC01-4771-9AFE-F386F4A61DC0}" srcOrd="16" destOrd="0" presId="urn:microsoft.com/office/officeart/2005/8/layout/vList2"/>
    <dgm:cxn modelId="{51B9B06B-E841-4B96-9CD0-929E9BD7E1C2}" type="presParOf" srcId="{89BEA9DE-FF96-4206-AD57-DE3B96D4219A}" destId="{72AE425F-2B0A-490E-A81C-E3446E8DBA84}" srcOrd="17" destOrd="0" presId="urn:microsoft.com/office/officeart/2005/8/layout/vList2"/>
    <dgm:cxn modelId="{F7752ED9-57B6-4809-A019-31619E268E5F}" type="presParOf" srcId="{89BEA9DE-FF96-4206-AD57-DE3B96D4219A}" destId="{25E7A4CE-0D9A-41A2-A328-C02BFEC8BE7C}" srcOrd="18" destOrd="0" presId="urn:microsoft.com/office/officeart/2005/8/layout/vList2"/>
    <dgm:cxn modelId="{C335618B-63C5-4E8B-B4F8-BA903A54FA22}" type="presParOf" srcId="{89BEA9DE-FF96-4206-AD57-DE3B96D4219A}" destId="{2961578B-A15A-4081-8316-79D83F5E7886}" srcOrd="19" destOrd="0" presId="urn:microsoft.com/office/officeart/2005/8/layout/vList2"/>
    <dgm:cxn modelId="{E1FA6E07-A29A-4533-9A3C-B7118180CEF2}" type="presParOf" srcId="{89BEA9DE-FF96-4206-AD57-DE3B96D4219A}" destId="{507D5A62-170A-4964-BD62-C6A9E8FAF9D5}" srcOrd="20" destOrd="0" presId="urn:microsoft.com/office/officeart/2005/8/layout/vList2"/>
    <dgm:cxn modelId="{60FF134A-4082-4471-A375-A09453EC0236}" type="presParOf" srcId="{89BEA9DE-FF96-4206-AD57-DE3B96D4219A}" destId="{9AEAF0F1-D7A6-486C-9513-A1B1A07527D4}" srcOrd="21" destOrd="0" presId="urn:microsoft.com/office/officeart/2005/8/layout/vList2"/>
    <dgm:cxn modelId="{FE4C552B-D184-455D-8A31-551F3AB3F886}" type="presParOf" srcId="{89BEA9DE-FF96-4206-AD57-DE3B96D4219A}" destId="{AFC251D2-F8A1-4A8F-B318-E011EDFCD81A}" srcOrd="22" destOrd="0" presId="urn:microsoft.com/office/officeart/2005/8/layout/vList2"/>
    <dgm:cxn modelId="{23929E4E-F0A7-4128-9295-B9FE07BC9744}" type="presParOf" srcId="{89BEA9DE-FF96-4206-AD57-DE3B96D4219A}" destId="{41352E59-5D1F-431A-B1BF-F42AC79F141C}" srcOrd="23" destOrd="0" presId="urn:microsoft.com/office/officeart/2005/8/layout/vList2"/>
    <dgm:cxn modelId="{35477682-7CE9-491C-87C7-7DD009B007C8}" type="presParOf" srcId="{89BEA9DE-FF96-4206-AD57-DE3B96D4219A}" destId="{8EB6BBA2-8BEF-438E-94E1-FCBAE11B9DFC}" srcOrd="24" destOrd="0" presId="urn:microsoft.com/office/officeart/2005/8/layout/vList2"/>
    <dgm:cxn modelId="{24AD8139-9EE5-48E1-A0BC-5BB6AA70E687}" type="presParOf" srcId="{89BEA9DE-FF96-4206-AD57-DE3B96D4219A}" destId="{D250D93B-26C2-44EE-8CCE-167D9099E451}" srcOrd="25" destOrd="0" presId="urn:microsoft.com/office/officeart/2005/8/layout/vList2"/>
    <dgm:cxn modelId="{4F44770C-91DF-4BC2-97C2-BA74AA1D3CF9}" type="presParOf" srcId="{89BEA9DE-FF96-4206-AD57-DE3B96D4219A}" destId="{365AB8D8-34D8-424E-A92B-249EDEAAC7AF}" srcOrd="26" destOrd="0" presId="urn:microsoft.com/office/officeart/2005/8/layout/vList2"/>
    <dgm:cxn modelId="{DD4B045D-FAB4-4A22-8739-DBE2C0FEC8FA}" type="presParOf" srcId="{89BEA9DE-FF96-4206-AD57-DE3B96D4219A}" destId="{A97F3AF0-FAA3-4A4E-8D06-30A30EDB732E}" srcOrd="27" destOrd="0" presId="urn:microsoft.com/office/officeart/2005/8/layout/vList2"/>
    <dgm:cxn modelId="{F0317AC4-B89F-4C9C-A194-61CA69C89049}" type="presParOf" srcId="{89BEA9DE-FF96-4206-AD57-DE3B96D4219A}" destId="{E91DA599-F1FD-4C0F-92C9-C1FED004A473}" srcOrd="28" destOrd="0" presId="urn:microsoft.com/office/officeart/2005/8/layout/vList2"/>
    <dgm:cxn modelId="{9CB0AC49-2B4F-4A5E-90D2-2905B50D9430}" type="presParOf" srcId="{89BEA9DE-FF96-4206-AD57-DE3B96D4219A}" destId="{8E413277-37FA-42C4-9D5F-0B5D04900808}" srcOrd="29" destOrd="0" presId="urn:microsoft.com/office/officeart/2005/8/layout/vList2"/>
    <dgm:cxn modelId="{20408B0F-2E31-470C-916E-C6F879F43F30}" type="presParOf" srcId="{89BEA9DE-FF96-4206-AD57-DE3B96D4219A}" destId="{8341C323-EBAE-4682-9D10-3FF2342605F3}" srcOrd="3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CDABCD70-BC60-4D51-80BA-738FF6E419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1EB8E7D-54E7-4ADB-99C7-CA4F8395E54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A2. Choosing study activities</a:t>
          </a:r>
          <a:endParaRPr lang="tr-TR" sz="1800" dirty="0">
            <a:latin typeface="Book Antiqua" pitchFamily="18" charset="0"/>
          </a:endParaRPr>
        </a:p>
      </dgm:t>
    </dgm:pt>
    <dgm:pt modelId="{4E20F6E4-DE10-4A43-94F2-80943F66EBE3}" type="parTrans" cxnId="{CF22EA70-1DF2-47EB-A15C-CB4E2D0ECC62}">
      <dgm:prSet/>
      <dgm:spPr/>
      <dgm:t>
        <a:bodyPr/>
        <a:lstStyle/>
        <a:p>
          <a:endParaRPr lang="en-US"/>
        </a:p>
      </dgm:t>
    </dgm:pt>
    <dgm:pt modelId="{EC058767-E4FB-483C-B3AB-C3A993C50A12}" type="sibTrans" cxnId="{CF22EA70-1DF2-47EB-A15C-CB4E2D0ECC62}">
      <dgm:prSet/>
      <dgm:spPr/>
      <dgm:t>
        <a:bodyPr/>
        <a:lstStyle/>
        <a:p>
          <a:endParaRPr lang="en-US"/>
        </a:p>
      </dgm:t>
    </dgm:pt>
    <dgm:pt modelId="{5530E117-7DBC-469F-8D00-C9F640BAA41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Following planning principles: </a:t>
          </a:r>
          <a:endParaRPr lang="tr-TR" sz="1800" dirty="0">
            <a:latin typeface="Book Antiqua" pitchFamily="18" charset="0"/>
          </a:endParaRPr>
        </a:p>
      </dgm:t>
    </dgm:pt>
    <dgm:pt modelId="{EE8563DE-46F7-43A6-9A92-AD52D6FA6235}" type="parTrans" cxnId="{A5E1D53D-3DDD-4AFE-8530-7375188F184F}">
      <dgm:prSet/>
      <dgm:spPr/>
      <dgm:t>
        <a:bodyPr/>
        <a:lstStyle/>
        <a:p>
          <a:endParaRPr lang="en-US"/>
        </a:p>
      </dgm:t>
    </dgm:pt>
    <dgm:pt modelId="{69110B27-7AAE-421C-8FD8-427EBEF3C4FC}" type="sibTrans" cxnId="{A5E1D53D-3DDD-4AFE-8530-7375188F184F}">
      <dgm:prSet/>
      <dgm:spPr/>
      <dgm:t>
        <a:bodyPr/>
        <a:lstStyle/>
        <a:p>
          <a:endParaRPr lang="en-US"/>
        </a:p>
      </dgm:t>
    </dgm:pt>
    <dgm:pt modelId="{3815202F-B483-4FAF-8FF9-E63462C91B86}">
      <dgm:prSet custT="1"/>
      <dgm:spPr/>
      <dgm:t>
        <a:bodyPr/>
        <a:lstStyle/>
        <a:p>
          <a:pPr rtl="0"/>
          <a:r>
            <a:rPr lang="en-US" sz="1800" dirty="0" smtClean="0">
              <a:latin typeface="Book Antiqua" pitchFamily="18" charset="0"/>
            </a:rPr>
            <a:t>we need to bear general planning principles in mind</a:t>
          </a:r>
          <a:r>
            <a:rPr lang="tr-TR" sz="1800" dirty="0" smtClean="0">
              <a:latin typeface="Book Antiqua" pitchFamily="18" charset="0"/>
            </a:rPr>
            <a:t> </a:t>
          </a:r>
          <a:r>
            <a:rPr lang="tr-TR" sz="1800" dirty="0" err="1" smtClean="0">
              <a:latin typeface="Book Antiqua" pitchFamily="18" charset="0"/>
            </a:rPr>
            <a:t>and</a:t>
          </a:r>
          <a:r>
            <a:rPr lang="en-US" sz="1800" dirty="0" smtClean="0">
              <a:latin typeface="Book Antiqua" pitchFamily="18" charset="0"/>
            </a:rPr>
            <a:t> offer a varied exercises </a:t>
          </a:r>
          <a:endParaRPr lang="tr-TR" sz="1800" dirty="0">
            <a:latin typeface="Book Antiqua" pitchFamily="18" charset="0"/>
          </a:endParaRPr>
        </a:p>
      </dgm:t>
    </dgm:pt>
    <dgm:pt modelId="{DBDD6945-EE52-4B03-9DD6-2EDE8ACFC4B7}" type="parTrans" cxnId="{B563C506-0F29-4D0B-80E4-AA60900095BE}">
      <dgm:prSet/>
      <dgm:spPr/>
      <dgm:t>
        <a:bodyPr/>
        <a:lstStyle/>
        <a:p>
          <a:endParaRPr lang="en-US"/>
        </a:p>
      </dgm:t>
    </dgm:pt>
    <dgm:pt modelId="{177C6BC4-D0B8-4310-A64B-73A38D061B33}" type="sibTrans" cxnId="{B563C506-0F29-4D0B-80E4-AA60900095BE}">
      <dgm:prSet/>
      <dgm:spPr/>
      <dgm:t>
        <a:bodyPr/>
        <a:lstStyle/>
        <a:p>
          <a:endParaRPr lang="en-US"/>
        </a:p>
      </dgm:t>
    </dgm:pt>
    <dgm:pt modelId="{D87F7570-FF19-41A5-8FB5-2CB6865F6EA9}">
      <dgm:prSet custT="1"/>
      <dgm:spPr/>
      <dgm:t>
        <a:bodyPr/>
        <a:lstStyle/>
        <a:p>
          <a:pPr rtl="0"/>
          <a:r>
            <a:rPr lang="tr-TR" sz="1800" dirty="0" smtClean="0">
              <a:latin typeface="Book Antiqua" pitchFamily="18" charset="0"/>
            </a:rPr>
            <a:t>S</a:t>
          </a:r>
          <a:r>
            <a:rPr lang="en-US" sz="1800" dirty="0" err="1" smtClean="0">
              <a:latin typeface="Book Antiqua" pitchFamily="18" charset="0"/>
            </a:rPr>
            <a:t>ts</a:t>
          </a:r>
          <a:r>
            <a:rPr lang="en-US" sz="1800" dirty="0" smtClean="0">
              <a:latin typeface="Book Antiqua" pitchFamily="18" charset="0"/>
            </a:rPr>
            <a:t> have different learning styles, and we help them sustain their motivation.</a:t>
          </a:r>
          <a:endParaRPr lang="tr-TR" sz="1800" dirty="0">
            <a:latin typeface="Book Antiqua" pitchFamily="18" charset="0"/>
          </a:endParaRPr>
        </a:p>
      </dgm:t>
    </dgm:pt>
    <dgm:pt modelId="{177ECE29-44C4-422D-868C-9393EBC3B7EF}" type="parTrans" cxnId="{66C3DC4E-2159-4E6B-B6D0-9DA4E9A0D9E4}">
      <dgm:prSet/>
      <dgm:spPr/>
      <dgm:t>
        <a:bodyPr/>
        <a:lstStyle/>
        <a:p>
          <a:endParaRPr lang="en-US"/>
        </a:p>
      </dgm:t>
    </dgm:pt>
    <dgm:pt modelId="{AF7BD404-4104-4EAA-85C3-335DDFC8FEA7}" type="sibTrans" cxnId="{66C3DC4E-2159-4E6B-B6D0-9DA4E9A0D9E4}">
      <dgm:prSet/>
      <dgm:spPr/>
      <dgm:t>
        <a:bodyPr/>
        <a:lstStyle/>
        <a:p>
          <a:endParaRPr lang="en-US"/>
        </a:p>
      </dgm:t>
    </dgm:pt>
    <dgm:pt modelId="{2B5FA0DD-C508-476F-A438-853DA126E11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Assessing a language study activity for use in class: </a:t>
          </a:r>
          <a:endParaRPr lang="tr-TR" sz="1800" dirty="0">
            <a:latin typeface="Book Antiqua" pitchFamily="18" charset="0"/>
          </a:endParaRPr>
        </a:p>
      </dgm:t>
    </dgm:pt>
    <dgm:pt modelId="{D0690431-8E3B-4C42-A4BA-6661718D3DC9}" type="parTrans" cxnId="{FF8F50FE-C712-4E38-B9FF-31F21C28FA22}">
      <dgm:prSet/>
      <dgm:spPr/>
      <dgm:t>
        <a:bodyPr/>
        <a:lstStyle/>
        <a:p>
          <a:endParaRPr lang="en-US"/>
        </a:p>
      </dgm:t>
    </dgm:pt>
    <dgm:pt modelId="{C1E74102-C792-482D-98B0-BF450C4A48FF}" type="sibTrans" cxnId="{FF8F50FE-C712-4E38-B9FF-31F21C28FA22}">
      <dgm:prSet/>
      <dgm:spPr/>
      <dgm:t>
        <a:bodyPr/>
        <a:lstStyle/>
        <a:p>
          <a:endParaRPr lang="en-US"/>
        </a:p>
      </dgm:t>
    </dgm:pt>
    <dgm:pt modelId="{E0EB6B3D-A2CF-4C94-862C-176570EF1A94}">
      <dgm:prSet custT="1"/>
      <dgm:spPr/>
      <dgm:t>
        <a:bodyPr/>
        <a:lstStyle/>
        <a:p>
          <a:pPr rtl="0"/>
          <a:r>
            <a:rPr lang="en-US" sz="1800" dirty="0" smtClean="0">
              <a:latin typeface="Book Antiqua" pitchFamily="18" charset="0"/>
            </a:rPr>
            <a:t>how effective it will be, </a:t>
          </a:r>
          <a:endParaRPr lang="tr-TR" sz="1800" dirty="0">
            <a:latin typeface="Book Antiqua" pitchFamily="18" charset="0"/>
          </a:endParaRPr>
        </a:p>
      </dgm:t>
    </dgm:pt>
    <dgm:pt modelId="{BB1920CB-8E5D-4A2F-B6E5-B022CD342744}" type="parTrans" cxnId="{D472ABEA-A9C0-4847-B288-25E3E1C88FBD}">
      <dgm:prSet/>
      <dgm:spPr/>
      <dgm:t>
        <a:bodyPr/>
        <a:lstStyle/>
        <a:p>
          <a:endParaRPr lang="en-US"/>
        </a:p>
      </dgm:t>
    </dgm:pt>
    <dgm:pt modelId="{2147DB0A-FD5C-472E-8350-05950BA49528}" type="sibTrans" cxnId="{D472ABEA-A9C0-4847-B288-25E3E1C88FBD}">
      <dgm:prSet/>
      <dgm:spPr/>
      <dgm:t>
        <a:bodyPr/>
        <a:lstStyle/>
        <a:p>
          <a:endParaRPr lang="en-US"/>
        </a:p>
      </dgm:t>
    </dgm:pt>
    <dgm:pt modelId="{27173E2C-F8AD-4910-825E-3CED4AD5ADB2}">
      <dgm:prSet custT="1"/>
      <dgm:spPr/>
      <dgm:t>
        <a:bodyPr/>
        <a:lstStyle/>
        <a:p>
          <a:pPr rtl="0"/>
          <a:r>
            <a:rPr lang="en-US" sz="1800" dirty="0" smtClean="0">
              <a:latin typeface="Book Antiqua" pitchFamily="18" charset="0"/>
            </a:rPr>
            <a:t>it should justify the time we will need to spend on it both before and during lesson, </a:t>
          </a:r>
          <a:endParaRPr lang="tr-TR" sz="1800" dirty="0">
            <a:latin typeface="Book Antiqua" pitchFamily="18" charset="0"/>
          </a:endParaRPr>
        </a:p>
      </dgm:t>
    </dgm:pt>
    <dgm:pt modelId="{978C9450-F919-4D94-8E25-FF531C487B3F}" type="parTrans" cxnId="{6A11B408-FE59-41D2-863C-9B5F41E1E351}">
      <dgm:prSet/>
      <dgm:spPr/>
      <dgm:t>
        <a:bodyPr/>
        <a:lstStyle/>
        <a:p>
          <a:endParaRPr lang="en-US"/>
        </a:p>
      </dgm:t>
    </dgm:pt>
    <dgm:pt modelId="{338D3819-9D85-420D-A75E-A2B572ACC378}" type="sibTrans" cxnId="{6A11B408-FE59-41D2-863C-9B5F41E1E351}">
      <dgm:prSet/>
      <dgm:spPr/>
      <dgm:t>
        <a:bodyPr/>
        <a:lstStyle/>
        <a:p>
          <a:endParaRPr lang="en-US"/>
        </a:p>
      </dgm:t>
    </dgm:pt>
    <dgm:pt modelId="{0F6F2920-DA86-4640-A695-9A50C6084A67}">
      <dgm:prSet custT="1"/>
      <dgm:spPr/>
      <dgm:t>
        <a:bodyPr/>
        <a:lstStyle/>
        <a:p>
          <a:pPr rtl="0"/>
          <a:r>
            <a:rPr lang="en-US" sz="1800" dirty="0" smtClean="0">
              <a:latin typeface="Book Antiqua" pitchFamily="18" charset="0"/>
            </a:rPr>
            <a:t>does the activity demonstrate meaning and use clearly and that it allow opportunities, </a:t>
          </a:r>
          <a:endParaRPr lang="tr-TR" sz="1800" dirty="0">
            <a:latin typeface="Book Antiqua" pitchFamily="18" charset="0"/>
          </a:endParaRPr>
        </a:p>
      </dgm:t>
    </dgm:pt>
    <dgm:pt modelId="{393CEA59-C359-4A24-B6D4-FA037CEB6BD5}" type="parTrans" cxnId="{6C955098-2042-4F6D-99AC-E32A61C77897}">
      <dgm:prSet/>
      <dgm:spPr/>
      <dgm:t>
        <a:bodyPr/>
        <a:lstStyle/>
        <a:p>
          <a:endParaRPr lang="en-US"/>
        </a:p>
      </dgm:t>
    </dgm:pt>
    <dgm:pt modelId="{2B5C82CF-07E8-4434-ABC9-7574586ECB77}" type="sibTrans" cxnId="{6C955098-2042-4F6D-99AC-E32A61C77897}">
      <dgm:prSet/>
      <dgm:spPr/>
      <dgm:t>
        <a:bodyPr/>
        <a:lstStyle/>
        <a:p>
          <a:endParaRPr lang="en-US"/>
        </a:p>
      </dgm:t>
    </dgm:pt>
    <dgm:pt modelId="{76EB9F34-49FA-4552-AAA7-25AF4B25A51D}">
      <dgm:prSet custT="1"/>
      <dgm:spPr/>
      <dgm:t>
        <a:bodyPr/>
        <a:lstStyle/>
        <a:p>
          <a:pPr rtl="0"/>
          <a:r>
            <a:rPr lang="en-US" sz="1800" dirty="0" smtClean="0">
              <a:latin typeface="Book Antiqua" pitchFamily="18" charset="0"/>
            </a:rPr>
            <a:t>we have to be confident that it will engage our learners successfully.</a:t>
          </a:r>
          <a:endParaRPr lang="tr-TR" sz="1800" dirty="0">
            <a:latin typeface="Book Antiqua" pitchFamily="18" charset="0"/>
          </a:endParaRPr>
        </a:p>
      </dgm:t>
    </dgm:pt>
    <dgm:pt modelId="{048AF58D-B77D-48AF-A430-C61D2F24853C}" type="parTrans" cxnId="{56242F76-5109-4AF9-8A1B-66FE7A35953A}">
      <dgm:prSet/>
      <dgm:spPr/>
      <dgm:t>
        <a:bodyPr/>
        <a:lstStyle/>
        <a:p>
          <a:endParaRPr lang="en-US"/>
        </a:p>
      </dgm:t>
    </dgm:pt>
    <dgm:pt modelId="{9A3A8B9F-BCA2-4F1A-ACE9-81F670843AB6}" type="sibTrans" cxnId="{56242F76-5109-4AF9-8A1B-66FE7A35953A}">
      <dgm:prSet/>
      <dgm:spPr/>
      <dgm:t>
        <a:bodyPr/>
        <a:lstStyle/>
        <a:p>
          <a:endParaRPr lang="en-US"/>
        </a:p>
      </dgm:t>
    </dgm:pt>
    <dgm:pt modelId="{3A362133-C847-4CC4-BDBD-1367F0C715A6}">
      <dgm:prSet custT="1"/>
      <dgm:spPr/>
      <dgm:t>
        <a:bodyPr/>
        <a:lstStyle/>
        <a:p>
          <a:pPr rtl="0"/>
          <a:r>
            <a:rPr lang="en-US" sz="1800" dirty="0" smtClean="0">
              <a:latin typeface="Book Antiqua" pitchFamily="18" charset="0"/>
            </a:rPr>
            <a:t>One way of assessing activities is to judge </a:t>
          </a:r>
          <a:r>
            <a:rPr lang="en-US" sz="2400" b="1" i="0" dirty="0" smtClean="0">
              <a:latin typeface="Book Antiqua" pitchFamily="18" charset="0"/>
            </a:rPr>
            <a:t>efficiency</a:t>
          </a:r>
          <a:r>
            <a:rPr lang="en-US" sz="2400" dirty="0" smtClean="0">
              <a:latin typeface="Book Antiqua" pitchFamily="18" charset="0"/>
            </a:rPr>
            <a:t> </a:t>
          </a:r>
          <a:r>
            <a:rPr lang="en-US" sz="1800" dirty="0" smtClean="0">
              <a:latin typeface="Book Antiqua" pitchFamily="18" charset="0"/>
            </a:rPr>
            <a:t>and their </a:t>
          </a:r>
          <a:r>
            <a:rPr lang="en-US" sz="2400" b="1" i="0" dirty="0" smtClean="0">
              <a:latin typeface="Book Antiqua" pitchFamily="18" charset="0"/>
            </a:rPr>
            <a:t>appropriacy</a:t>
          </a:r>
          <a:r>
            <a:rPr lang="en-US" sz="1800" dirty="0" smtClean="0">
              <a:latin typeface="Book Antiqua" pitchFamily="18" charset="0"/>
            </a:rPr>
            <a:t>. </a:t>
          </a:r>
          <a:endParaRPr lang="tr-TR" sz="1800" dirty="0">
            <a:latin typeface="Book Antiqua" pitchFamily="18" charset="0"/>
          </a:endParaRPr>
        </a:p>
      </dgm:t>
    </dgm:pt>
    <dgm:pt modelId="{02BC4D9E-AF56-4E69-B993-0ABA4B606E24}" type="parTrans" cxnId="{859904EF-6BFF-4930-976C-5E2A1DBD1895}">
      <dgm:prSet/>
      <dgm:spPr/>
      <dgm:t>
        <a:bodyPr/>
        <a:lstStyle/>
        <a:p>
          <a:endParaRPr lang="en-US"/>
        </a:p>
      </dgm:t>
    </dgm:pt>
    <dgm:pt modelId="{C76F17E1-93A1-4DE8-9C29-221367E8ABC8}" type="sibTrans" cxnId="{859904EF-6BFF-4930-976C-5E2A1DBD1895}">
      <dgm:prSet/>
      <dgm:spPr/>
      <dgm:t>
        <a:bodyPr/>
        <a:lstStyle/>
        <a:p>
          <a:endParaRPr lang="en-US"/>
        </a:p>
      </dgm:t>
    </dgm:pt>
    <dgm:pt modelId="{1075063F-1FE4-46BF-92B0-82AFD15AEB04}">
      <dgm:prSet custT="1"/>
      <dgm:spPr/>
      <dgm:t>
        <a:bodyPr/>
        <a:lstStyle/>
        <a:p>
          <a:pPr rtl="0"/>
          <a:r>
            <a:rPr lang="en-US" sz="1800" dirty="0" smtClean="0">
              <a:latin typeface="Book Antiqua" pitchFamily="18" charset="0"/>
            </a:rPr>
            <a:t>The terms of efficiency; economy, time and </a:t>
          </a:r>
          <a:r>
            <a:rPr lang="en-US" sz="1800" b="0" dirty="0" smtClean="0">
              <a:latin typeface="Book Antiqua" pitchFamily="18" charset="0"/>
            </a:rPr>
            <a:t>efficacy</a:t>
          </a:r>
          <a:r>
            <a:rPr lang="en-US" sz="1800" dirty="0" smtClean="0">
              <a:latin typeface="Book Antiqua" pitchFamily="18" charset="0"/>
            </a:rPr>
            <a:t>; </a:t>
          </a:r>
          <a:endParaRPr lang="tr-TR" sz="1800" dirty="0">
            <a:latin typeface="Book Antiqua" pitchFamily="18" charset="0"/>
          </a:endParaRPr>
        </a:p>
      </dgm:t>
    </dgm:pt>
    <dgm:pt modelId="{B786122D-DFC9-459C-8F96-5733875CBC50}" type="parTrans" cxnId="{54C02CEA-B5F9-4FF3-B896-0451E9510612}">
      <dgm:prSet/>
      <dgm:spPr/>
      <dgm:t>
        <a:bodyPr/>
        <a:lstStyle/>
        <a:p>
          <a:endParaRPr lang="en-US"/>
        </a:p>
      </dgm:t>
    </dgm:pt>
    <dgm:pt modelId="{5A3FB030-76C6-4A4D-A86D-FC9CD3A1BBA2}" type="sibTrans" cxnId="{54C02CEA-B5F9-4FF3-B896-0451E9510612}">
      <dgm:prSet/>
      <dgm:spPr/>
      <dgm:t>
        <a:bodyPr/>
        <a:lstStyle/>
        <a:p>
          <a:endParaRPr lang="en-US"/>
        </a:p>
      </dgm:t>
    </dgm:pt>
    <dgm:pt modelId="{58D42662-5CEB-4FC8-AA37-C2BAB6E2AE88}">
      <dgm:prSet custT="1"/>
      <dgm:spPr/>
      <dgm:t>
        <a:bodyPr/>
        <a:lstStyle/>
        <a:p>
          <a:pPr rtl="0"/>
          <a:r>
            <a:rPr lang="en-US" sz="1800" dirty="0" smtClean="0">
              <a:latin typeface="Book Antiqua" pitchFamily="18" charset="0"/>
            </a:rPr>
            <a:t>economy means time; an easy activity is one that is simple for </a:t>
          </a:r>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to use and</a:t>
          </a:r>
          <a:r>
            <a:rPr lang="tr-TR" sz="1800" dirty="0" smtClean="0">
              <a:latin typeface="Book Antiqua" pitchFamily="18" charset="0"/>
            </a:rPr>
            <a:t> </a:t>
          </a:r>
          <a:r>
            <a:rPr lang="en-US" sz="1800" dirty="0" smtClean="0">
              <a:latin typeface="Book Antiqua" pitchFamily="18" charset="0"/>
            </a:rPr>
            <a:t>organize; </a:t>
          </a:r>
          <a:endParaRPr lang="tr-TR" sz="1800" dirty="0">
            <a:latin typeface="Book Antiqua" pitchFamily="18" charset="0"/>
          </a:endParaRPr>
        </a:p>
      </dgm:t>
    </dgm:pt>
    <dgm:pt modelId="{5B7BAB14-3D0B-460F-8D9F-25DC6CF1A285}" type="parTrans" cxnId="{4FE6E2F1-093B-41F0-A116-75CF673F57C3}">
      <dgm:prSet/>
      <dgm:spPr/>
      <dgm:t>
        <a:bodyPr/>
        <a:lstStyle/>
        <a:p>
          <a:endParaRPr lang="en-US"/>
        </a:p>
      </dgm:t>
    </dgm:pt>
    <dgm:pt modelId="{FFBC52A1-7A92-4D95-B4C0-CAC7AD327594}" type="sibTrans" cxnId="{4FE6E2F1-093B-41F0-A116-75CF673F57C3}">
      <dgm:prSet/>
      <dgm:spPr/>
      <dgm:t>
        <a:bodyPr/>
        <a:lstStyle/>
        <a:p>
          <a:endParaRPr lang="en-US"/>
        </a:p>
      </dgm:t>
    </dgm:pt>
    <dgm:pt modelId="{6AEC1CD3-EF94-4813-B948-652CE35C21C0}">
      <dgm:prSet custT="1"/>
      <dgm:spPr/>
      <dgm:t>
        <a:bodyPr/>
        <a:lstStyle/>
        <a:p>
          <a:pPr rtl="0"/>
          <a:r>
            <a:rPr lang="en-US" sz="1800" dirty="0" smtClean="0">
              <a:latin typeface="Book Antiqua" pitchFamily="18" charset="0"/>
            </a:rPr>
            <a:t>an efficacious activity is one that works. </a:t>
          </a:r>
          <a:endParaRPr lang="tr-TR" sz="1800" dirty="0">
            <a:latin typeface="Book Antiqua" pitchFamily="18" charset="0"/>
          </a:endParaRPr>
        </a:p>
      </dgm:t>
    </dgm:pt>
    <dgm:pt modelId="{D0D62388-FAF3-4106-AF3F-A0CA232B0AA6}" type="parTrans" cxnId="{2652324F-07E1-460B-BC4D-C2AFFF74364D}">
      <dgm:prSet/>
      <dgm:spPr/>
      <dgm:t>
        <a:bodyPr/>
        <a:lstStyle/>
        <a:p>
          <a:endParaRPr lang="en-US"/>
        </a:p>
      </dgm:t>
    </dgm:pt>
    <dgm:pt modelId="{8A005942-B032-496F-A353-D75E0C49A97A}" type="sibTrans" cxnId="{2652324F-07E1-460B-BC4D-C2AFFF74364D}">
      <dgm:prSet/>
      <dgm:spPr/>
      <dgm:t>
        <a:bodyPr/>
        <a:lstStyle/>
        <a:p>
          <a:endParaRPr lang="en-US"/>
        </a:p>
      </dgm:t>
    </dgm:pt>
    <dgm:pt modelId="{80BDDAA1-C591-4834-98C7-55B2F424D269}">
      <dgm:prSet custT="1"/>
      <dgm:spPr/>
      <dgm:t>
        <a:bodyPr/>
        <a:lstStyle/>
        <a:p>
          <a:pPr rtl="0"/>
          <a:r>
            <a:rPr lang="en-US" sz="1800" dirty="0" smtClean="0">
              <a:latin typeface="Book Antiqua" pitchFamily="18" charset="0"/>
            </a:rPr>
            <a:t>In terms of appropriacy, we need to judge </a:t>
          </a:r>
          <a:endParaRPr lang="tr-TR" sz="1800" dirty="0">
            <a:latin typeface="Book Antiqua" pitchFamily="18" charset="0"/>
          </a:endParaRPr>
        </a:p>
      </dgm:t>
    </dgm:pt>
    <dgm:pt modelId="{E58D9AB5-7C36-49FA-8E22-75FDCB27D5D5}" type="parTrans" cxnId="{5327A2E5-0AA2-452F-92FE-AE5436345F27}">
      <dgm:prSet/>
      <dgm:spPr/>
      <dgm:t>
        <a:bodyPr/>
        <a:lstStyle/>
        <a:p>
          <a:endParaRPr lang="en-US"/>
        </a:p>
      </dgm:t>
    </dgm:pt>
    <dgm:pt modelId="{1CF8A11C-C86A-471F-8148-189FBF9992B8}" type="sibTrans" cxnId="{5327A2E5-0AA2-452F-92FE-AE5436345F27}">
      <dgm:prSet/>
      <dgm:spPr/>
      <dgm:t>
        <a:bodyPr/>
        <a:lstStyle/>
        <a:p>
          <a:endParaRPr lang="en-US"/>
        </a:p>
      </dgm:t>
    </dgm:pt>
    <dgm:pt modelId="{70A99109-AE18-447A-B45D-5D3C1CFE4CA8}">
      <dgm:prSet custT="1"/>
      <dgm:spPr/>
      <dgm:t>
        <a:bodyPr/>
        <a:lstStyle/>
        <a:p>
          <a:pPr rtl="0"/>
          <a:r>
            <a:rPr lang="en-US" sz="1800" dirty="0" smtClean="0">
              <a:latin typeface="Book Antiqua" pitchFamily="18" charset="0"/>
            </a:rPr>
            <a:t>whether the activity is suitable for the time of day,  </a:t>
          </a:r>
          <a:endParaRPr lang="tr-TR" sz="1800" dirty="0">
            <a:latin typeface="Book Antiqua" pitchFamily="18" charset="0"/>
          </a:endParaRPr>
        </a:p>
      </dgm:t>
    </dgm:pt>
    <dgm:pt modelId="{5001DDB9-C838-4768-B16A-B2866D04FC20}" type="parTrans" cxnId="{AA5E41D7-70C4-4B79-A812-E131F32D425C}">
      <dgm:prSet/>
      <dgm:spPr/>
      <dgm:t>
        <a:bodyPr/>
        <a:lstStyle/>
        <a:p>
          <a:endParaRPr lang="en-US"/>
        </a:p>
      </dgm:t>
    </dgm:pt>
    <dgm:pt modelId="{34241776-DEAD-4C3A-919C-4CA0A7695EEB}" type="sibTrans" cxnId="{AA5E41D7-70C4-4B79-A812-E131F32D425C}">
      <dgm:prSet/>
      <dgm:spPr/>
      <dgm:t>
        <a:bodyPr/>
        <a:lstStyle/>
        <a:p>
          <a:endParaRPr lang="en-US"/>
        </a:p>
      </dgm:t>
    </dgm:pt>
    <dgm:pt modelId="{C03EDCCF-937C-463F-8FE6-772AEBD6FF0E}">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Evaluating a study activity after use in class: </a:t>
          </a:r>
          <a:endParaRPr lang="tr-TR" sz="1800" dirty="0">
            <a:latin typeface="Book Antiqua" pitchFamily="18" charset="0"/>
          </a:endParaRPr>
        </a:p>
      </dgm:t>
    </dgm:pt>
    <dgm:pt modelId="{99CD5809-0F13-4BE7-8C63-0BF3FDB57C58}" type="parTrans" cxnId="{9413BB20-83EE-4B97-8016-07B1236CA43E}">
      <dgm:prSet/>
      <dgm:spPr/>
      <dgm:t>
        <a:bodyPr/>
        <a:lstStyle/>
        <a:p>
          <a:endParaRPr lang="en-US"/>
        </a:p>
      </dgm:t>
    </dgm:pt>
    <dgm:pt modelId="{FE4E5B1B-86DB-49E5-958D-06E2B59FF030}" type="sibTrans" cxnId="{9413BB20-83EE-4B97-8016-07B1236CA43E}">
      <dgm:prSet/>
      <dgm:spPr/>
      <dgm:t>
        <a:bodyPr/>
        <a:lstStyle/>
        <a:p>
          <a:endParaRPr lang="en-US"/>
        </a:p>
      </dgm:t>
    </dgm:pt>
    <dgm:pt modelId="{7BAE6457-CB9E-429C-A90D-D74ACCDDA7FB}">
      <dgm:prSet custT="1"/>
      <dgm:spPr/>
      <dgm:t>
        <a:bodyPr/>
        <a:lstStyle/>
        <a:p>
          <a:pPr rtl="0"/>
          <a:r>
            <a:rPr lang="en-US" sz="1800" dirty="0" smtClean="0">
              <a:latin typeface="Book Antiqua" pitchFamily="18" charset="0"/>
            </a:rPr>
            <a:t>answers questions such as </a:t>
          </a:r>
          <a:endParaRPr lang="tr-TR" sz="1800" dirty="0">
            <a:latin typeface="Book Antiqua" pitchFamily="18" charset="0"/>
          </a:endParaRPr>
        </a:p>
      </dgm:t>
    </dgm:pt>
    <dgm:pt modelId="{150A2D33-C623-4FE0-AF13-8DEE2ACA3066}" type="parTrans" cxnId="{5A56AC06-ABA5-4067-B1FA-68F6AA0BF1A9}">
      <dgm:prSet/>
      <dgm:spPr/>
      <dgm:t>
        <a:bodyPr/>
        <a:lstStyle/>
        <a:p>
          <a:endParaRPr lang="en-US"/>
        </a:p>
      </dgm:t>
    </dgm:pt>
    <dgm:pt modelId="{8A9ADB2D-BAE1-4316-A739-A2513F27647F}" type="sibTrans" cxnId="{5A56AC06-ABA5-4067-B1FA-68F6AA0BF1A9}">
      <dgm:prSet/>
      <dgm:spPr/>
      <dgm:t>
        <a:bodyPr/>
        <a:lstStyle/>
        <a:p>
          <a:endParaRPr lang="en-US"/>
        </a:p>
      </dgm:t>
    </dgm:pt>
    <dgm:pt modelId="{134EA4E2-2C85-44EE-B356-1B005BD2919D}">
      <dgm:prSet custT="1"/>
      <dgm:spPr/>
      <dgm:t>
        <a:bodyPr/>
        <a:lstStyle/>
        <a:p>
          <a:pPr rtl="0"/>
          <a:r>
            <a:rPr lang="en-US" sz="1800" dirty="0" smtClean="0">
              <a:latin typeface="Book Antiqua" pitchFamily="18" charset="0"/>
            </a:rPr>
            <a:t>whether or not the exercise helped students to learn the new language(efficacy), </a:t>
          </a:r>
          <a:endParaRPr lang="tr-TR" sz="1800" dirty="0">
            <a:latin typeface="Book Antiqua" pitchFamily="18" charset="0"/>
          </a:endParaRPr>
        </a:p>
      </dgm:t>
    </dgm:pt>
    <dgm:pt modelId="{D32672F2-6955-4505-BB04-C84D6E416540}" type="parTrans" cxnId="{0C962DC7-27DD-4068-9AE5-1BC64A88AEBD}">
      <dgm:prSet/>
      <dgm:spPr/>
      <dgm:t>
        <a:bodyPr/>
        <a:lstStyle/>
        <a:p>
          <a:endParaRPr lang="en-US"/>
        </a:p>
      </dgm:t>
    </dgm:pt>
    <dgm:pt modelId="{0A3979E1-EB82-4BF6-8A5D-1A3215C677FD}" type="sibTrans" cxnId="{0C962DC7-27DD-4068-9AE5-1BC64A88AEBD}">
      <dgm:prSet/>
      <dgm:spPr/>
      <dgm:t>
        <a:bodyPr/>
        <a:lstStyle/>
        <a:p>
          <a:endParaRPr lang="en-US"/>
        </a:p>
      </dgm:t>
    </dgm:pt>
    <dgm:pt modelId="{631DDB5D-15CE-4410-B0CC-C89E63A6DCA6}">
      <dgm:prSet custT="1"/>
      <dgm:spPr/>
      <dgm:t>
        <a:bodyPr/>
        <a:lstStyle/>
        <a:p>
          <a:pPr rtl="0"/>
          <a:r>
            <a:rPr lang="en-US" sz="1800" dirty="0" smtClean="0">
              <a:latin typeface="Book Antiqua" pitchFamily="18" charset="0"/>
            </a:rPr>
            <a:t>whether students were engaged by it(appropriacy) </a:t>
          </a:r>
          <a:endParaRPr lang="tr-TR" sz="1800" dirty="0">
            <a:latin typeface="Book Antiqua" pitchFamily="18" charset="0"/>
          </a:endParaRPr>
        </a:p>
      </dgm:t>
    </dgm:pt>
    <dgm:pt modelId="{2C1FA5E6-9127-4C34-B073-68D2FA141250}" type="parTrans" cxnId="{B748F809-D0E5-4767-82CD-DD4F49714B91}">
      <dgm:prSet/>
      <dgm:spPr/>
      <dgm:t>
        <a:bodyPr/>
        <a:lstStyle/>
        <a:p>
          <a:endParaRPr lang="en-US"/>
        </a:p>
      </dgm:t>
    </dgm:pt>
    <dgm:pt modelId="{D417783F-C39E-4B6A-A579-89B81F307375}" type="sibTrans" cxnId="{B748F809-D0E5-4767-82CD-DD4F49714B91}">
      <dgm:prSet/>
      <dgm:spPr/>
      <dgm:t>
        <a:bodyPr/>
        <a:lstStyle/>
        <a:p>
          <a:endParaRPr lang="en-US"/>
        </a:p>
      </dgm:t>
    </dgm:pt>
    <dgm:pt modelId="{F14D82B1-6FFD-462B-B8BE-8CCA82403F93}">
      <dgm:prSet custT="1"/>
      <dgm:spPr/>
      <dgm:t>
        <a:bodyPr/>
        <a:lstStyle/>
        <a:p>
          <a:pPr rtl="0"/>
          <a:r>
            <a:rPr lang="en-US" sz="1800" dirty="0" smtClean="0">
              <a:latin typeface="Book Antiqua" pitchFamily="18" charset="0"/>
            </a:rPr>
            <a:t>whether or not we want to use it again (or modify for the next use).</a:t>
          </a:r>
          <a:endParaRPr lang="tr-TR" sz="1800" dirty="0">
            <a:latin typeface="Book Antiqua" pitchFamily="18" charset="0"/>
          </a:endParaRPr>
        </a:p>
      </dgm:t>
    </dgm:pt>
    <dgm:pt modelId="{8C25D8FD-B472-48BA-B68E-0031392385E3}" type="parTrans" cxnId="{3CD38B7B-C3B2-41AB-8922-9B5E4A0F8BEE}">
      <dgm:prSet/>
      <dgm:spPr/>
      <dgm:t>
        <a:bodyPr/>
        <a:lstStyle/>
        <a:p>
          <a:endParaRPr lang="en-US"/>
        </a:p>
      </dgm:t>
    </dgm:pt>
    <dgm:pt modelId="{399405CB-0B24-4B0B-A4C2-A4EB6ACEFB34}" type="sibTrans" cxnId="{3CD38B7B-C3B2-41AB-8922-9B5E4A0F8BEE}">
      <dgm:prSet/>
      <dgm:spPr/>
      <dgm:t>
        <a:bodyPr/>
        <a:lstStyle/>
        <a:p>
          <a:endParaRPr lang="en-US"/>
        </a:p>
      </dgm:t>
    </dgm:pt>
    <dgm:pt modelId="{B969E99A-1129-49A4-A022-33CF1B875E28}" type="pres">
      <dgm:prSet presAssocID="{CDABCD70-BC60-4D51-80BA-738FF6E41995}" presName="linear" presStyleCnt="0">
        <dgm:presLayoutVars>
          <dgm:animLvl val="lvl"/>
          <dgm:resizeHandles val="exact"/>
        </dgm:presLayoutVars>
      </dgm:prSet>
      <dgm:spPr/>
      <dgm:t>
        <a:bodyPr/>
        <a:lstStyle/>
        <a:p>
          <a:endParaRPr lang="en-US"/>
        </a:p>
      </dgm:t>
    </dgm:pt>
    <dgm:pt modelId="{B656ADB4-0B32-4F25-9C40-16BE14E45F34}" type="pres">
      <dgm:prSet presAssocID="{31EB8E7D-54E7-4ADB-99C7-CA4F8395E543}" presName="parentText" presStyleLbl="node1" presStyleIdx="0" presStyleCnt="20">
        <dgm:presLayoutVars>
          <dgm:chMax val="0"/>
          <dgm:bulletEnabled val="1"/>
        </dgm:presLayoutVars>
      </dgm:prSet>
      <dgm:spPr/>
      <dgm:t>
        <a:bodyPr/>
        <a:lstStyle/>
        <a:p>
          <a:endParaRPr lang="en-US"/>
        </a:p>
      </dgm:t>
    </dgm:pt>
    <dgm:pt modelId="{1DECBF10-8718-4E0D-BE11-BA15C473F51B}" type="pres">
      <dgm:prSet presAssocID="{EC058767-E4FB-483C-B3AB-C3A993C50A12}" presName="spacer" presStyleCnt="0"/>
      <dgm:spPr/>
    </dgm:pt>
    <dgm:pt modelId="{38DEBF4D-FD98-448C-A72B-158902A2B6EE}" type="pres">
      <dgm:prSet presAssocID="{5530E117-7DBC-469F-8D00-C9F640BAA41F}" presName="parentText" presStyleLbl="node1" presStyleIdx="1" presStyleCnt="20">
        <dgm:presLayoutVars>
          <dgm:chMax val="0"/>
          <dgm:bulletEnabled val="1"/>
        </dgm:presLayoutVars>
      </dgm:prSet>
      <dgm:spPr/>
      <dgm:t>
        <a:bodyPr/>
        <a:lstStyle/>
        <a:p>
          <a:endParaRPr lang="en-US"/>
        </a:p>
      </dgm:t>
    </dgm:pt>
    <dgm:pt modelId="{D4B96C57-6F31-4271-8A79-BA3A8873DEAA}" type="pres">
      <dgm:prSet presAssocID="{69110B27-7AAE-421C-8FD8-427EBEF3C4FC}" presName="spacer" presStyleCnt="0"/>
      <dgm:spPr/>
    </dgm:pt>
    <dgm:pt modelId="{82FE1AA6-9726-437D-9CE8-C2844C01A123}" type="pres">
      <dgm:prSet presAssocID="{3815202F-B483-4FAF-8FF9-E63462C91B86}" presName="parentText" presStyleLbl="node1" presStyleIdx="2" presStyleCnt="20">
        <dgm:presLayoutVars>
          <dgm:chMax val="0"/>
          <dgm:bulletEnabled val="1"/>
        </dgm:presLayoutVars>
      </dgm:prSet>
      <dgm:spPr/>
      <dgm:t>
        <a:bodyPr/>
        <a:lstStyle/>
        <a:p>
          <a:endParaRPr lang="en-US"/>
        </a:p>
      </dgm:t>
    </dgm:pt>
    <dgm:pt modelId="{CCBA602E-A9AB-4982-B199-C4A4DB50B7EA}" type="pres">
      <dgm:prSet presAssocID="{177C6BC4-D0B8-4310-A64B-73A38D061B33}" presName="spacer" presStyleCnt="0"/>
      <dgm:spPr/>
    </dgm:pt>
    <dgm:pt modelId="{A67930BE-A0E3-4EDD-BBC9-C7CC0617330B}" type="pres">
      <dgm:prSet presAssocID="{D87F7570-FF19-41A5-8FB5-2CB6865F6EA9}" presName="parentText" presStyleLbl="node1" presStyleIdx="3" presStyleCnt="20">
        <dgm:presLayoutVars>
          <dgm:chMax val="0"/>
          <dgm:bulletEnabled val="1"/>
        </dgm:presLayoutVars>
      </dgm:prSet>
      <dgm:spPr/>
      <dgm:t>
        <a:bodyPr/>
        <a:lstStyle/>
        <a:p>
          <a:endParaRPr lang="en-US"/>
        </a:p>
      </dgm:t>
    </dgm:pt>
    <dgm:pt modelId="{56CD3952-E6EE-40EE-9C5D-5C39586CD709}" type="pres">
      <dgm:prSet presAssocID="{AF7BD404-4104-4EAA-85C3-335DDFC8FEA7}" presName="spacer" presStyleCnt="0"/>
      <dgm:spPr/>
    </dgm:pt>
    <dgm:pt modelId="{41DB725D-9402-4C0B-8BD1-FE897ECE2952}" type="pres">
      <dgm:prSet presAssocID="{2B5FA0DD-C508-476F-A438-853DA126E110}" presName="parentText" presStyleLbl="node1" presStyleIdx="4" presStyleCnt="20">
        <dgm:presLayoutVars>
          <dgm:chMax val="0"/>
          <dgm:bulletEnabled val="1"/>
        </dgm:presLayoutVars>
      </dgm:prSet>
      <dgm:spPr/>
      <dgm:t>
        <a:bodyPr/>
        <a:lstStyle/>
        <a:p>
          <a:endParaRPr lang="en-US"/>
        </a:p>
      </dgm:t>
    </dgm:pt>
    <dgm:pt modelId="{F0372DB5-5EE0-4DF9-A342-4901DD5B1FB0}" type="pres">
      <dgm:prSet presAssocID="{C1E74102-C792-482D-98B0-BF450C4A48FF}" presName="spacer" presStyleCnt="0"/>
      <dgm:spPr/>
    </dgm:pt>
    <dgm:pt modelId="{2320FB7C-A704-492F-84A1-743E7ED6C28E}" type="pres">
      <dgm:prSet presAssocID="{E0EB6B3D-A2CF-4C94-862C-176570EF1A94}" presName="parentText" presStyleLbl="node1" presStyleIdx="5" presStyleCnt="20">
        <dgm:presLayoutVars>
          <dgm:chMax val="0"/>
          <dgm:bulletEnabled val="1"/>
        </dgm:presLayoutVars>
      </dgm:prSet>
      <dgm:spPr/>
      <dgm:t>
        <a:bodyPr/>
        <a:lstStyle/>
        <a:p>
          <a:endParaRPr lang="en-US"/>
        </a:p>
      </dgm:t>
    </dgm:pt>
    <dgm:pt modelId="{E36747CE-33A3-4A35-80E5-49E4315318ED}" type="pres">
      <dgm:prSet presAssocID="{2147DB0A-FD5C-472E-8350-05950BA49528}" presName="spacer" presStyleCnt="0"/>
      <dgm:spPr/>
    </dgm:pt>
    <dgm:pt modelId="{F1F1FF06-4128-4F9F-ABAB-D36B23157E40}" type="pres">
      <dgm:prSet presAssocID="{27173E2C-F8AD-4910-825E-3CED4AD5ADB2}" presName="parentText" presStyleLbl="node1" presStyleIdx="6" presStyleCnt="20">
        <dgm:presLayoutVars>
          <dgm:chMax val="0"/>
          <dgm:bulletEnabled val="1"/>
        </dgm:presLayoutVars>
      </dgm:prSet>
      <dgm:spPr/>
      <dgm:t>
        <a:bodyPr/>
        <a:lstStyle/>
        <a:p>
          <a:endParaRPr lang="en-US"/>
        </a:p>
      </dgm:t>
    </dgm:pt>
    <dgm:pt modelId="{04770F68-C4B9-4B55-85BB-013F203D2DF4}" type="pres">
      <dgm:prSet presAssocID="{338D3819-9D85-420D-A75E-A2B572ACC378}" presName="spacer" presStyleCnt="0"/>
      <dgm:spPr/>
    </dgm:pt>
    <dgm:pt modelId="{86762912-1AEE-4D10-A78D-0FB6D3404EDE}" type="pres">
      <dgm:prSet presAssocID="{0F6F2920-DA86-4640-A695-9A50C6084A67}" presName="parentText" presStyleLbl="node1" presStyleIdx="7" presStyleCnt="20">
        <dgm:presLayoutVars>
          <dgm:chMax val="0"/>
          <dgm:bulletEnabled val="1"/>
        </dgm:presLayoutVars>
      </dgm:prSet>
      <dgm:spPr/>
      <dgm:t>
        <a:bodyPr/>
        <a:lstStyle/>
        <a:p>
          <a:endParaRPr lang="en-US"/>
        </a:p>
      </dgm:t>
    </dgm:pt>
    <dgm:pt modelId="{C8FB48AA-7183-4085-B667-C4EF8C493787}" type="pres">
      <dgm:prSet presAssocID="{2B5C82CF-07E8-4434-ABC9-7574586ECB77}" presName="spacer" presStyleCnt="0"/>
      <dgm:spPr/>
    </dgm:pt>
    <dgm:pt modelId="{F71F200C-98C8-4817-83A6-39E061355ED8}" type="pres">
      <dgm:prSet presAssocID="{76EB9F34-49FA-4552-AAA7-25AF4B25A51D}" presName="parentText" presStyleLbl="node1" presStyleIdx="8" presStyleCnt="20">
        <dgm:presLayoutVars>
          <dgm:chMax val="0"/>
          <dgm:bulletEnabled val="1"/>
        </dgm:presLayoutVars>
      </dgm:prSet>
      <dgm:spPr/>
      <dgm:t>
        <a:bodyPr/>
        <a:lstStyle/>
        <a:p>
          <a:endParaRPr lang="en-US"/>
        </a:p>
      </dgm:t>
    </dgm:pt>
    <dgm:pt modelId="{9AEB0EAC-4753-4017-8AB1-BE2509E67C86}" type="pres">
      <dgm:prSet presAssocID="{9A3A8B9F-BCA2-4F1A-ACE9-81F670843AB6}" presName="spacer" presStyleCnt="0"/>
      <dgm:spPr/>
    </dgm:pt>
    <dgm:pt modelId="{BB27503B-14DF-423A-A307-E0D6B1378D5B}" type="pres">
      <dgm:prSet presAssocID="{3A362133-C847-4CC4-BDBD-1367F0C715A6}" presName="parentText" presStyleLbl="node1" presStyleIdx="9" presStyleCnt="20">
        <dgm:presLayoutVars>
          <dgm:chMax val="0"/>
          <dgm:bulletEnabled val="1"/>
        </dgm:presLayoutVars>
      </dgm:prSet>
      <dgm:spPr/>
      <dgm:t>
        <a:bodyPr/>
        <a:lstStyle/>
        <a:p>
          <a:endParaRPr lang="en-US"/>
        </a:p>
      </dgm:t>
    </dgm:pt>
    <dgm:pt modelId="{8C77903C-382F-40A8-BC90-E3E299B039E8}" type="pres">
      <dgm:prSet presAssocID="{C76F17E1-93A1-4DE8-9C29-221367E8ABC8}" presName="spacer" presStyleCnt="0"/>
      <dgm:spPr/>
    </dgm:pt>
    <dgm:pt modelId="{65B7E341-821C-4E7B-961C-082D21601FF9}" type="pres">
      <dgm:prSet presAssocID="{1075063F-1FE4-46BF-92B0-82AFD15AEB04}" presName="parentText" presStyleLbl="node1" presStyleIdx="10" presStyleCnt="20">
        <dgm:presLayoutVars>
          <dgm:chMax val="0"/>
          <dgm:bulletEnabled val="1"/>
        </dgm:presLayoutVars>
      </dgm:prSet>
      <dgm:spPr/>
      <dgm:t>
        <a:bodyPr/>
        <a:lstStyle/>
        <a:p>
          <a:endParaRPr lang="en-US"/>
        </a:p>
      </dgm:t>
    </dgm:pt>
    <dgm:pt modelId="{0B586657-A945-4917-AA9F-839BA5C7E6B0}" type="pres">
      <dgm:prSet presAssocID="{5A3FB030-76C6-4A4D-A86D-FC9CD3A1BBA2}" presName="spacer" presStyleCnt="0"/>
      <dgm:spPr/>
    </dgm:pt>
    <dgm:pt modelId="{8B35659E-381A-4333-A7AF-243D5DF51DB7}" type="pres">
      <dgm:prSet presAssocID="{58D42662-5CEB-4FC8-AA37-C2BAB6E2AE88}" presName="parentText" presStyleLbl="node1" presStyleIdx="11" presStyleCnt="20">
        <dgm:presLayoutVars>
          <dgm:chMax val="0"/>
          <dgm:bulletEnabled val="1"/>
        </dgm:presLayoutVars>
      </dgm:prSet>
      <dgm:spPr/>
      <dgm:t>
        <a:bodyPr/>
        <a:lstStyle/>
        <a:p>
          <a:endParaRPr lang="en-US"/>
        </a:p>
      </dgm:t>
    </dgm:pt>
    <dgm:pt modelId="{BEA9015C-702F-4CFB-B63A-2AD9631A62EF}" type="pres">
      <dgm:prSet presAssocID="{FFBC52A1-7A92-4D95-B4C0-CAC7AD327594}" presName="spacer" presStyleCnt="0"/>
      <dgm:spPr/>
    </dgm:pt>
    <dgm:pt modelId="{5C22B07D-B991-4C2C-8800-AC282929F9F2}" type="pres">
      <dgm:prSet presAssocID="{6AEC1CD3-EF94-4813-B948-652CE35C21C0}" presName="parentText" presStyleLbl="node1" presStyleIdx="12" presStyleCnt="20">
        <dgm:presLayoutVars>
          <dgm:chMax val="0"/>
          <dgm:bulletEnabled val="1"/>
        </dgm:presLayoutVars>
      </dgm:prSet>
      <dgm:spPr/>
      <dgm:t>
        <a:bodyPr/>
        <a:lstStyle/>
        <a:p>
          <a:endParaRPr lang="en-US"/>
        </a:p>
      </dgm:t>
    </dgm:pt>
    <dgm:pt modelId="{F61270C1-CD3F-4EBD-B7EB-BDE7F377EA97}" type="pres">
      <dgm:prSet presAssocID="{8A005942-B032-496F-A353-D75E0C49A97A}" presName="spacer" presStyleCnt="0"/>
      <dgm:spPr/>
    </dgm:pt>
    <dgm:pt modelId="{2E9396B1-2EF7-48DA-83A0-2ED1B23A1425}" type="pres">
      <dgm:prSet presAssocID="{80BDDAA1-C591-4834-98C7-55B2F424D269}" presName="parentText" presStyleLbl="node1" presStyleIdx="13" presStyleCnt="20">
        <dgm:presLayoutVars>
          <dgm:chMax val="0"/>
          <dgm:bulletEnabled val="1"/>
        </dgm:presLayoutVars>
      </dgm:prSet>
      <dgm:spPr/>
      <dgm:t>
        <a:bodyPr/>
        <a:lstStyle/>
        <a:p>
          <a:endParaRPr lang="en-US"/>
        </a:p>
      </dgm:t>
    </dgm:pt>
    <dgm:pt modelId="{96E2CC8E-902F-489D-9304-CC3180A8175C}" type="pres">
      <dgm:prSet presAssocID="{1CF8A11C-C86A-471F-8148-189FBF9992B8}" presName="spacer" presStyleCnt="0"/>
      <dgm:spPr/>
    </dgm:pt>
    <dgm:pt modelId="{DA8A3965-58C3-46D1-A717-2D4045F3642D}" type="pres">
      <dgm:prSet presAssocID="{70A99109-AE18-447A-B45D-5D3C1CFE4CA8}" presName="parentText" presStyleLbl="node1" presStyleIdx="14" presStyleCnt="20">
        <dgm:presLayoutVars>
          <dgm:chMax val="0"/>
          <dgm:bulletEnabled val="1"/>
        </dgm:presLayoutVars>
      </dgm:prSet>
      <dgm:spPr/>
      <dgm:t>
        <a:bodyPr/>
        <a:lstStyle/>
        <a:p>
          <a:endParaRPr lang="en-US"/>
        </a:p>
      </dgm:t>
    </dgm:pt>
    <dgm:pt modelId="{490F18BD-9AF2-4D6A-B86E-F884BD4057DA}" type="pres">
      <dgm:prSet presAssocID="{34241776-DEAD-4C3A-919C-4CA0A7695EEB}" presName="spacer" presStyleCnt="0"/>
      <dgm:spPr/>
    </dgm:pt>
    <dgm:pt modelId="{8AC0BB05-6A11-4409-BCAC-0B693D806392}" type="pres">
      <dgm:prSet presAssocID="{C03EDCCF-937C-463F-8FE6-772AEBD6FF0E}" presName="parentText" presStyleLbl="node1" presStyleIdx="15" presStyleCnt="20">
        <dgm:presLayoutVars>
          <dgm:chMax val="0"/>
          <dgm:bulletEnabled val="1"/>
        </dgm:presLayoutVars>
      </dgm:prSet>
      <dgm:spPr/>
      <dgm:t>
        <a:bodyPr/>
        <a:lstStyle/>
        <a:p>
          <a:endParaRPr lang="en-US"/>
        </a:p>
      </dgm:t>
    </dgm:pt>
    <dgm:pt modelId="{A7CF11CF-F0B0-4EC0-9257-176048BF3B8E}" type="pres">
      <dgm:prSet presAssocID="{FE4E5B1B-86DB-49E5-958D-06E2B59FF030}" presName="spacer" presStyleCnt="0"/>
      <dgm:spPr/>
    </dgm:pt>
    <dgm:pt modelId="{AE718A73-18DD-4B4F-85F1-90A8EB232687}" type="pres">
      <dgm:prSet presAssocID="{7BAE6457-CB9E-429C-A90D-D74ACCDDA7FB}" presName="parentText" presStyleLbl="node1" presStyleIdx="16" presStyleCnt="20">
        <dgm:presLayoutVars>
          <dgm:chMax val="0"/>
          <dgm:bulletEnabled val="1"/>
        </dgm:presLayoutVars>
      </dgm:prSet>
      <dgm:spPr/>
      <dgm:t>
        <a:bodyPr/>
        <a:lstStyle/>
        <a:p>
          <a:endParaRPr lang="en-US"/>
        </a:p>
      </dgm:t>
    </dgm:pt>
    <dgm:pt modelId="{73586919-A8A1-465B-87EB-2D1DFC12E148}" type="pres">
      <dgm:prSet presAssocID="{8A9ADB2D-BAE1-4316-A739-A2513F27647F}" presName="spacer" presStyleCnt="0"/>
      <dgm:spPr/>
    </dgm:pt>
    <dgm:pt modelId="{D74EFD26-8064-49EF-A428-B6978106E845}" type="pres">
      <dgm:prSet presAssocID="{134EA4E2-2C85-44EE-B356-1B005BD2919D}" presName="parentText" presStyleLbl="node1" presStyleIdx="17" presStyleCnt="20">
        <dgm:presLayoutVars>
          <dgm:chMax val="0"/>
          <dgm:bulletEnabled val="1"/>
        </dgm:presLayoutVars>
      </dgm:prSet>
      <dgm:spPr/>
      <dgm:t>
        <a:bodyPr/>
        <a:lstStyle/>
        <a:p>
          <a:endParaRPr lang="en-US"/>
        </a:p>
      </dgm:t>
    </dgm:pt>
    <dgm:pt modelId="{BA899478-4244-4710-8B91-5A893AD68F12}" type="pres">
      <dgm:prSet presAssocID="{0A3979E1-EB82-4BF6-8A5D-1A3215C677FD}" presName="spacer" presStyleCnt="0"/>
      <dgm:spPr/>
    </dgm:pt>
    <dgm:pt modelId="{CF197B48-914E-4E61-9D70-E82020B76AA5}" type="pres">
      <dgm:prSet presAssocID="{631DDB5D-15CE-4410-B0CC-C89E63A6DCA6}" presName="parentText" presStyleLbl="node1" presStyleIdx="18" presStyleCnt="20">
        <dgm:presLayoutVars>
          <dgm:chMax val="0"/>
          <dgm:bulletEnabled val="1"/>
        </dgm:presLayoutVars>
      </dgm:prSet>
      <dgm:spPr/>
      <dgm:t>
        <a:bodyPr/>
        <a:lstStyle/>
        <a:p>
          <a:endParaRPr lang="en-US"/>
        </a:p>
      </dgm:t>
    </dgm:pt>
    <dgm:pt modelId="{7519A8DF-F87D-4CBA-98CB-83CD7BF4F26D}" type="pres">
      <dgm:prSet presAssocID="{D417783F-C39E-4B6A-A579-89B81F307375}" presName="spacer" presStyleCnt="0"/>
      <dgm:spPr/>
    </dgm:pt>
    <dgm:pt modelId="{52F4F38A-BFF4-416F-A720-01D8C4656EF6}" type="pres">
      <dgm:prSet presAssocID="{F14D82B1-6FFD-462B-B8BE-8CCA82403F93}" presName="parentText" presStyleLbl="node1" presStyleIdx="19" presStyleCnt="20">
        <dgm:presLayoutVars>
          <dgm:chMax val="0"/>
          <dgm:bulletEnabled val="1"/>
        </dgm:presLayoutVars>
      </dgm:prSet>
      <dgm:spPr/>
      <dgm:t>
        <a:bodyPr/>
        <a:lstStyle/>
        <a:p>
          <a:endParaRPr lang="en-US"/>
        </a:p>
      </dgm:t>
    </dgm:pt>
  </dgm:ptLst>
  <dgm:cxnLst>
    <dgm:cxn modelId="{2652324F-07E1-460B-BC4D-C2AFFF74364D}" srcId="{CDABCD70-BC60-4D51-80BA-738FF6E41995}" destId="{6AEC1CD3-EF94-4813-B948-652CE35C21C0}" srcOrd="12" destOrd="0" parTransId="{D0D62388-FAF3-4106-AF3F-A0CA232B0AA6}" sibTransId="{8A005942-B032-496F-A353-D75E0C49A97A}"/>
    <dgm:cxn modelId="{54C02CEA-B5F9-4FF3-B896-0451E9510612}" srcId="{CDABCD70-BC60-4D51-80BA-738FF6E41995}" destId="{1075063F-1FE4-46BF-92B0-82AFD15AEB04}" srcOrd="10" destOrd="0" parTransId="{B786122D-DFC9-459C-8F96-5733875CBC50}" sibTransId="{5A3FB030-76C6-4A4D-A86D-FC9CD3A1BBA2}"/>
    <dgm:cxn modelId="{F919CAB8-C8CF-4BF1-9718-95DB293FDDBF}" type="presOf" srcId="{E0EB6B3D-A2CF-4C94-862C-176570EF1A94}" destId="{2320FB7C-A704-492F-84A1-743E7ED6C28E}" srcOrd="0" destOrd="0" presId="urn:microsoft.com/office/officeart/2005/8/layout/vList2"/>
    <dgm:cxn modelId="{56242F76-5109-4AF9-8A1B-66FE7A35953A}" srcId="{CDABCD70-BC60-4D51-80BA-738FF6E41995}" destId="{76EB9F34-49FA-4552-AAA7-25AF4B25A51D}" srcOrd="8" destOrd="0" parTransId="{048AF58D-B77D-48AF-A430-C61D2F24853C}" sibTransId="{9A3A8B9F-BCA2-4F1A-ACE9-81F670843AB6}"/>
    <dgm:cxn modelId="{8DCCB4D1-9F3B-43FF-B1FC-B8C86AB3809A}" type="presOf" srcId="{76EB9F34-49FA-4552-AAA7-25AF4B25A51D}" destId="{F71F200C-98C8-4817-83A6-39E061355ED8}" srcOrd="0" destOrd="0" presId="urn:microsoft.com/office/officeart/2005/8/layout/vList2"/>
    <dgm:cxn modelId="{F5470413-87BD-490F-BC83-7EEA50E144B7}" type="presOf" srcId="{1075063F-1FE4-46BF-92B0-82AFD15AEB04}" destId="{65B7E341-821C-4E7B-961C-082D21601FF9}" srcOrd="0" destOrd="0" presId="urn:microsoft.com/office/officeart/2005/8/layout/vList2"/>
    <dgm:cxn modelId="{97FF4EEB-86D5-42E7-80DD-26C8ED0A513B}" type="presOf" srcId="{CDABCD70-BC60-4D51-80BA-738FF6E41995}" destId="{B969E99A-1129-49A4-A022-33CF1B875E28}" srcOrd="0" destOrd="0" presId="urn:microsoft.com/office/officeart/2005/8/layout/vList2"/>
    <dgm:cxn modelId="{4F5A8CB9-1EE4-4E99-BD52-586B17925B8C}" type="presOf" srcId="{C03EDCCF-937C-463F-8FE6-772AEBD6FF0E}" destId="{8AC0BB05-6A11-4409-BCAC-0B693D806392}" srcOrd="0" destOrd="0" presId="urn:microsoft.com/office/officeart/2005/8/layout/vList2"/>
    <dgm:cxn modelId="{6A11B408-FE59-41D2-863C-9B5F41E1E351}" srcId="{CDABCD70-BC60-4D51-80BA-738FF6E41995}" destId="{27173E2C-F8AD-4910-825E-3CED4AD5ADB2}" srcOrd="6" destOrd="0" parTransId="{978C9450-F919-4D94-8E25-FF531C487B3F}" sibTransId="{338D3819-9D85-420D-A75E-A2B572ACC378}"/>
    <dgm:cxn modelId="{9A0F25F8-AB15-4D21-9628-2019C1EFED44}" type="presOf" srcId="{D87F7570-FF19-41A5-8FB5-2CB6865F6EA9}" destId="{A67930BE-A0E3-4EDD-BBC9-C7CC0617330B}" srcOrd="0" destOrd="0" presId="urn:microsoft.com/office/officeart/2005/8/layout/vList2"/>
    <dgm:cxn modelId="{A2BEE225-D5DD-4338-950A-43FA305B2AD6}" type="presOf" srcId="{6AEC1CD3-EF94-4813-B948-652CE35C21C0}" destId="{5C22B07D-B991-4C2C-8800-AC282929F9F2}" srcOrd="0" destOrd="0" presId="urn:microsoft.com/office/officeart/2005/8/layout/vList2"/>
    <dgm:cxn modelId="{B748F809-D0E5-4767-82CD-DD4F49714B91}" srcId="{CDABCD70-BC60-4D51-80BA-738FF6E41995}" destId="{631DDB5D-15CE-4410-B0CC-C89E63A6DCA6}" srcOrd="18" destOrd="0" parTransId="{2C1FA5E6-9127-4C34-B073-68D2FA141250}" sibTransId="{D417783F-C39E-4B6A-A579-89B81F307375}"/>
    <dgm:cxn modelId="{5D310DDD-5552-4707-971B-CF49971B54F5}" type="presOf" srcId="{3A362133-C847-4CC4-BDBD-1367F0C715A6}" destId="{BB27503B-14DF-423A-A307-E0D6B1378D5B}" srcOrd="0" destOrd="0" presId="urn:microsoft.com/office/officeart/2005/8/layout/vList2"/>
    <dgm:cxn modelId="{5327A2E5-0AA2-452F-92FE-AE5436345F27}" srcId="{CDABCD70-BC60-4D51-80BA-738FF6E41995}" destId="{80BDDAA1-C591-4834-98C7-55B2F424D269}" srcOrd="13" destOrd="0" parTransId="{E58D9AB5-7C36-49FA-8E22-75FDCB27D5D5}" sibTransId="{1CF8A11C-C86A-471F-8148-189FBF9992B8}"/>
    <dgm:cxn modelId="{CF22EA70-1DF2-47EB-A15C-CB4E2D0ECC62}" srcId="{CDABCD70-BC60-4D51-80BA-738FF6E41995}" destId="{31EB8E7D-54E7-4ADB-99C7-CA4F8395E543}" srcOrd="0" destOrd="0" parTransId="{4E20F6E4-DE10-4A43-94F2-80943F66EBE3}" sibTransId="{EC058767-E4FB-483C-B3AB-C3A993C50A12}"/>
    <dgm:cxn modelId="{0A7EA713-B300-443D-8025-BE56DA13FE8F}" type="presOf" srcId="{3815202F-B483-4FAF-8FF9-E63462C91B86}" destId="{82FE1AA6-9726-437D-9CE8-C2844C01A123}" srcOrd="0" destOrd="0" presId="urn:microsoft.com/office/officeart/2005/8/layout/vList2"/>
    <dgm:cxn modelId="{4FE6E2F1-093B-41F0-A116-75CF673F57C3}" srcId="{CDABCD70-BC60-4D51-80BA-738FF6E41995}" destId="{58D42662-5CEB-4FC8-AA37-C2BAB6E2AE88}" srcOrd="11" destOrd="0" parTransId="{5B7BAB14-3D0B-460F-8D9F-25DC6CF1A285}" sibTransId="{FFBC52A1-7A92-4D95-B4C0-CAC7AD327594}"/>
    <dgm:cxn modelId="{D472ABEA-A9C0-4847-B288-25E3E1C88FBD}" srcId="{CDABCD70-BC60-4D51-80BA-738FF6E41995}" destId="{E0EB6B3D-A2CF-4C94-862C-176570EF1A94}" srcOrd="5" destOrd="0" parTransId="{BB1920CB-8E5D-4A2F-B6E5-B022CD342744}" sibTransId="{2147DB0A-FD5C-472E-8350-05950BA49528}"/>
    <dgm:cxn modelId="{C6586A9A-7281-430B-97EE-411A3A656BCE}" type="presOf" srcId="{80BDDAA1-C591-4834-98C7-55B2F424D269}" destId="{2E9396B1-2EF7-48DA-83A0-2ED1B23A1425}" srcOrd="0" destOrd="0" presId="urn:microsoft.com/office/officeart/2005/8/layout/vList2"/>
    <dgm:cxn modelId="{5A56AC06-ABA5-4067-B1FA-68F6AA0BF1A9}" srcId="{CDABCD70-BC60-4D51-80BA-738FF6E41995}" destId="{7BAE6457-CB9E-429C-A90D-D74ACCDDA7FB}" srcOrd="16" destOrd="0" parTransId="{150A2D33-C623-4FE0-AF13-8DEE2ACA3066}" sibTransId="{8A9ADB2D-BAE1-4316-A739-A2513F27647F}"/>
    <dgm:cxn modelId="{7CB46CEA-05E7-4C24-B84F-76DD1741A487}" type="presOf" srcId="{58D42662-5CEB-4FC8-AA37-C2BAB6E2AE88}" destId="{8B35659E-381A-4333-A7AF-243D5DF51DB7}" srcOrd="0" destOrd="0" presId="urn:microsoft.com/office/officeart/2005/8/layout/vList2"/>
    <dgm:cxn modelId="{957159A9-9AED-4D91-8C3F-D44A8C22066A}" type="presOf" srcId="{F14D82B1-6FFD-462B-B8BE-8CCA82403F93}" destId="{52F4F38A-BFF4-416F-A720-01D8C4656EF6}" srcOrd="0" destOrd="0" presId="urn:microsoft.com/office/officeart/2005/8/layout/vList2"/>
    <dgm:cxn modelId="{AE12E23A-DAA8-4E47-BD6B-FBE8BF0D66ED}" type="presOf" srcId="{7BAE6457-CB9E-429C-A90D-D74ACCDDA7FB}" destId="{AE718A73-18DD-4B4F-85F1-90A8EB232687}" srcOrd="0" destOrd="0" presId="urn:microsoft.com/office/officeart/2005/8/layout/vList2"/>
    <dgm:cxn modelId="{3CD38B7B-C3B2-41AB-8922-9B5E4A0F8BEE}" srcId="{CDABCD70-BC60-4D51-80BA-738FF6E41995}" destId="{F14D82B1-6FFD-462B-B8BE-8CCA82403F93}" srcOrd="19" destOrd="0" parTransId="{8C25D8FD-B472-48BA-B68E-0031392385E3}" sibTransId="{399405CB-0B24-4B0B-A4C2-A4EB6ACEFB34}"/>
    <dgm:cxn modelId="{92820A4D-1309-4AC4-8AF2-1F90B1A91824}" type="presOf" srcId="{2B5FA0DD-C508-476F-A438-853DA126E110}" destId="{41DB725D-9402-4C0B-8BD1-FE897ECE2952}" srcOrd="0" destOrd="0" presId="urn:microsoft.com/office/officeart/2005/8/layout/vList2"/>
    <dgm:cxn modelId="{859904EF-6BFF-4930-976C-5E2A1DBD1895}" srcId="{CDABCD70-BC60-4D51-80BA-738FF6E41995}" destId="{3A362133-C847-4CC4-BDBD-1367F0C715A6}" srcOrd="9" destOrd="0" parTransId="{02BC4D9E-AF56-4E69-B993-0ABA4B606E24}" sibTransId="{C76F17E1-93A1-4DE8-9C29-221367E8ABC8}"/>
    <dgm:cxn modelId="{232CA0B2-E185-444D-984D-7EFED080D2D8}" type="presOf" srcId="{31EB8E7D-54E7-4ADB-99C7-CA4F8395E543}" destId="{B656ADB4-0B32-4F25-9C40-16BE14E45F34}" srcOrd="0" destOrd="0" presId="urn:microsoft.com/office/officeart/2005/8/layout/vList2"/>
    <dgm:cxn modelId="{0C962DC7-27DD-4068-9AE5-1BC64A88AEBD}" srcId="{CDABCD70-BC60-4D51-80BA-738FF6E41995}" destId="{134EA4E2-2C85-44EE-B356-1B005BD2919D}" srcOrd="17" destOrd="0" parTransId="{D32672F2-6955-4505-BB04-C84D6E416540}" sibTransId="{0A3979E1-EB82-4BF6-8A5D-1A3215C677FD}"/>
    <dgm:cxn modelId="{635A1283-D490-41F7-9058-DE8AB49A7D09}" type="presOf" srcId="{631DDB5D-15CE-4410-B0CC-C89E63A6DCA6}" destId="{CF197B48-914E-4E61-9D70-E82020B76AA5}" srcOrd="0" destOrd="0" presId="urn:microsoft.com/office/officeart/2005/8/layout/vList2"/>
    <dgm:cxn modelId="{23CE0E10-4ECA-4BB5-99A8-D94EAEED8D48}" type="presOf" srcId="{27173E2C-F8AD-4910-825E-3CED4AD5ADB2}" destId="{F1F1FF06-4128-4F9F-ABAB-D36B23157E40}" srcOrd="0" destOrd="0" presId="urn:microsoft.com/office/officeart/2005/8/layout/vList2"/>
    <dgm:cxn modelId="{FF8F50FE-C712-4E38-B9FF-31F21C28FA22}" srcId="{CDABCD70-BC60-4D51-80BA-738FF6E41995}" destId="{2B5FA0DD-C508-476F-A438-853DA126E110}" srcOrd="4" destOrd="0" parTransId="{D0690431-8E3B-4C42-A4BA-6661718D3DC9}" sibTransId="{C1E74102-C792-482D-98B0-BF450C4A48FF}"/>
    <dgm:cxn modelId="{B563C506-0F29-4D0B-80E4-AA60900095BE}" srcId="{CDABCD70-BC60-4D51-80BA-738FF6E41995}" destId="{3815202F-B483-4FAF-8FF9-E63462C91B86}" srcOrd="2" destOrd="0" parTransId="{DBDD6945-EE52-4B03-9DD6-2EDE8ACFC4B7}" sibTransId="{177C6BC4-D0B8-4310-A64B-73A38D061B33}"/>
    <dgm:cxn modelId="{AA5E41D7-70C4-4B79-A812-E131F32D425C}" srcId="{CDABCD70-BC60-4D51-80BA-738FF6E41995}" destId="{70A99109-AE18-447A-B45D-5D3C1CFE4CA8}" srcOrd="14" destOrd="0" parTransId="{5001DDB9-C838-4768-B16A-B2866D04FC20}" sibTransId="{34241776-DEAD-4C3A-919C-4CA0A7695EEB}"/>
    <dgm:cxn modelId="{B47F1A5A-0C33-4564-8F09-F4C9BAC0906A}" type="presOf" srcId="{5530E117-7DBC-469F-8D00-C9F640BAA41F}" destId="{38DEBF4D-FD98-448C-A72B-158902A2B6EE}" srcOrd="0" destOrd="0" presId="urn:microsoft.com/office/officeart/2005/8/layout/vList2"/>
    <dgm:cxn modelId="{97FE7402-6094-4215-806E-AAE916D6ABAA}" type="presOf" srcId="{0F6F2920-DA86-4640-A695-9A50C6084A67}" destId="{86762912-1AEE-4D10-A78D-0FB6D3404EDE}" srcOrd="0" destOrd="0" presId="urn:microsoft.com/office/officeart/2005/8/layout/vList2"/>
    <dgm:cxn modelId="{66C3DC4E-2159-4E6B-B6D0-9DA4E9A0D9E4}" srcId="{CDABCD70-BC60-4D51-80BA-738FF6E41995}" destId="{D87F7570-FF19-41A5-8FB5-2CB6865F6EA9}" srcOrd="3" destOrd="0" parTransId="{177ECE29-44C4-422D-868C-9393EBC3B7EF}" sibTransId="{AF7BD404-4104-4EAA-85C3-335DDFC8FEA7}"/>
    <dgm:cxn modelId="{6C955098-2042-4F6D-99AC-E32A61C77897}" srcId="{CDABCD70-BC60-4D51-80BA-738FF6E41995}" destId="{0F6F2920-DA86-4640-A695-9A50C6084A67}" srcOrd="7" destOrd="0" parTransId="{393CEA59-C359-4A24-B6D4-FA037CEB6BD5}" sibTransId="{2B5C82CF-07E8-4434-ABC9-7574586ECB77}"/>
    <dgm:cxn modelId="{E6E785F5-6F63-4083-A13D-8BE7BE9FD926}" type="presOf" srcId="{134EA4E2-2C85-44EE-B356-1B005BD2919D}" destId="{D74EFD26-8064-49EF-A428-B6978106E845}" srcOrd="0" destOrd="0" presId="urn:microsoft.com/office/officeart/2005/8/layout/vList2"/>
    <dgm:cxn modelId="{947ADC89-203C-443F-B739-0730F1568A98}" type="presOf" srcId="{70A99109-AE18-447A-B45D-5D3C1CFE4CA8}" destId="{DA8A3965-58C3-46D1-A717-2D4045F3642D}" srcOrd="0" destOrd="0" presId="urn:microsoft.com/office/officeart/2005/8/layout/vList2"/>
    <dgm:cxn modelId="{A5E1D53D-3DDD-4AFE-8530-7375188F184F}" srcId="{CDABCD70-BC60-4D51-80BA-738FF6E41995}" destId="{5530E117-7DBC-469F-8D00-C9F640BAA41F}" srcOrd="1" destOrd="0" parTransId="{EE8563DE-46F7-43A6-9A92-AD52D6FA6235}" sibTransId="{69110B27-7AAE-421C-8FD8-427EBEF3C4FC}"/>
    <dgm:cxn modelId="{9413BB20-83EE-4B97-8016-07B1236CA43E}" srcId="{CDABCD70-BC60-4D51-80BA-738FF6E41995}" destId="{C03EDCCF-937C-463F-8FE6-772AEBD6FF0E}" srcOrd="15" destOrd="0" parTransId="{99CD5809-0F13-4BE7-8C63-0BF3FDB57C58}" sibTransId="{FE4E5B1B-86DB-49E5-958D-06E2B59FF030}"/>
    <dgm:cxn modelId="{D67B6F30-87FE-476D-8A83-ED2C2D584450}" type="presParOf" srcId="{B969E99A-1129-49A4-A022-33CF1B875E28}" destId="{B656ADB4-0B32-4F25-9C40-16BE14E45F34}" srcOrd="0" destOrd="0" presId="urn:microsoft.com/office/officeart/2005/8/layout/vList2"/>
    <dgm:cxn modelId="{3B062876-9A49-4483-80CD-8A5045ACCF7B}" type="presParOf" srcId="{B969E99A-1129-49A4-A022-33CF1B875E28}" destId="{1DECBF10-8718-4E0D-BE11-BA15C473F51B}" srcOrd="1" destOrd="0" presId="urn:microsoft.com/office/officeart/2005/8/layout/vList2"/>
    <dgm:cxn modelId="{BCDBF320-2CDC-4A9D-BE12-AA2737BDDAFD}" type="presParOf" srcId="{B969E99A-1129-49A4-A022-33CF1B875E28}" destId="{38DEBF4D-FD98-448C-A72B-158902A2B6EE}" srcOrd="2" destOrd="0" presId="urn:microsoft.com/office/officeart/2005/8/layout/vList2"/>
    <dgm:cxn modelId="{13BACC4F-D358-4CED-9175-41283E66012E}" type="presParOf" srcId="{B969E99A-1129-49A4-A022-33CF1B875E28}" destId="{D4B96C57-6F31-4271-8A79-BA3A8873DEAA}" srcOrd="3" destOrd="0" presId="urn:microsoft.com/office/officeart/2005/8/layout/vList2"/>
    <dgm:cxn modelId="{5AF41DE0-56F7-4599-AC47-CD34E6306C26}" type="presParOf" srcId="{B969E99A-1129-49A4-A022-33CF1B875E28}" destId="{82FE1AA6-9726-437D-9CE8-C2844C01A123}" srcOrd="4" destOrd="0" presId="urn:microsoft.com/office/officeart/2005/8/layout/vList2"/>
    <dgm:cxn modelId="{1DC0E8E0-C433-48AB-A96D-D981EBA00EA4}" type="presParOf" srcId="{B969E99A-1129-49A4-A022-33CF1B875E28}" destId="{CCBA602E-A9AB-4982-B199-C4A4DB50B7EA}" srcOrd="5" destOrd="0" presId="urn:microsoft.com/office/officeart/2005/8/layout/vList2"/>
    <dgm:cxn modelId="{BBC45EC7-4916-468B-8DC0-4F92445F3416}" type="presParOf" srcId="{B969E99A-1129-49A4-A022-33CF1B875E28}" destId="{A67930BE-A0E3-4EDD-BBC9-C7CC0617330B}" srcOrd="6" destOrd="0" presId="urn:microsoft.com/office/officeart/2005/8/layout/vList2"/>
    <dgm:cxn modelId="{9DFE8611-4400-497B-87EF-89BBBE54BD3E}" type="presParOf" srcId="{B969E99A-1129-49A4-A022-33CF1B875E28}" destId="{56CD3952-E6EE-40EE-9C5D-5C39586CD709}" srcOrd="7" destOrd="0" presId="urn:microsoft.com/office/officeart/2005/8/layout/vList2"/>
    <dgm:cxn modelId="{7A19DE29-F45A-40B6-B4E0-A621BDC1F2A9}" type="presParOf" srcId="{B969E99A-1129-49A4-A022-33CF1B875E28}" destId="{41DB725D-9402-4C0B-8BD1-FE897ECE2952}" srcOrd="8" destOrd="0" presId="urn:microsoft.com/office/officeart/2005/8/layout/vList2"/>
    <dgm:cxn modelId="{EF7CFAB0-A8B5-45B5-9280-C23ADCBEE756}" type="presParOf" srcId="{B969E99A-1129-49A4-A022-33CF1B875E28}" destId="{F0372DB5-5EE0-4DF9-A342-4901DD5B1FB0}" srcOrd="9" destOrd="0" presId="urn:microsoft.com/office/officeart/2005/8/layout/vList2"/>
    <dgm:cxn modelId="{74B245A1-9AF5-4C11-86D5-3D0DFB8A6100}" type="presParOf" srcId="{B969E99A-1129-49A4-A022-33CF1B875E28}" destId="{2320FB7C-A704-492F-84A1-743E7ED6C28E}" srcOrd="10" destOrd="0" presId="urn:microsoft.com/office/officeart/2005/8/layout/vList2"/>
    <dgm:cxn modelId="{4B63FED5-C432-4FD3-9EFD-1E8950EE99CA}" type="presParOf" srcId="{B969E99A-1129-49A4-A022-33CF1B875E28}" destId="{E36747CE-33A3-4A35-80E5-49E4315318ED}" srcOrd="11" destOrd="0" presId="urn:microsoft.com/office/officeart/2005/8/layout/vList2"/>
    <dgm:cxn modelId="{9BC868D6-F62B-476F-BA16-BE2DAF270BAE}" type="presParOf" srcId="{B969E99A-1129-49A4-A022-33CF1B875E28}" destId="{F1F1FF06-4128-4F9F-ABAB-D36B23157E40}" srcOrd="12" destOrd="0" presId="urn:microsoft.com/office/officeart/2005/8/layout/vList2"/>
    <dgm:cxn modelId="{1FC78EBF-2553-4FCC-8588-BEF22E25BA24}" type="presParOf" srcId="{B969E99A-1129-49A4-A022-33CF1B875E28}" destId="{04770F68-C4B9-4B55-85BB-013F203D2DF4}" srcOrd="13" destOrd="0" presId="urn:microsoft.com/office/officeart/2005/8/layout/vList2"/>
    <dgm:cxn modelId="{2B2B8FFE-FC73-4137-89D1-EEFD61BE81E1}" type="presParOf" srcId="{B969E99A-1129-49A4-A022-33CF1B875E28}" destId="{86762912-1AEE-4D10-A78D-0FB6D3404EDE}" srcOrd="14" destOrd="0" presId="urn:microsoft.com/office/officeart/2005/8/layout/vList2"/>
    <dgm:cxn modelId="{48D54955-A7E0-4BDF-883A-F2CC0D0B4FC2}" type="presParOf" srcId="{B969E99A-1129-49A4-A022-33CF1B875E28}" destId="{C8FB48AA-7183-4085-B667-C4EF8C493787}" srcOrd="15" destOrd="0" presId="urn:microsoft.com/office/officeart/2005/8/layout/vList2"/>
    <dgm:cxn modelId="{222E5BAC-DDB9-458B-88D7-29A56189EAAD}" type="presParOf" srcId="{B969E99A-1129-49A4-A022-33CF1B875E28}" destId="{F71F200C-98C8-4817-83A6-39E061355ED8}" srcOrd="16" destOrd="0" presId="urn:microsoft.com/office/officeart/2005/8/layout/vList2"/>
    <dgm:cxn modelId="{47009174-73EE-490C-A3D9-AAAD3CD07F91}" type="presParOf" srcId="{B969E99A-1129-49A4-A022-33CF1B875E28}" destId="{9AEB0EAC-4753-4017-8AB1-BE2509E67C86}" srcOrd="17" destOrd="0" presId="urn:microsoft.com/office/officeart/2005/8/layout/vList2"/>
    <dgm:cxn modelId="{57582042-D043-4009-A085-4DD3D77B6FE7}" type="presParOf" srcId="{B969E99A-1129-49A4-A022-33CF1B875E28}" destId="{BB27503B-14DF-423A-A307-E0D6B1378D5B}" srcOrd="18" destOrd="0" presId="urn:microsoft.com/office/officeart/2005/8/layout/vList2"/>
    <dgm:cxn modelId="{EAB7C271-7BB3-498F-B7A0-A944A714751E}" type="presParOf" srcId="{B969E99A-1129-49A4-A022-33CF1B875E28}" destId="{8C77903C-382F-40A8-BC90-E3E299B039E8}" srcOrd="19" destOrd="0" presId="urn:microsoft.com/office/officeart/2005/8/layout/vList2"/>
    <dgm:cxn modelId="{16E37067-D32E-4072-88D6-FA9630C5858F}" type="presParOf" srcId="{B969E99A-1129-49A4-A022-33CF1B875E28}" destId="{65B7E341-821C-4E7B-961C-082D21601FF9}" srcOrd="20" destOrd="0" presId="urn:microsoft.com/office/officeart/2005/8/layout/vList2"/>
    <dgm:cxn modelId="{73FE4EB0-626E-4445-B761-038A6890F739}" type="presParOf" srcId="{B969E99A-1129-49A4-A022-33CF1B875E28}" destId="{0B586657-A945-4917-AA9F-839BA5C7E6B0}" srcOrd="21" destOrd="0" presId="urn:microsoft.com/office/officeart/2005/8/layout/vList2"/>
    <dgm:cxn modelId="{EFC462CF-6017-4EFB-889A-03B27C885A6B}" type="presParOf" srcId="{B969E99A-1129-49A4-A022-33CF1B875E28}" destId="{8B35659E-381A-4333-A7AF-243D5DF51DB7}" srcOrd="22" destOrd="0" presId="urn:microsoft.com/office/officeart/2005/8/layout/vList2"/>
    <dgm:cxn modelId="{F4D9BA07-29D6-4003-ADE4-738DF261A470}" type="presParOf" srcId="{B969E99A-1129-49A4-A022-33CF1B875E28}" destId="{BEA9015C-702F-4CFB-B63A-2AD9631A62EF}" srcOrd="23" destOrd="0" presId="urn:microsoft.com/office/officeart/2005/8/layout/vList2"/>
    <dgm:cxn modelId="{8664B0E8-FC75-4FAA-AD8D-7F0D89086873}" type="presParOf" srcId="{B969E99A-1129-49A4-A022-33CF1B875E28}" destId="{5C22B07D-B991-4C2C-8800-AC282929F9F2}" srcOrd="24" destOrd="0" presId="urn:microsoft.com/office/officeart/2005/8/layout/vList2"/>
    <dgm:cxn modelId="{630FFD27-F68F-4A76-BA41-4D0FF66170E9}" type="presParOf" srcId="{B969E99A-1129-49A4-A022-33CF1B875E28}" destId="{F61270C1-CD3F-4EBD-B7EB-BDE7F377EA97}" srcOrd="25" destOrd="0" presId="urn:microsoft.com/office/officeart/2005/8/layout/vList2"/>
    <dgm:cxn modelId="{A961EFD6-054A-4D4E-AA56-5FF80CF0E85D}" type="presParOf" srcId="{B969E99A-1129-49A4-A022-33CF1B875E28}" destId="{2E9396B1-2EF7-48DA-83A0-2ED1B23A1425}" srcOrd="26" destOrd="0" presId="urn:microsoft.com/office/officeart/2005/8/layout/vList2"/>
    <dgm:cxn modelId="{A6CE81D3-43D8-4F56-BD62-EA8C65421840}" type="presParOf" srcId="{B969E99A-1129-49A4-A022-33CF1B875E28}" destId="{96E2CC8E-902F-489D-9304-CC3180A8175C}" srcOrd="27" destOrd="0" presId="urn:microsoft.com/office/officeart/2005/8/layout/vList2"/>
    <dgm:cxn modelId="{DCB3D696-5B2A-48D9-8EC3-D7AC40015533}" type="presParOf" srcId="{B969E99A-1129-49A4-A022-33CF1B875E28}" destId="{DA8A3965-58C3-46D1-A717-2D4045F3642D}" srcOrd="28" destOrd="0" presId="urn:microsoft.com/office/officeart/2005/8/layout/vList2"/>
    <dgm:cxn modelId="{7FD4F3F6-0ACF-4E6F-B832-41758B3256E1}" type="presParOf" srcId="{B969E99A-1129-49A4-A022-33CF1B875E28}" destId="{490F18BD-9AF2-4D6A-B86E-F884BD4057DA}" srcOrd="29" destOrd="0" presId="urn:microsoft.com/office/officeart/2005/8/layout/vList2"/>
    <dgm:cxn modelId="{DF5888D2-6717-46DD-A6F4-4A016B63DC2E}" type="presParOf" srcId="{B969E99A-1129-49A4-A022-33CF1B875E28}" destId="{8AC0BB05-6A11-4409-BCAC-0B693D806392}" srcOrd="30" destOrd="0" presId="urn:microsoft.com/office/officeart/2005/8/layout/vList2"/>
    <dgm:cxn modelId="{17834296-75F0-4846-A360-C7118EC74926}" type="presParOf" srcId="{B969E99A-1129-49A4-A022-33CF1B875E28}" destId="{A7CF11CF-F0B0-4EC0-9257-176048BF3B8E}" srcOrd="31" destOrd="0" presId="urn:microsoft.com/office/officeart/2005/8/layout/vList2"/>
    <dgm:cxn modelId="{1B310316-B8FF-4F93-A340-CDD04058D1C6}" type="presParOf" srcId="{B969E99A-1129-49A4-A022-33CF1B875E28}" destId="{AE718A73-18DD-4B4F-85F1-90A8EB232687}" srcOrd="32" destOrd="0" presId="urn:microsoft.com/office/officeart/2005/8/layout/vList2"/>
    <dgm:cxn modelId="{6A1CE152-67D9-4013-A2D7-35430AAADE63}" type="presParOf" srcId="{B969E99A-1129-49A4-A022-33CF1B875E28}" destId="{73586919-A8A1-465B-87EB-2D1DFC12E148}" srcOrd="33" destOrd="0" presId="urn:microsoft.com/office/officeart/2005/8/layout/vList2"/>
    <dgm:cxn modelId="{78FAAA77-F711-496B-BE83-A1E15A230182}" type="presParOf" srcId="{B969E99A-1129-49A4-A022-33CF1B875E28}" destId="{D74EFD26-8064-49EF-A428-B6978106E845}" srcOrd="34" destOrd="0" presId="urn:microsoft.com/office/officeart/2005/8/layout/vList2"/>
    <dgm:cxn modelId="{4D33EBC2-E1B8-4105-ACD0-F4BEE4308E43}" type="presParOf" srcId="{B969E99A-1129-49A4-A022-33CF1B875E28}" destId="{BA899478-4244-4710-8B91-5A893AD68F12}" srcOrd="35" destOrd="0" presId="urn:microsoft.com/office/officeart/2005/8/layout/vList2"/>
    <dgm:cxn modelId="{D90FE030-90B2-45E3-AF1F-263AB35E1C64}" type="presParOf" srcId="{B969E99A-1129-49A4-A022-33CF1B875E28}" destId="{CF197B48-914E-4E61-9D70-E82020B76AA5}" srcOrd="36" destOrd="0" presId="urn:microsoft.com/office/officeart/2005/8/layout/vList2"/>
    <dgm:cxn modelId="{DDD00307-0537-4F56-A1D5-DD4074E595C9}" type="presParOf" srcId="{B969E99A-1129-49A4-A022-33CF1B875E28}" destId="{7519A8DF-F87D-4CBA-98CB-83CD7BF4F26D}" srcOrd="37" destOrd="0" presId="urn:microsoft.com/office/officeart/2005/8/layout/vList2"/>
    <dgm:cxn modelId="{678A05BE-C278-48A8-85AB-EE6500A9357E}" type="presParOf" srcId="{B969E99A-1129-49A4-A022-33CF1B875E28}" destId="{52F4F38A-BFF4-416F-A720-01D8C4656EF6}" srcOrd="3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0332BB92-157A-4473-82C8-71A1011FDDD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3311FB9-1886-43B9-A66C-B6FE6A09A2ED}">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400" dirty="0" smtClean="0">
              <a:latin typeface="Book Antiqua" pitchFamily="18" charset="0"/>
            </a:rPr>
            <a:t>A3. Known or unknown language?</a:t>
          </a:r>
          <a:endParaRPr lang="tr-TR" sz="2400" dirty="0">
            <a:latin typeface="Book Antiqua" pitchFamily="18" charset="0"/>
          </a:endParaRPr>
        </a:p>
      </dgm:t>
    </dgm:pt>
    <dgm:pt modelId="{47203548-892C-461F-8E73-9BECDCE7E7A4}" type="parTrans" cxnId="{CFE4AFDA-EC75-4284-90AA-51F4FA880800}">
      <dgm:prSet/>
      <dgm:spPr/>
      <dgm:t>
        <a:bodyPr/>
        <a:lstStyle/>
        <a:p>
          <a:endParaRPr lang="en-US"/>
        </a:p>
      </dgm:t>
    </dgm:pt>
    <dgm:pt modelId="{1539B020-C868-42C4-8D27-70DEF9C2FFEE}" type="sibTrans" cxnId="{CFE4AFDA-EC75-4284-90AA-51F4FA880800}">
      <dgm:prSet/>
      <dgm:spPr/>
      <dgm:t>
        <a:bodyPr/>
        <a:lstStyle/>
        <a:p>
          <a:endParaRPr lang="en-US"/>
        </a:p>
      </dgm:t>
    </dgm:pt>
    <dgm:pt modelId="{6FE2326C-465C-486C-A030-A1D38B24CF3F}">
      <dgm:prSet custT="1"/>
      <dgm:spPr/>
      <dgm:t>
        <a:bodyPr/>
        <a:lstStyle/>
        <a:p>
          <a:pPr rtl="0"/>
          <a:r>
            <a:rPr lang="en-US" sz="2400" dirty="0" smtClean="0">
              <a:latin typeface="Book Antiqua" pitchFamily="18" charset="0"/>
            </a:rPr>
            <a:t>Individual </a:t>
          </a:r>
          <a:r>
            <a:rPr lang="en-US" sz="2400" dirty="0" err="1" smtClean="0">
              <a:latin typeface="Book Antiqua" pitchFamily="18" charset="0"/>
            </a:rPr>
            <a:t>sts</a:t>
          </a:r>
          <a:r>
            <a:rPr lang="en-US" sz="2400" dirty="0" smtClean="0">
              <a:latin typeface="Book Antiqua" pitchFamily="18" charset="0"/>
            </a:rPr>
            <a:t> learn at different speeds and in different ways. </a:t>
          </a:r>
          <a:endParaRPr lang="tr-TR" sz="2400" dirty="0">
            <a:latin typeface="Book Antiqua" pitchFamily="18" charset="0"/>
          </a:endParaRPr>
        </a:p>
      </dgm:t>
    </dgm:pt>
    <dgm:pt modelId="{DF45718A-55FC-4D65-B853-544498268612}" type="parTrans" cxnId="{5416FAD4-A20B-411B-8F8F-CC1EC5BDF450}">
      <dgm:prSet/>
      <dgm:spPr/>
      <dgm:t>
        <a:bodyPr/>
        <a:lstStyle/>
        <a:p>
          <a:endParaRPr lang="en-US"/>
        </a:p>
      </dgm:t>
    </dgm:pt>
    <dgm:pt modelId="{D34644D4-CEA9-4E2B-9164-8F5F0E3BF7DA}" type="sibTrans" cxnId="{5416FAD4-A20B-411B-8F8F-CC1EC5BDF450}">
      <dgm:prSet/>
      <dgm:spPr/>
      <dgm:t>
        <a:bodyPr/>
        <a:lstStyle/>
        <a:p>
          <a:endParaRPr lang="en-US"/>
        </a:p>
      </dgm:t>
    </dgm:pt>
    <dgm:pt modelId="{F2C9B941-A28A-4EB6-B17A-A7DEDBBAEE03}">
      <dgm:prSet custT="1"/>
      <dgm:spPr/>
      <dgm:t>
        <a:bodyPr/>
        <a:lstStyle/>
        <a:p>
          <a:pPr rtl="0"/>
          <a:r>
            <a:rPr lang="en-US" sz="2400" dirty="0" smtClean="0">
              <a:latin typeface="Book Antiqua" pitchFamily="18" charset="0"/>
            </a:rPr>
            <a:t>These two facts, taken together, it means “mixed ability”.</a:t>
          </a:r>
          <a:endParaRPr lang="tr-TR" sz="2400" dirty="0">
            <a:latin typeface="Book Antiqua" pitchFamily="18" charset="0"/>
          </a:endParaRPr>
        </a:p>
      </dgm:t>
    </dgm:pt>
    <dgm:pt modelId="{2EE5A96D-290E-4A4E-B521-41EA04024DB1}" type="parTrans" cxnId="{63450592-C8EC-4627-BFAD-34A4D9FFEB5F}">
      <dgm:prSet/>
      <dgm:spPr/>
      <dgm:t>
        <a:bodyPr/>
        <a:lstStyle/>
        <a:p>
          <a:endParaRPr lang="en-US"/>
        </a:p>
      </dgm:t>
    </dgm:pt>
    <dgm:pt modelId="{115CDB03-E188-4F16-B060-79DAF8AF6DC3}" type="sibTrans" cxnId="{63450592-C8EC-4627-BFAD-34A4D9FFEB5F}">
      <dgm:prSet/>
      <dgm:spPr/>
      <dgm:t>
        <a:bodyPr/>
        <a:lstStyle/>
        <a:p>
          <a:endParaRPr lang="en-US"/>
        </a:p>
      </dgm:t>
    </dgm:pt>
    <dgm:pt modelId="{1AB1D8DF-7E5A-4E39-85E8-F4DBD8C625F0}">
      <dgm:prSet custT="1"/>
      <dgm:spPr/>
      <dgm:t>
        <a:bodyPr/>
        <a:lstStyle/>
        <a:p>
          <a:pPr rtl="0"/>
          <a:r>
            <a:rPr lang="en-US" sz="2400" dirty="0" smtClean="0">
              <a:latin typeface="Book Antiqua" pitchFamily="18" charset="0"/>
            </a:rPr>
            <a:t>If we are not sure whether or not our </a:t>
          </a:r>
          <a:r>
            <a:rPr lang="en-US" sz="2400" dirty="0" err="1" smtClean="0">
              <a:latin typeface="Book Antiqua" pitchFamily="18" charset="0"/>
            </a:rPr>
            <a:t>sts</a:t>
          </a:r>
          <a:r>
            <a:rPr lang="en-US" sz="2400" dirty="0" smtClean="0">
              <a:latin typeface="Book Antiqua" pitchFamily="18" charset="0"/>
            </a:rPr>
            <a:t> know the language </a:t>
          </a:r>
          <a:endParaRPr lang="tr-TR" sz="2400" dirty="0">
            <a:latin typeface="Book Antiqua" pitchFamily="18" charset="0"/>
          </a:endParaRPr>
        </a:p>
      </dgm:t>
    </dgm:pt>
    <dgm:pt modelId="{603C07B0-07A7-451C-A52B-C1E882F51A52}" type="parTrans" cxnId="{A19E8E99-E81E-4293-938F-BB4A713A19C7}">
      <dgm:prSet/>
      <dgm:spPr/>
      <dgm:t>
        <a:bodyPr/>
        <a:lstStyle/>
        <a:p>
          <a:endParaRPr lang="en-US"/>
        </a:p>
      </dgm:t>
    </dgm:pt>
    <dgm:pt modelId="{0A5134B0-D04E-4402-B578-F9FBEB6459AD}" type="sibTrans" cxnId="{A19E8E99-E81E-4293-938F-BB4A713A19C7}">
      <dgm:prSet/>
      <dgm:spPr/>
      <dgm:t>
        <a:bodyPr/>
        <a:lstStyle/>
        <a:p>
          <a:endParaRPr lang="en-US"/>
        </a:p>
      </dgm:t>
    </dgm:pt>
    <dgm:pt modelId="{11DBAA4E-6C0F-4D1F-A7D9-CECA11AE0A64}">
      <dgm:prSet custT="1"/>
      <dgm:spPr/>
      <dgm:t>
        <a:bodyPr/>
        <a:lstStyle/>
        <a:p>
          <a:pPr rtl="0"/>
          <a:r>
            <a:rPr lang="en-US" sz="2400" dirty="0" smtClean="0">
              <a:latin typeface="Book Antiqua" pitchFamily="18" charset="0"/>
            </a:rPr>
            <a:t>we are about to ask them to study, </a:t>
          </a:r>
          <a:endParaRPr lang="tr-TR" sz="2400" dirty="0">
            <a:latin typeface="Book Antiqua" pitchFamily="18" charset="0"/>
          </a:endParaRPr>
        </a:p>
      </dgm:t>
    </dgm:pt>
    <dgm:pt modelId="{A2763E31-D20D-487B-AA4C-299D97352626}" type="parTrans" cxnId="{66A43813-3895-42C5-9577-E9D5B309F835}">
      <dgm:prSet/>
      <dgm:spPr/>
      <dgm:t>
        <a:bodyPr/>
        <a:lstStyle/>
        <a:p>
          <a:endParaRPr lang="en-US"/>
        </a:p>
      </dgm:t>
    </dgm:pt>
    <dgm:pt modelId="{2B0FF592-4BB0-486D-BC64-55F867C20FA1}" type="sibTrans" cxnId="{66A43813-3895-42C5-9577-E9D5B309F835}">
      <dgm:prSet/>
      <dgm:spPr/>
      <dgm:t>
        <a:bodyPr/>
        <a:lstStyle/>
        <a:p>
          <a:endParaRPr lang="en-US"/>
        </a:p>
      </dgm:t>
    </dgm:pt>
    <dgm:pt modelId="{0D7A11DB-2504-47D2-B9FB-9B94D069581B}">
      <dgm:prSet custT="1"/>
      <dgm:spPr/>
      <dgm:t>
        <a:bodyPr/>
        <a:lstStyle/>
        <a:p>
          <a:pPr rtl="0"/>
          <a:r>
            <a:rPr lang="en-US" sz="2400" dirty="0" smtClean="0">
              <a:latin typeface="Book Antiqua" pitchFamily="18" charset="0"/>
            </a:rPr>
            <a:t>we will need to find this information out.</a:t>
          </a:r>
          <a:endParaRPr lang="tr-TR" sz="2400" dirty="0">
            <a:latin typeface="Book Antiqua" pitchFamily="18" charset="0"/>
          </a:endParaRPr>
        </a:p>
      </dgm:t>
    </dgm:pt>
    <dgm:pt modelId="{3EC1900F-4E6A-48E1-BEBB-059CDD4C6EAD}" type="parTrans" cxnId="{B92B728C-E4CC-4597-B19A-B6CB2275282B}">
      <dgm:prSet/>
      <dgm:spPr/>
      <dgm:t>
        <a:bodyPr/>
        <a:lstStyle/>
        <a:p>
          <a:endParaRPr lang="en-US"/>
        </a:p>
      </dgm:t>
    </dgm:pt>
    <dgm:pt modelId="{7EBD732B-F307-4055-8A0C-9A7744AA06B1}" type="sibTrans" cxnId="{B92B728C-E4CC-4597-B19A-B6CB2275282B}">
      <dgm:prSet/>
      <dgm:spPr/>
      <dgm:t>
        <a:bodyPr/>
        <a:lstStyle/>
        <a:p>
          <a:endParaRPr lang="en-US"/>
        </a:p>
      </dgm:t>
    </dgm:pt>
    <dgm:pt modelId="{C2E6BE51-DC97-47DB-A39F-1A052AABA460}">
      <dgm:prSet custT="1"/>
      <dgm:spPr/>
      <dgm:t>
        <a:bodyPr/>
        <a:lstStyle/>
        <a:p>
          <a:pPr rtl="0"/>
          <a:r>
            <a:rPr lang="en-US" sz="2400" dirty="0" smtClean="0">
              <a:latin typeface="Book Antiqua" pitchFamily="18" charset="0"/>
            </a:rPr>
            <a:t>If we don’t, </a:t>
          </a:r>
          <a:endParaRPr lang="tr-TR" sz="2400" dirty="0">
            <a:latin typeface="Book Antiqua" pitchFamily="18" charset="0"/>
          </a:endParaRPr>
        </a:p>
      </dgm:t>
    </dgm:pt>
    <dgm:pt modelId="{15E7601B-B0AA-4D87-9C42-2FB71DD398A2}" type="parTrans" cxnId="{09A728C4-3928-4944-90EE-CC990277A694}">
      <dgm:prSet/>
      <dgm:spPr/>
      <dgm:t>
        <a:bodyPr/>
        <a:lstStyle/>
        <a:p>
          <a:endParaRPr lang="en-US"/>
        </a:p>
      </dgm:t>
    </dgm:pt>
    <dgm:pt modelId="{32084C24-92F8-4959-8A0F-A7BE1F79DFF0}" type="sibTrans" cxnId="{09A728C4-3928-4944-90EE-CC990277A694}">
      <dgm:prSet/>
      <dgm:spPr/>
      <dgm:t>
        <a:bodyPr/>
        <a:lstStyle/>
        <a:p>
          <a:endParaRPr lang="en-US"/>
        </a:p>
      </dgm:t>
    </dgm:pt>
    <dgm:pt modelId="{2806DB26-836D-4279-8740-0DDC8A87D147}">
      <dgm:prSet custT="1"/>
      <dgm:spPr/>
      <dgm:t>
        <a:bodyPr/>
        <a:lstStyle/>
        <a:p>
          <a:pPr rtl="0"/>
          <a:r>
            <a:rPr lang="en-US" sz="2400" dirty="0" smtClean="0">
              <a:latin typeface="Book Antiqua" pitchFamily="18" charset="0"/>
            </a:rPr>
            <a:t>we risk teaching </a:t>
          </a:r>
          <a:r>
            <a:rPr lang="en-US" sz="2400" dirty="0" err="1" smtClean="0">
              <a:latin typeface="Book Antiqua" pitchFamily="18" charset="0"/>
            </a:rPr>
            <a:t>sts</a:t>
          </a:r>
          <a:r>
            <a:rPr lang="en-US" sz="2400" dirty="0" smtClean="0">
              <a:latin typeface="Book Antiqua" pitchFamily="18" charset="0"/>
            </a:rPr>
            <a:t> things they already know </a:t>
          </a:r>
          <a:endParaRPr lang="tr-TR" sz="2400" dirty="0">
            <a:latin typeface="Book Antiqua" pitchFamily="18" charset="0"/>
          </a:endParaRPr>
        </a:p>
      </dgm:t>
    </dgm:pt>
    <dgm:pt modelId="{5EE70054-554B-4228-8121-DFE59E1A4FF0}" type="parTrans" cxnId="{06DDF5CC-2665-4892-8147-B23EE917B950}">
      <dgm:prSet/>
      <dgm:spPr/>
      <dgm:t>
        <a:bodyPr/>
        <a:lstStyle/>
        <a:p>
          <a:endParaRPr lang="en-US"/>
        </a:p>
      </dgm:t>
    </dgm:pt>
    <dgm:pt modelId="{170AADA8-260E-42D5-BE68-E2A577D121A1}" type="sibTrans" cxnId="{06DDF5CC-2665-4892-8147-B23EE917B950}">
      <dgm:prSet/>
      <dgm:spPr/>
      <dgm:t>
        <a:bodyPr/>
        <a:lstStyle/>
        <a:p>
          <a:endParaRPr lang="en-US"/>
        </a:p>
      </dgm:t>
    </dgm:pt>
    <dgm:pt modelId="{C56E62E7-16FA-4BF8-B67C-56CCBDB29060}">
      <dgm:prSet custT="1"/>
      <dgm:spPr/>
      <dgm:t>
        <a:bodyPr/>
        <a:lstStyle/>
        <a:p>
          <a:pPr rtl="0"/>
          <a:r>
            <a:rPr lang="en-US" sz="2400" dirty="0" smtClean="0">
              <a:latin typeface="Book Antiqua" pitchFamily="18" charset="0"/>
            </a:rPr>
            <a:t>or assuming knowledge they do not have.</a:t>
          </a:r>
          <a:endParaRPr lang="tr-TR" sz="2400" dirty="0">
            <a:latin typeface="Book Antiqua" pitchFamily="18" charset="0"/>
          </a:endParaRPr>
        </a:p>
      </dgm:t>
    </dgm:pt>
    <dgm:pt modelId="{B174AA0B-29C4-48C5-B6AB-18677733472E}" type="parTrans" cxnId="{96442C91-4603-4729-A6B6-D0D5D443FE1D}">
      <dgm:prSet/>
      <dgm:spPr/>
      <dgm:t>
        <a:bodyPr/>
        <a:lstStyle/>
        <a:p>
          <a:endParaRPr lang="en-US"/>
        </a:p>
      </dgm:t>
    </dgm:pt>
    <dgm:pt modelId="{9E0F0D56-6233-48DF-BD74-4C65F125D259}" type="sibTrans" cxnId="{96442C91-4603-4729-A6B6-D0D5D443FE1D}">
      <dgm:prSet/>
      <dgm:spPr/>
      <dgm:t>
        <a:bodyPr/>
        <a:lstStyle/>
        <a:p>
          <a:endParaRPr lang="en-US"/>
        </a:p>
      </dgm:t>
    </dgm:pt>
    <dgm:pt modelId="{BCA8928A-E9B7-4BA0-AFF3-8204F5A86434}">
      <dgm:prSet custT="1"/>
      <dgm:spPr/>
      <dgm:t>
        <a:bodyPr/>
        <a:lstStyle/>
        <a:p>
          <a:pPr rtl="0"/>
          <a:r>
            <a:rPr lang="en-US" sz="2400" dirty="0" smtClean="0">
              <a:latin typeface="Book Antiqua" pitchFamily="18" charset="0"/>
            </a:rPr>
            <a:t>One way of avoiding teaching already known language is </a:t>
          </a:r>
          <a:endParaRPr lang="tr-TR" sz="2400" dirty="0">
            <a:latin typeface="Book Antiqua" pitchFamily="18" charset="0"/>
          </a:endParaRPr>
        </a:p>
      </dgm:t>
    </dgm:pt>
    <dgm:pt modelId="{1E177574-6A9A-450A-A419-88A38B46E751}" type="parTrans" cxnId="{BDCA554B-497B-4BF0-B530-863BDEBBAD38}">
      <dgm:prSet/>
      <dgm:spPr/>
      <dgm:t>
        <a:bodyPr/>
        <a:lstStyle/>
        <a:p>
          <a:endParaRPr lang="en-US"/>
        </a:p>
      </dgm:t>
    </dgm:pt>
    <dgm:pt modelId="{E37313EB-BB3A-486F-B1D8-165D55BAA485}" type="sibTrans" cxnId="{BDCA554B-497B-4BF0-B530-863BDEBBAD38}">
      <dgm:prSet/>
      <dgm:spPr/>
      <dgm:t>
        <a:bodyPr/>
        <a:lstStyle/>
        <a:p>
          <a:endParaRPr lang="en-US"/>
        </a:p>
      </dgm:t>
    </dgm:pt>
    <dgm:pt modelId="{DE70B791-4454-4060-86DD-B3731CD986DF}">
      <dgm:prSet custT="1"/>
      <dgm:spPr/>
      <dgm:t>
        <a:bodyPr/>
        <a:lstStyle/>
        <a:p>
          <a:pPr rtl="0"/>
          <a:r>
            <a:rPr lang="en-US" sz="2400" dirty="0" smtClean="0">
              <a:latin typeface="Book Antiqua" pitchFamily="18" charset="0"/>
            </a:rPr>
            <a:t>to have </a:t>
          </a:r>
          <a:r>
            <a:rPr lang="en-US" sz="2400" dirty="0" err="1" smtClean="0">
              <a:latin typeface="Book Antiqua" pitchFamily="18" charset="0"/>
            </a:rPr>
            <a:t>sts</a:t>
          </a:r>
          <a:r>
            <a:rPr lang="en-US" sz="2400" dirty="0" smtClean="0">
              <a:latin typeface="Book Antiqua" pitchFamily="18" charset="0"/>
            </a:rPr>
            <a:t> perform task, </a:t>
          </a:r>
          <a:endParaRPr lang="tr-TR" sz="2400" dirty="0">
            <a:latin typeface="Book Antiqua" pitchFamily="18" charset="0"/>
          </a:endParaRPr>
        </a:p>
      </dgm:t>
    </dgm:pt>
    <dgm:pt modelId="{59F5793F-B2EB-491A-8827-06577CBB698C}" type="parTrans" cxnId="{916E30E2-AFD6-4C01-9ECD-5CEEAA278FE0}">
      <dgm:prSet/>
      <dgm:spPr/>
      <dgm:t>
        <a:bodyPr/>
        <a:lstStyle/>
        <a:p>
          <a:endParaRPr lang="en-US"/>
        </a:p>
      </dgm:t>
    </dgm:pt>
    <dgm:pt modelId="{81B7D18D-66A2-48F4-8BD5-D930FEF8A1B0}" type="sibTrans" cxnId="{916E30E2-AFD6-4C01-9ECD-5CEEAA278FE0}">
      <dgm:prSet/>
      <dgm:spPr/>
      <dgm:t>
        <a:bodyPr/>
        <a:lstStyle/>
        <a:p>
          <a:endParaRPr lang="en-US"/>
        </a:p>
      </dgm:t>
    </dgm:pt>
    <dgm:pt modelId="{0F7206AD-D30B-4664-A1A2-EEC6E0526855}">
      <dgm:prSet custT="1"/>
      <dgm:spPr/>
      <dgm:t>
        <a:bodyPr/>
        <a:lstStyle/>
        <a:p>
          <a:pPr rtl="0"/>
          <a:r>
            <a:rPr lang="en-US" sz="2400" dirty="0" smtClean="0">
              <a:latin typeface="Book Antiqua" pitchFamily="18" charset="0"/>
            </a:rPr>
            <a:t>attempting to elicit the new language forms.</a:t>
          </a:r>
          <a:endParaRPr lang="en-US" sz="2400" dirty="0">
            <a:latin typeface="Book Antiqua" pitchFamily="18" charset="0"/>
          </a:endParaRPr>
        </a:p>
      </dgm:t>
    </dgm:pt>
    <dgm:pt modelId="{11ABBD59-F410-4822-838B-7F2CF0FE8098}" type="parTrans" cxnId="{99E4CE62-D7D4-4EC2-BCFB-E7338073BF5A}">
      <dgm:prSet/>
      <dgm:spPr/>
      <dgm:t>
        <a:bodyPr/>
        <a:lstStyle/>
        <a:p>
          <a:endParaRPr lang="en-US"/>
        </a:p>
      </dgm:t>
    </dgm:pt>
    <dgm:pt modelId="{AD1974CA-8409-4CBD-8F99-60D885DD5E36}" type="sibTrans" cxnId="{99E4CE62-D7D4-4EC2-BCFB-E7338073BF5A}">
      <dgm:prSet/>
      <dgm:spPr/>
      <dgm:t>
        <a:bodyPr/>
        <a:lstStyle/>
        <a:p>
          <a:endParaRPr lang="en-US"/>
        </a:p>
      </dgm:t>
    </dgm:pt>
    <dgm:pt modelId="{C4C827DF-AB87-4CE7-ABD9-F285AE34D02B}" type="pres">
      <dgm:prSet presAssocID="{0332BB92-157A-4473-82C8-71A1011FDDDD}" presName="linear" presStyleCnt="0">
        <dgm:presLayoutVars>
          <dgm:animLvl val="lvl"/>
          <dgm:resizeHandles val="exact"/>
        </dgm:presLayoutVars>
      </dgm:prSet>
      <dgm:spPr/>
      <dgm:t>
        <a:bodyPr/>
        <a:lstStyle/>
        <a:p>
          <a:endParaRPr lang="en-US"/>
        </a:p>
      </dgm:t>
    </dgm:pt>
    <dgm:pt modelId="{E98D036C-BE0D-4AF1-97C3-0BE8E7A030D0}" type="pres">
      <dgm:prSet presAssocID="{63311FB9-1886-43B9-A66C-B6FE6A09A2ED}" presName="parentText" presStyleLbl="node1" presStyleIdx="0" presStyleCnt="12">
        <dgm:presLayoutVars>
          <dgm:chMax val="0"/>
          <dgm:bulletEnabled val="1"/>
        </dgm:presLayoutVars>
      </dgm:prSet>
      <dgm:spPr/>
      <dgm:t>
        <a:bodyPr/>
        <a:lstStyle/>
        <a:p>
          <a:endParaRPr lang="en-US"/>
        </a:p>
      </dgm:t>
    </dgm:pt>
    <dgm:pt modelId="{BEA87708-E5CD-498F-B84E-DD7DF6313CA3}" type="pres">
      <dgm:prSet presAssocID="{1539B020-C868-42C4-8D27-70DEF9C2FFEE}" presName="spacer" presStyleCnt="0"/>
      <dgm:spPr/>
    </dgm:pt>
    <dgm:pt modelId="{88F424E0-3362-4F7F-8CF4-5F0F91F17A05}" type="pres">
      <dgm:prSet presAssocID="{6FE2326C-465C-486C-A030-A1D38B24CF3F}" presName="parentText" presStyleLbl="node1" presStyleIdx="1" presStyleCnt="12">
        <dgm:presLayoutVars>
          <dgm:chMax val="0"/>
          <dgm:bulletEnabled val="1"/>
        </dgm:presLayoutVars>
      </dgm:prSet>
      <dgm:spPr/>
      <dgm:t>
        <a:bodyPr/>
        <a:lstStyle/>
        <a:p>
          <a:endParaRPr lang="en-US"/>
        </a:p>
      </dgm:t>
    </dgm:pt>
    <dgm:pt modelId="{4A5AF592-072B-4103-ACB4-B7BE880D7AB1}" type="pres">
      <dgm:prSet presAssocID="{D34644D4-CEA9-4E2B-9164-8F5F0E3BF7DA}" presName="spacer" presStyleCnt="0"/>
      <dgm:spPr/>
    </dgm:pt>
    <dgm:pt modelId="{6C8CEA5D-EAA8-41AD-AB28-A42BBBF451A1}" type="pres">
      <dgm:prSet presAssocID="{F2C9B941-A28A-4EB6-B17A-A7DEDBBAEE03}" presName="parentText" presStyleLbl="node1" presStyleIdx="2" presStyleCnt="12">
        <dgm:presLayoutVars>
          <dgm:chMax val="0"/>
          <dgm:bulletEnabled val="1"/>
        </dgm:presLayoutVars>
      </dgm:prSet>
      <dgm:spPr/>
      <dgm:t>
        <a:bodyPr/>
        <a:lstStyle/>
        <a:p>
          <a:endParaRPr lang="en-US"/>
        </a:p>
      </dgm:t>
    </dgm:pt>
    <dgm:pt modelId="{75670B62-3CAC-4424-9246-8AF820AAAA6B}" type="pres">
      <dgm:prSet presAssocID="{115CDB03-E188-4F16-B060-79DAF8AF6DC3}" presName="spacer" presStyleCnt="0"/>
      <dgm:spPr/>
    </dgm:pt>
    <dgm:pt modelId="{ABE88519-6B45-4924-A325-5F073ADDAB5F}" type="pres">
      <dgm:prSet presAssocID="{1AB1D8DF-7E5A-4E39-85E8-F4DBD8C625F0}" presName="parentText" presStyleLbl="node1" presStyleIdx="3" presStyleCnt="12">
        <dgm:presLayoutVars>
          <dgm:chMax val="0"/>
          <dgm:bulletEnabled val="1"/>
        </dgm:presLayoutVars>
      </dgm:prSet>
      <dgm:spPr/>
      <dgm:t>
        <a:bodyPr/>
        <a:lstStyle/>
        <a:p>
          <a:endParaRPr lang="en-US"/>
        </a:p>
      </dgm:t>
    </dgm:pt>
    <dgm:pt modelId="{C9B7A388-459F-4967-ADAE-369B9CC21055}" type="pres">
      <dgm:prSet presAssocID="{0A5134B0-D04E-4402-B578-F9FBEB6459AD}" presName="spacer" presStyleCnt="0"/>
      <dgm:spPr/>
    </dgm:pt>
    <dgm:pt modelId="{00038EB9-8D7B-4B49-8ECC-ED70BFAEB459}" type="pres">
      <dgm:prSet presAssocID="{11DBAA4E-6C0F-4D1F-A7D9-CECA11AE0A64}" presName="parentText" presStyleLbl="node1" presStyleIdx="4" presStyleCnt="12">
        <dgm:presLayoutVars>
          <dgm:chMax val="0"/>
          <dgm:bulletEnabled val="1"/>
        </dgm:presLayoutVars>
      </dgm:prSet>
      <dgm:spPr/>
      <dgm:t>
        <a:bodyPr/>
        <a:lstStyle/>
        <a:p>
          <a:endParaRPr lang="en-US"/>
        </a:p>
      </dgm:t>
    </dgm:pt>
    <dgm:pt modelId="{DC0556DA-0AD4-4698-A19F-A4F15AD76651}" type="pres">
      <dgm:prSet presAssocID="{2B0FF592-4BB0-486D-BC64-55F867C20FA1}" presName="spacer" presStyleCnt="0"/>
      <dgm:spPr/>
    </dgm:pt>
    <dgm:pt modelId="{9E637623-CAD2-4A6E-8117-06D985CAE2CC}" type="pres">
      <dgm:prSet presAssocID="{0D7A11DB-2504-47D2-B9FB-9B94D069581B}" presName="parentText" presStyleLbl="node1" presStyleIdx="5" presStyleCnt="12">
        <dgm:presLayoutVars>
          <dgm:chMax val="0"/>
          <dgm:bulletEnabled val="1"/>
        </dgm:presLayoutVars>
      </dgm:prSet>
      <dgm:spPr/>
      <dgm:t>
        <a:bodyPr/>
        <a:lstStyle/>
        <a:p>
          <a:endParaRPr lang="en-US"/>
        </a:p>
      </dgm:t>
    </dgm:pt>
    <dgm:pt modelId="{2590BA66-4C10-4381-9248-859289CE8EA5}" type="pres">
      <dgm:prSet presAssocID="{7EBD732B-F307-4055-8A0C-9A7744AA06B1}" presName="spacer" presStyleCnt="0"/>
      <dgm:spPr/>
    </dgm:pt>
    <dgm:pt modelId="{48CA8248-8FC3-4AA3-B20D-4261C683657B}" type="pres">
      <dgm:prSet presAssocID="{C2E6BE51-DC97-47DB-A39F-1A052AABA460}" presName="parentText" presStyleLbl="node1" presStyleIdx="6" presStyleCnt="12">
        <dgm:presLayoutVars>
          <dgm:chMax val="0"/>
          <dgm:bulletEnabled val="1"/>
        </dgm:presLayoutVars>
      </dgm:prSet>
      <dgm:spPr/>
      <dgm:t>
        <a:bodyPr/>
        <a:lstStyle/>
        <a:p>
          <a:endParaRPr lang="en-US"/>
        </a:p>
      </dgm:t>
    </dgm:pt>
    <dgm:pt modelId="{2972B06B-D7E7-4572-8D0B-65345F52E5AA}" type="pres">
      <dgm:prSet presAssocID="{32084C24-92F8-4959-8A0F-A7BE1F79DFF0}" presName="spacer" presStyleCnt="0"/>
      <dgm:spPr/>
    </dgm:pt>
    <dgm:pt modelId="{56E5598B-755C-459B-96A3-A58AC7329B79}" type="pres">
      <dgm:prSet presAssocID="{2806DB26-836D-4279-8740-0DDC8A87D147}" presName="parentText" presStyleLbl="node1" presStyleIdx="7" presStyleCnt="12">
        <dgm:presLayoutVars>
          <dgm:chMax val="0"/>
          <dgm:bulletEnabled val="1"/>
        </dgm:presLayoutVars>
      </dgm:prSet>
      <dgm:spPr/>
      <dgm:t>
        <a:bodyPr/>
        <a:lstStyle/>
        <a:p>
          <a:endParaRPr lang="en-US"/>
        </a:p>
      </dgm:t>
    </dgm:pt>
    <dgm:pt modelId="{EBBA7E2F-A20A-4687-A7CE-80A46EF88D2C}" type="pres">
      <dgm:prSet presAssocID="{170AADA8-260E-42D5-BE68-E2A577D121A1}" presName="spacer" presStyleCnt="0"/>
      <dgm:spPr/>
    </dgm:pt>
    <dgm:pt modelId="{3CB265BC-B366-4507-8D1F-4C65CF38D8DF}" type="pres">
      <dgm:prSet presAssocID="{C56E62E7-16FA-4BF8-B67C-56CCBDB29060}" presName="parentText" presStyleLbl="node1" presStyleIdx="8" presStyleCnt="12">
        <dgm:presLayoutVars>
          <dgm:chMax val="0"/>
          <dgm:bulletEnabled val="1"/>
        </dgm:presLayoutVars>
      </dgm:prSet>
      <dgm:spPr/>
      <dgm:t>
        <a:bodyPr/>
        <a:lstStyle/>
        <a:p>
          <a:endParaRPr lang="en-US"/>
        </a:p>
      </dgm:t>
    </dgm:pt>
    <dgm:pt modelId="{09772BF9-5300-48EA-9B0C-F1C0705A7F6F}" type="pres">
      <dgm:prSet presAssocID="{9E0F0D56-6233-48DF-BD74-4C65F125D259}" presName="spacer" presStyleCnt="0"/>
      <dgm:spPr/>
    </dgm:pt>
    <dgm:pt modelId="{272B23D1-F910-45A9-8FE2-BDC98FABF9C8}" type="pres">
      <dgm:prSet presAssocID="{BCA8928A-E9B7-4BA0-AFF3-8204F5A86434}" presName="parentText" presStyleLbl="node1" presStyleIdx="9" presStyleCnt="12">
        <dgm:presLayoutVars>
          <dgm:chMax val="0"/>
          <dgm:bulletEnabled val="1"/>
        </dgm:presLayoutVars>
      </dgm:prSet>
      <dgm:spPr/>
      <dgm:t>
        <a:bodyPr/>
        <a:lstStyle/>
        <a:p>
          <a:endParaRPr lang="en-US"/>
        </a:p>
      </dgm:t>
    </dgm:pt>
    <dgm:pt modelId="{C2FCC135-39E3-4633-820D-91141A82F76F}" type="pres">
      <dgm:prSet presAssocID="{E37313EB-BB3A-486F-B1D8-165D55BAA485}" presName="spacer" presStyleCnt="0"/>
      <dgm:spPr/>
    </dgm:pt>
    <dgm:pt modelId="{F89392AF-8BCC-4258-8764-C64D28D294D9}" type="pres">
      <dgm:prSet presAssocID="{DE70B791-4454-4060-86DD-B3731CD986DF}" presName="parentText" presStyleLbl="node1" presStyleIdx="10" presStyleCnt="12">
        <dgm:presLayoutVars>
          <dgm:chMax val="0"/>
          <dgm:bulletEnabled val="1"/>
        </dgm:presLayoutVars>
      </dgm:prSet>
      <dgm:spPr/>
      <dgm:t>
        <a:bodyPr/>
        <a:lstStyle/>
        <a:p>
          <a:endParaRPr lang="en-US"/>
        </a:p>
      </dgm:t>
    </dgm:pt>
    <dgm:pt modelId="{C885DF71-C52D-4ADE-A713-A1030A566445}" type="pres">
      <dgm:prSet presAssocID="{81B7D18D-66A2-48F4-8BD5-D930FEF8A1B0}" presName="spacer" presStyleCnt="0"/>
      <dgm:spPr/>
    </dgm:pt>
    <dgm:pt modelId="{D61C90E8-3ED3-4525-B90A-59C28946A589}" type="pres">
      <dgm:prSet presAssocID="{0F7206AD-D30B-4664-A1A2-EEC6E0526855}" presName="parentText" presStyleLbl="node1" presStyleIdx="11" presStyleCnt="12">
        <dgm:presLayoutVars>
          <dgm:chMax val="0"/>
          <dgm:bulletEnabled val="1"/>
        </dgm:presLayoutVars>
      </dgm:prSet>
      <dgm:spPr/>
      <dgm:t>
        <a:bodyPr/>
        <a:lstStyle/>
        <a:p>
          <a:endParaRPr lang="en-US"/>
        </a:p>
      </dgm:t>
    </dgm:pt>
  </dgm:ptLst>
  <dgm:cxnLst>
    <dgm:cxn modelId="{99E4CE62-D7D4-4EC2-BCFB-E7338073BF5A}" srcId="{0332BB92-157A-4473-82C8-71A1011FDDDD}" destId="{0F7206AD-D30B-4664-A1A2-EEC6E0526855}" srcOrd="11" destOrd="0" parTransId="{11ABBD59-F410-4822-838B-7F2CF0FE8098}" sibTransId="{AD1974CA-8409-4CBD-8F99-60D885DD5E36}"/>
    <dgm:cxn modelId="{C518E232-030F-4728-816A-F1CF7546322A}" type="presOf" srcId="{1AB1D8DF-7E5A-4E39-85E8-F4DBD8C625F0}" destId="{ABE88519-6B45-4924-A325-5F073ADDAB5F}" srcOrd="0" destOrd="0" presId="urn:microsoft.com/office/officeart/2005/8/layout/vList2"/>
    <dgm:cxn modelId="{318B262B-733B-4341-842A-957FD24E948D}" type="presOf" srcId="{C2E6BE51-DC97-47DB-A39F-1A052AABA460}" destId="{48CA8248-8FC3-4AA3-B20D-4261C683657B}" srcOrd="0" destOrd="0" presId="urn:microsoft.com/office/officeart/2005/8/layout/vList2"/>
    <dgm:cxn modelId="{4AC9D84A-0CF5-47A7-8755-D3562FECCF38}" type="presOf" srcId="{BCA8928A-E9B7-4BA0-AFF3-8204F5A86434}" destId="{272B23D1-F910-45A9-8FE2-BDC98FABF9C8}" srcOrd="0" destOrd="0" presId="urn:microsoft.com/office/officeart/2005/8/layout/vList2"/>
    <dgm:cxn modelId="{62461C74-43AB-41F8-8711-E91EDA614890}" type="presOf" srcId="{F2C9B941-A28A-4EB6-B17A-A7DEDBBAEE03}" destId="{6C8CEA5D-EAA8-41AD-AB28-A42BBBF451A1}" srcOrd="0" destOrd="0" presId="urn:microsoft.com/office/officeart/2005/8/layout/vList2"/>
    <dgm:cxn modelId="{B92B728C-E4CC-4597-B19A-B6CB2275282B}" srcId="{0332BB92-157A-4473-82C8-71A1011FDDDD}" destId="{0D7A11DB-2504-47D2-B9FB-9B94D069581B}" srcOrd="5" destOrd="0" parTransId="{3EC1900F-4E6A-48E1-BEBB-059CDD4C6EAD}" sibTransId="{7EBD732B-F307-4055-8A0C-9A7744AA06B1}"/>
    <dgm:cxn modelId="{49CA8979-87AA-40F6-8349-A88DA881C8E6}" type="presOf" srcId="{63311FB9-1886-43B9-A66C-B6FE6A09A2ED}" destId="{E98D036C-BE0D-4AF1-97C3-0BE8E7A030D0}" srcOrd="0" destOrd="0" presId="urn:microsoft.com/office/officeart/2005/8/layout/vList2"/>
    <dgm:cxn modelId="{8DBADC7A-BFB1-4D13-B27E-D75F69BA5354}" type="presOf" srcId="{2806DB26-836D-4279-8740-0DDC8A87D147}" destId="{56E5598B-755C-459B-96A3-A58AC7329B79}" srcOrd="0" destOrd="0" presId="urn:microsoft.com/office/officeart/2005/8/layout/vList2"/>
    <dgm:cxn modelId="{6A15B266-05F1-4ECB-9867-2637CF24FC79}" type="presOf" srcId="{0332BB92-157A-4473-82C8-71A1011FDDDD}" destId="{C4C827DF-AB87-4CE7-ABD9-F285AE34D02B}" srcOrd="0" destOrd="0" presId="urn:microsoft.com/office/officeart/2005/8/layout/vList2"/>
    <dgm:cxn modelId="{5416FAD4-A20B-411B-8F8F-CC1EC5BDF450}" srcId="{0332BB92-157A-4473-82C8-71A1011FDDDD}" destId="{6FE2326C-465C-486C-A030-A1D38B24CF3F}" srcOrd="1" destOrd="0" parTransId="{DF45718A-55FC-4D65-B853-544498268612}" sibTransId="{D34644D4-CEA9-4E2B-9164-8F5F0E3BF7DA}"/>
    <dgm:cxn modelId="{06DDF5CC-2665-4892-8147-B23EE917B950}" srcId="{0332BB92-157A-4473-82C8-71A1011FDDDD}" destId="{2806DB26-836D-4279-8740-0DDC8A87D147}" srcOrd="7" destOrd="0" parTransId="{5EE70054-554B-4228-8121-DFE59E1A4FF0}" sibTransId="{170AADA8-260E-42D5-BE68-E2A577D121A1}"/>
    <dgm:cxn modelId="{96442C91-4603-4729-A6B6-D0D5D443FE1D}" srcId="{0332BB92-157A-4473-82C8-71A1011FDDDD}" destId="{C56E62E7-16FA-4BF8-B67C-56CCBDB29060}" srcOrd="8" destOrd="0" parTransId="{B174AA0B-29C4-48C5-B6AB-18677733472E}" sibTransId="{9E0F0D56-6233-48DF-BD74-4C65F125D259}"/>
    <dgm:cxn modelId="{3B840868-BEDD-4101-9C5E-0E9171E849E6}" type="presOf" srcId="{0F7206AD-D30B-4664-A1A2-EEC6E0526855}" destId="{D61C90E8-3ED3-4525-B90A-59C28946A589}" srcOrd="0" destOrd="0" presId="urn:microsoft.com/office/officeart/2005/8/layout/vList2"/>
    <dgm:cxn modelId="{619F6DE9-F6E9-484D-B9A6-AA50B9DC7C5D}" type="presOf" srcId="{C56E62E7-16FA-4BF8-B67C-56CCBDB29060}" destId="{3CB265BC-B366-4507-8D1F-4C65CF38D8DF}" srcOrd="0" destOrd="0" presId="urn:microsoft.com/office/officeart/2005/8/layout/vList2"/>
    <dgm:cxn modelId="{09A728C4-3928-4944-90EE-CC990277A694}" srcId="{0332BB92-157A-4473-82C8-71A1011FDDDD}" destId="{C2E6BE51-DC97-47DB-A39F-1A052AABA460}" srcOrd="6" destOrd="0" parTransId="{15E7601B-B0AA-4D87-9C42-2FB71DD398A2}" sibTransId="{32084C24-92F8-4959-8A0F-A7BE1F79DFF0}"/>
    <dgm:cxn modelId="{A19E8E99-E81E-4293-938F-BB4A713A19C7}" srcId="{0332BB92-157A-4473-82C8-71A1011FDDDD}" destId="{1AB1D8DF-7E5A-4E39-85E8-F4DBD8C625F0}" srcOrd="3" destOrd="0" parTransId="{603C07B0-07A7-451C-A52B-C1E882F51A52}" sibTransId="{0A5134B0-D04E-4402-B578-F9FBEB6459AD}"/>
    <dgm:cxn modelId="{D1AEC27E-9511-4CAF-A6DE-B8B2E90A52ED}" type="presOf" srcId="{6FE2326C-465C-486C-A030-A1D38B24CF3F}" destId="{88F424E0-3362-4F7F-8CF4-5F0F91F17A05}" srcOrd="0" destOrd="0" presId="urn:microsoft.com/office/officeart/2005/8/layout/vList2"/>
    <dgm:cxn modelId="{CFE4AFDA-EC75-4284-90AA-51F4FA880800}" srcId="{0332BB92-157A-4473-82C8-71A1011FDDDD}" destId="{63311FB9-1886-43B9-A66C-B6FE6A09A2ED}" srcOrd="0" destOrd="0" parTransId="{47203548-892C-461F-8E73-9BECDCE7E7A4}" sibTransId="{1539B020-C868-42C4-8D27-70DEF9C2FFEE}"/>
    <dgm:cxn modelId="{66A43813-3895-42C5-9577-E9D5B309F835}" srcId="{0332BB92-157A-4473-82C8-71A1011FDDDD}" destId="{11DBAA4E-6C0F-4D1F-A7D9-CECA11AE0A64}" srcOrd="4" destOrd="0" parTransId="{A2763E31-D20D-487B-AA4C-299D97352626}" sibTransId="{2B0FF592-4BB0-486D-BC64-55F867C20FA1}"/>
    <dgm:cxn modelId="{BDCA554B-497B-4BF0-B530-863BDEBBAD38}" srcId="{0332BB92-157A-4473-82C8-71A1011FDDDD}" destId="{BCA8928A-E9B7-4BA0-AFF3-8204F5A86434}" srcOrd="9" destOrd="0" parTransId="{1E177574-6A9A-450A-A419-88A38B46E751}" sibTransId="{E37313EB-BB3A-486F-B1D8-165D55BAA485}"/>
    <dgm:cxn modelId="{63450592-C8EC-4627-BFAD-34A4D9FFEB5F}" srcId="{0332BB92-157A-4473-82C8-71A1011FDDDD}" destId="{F2C9B941-A28A-4EB6-B17A-A7DEDBBAEE03}" srcOrd="2" destOrd="0" parTransId="{2EE5A96D-290E-4A4E-B521-41EA04024DB1}" sibTransId="{115CDB03-E188-4F16-B060-79DAF8AF6DC3}"/>
    <dgm:cxn modelId="{9A58CC22-7575-406B-ABE0-FFDDD499F57A}" type="presOf" srcId="{0D7A11DB-2504-47D2-B9FB-9B94D069581B}" destId="{9E637623-CAD2-4A6E-8117-06D985CAE2CC}" srcOrd="0" destOrd="0" presId="urn:microsoft.com/office/officeart/2005/8/layout/vList2"/>
    <dgm:cxn modelId="{916E30E2-AFD6-4C01-9ECD-5CEEAA278FE0}" srcId="{0332BB92-157A-4473-82C8-71A1011FDDDD}" destId="{DE70B791-4454-4060-86DD-B3731CD986DF}" srcOrd="10" destOrd="0" parTransId="{59F5793F-B2EB-491A-8827-06577CBB698C}" sibTransId="{81B7D18D-66A2-48F4-8BD5-D930FEF8A1B0}"/>
    <dgm:cxn modelId="{02C2F607-541E-498C-84BB-30A02068455C}" type="presOf" srcId="{DE70B791-4454-4060-86DD-B3731CD986DF}" destId="{F89392AF-8BCC-4258-8764-C64D28D294D9}" srcOrd="0" destOrd="0" presId="urn:microsoft.com/office/officeart/2005/8/layout/vList2"/>
    <dgm:cxn modelId="{AF0FD3AD-97D3-44F7-A31B-915F55F71D34}" type="presOf" srcId="{11DBAA4E-6C0F-4D1F-A7D9-CECA11AE0A64}" destId="{00038EB9-8D7B-4B49-8ECC-ED70BFAEB459}" srcOrd="0" destOrd="0" presId="urn:microsoft.com/office/officeart/2005/8/layout/vList2"/>
    <dgm:cxn modelId="{E1B58F14-DF18-4E32-BC73-F19DAB9F5571}" type="presParOf" srcId="{C4C827DF-AB87-4CE7-ABD9-F285AE34D02B}" destId="{E98D036C-BE0D-4AF1-97C3-0BE8E7A030D0}" srcOrd="0" destOrd="0" presId="urn:microsoft.com/office/officeart/2005/8/layout/vList2"/>
    <dgm:cxn modelId="{14B885A7-9633-4C50-A62B-5F87FFAF8868}" type="presParOf" srcId="{C4C827DF-AB87-4CE7-ABD9-F285AE34D02B}" destId="{BEA87708-E5CD-498F-B84E-DD7DF6313CA3}" srcOrd="1" destOrd="0" presId="urn:microsoft.com/office/officeart/2005/8/layout/vList2"/>
    <dgm:cxn modelId="{4F26B74D-DA4E-4253-B821-0CEE6A0A9DCB}" type="presParOf" srcId="{C4C827DF-AB87-4CE7-ABD9-F285AE34D02B}" destId="{88F424E0-3362-4F7F-8CF4-5F0F91F17A05}" srcOrd="2" destOrd="0" presId="urn:microsoft.com/office/officeart/2005/8/layout/vList2"/>
    <dgm:cxn modelId="{78794AC2-893E-4ABF-985E-878DD1A11DA8}" type="presParOf" srcId="{C4C827DF-AB87-4CE7-ABD9-F285AE34D02B}" destId="{4A5AF592-072B-4103-ACB4-B7BE880D7AB1}" srcOrd="3" destOrd="0" presId="urn:microsoft.com/office/officeart/2005/8/layout/vList2"/>
    <dgm:cxn modelId="{2A5EDF67-306C-4851-8CD3-7CDC0AF914EA}" type="presParOf" srcId="{C4C827DF-AB87-4CE7-ABD9-F285AE34D02B}" destId="{6C8CEA5D-EAA8-41AD-AB28-A42BBBF451A1}" srcOrd="4" destOrd="0" presId="urn:microsoft.com/office/officeart/2005/8/layout/vList2"/>
    <dgm:cxn modelId="{E7874A83-8A74-4966-8D01-B7EA715CD67D}" type="presParOf" srcId="{C4C827DF-AB87-4CE7-ABD9-F285AE34D02B}" destId="{75670B62-3CAC-4424-9246-8AF820AAAA6B}" srcOrd="5" destOrd="0" presId="urn:microsoft.com/office/officeart/2005/8/layout/vList2"/>
    <dgm:cxn modelId="{6231D781-B594-4301-BE29-988A21AB9EAB}" type="presParOf" srcId="{C4C827DF-AB87-4CE7-ABD9-F285AE34D02B}" destId="{ABE88519-6B45-4924-A325-5F073ADDAB5F}" srcOrd="6" destOrd="0" presId="urn:microsoft.com/office/officeart/2005/8/layout/vList2"/>
    <dgm:cxn modelId="{F5A7F4E8-AA2B-4EC0-9AB4-62F3D9A14CA2}" type="presParOf" srcId="{C4C827DF-AB87-4CE7-ABD9-F285AE34D02B}" destId="{C9B7A388-459F-4967-ADAE-369B9CC21055}" srcOrd="7" destOrd="0" presId="urn:microsoft.com/office/officeart/2005/8/layout/vList2"/>
    <dgm:cxn modelId="{9DFE2794-5615-4584-BD1B-DB44BA2E3589}" type="presParOf" srcId="{C4C827DF-AB87-4CE7-ABD9-F285AE34D02B}" destId="{00038EB9-8D7B-4B49-8ECC-ED70BFAEB459}" srcOrd="8" destOrd="0" presId="urn:microsoft.com/office/officeart/2005/8/layout/vList2"/>
    <dgm:cxn modelId="{F366ABC7-0B5E-4D3D-BC81-C1ACDF21F0E3}" type="presParOf" srcId="{C4C827DF-AB87-4CE7-ABD9-F285AE34D02B}" destId="{DC0556DA-0AD4-4698-A19F-A4F15AD76651}" srcOrd="9" destOrd="0" presId="urn:microsoft.com/office/officeart/2005/8/layout/vList2"/>
    <dgm:cxn modelId="{D9D7AF8B-6EE4-47A2-B6FC-9CD5F022F264}" type="presParOf" srcId="{C4C827DF-AB87-4CE7-ABD9-F285AE34D02B}" destId="{9E637623-CAD2-4A6E-8117-06D985CAE2CC}" srcOrd="10" destOrd="0" presId="urn:microsoft.com/office/officeart/2005/8/layout/vList2"/>
    <dgm:cxn modelId="{4A5FE65B-745D-45CD-B877-88A983A5B098}" type="presParOf" srcId="{C4C827DF-AB87-4CE7-ABD9-F285AE34D02B}" destId="{2590BA66-4C10-4381-9248-859289CE8EA5}" srcOrd="11" destOrd="0" presId="urn:microsoft.com/office/officeart/2005/8/layout/vList2"/>
    <dgm:cxn modelId="{8E94F820-0733-4F34-972F-24DFABA375CC}" type="presParOf" srcId="{C4C827DF-AB87-4CE7-ABD9-F285AE34D02B}" destId="{48CA8248-8FC3-4AA3-B20D-4261C683657B}" srcOrd="12" destOrd="0" presId="urn:microsoft.com/office/officeart/2005/8/layout/vList2"/>
    <dgm:cxn modelId="{70FB3925-6673-4E73-852F-BA0A435D0B42}" type="presParOf" srcId="{C4C827DF-AB87-4CE7-ABD9-F285AE34D02B}" destId="{2972B06B-D7E7-4572-8D0B-65345F52E5AA}" srcOrd="13" destOrd="0" presId="urn:microsoft.com/office/officeart/2005/8/layout/vList2"/>
    <dgm:cxn modelId="{8F1A2D72-82FB-42CC-9BEE-67B8DC489E2F}" type="presParOf" srcId="{C4C827DF-AB87-4CE7-ABD9-F285AE34D02B}" destId="{56E5598B-755C-459B-96A3-A58AC7329B79}" srcOrd="14" destOrd="0" presId="urn:microsoft.com/office/officeart/2005/8/layout/vList2"/>
    <dgm:cxn modelId="{05B4B32D-CAD6-46EE-A899-E1422DF4B03F}" type="presParOf" srcId="{C4C827DF-AB87-4CE7-ABD9-F285AE34D02B}" destId="{EBBA7E2F-A20A-4687-A7CE-80A46EF88D2C}" srcOrd="15" destOrd="0" presId="urn:microsoft.com/office/officeart/2005/8/layout/vList2"/>
    <dgm:cxn modelId="{7423554D-41FE-49CA-82F2-B2104C4AD7F7}" type="presParOf" srcId="{C4C827DF-AB87-4CE7-ABD9-F285AE34D02B}" destId="{3CB265BC-B366-4507-8D1F-4C65CF38D8DF}" srcOrd="16" destOrd="0" presId="urn:microsoft.com/office/officeart/2005/8/layout/vList2"/>
    <dgm:cxn modelId="{7A68BE1C-87B0-4D68-BF41-C84DA797468D}" type="presParOf" srcId="{C4C827DF-AB87-4CE7-ABD9-F285AE34D02B}" destId="{09772BF9-5300-48EA-9B0C-F1C0705A7F6F}" srcOrd="17" destOrd="0" presId="urn:microsoft.com/office/officeart/2005/8/layout/vList2"/>
    <dgm:cxn modelId="{4F034709-39EF-4956-B3A9-30E33D28681C}" type="presParOf" srcId="{C4C827DF-AB87-4CE7-ABD9-F285AE34D02B}" destId="{272B23D1-F910-45A9-8FE2-BDC98FABF9C8}" srcOrd="18" destOrd="0" presId="urn:microsoft.com/office/officeart/2005/8/layout/vList2"/>
    <dgm:cxn modelId="{501D4376-239C-43EB-9CF2-FD1416518E5B}" type="presParOf" srcId="{C4C827DF-AB87-4CE7-ABD9-F285AE34D02B}" destId="{C2FCC135-39E3-4633-820D-91141A82F76F}" srcOrd="19" destOrd="0" presId="urn:microsoft.com/office/officeart/2005/8/layout/vList2"/>
    <dgm:cxn modelId="{AFB8AA2E-CF18-4352-8388-0BE3D8BED83F}" type="presParOf" srcId="{C4C827DF-AB87-4CE7-ABD9-F285AE34D02B}" destId="{F89392AF-8BCC-4258-8764-C64D28D294D9}" srcOrd="20" destOrd="0" presId="urn:microsoft.com/office/officeart/2005/8/layout/vList2"/>
    <dgm:cxn modelId="{FA075B8E-59CF-4295-B401-1C2B36BA5522}" type="presParOf" srcId="{C4C827DF-AB87-4CE7-ABD9-F285AE34D02B}" destId="{C885DF71-C52D-4ADE-A713-A1030A566445}" srcOrd="21" destOrd="0" presId="urn:microsoft.com/office/officeart/2005/8/layout/vList2"/>
    <dgm:cxn modelId="{69B8631E-7721-4CD2-AD21-BF9E22C34B7E}" type="presParOf" srcId="{C4C827DF-AB87-4CE7-ABD9-F285AE34D02B}" destId="{D61C90E8-3ED3-4525-B90A-59C28946A589}" srcOrd="2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5B54AD7D-16E5-4503-ACD5-869C621B5B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CEA1EB1-3BB5-4DB6-B232-379DB27A76F9}">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B. Explain and practice</a:t>
          </a:r>
          <a:endParaRPr lang="tr-TR" sz="1800" dirty="0">
            <a:latin typeface="Book Antiqua" pitchFamily="18" charset="0"/>
          </a:endParaRPr>
        </a:p>
      </dgm:t>
    </dgm:pt>
    <dgm:pt modelId="{27CFF09B-41B0-4B89-8B34-E951BFAE358E}" type="parTrans" cxnId="{830897EB-FA1D-41AC-8ACD-F716E98A5BF6}">
      <dgm:prSet/>
      <dgm:spPr/>
      <dgm:t>
        <a:bodyPr/>
        <a:lstStyle/>
        <a:p>
          <a:endParaRPr lang="en-US"/>
        </a:p>
      </dgm:t>
    </dgm:pt>
    <dgm:pt modelId="{EA80FE17-E5C3-4A8F-8EB5-4CF3D46A22BD}" type="sibTrans" cxnId="{830897EB-FA1D-41AC-8ACD-F716E98A5BF6}">
      <dgm:prSet/>
      <dgm:spPr/>
      <dgm:t>
        <a:bodyPr/>
        <a:lstStyle/>
        <a:p>
          <a:endParaRPr lang="en-US"/>
        </a:p>
      </dgm:t>
    </dgm:pt>
    <dgm:pt modelId="{8D695632-4DA5-43EC-9B00-37795EFEC4DA}">
      <dgm:prSet custT="1"/>
      <dgm:spPr/>
      <dgm:t>
        <a:bodyPr/>
        <a:lstStyle/>
        <a:p>
          <a:pPr rtl="0"/>
          <a:r>
            <a:rPr lang="en-US" sz="1800" dirty="0" smtClean="0">
              <a:latin typeface="Book Antiqua" pitchFamily="18" charset="0"/>
            </a:rPr>
            <a:t>Commentators described “</a:t>
          </a:r>
          <a:r>
            <a:rPr lang="en-US" sz="1800" i="1" dirty="0" smtClean="0">
              <a:latin typeface="Book Antiqua" pitchFamily="18" charset="0"/>
            </a:rPr>
            <a:t>explain and practice</a:t>
          </a:r>
          <a:r>
            <a:rPr lang="en-US" sz="1800" dirty="0" smtClean="0">
              <a:latin typeface="Book Antiqua" pitchFamily="18" charset="0"/>
            </a:rPr>
            <a:t>” approach as a deductive; </a:t>
          </a:r>
          <a:endParaRPr lang="tr-TR" sz="1800" dirty="0">
            <a:latin typeface="Book Antiqua" pitchFamily="18" charset="0"/>
          </a:endParaRPr>
        </a:p>
      </dgm:t>
    </dgm:pt>
    <dgm:pt modelId="{4ABFDD9C-6127-405F-883B-8A6C9E49ACF5}" type="parTrans" cxnId="{B5BB54E7-D340-466D-8609-C8355D08B7EB}">
      <dgm:prSet/>
      <dgm:spPr/>
      <dgm:t>
        <a:bodyPr/>
        <a:lstStyle/>
        <a:p>
          <a:endParaRPr lang="en-US"/>
        </a:p>
      </dgm:t>
    </dgm:pt>
    <dgm:pt modelId="{88E03255-BD03-412F-9289-CDBAD4CCFE4E}" type="sibTrans" cxnId="{B5BB54E7-D340-466D-8609-C8355D08B7EB}">
      <dgm:prSet/>
      <dgm:spPr/>
      <dgm:t>
        <a:bodyPr/>
        <a:lstStyle/>
        <a:p>
          <a:endParaRPr lang="en-US"/>
        </a:p>
      </dgm:t>
    </dgm:pt>
    <dgm:pt modelId="{5EA3F1A1-7F47-448F-95A9-238B0DCBA5CD}">
      <dgm:prSet custT="1"/>
      <dgm:spPr/>
      <dgm:t>
        <a:bodyPr/>
        <a:lstStyle/>
        <a:p>
          <a:pPr rtl="0"/>
          <a:r>
            <a:rPr lang="en-US" sz="1800" dirty="0" err="1" smtClean="0">
              <a:latin typeface="Book Antiqua" pitchFamily="18" charset="0"/>
            </a:rPr>
            <a:t>sts</a:t>
          </a:r>
          <a:r>
            <a:rPr lang="en-US" sz="1800" dirty="0" smtClean="0">
              <a:latin typeface="Book Antiqua" pitchFamily="18" charset="0"/>
            </a:rPr>
            <a:t> are given explanations or grammar rules and then, </a:t>
          </a:r>
          <a:endParaRPr lang="tr-TR" sz="1800" dirty="0">
            <a:latin typeface="Book Antiqua" pitchFamily="18" charset="0"/>
          </a:endParaRPr>
        </a:p>
      </dgm:t>
    </dgm:pt>
    <dgm:pt modelId="{6060BF98-02F0-45CB-A576-B18C66C1A1F4}" type="parTrans" cxnId="{1B2DEAA4-6945-48C7-B8CF-B8DF1033C17F}">
      <dgm:prSet/>
      <dgm:spPr/>
      <dgm:t>
        <a:bodyPr/>
        <a:lstStyle/>
        <a:p>
          <a:endParaRPr lang="en-US"/>
        </a:p>
      </dgm:t>
    </dgm:pt>
    <dgm:pt modelId="{D14C46F4-7958-4FEC-88FF-B77C8AA72F43}" type="sibTrans" cxnId="{1B2DEAA4-6945-48C7-B8CF-B8DF1033C17F}">
      <dgm:prSet/>
      <dgm:spPr/>
      <dgm:t>
        <a:bodyPr/>
        <a:lstStyle/>
        <a:p>
          <a:endParaRPr lang="en-US"/>
        </a:p>
      </dgm:t>
    </dgm:pt>
    <dgm:pt modelId="{ECAD370F-C261-4E2D-B1EB-7C1F95C0B8BA}">
      <dgm:prSet custT="1"/>
      <dgm:spPr/>
      <dgm:t>
        <a:bodyPr/>
        <a:lstStyle/>
        <a:p>
          <a:pPr rtl="0"/>
          <a:r>
            <a:rPr lang="en-US" sz="1800" dirty="0" smtClean="0">
              <a:latin typeface="Book Antiqua" pitchFamily="18" charset="0"/>
            </a:rPr>
            <a:t>based on rules, they make phrases and sentences using new language</a:t>
          </a:r>
          <a:endParaRPr lang="tr-TR" sz="1800" dirty="0">
            <a:latin typeface="Book Antiqua" pitchFamily="18" charset="0"/>
          </a:endParaRPr>
        </a:p>
      </dgm:t>
    </dgm:pt>
    <dgm:pt modelId="{C93121B5-B99D-4518-A536-94F784720784}" type="parTrans" cxnId="{9C3770C3-806D-4E53-9AED-44FF2D3F4424}">
      <dgm:prSet/>
      <dgm:spPr/>
      <dgm:t>
        <a:bodyPr/>
        <a:lstStyle/>
        <a:p>
          <a:endParaRPr lang="en-US"/>
        </a:p>
      </dgm:t>
    </dgm:pt>
    <dgm:pt modelId="{7B448CF7-BFBB-4ADC-9639-D4222174D08E}" type="sibTrans" cxnId="{9C3770C3-806D-4E53-9AED-44FF2D3F4424}">
      <dgm:prSet/>
      <dgm:spPr/>
      <dgm:t>
        <a:bodyPr/>
        <a:lstStyle/>
        <a:p>
          <a:endParaRPr lang="en-US"/>
        </a:p>
      </dgm:t>
    </dgm:pt>
    <dgm:pt modelId="{042E2816-6934-4AF1-B377-CEA648D4C3B3}">
      <dgm:prSet custT="1"/>
      <dgm:spPr/>
      <dgm:t>
        <a:bodyPr/>
        <a:lstStyle/>
        <a:p>
          <a:pPr rtl="0"/>
          <a:r>
            <a:rPr lang="en-US" sz="1800" dirty="0" smtClean="0">
              <a:latin typeface="Book Antiqua" pitchFamily="18" charset="0"/>
            </a:rPr>
            <a:t>An </a:t>
          </a:r>
          <a:r>
            <a:rPr lang="en-US" sz="1800" i="1" dirty="0" smtClean="0">
              <a:latin typeface="Book Antiqua" pitchFamily="18" charset="0"/>
            </a:rPr>
            <a:t>activate</a:t>
          </a:r>
          <a:r>
            <a:rPr lang="en-US" sz="1800" dirty="0" smtClean="0">
              <a:latin typeface="Book Antiqua" pitchFamily="18" charset="0"/>
            </a:rPr>
            <a:t> (</a:t>
          </a:r>
          <a:r>
            <a:rPr lang="en-US" sz="1800" i="1" dirty="0" smtClean="0">
              <a:latin typeface="Book Antiqua" pitchFamily="18" charset="0"/>
            </a:rPr>
            <a:t>immediate creativity</a:t>
          </a:r>
          <a:r>
            <a:rPr lang="en-US" sz="1800" dirty="0" smtClean="0">
              <a:latin typeface="Book Antiqua" pitchFamily="18" charset="0"/>
            </a:rPr>
            <a:t>) </a:t>
          </a:r>
          <a:r>
            <a:rPr lang="en-US" sz="1800" i="1" dirty="0" smtClean="0">
              <a:latin typeface="Book Antiqua" pitchFamily="18" charset="0"/>
            </a:rPr>
            <a:t>stage</a:t>
          </a:r>
          <a:r>
            <a:rPr lang="en-US" sz="1800" dirty="0" smtClean="0">
              <a:latin typeface="Book Antiqua" pitchFamily="18" charset="0"/>
            </a:rPr>
            <a:t> where the </a:t>
          </a:r>
          <a:r>
            <a:rPr lang="en-US" sz="1800" dirty="0" err="1" smtClean="0">
              <a:latin typeface="Book Antiqua" pitchFamily="18" charset="0"/>
            </a:rPr>
            <a:t>sts</a:t>
          </a:r>
          <a:r>
            <a:rPr lang="en-US" sz="1800" dirty="0" smtClean="0">
              <a:latin typeface="Book Antiqua" pitchFamily="18" charset="0"/>
            </a:rPr>
            <a:t> try to make their own sentences. </a:t>
          </a:r>
          <a:endParaRPr lang="tr-TR" sz="1800" dirty="0">
            <a:latin typeface="Book Antiqua" pitchFamily="18" charset="0"/>
          </a:endParaRPr>
        </a:p>
      </dgm:t>
    </dgm:pt>
    <dgm:pt modelId="{1754C461-0F85-4B87-A798-C58A2679D834}" type="parTrans" cxnId="{B51FC896-CAD2-4BED-A2FF-7695D7090214}">
      <dgm:prSet/>
      <dgm:spPr/>
      <dgm:t>
        <a:bodyPr/>
        <a:lstStyle/>
        <a:p>
          <a:endParaRPr lang="en-US"/>
        </a:p>
      </dgm:t>
    </dgm:pt>
    <dgm:pt modelId="{570BE9E2-28B6-4D02-868A-B64863D59C7C}" type="sibTrans" cxnId="{B51FC896-CAD2-4BED-A2FF-7695D7090214}">
      <dgm:prSet/>
      <dgm:spPr/>
      <dgm:t>
        <a:bodyPr/>
        <a:lstStyle/>
        <a:p>
          <a:endParaRPr lang="en-US"/>
        </a:p>
      </dgm:t>
    </dgm:pt>
    <dgm:pt modelId="{90DDE159-6AA8-47A5-84CF-BBF5BB2CBE93}">
      <dgm:prSet custT="1"/>
      <dgm:spPr/>
      <dgm:t>
        <a:bodyPr/>
        <a:lstStyle/>
        <a:p>
          <a:pPr rtl="0"/>
          <a:r>
            <a:rPr lang="tr-TR" sz="1800" dirty="0" smtClean="0">
              <a:latin typeface="Book Antiqua" pitchFamily="18" charset="0"/>
            </a:rPr>
            <a:t>S</a:t>
          </a:r>
          <a:r>
            <a:rPr lang="en-US" sz="1800" dirty="0" err="1" smtClean="0">
              <a:latin typeface="Book Antiqua" pitchFamily="18" charset="0"/>
            </a:rPr>
            <a:t>ts</a:t>
          </a:r>
          <a:r>
            <a:rPr lang="en-US" sz="1800" dirty="0" smtClean="0">
              <a:latin typeface="Book Antiqua" pitchFamily="18" charset="0"/>
            </a:rPr>
            <a:t> will involve in some repetition, repeat sentences in chorus, cue-response drilling. </a:t>
          </a:r>
          <a:endParaRPr lang="tr-TR" sz="1800" dirty="0">
            <a:latin typeface="Book Antiqua" pitchFamily="18" charset="0"/>
          </a:endParaRPr>
        </a:p>
      </dgm:t>
    </dgm:pt>
    <dgm:pt modelId="{8127622A-6DBE-4C42-8920-B2115E2D9C38}" type="parTrans" cxnId="{C1A4006D-112B-4336-918F-4524D5E61281}">
      <dgm:prSet/>
      <dgm:spPr/>
      <dgm:t>
        <a:bodyPr/>
        <a:lstStyle/>
        <a:p>
          <a:endParaRPr lang="en-US"/>
        </a:p>
      </dgm:t>
    </dgm:pt>
    <dgm:pt modelId="{920E25E0-036F-4C42-9719-39EAB8EEBBB1}" type="sibTrans" cxnId="{C1A4006D-112B-4336-918F-4524D5E61281}">
      <dgm:prSet/>
      <dgm:spPr/>
      <dgm:t>
        <a:bodyPr/>
        <a:lstStyle/>
        <a:p>
          <a:endParaRPr lang="en-US"/>
        </a:p>
      </dgm:t>
    </dgm:pt>
    <dgm:pt modelId="{5E3B662F-E213-42F2-9E82-817166D12ED3}">
      <dgm:prSet custT="1"/>
      <dgm:spPr/>
      <dgm:t>
        <a:bodyPr/>
        <a:lstStyle/>
        <a:p>
          <a:pPr rtl="0"/>
          <a:r>
            <a:rPr lang="en-US" sz="1800" dirty="0" smtClean="0">
              <a:latin typeface="Book Antiqua" pitchFamily="18" charset="0"/>
            </a:rPr>
            <a:t>All of this stage is designed to foster accurate reproduction of what Ts are introducing.</a:t>
          </a:r>
          <a:endParaRPr lang="tr-TR" sz="1800" dirty="0">
            <a:latin typeface="Book Antiqua" pitchFamily="18" charset="0"/>
          </a:endParaRPr>
        </a:p>
      </dgm:t>
    </dgm:pt>
    <dgm:pt modelId="{5D5E9C4D-D7A6-40CA-B983-DA002365F81B}" type="parTrans" cxnId="{15EB37F4-F622-4E59-B0CC-A0FC6B0482E9}">
      <dgm:prSet/>
      <dgm:spPr/>
      <dgm:t>
        <a:bodyPr/>
        <a:lstStyle/>
        <a:p>
          <a:endParaRPr lang="en-US"/>
        </a:p>
      </dgm:t>
    </dgm:pt>
    <dgm:pt modelId="{E6D16DCA-0E12-4276-AF8A-CBE57ECB85BD}" type="sibTrans" cxnId="{15EB37F4-F622-4E59-B0CC-A0FC6B0482E9}">
      <dgm:prSet/>
      <dgm:spPr/>
      <dgm:t>
        <a:bodyPr/>
        <a:lstStyle/>
        <a:p>
          <a:endParaRPr lang="en-US"/>
        </a:p>
      </dgm:t>
    </dgm:pt>
    <dgm:pt modelId="{03D13EFA-2BE1-4653-8385-AE55CE00A665}" type="pres">
      <dgm:prSet presAssocID="{5B54AD7D-16E5-4503-ACD5-869C621B5B3A}" presName="linear" presStyleCnt="0">
        <dgm:presLayoutVars>
          <dgm:animLvl val="lvl"/>
          <dgm:resizeHandles val="exact"/>
        </dgm:presLayoutVars>
      </dgm:prSet>
      <dgm:spPr/>
      <dgm:t>
        <a:bodyPr/>
        <a:lstStyle/>
        <a:p>
          <a:endParaRPr lang="en-US"/>
        </a:p>
      </dgm:t>
    </dgm:pt>
    <dgm:pt modelId="{BE9ABBA8-8F1C-4E1C-AB98-A5543AFB82BB}" type="pres">
      <dgm:prSet presAssocID="{5CEA1EB1-3BB5-4DB6-B232-379DB27A76F9}" presName="parentText" presStyleLbl="node1" presStyleIdx="0" presStyleCnt="7">
        <dgm:presLayoutVars>
          <dgm:chMax val="0"/>
          <dgm:bulletEnabled val="1"/>
        </dgm:presLayoutVars>
      </dgm:prSet>
      <dgm:spPr/>
      <dgm:t>
        <a:bodyPr/>
        <a:lstStyle/>
        <a:p>
          <a:endParaRPr lang="en-US"/>
        </a:p>
      </dgm:t>
    </dgm:pt>
    <dgm:pt modelId="{CD81DA6A-3A62-4C64-ABDC-84DFD098307E}" type="pres">
      <dgm:prSet presAssocID="{EA80FE17-E5C3-4A8F-8EB5-4CF3D46A22BD}" presName="spacer" presStyleCnt="0"/>
      <dgm:spPr/>
    </dgm:pt>
    <dgm:pt modelId="{5E9A62EE-DCE3-49F5-811A-0EA0140F7499}" type="pres">
      <dgm:prSet presAssocID="{8D695632-4DA5-43EC-9B00-37795EFEC4DA}" presName="parentText" presStyleLbl="node1" presStyleIdx="1" presStyleCnt="7">
        <dgm:presLayoutVars>
          <dgm:chMax val="0"/>
          <dgm:bulletEnabled val="1"/>
        </dgm:presLayoutVars>
      </dgm:prSet>
      <dgm:spPr/>
      <dgm:t>
        <a:bodyPr/>
        <a:lstStyle/>
        <a:p>
          <a:endParaRPr lang="en-US"/>
        </a:p>
      </dgm:t>
    </dgm:pt>
    <dgm:pt modelId="{DDEEE4CA-6DA4-4D57-BFA9-0CB119BFF716}" type="pres">
      <dgm:prSet presAssocID="{88E03255-BD03-412F-9289-CDBAD4CCFE4E}" presName="spacer" presStyleCnt="0"/>
      <dgm:spPr/>
    </dgm:pt>
    <dgm:pt modelId="{D34E6733-9325-41B2-BA75-B8749C1A836A}" type="pres">
      <dgm:prSet presAssocID="{5EA3F1A1-7F47-448F-95A9-238B0DCBA5CD}" presName="parentText" presStyleLbl="node1" presStyleIdx="2" presStyleCnt="7">
        <dgm:presLayoutVars>
          <dgm:chMax val="0"/>
          <dgm:bulletEnabled val="1"/>
        </dgm:presLayoutVars>
      </dgm:prSet>
      <dgm:spPr/>
      <dgm:t>
        <a:bodyPr/>
        <a:lstStyle/>
        <a:p>
          <a:endParaRPr lang="en-US"/>
        </a:p>
      </dgm:t>
    </dgm:pt>
    <dgm:pt modelId="{82BCD565-5283-4220-9AC6-0E9F06B3956A}" type="pres">
      <dgm:prSet presAssocID="{D14C46F4-7958-4FEC-88FF-B77C8AA72F43}" presName="spacer" presStyleCnt="0"/>
      <dgm:spPr/>
    </dgm:pt>
    <dgm:pt modelId="{BD6B9CC3-0D8B-409E-8040-7797C97C0CB1}" type="pres">
      <dgm:prSet presAssocID="{ECAD370F-C261-4E2D-B1EB-7C1F95C0B8BA}" presName="parentText" presStyleLbl="node1" presStyleIdx="3" presStyleCnt="7">
        <dgm:presLayoutVars>
          <dgm:chMax val="0"/>
          <dgm:bulletEnabled val="1"/>
        </dgm:presLayoutVars>
      </dgm:prSet>
      <dgm:spPr/>
      <dgm:t>
        <a:bodyPr/>
        <a:lstStyle/>
        <a:p>
          <a:endParaRPr lang="en-US"/>
        </a:p>
      </dgm:t>
    </dgm:pt>
    <dgm:pt modelId="{2DE17BD9-178F-4187-B8FB-E830197B7780}" type="pres">
      <dgm:prSet presAssocID="{7B448CF7-BFBB-4ADC-9639-D4222174D08E}" presName="spacer" presStyleCnt="0"/>
      <dgm:spPr/>
    </dgm:pt>
    <dgm:pt modelId="{840A2B43-ADA1-432D-94FE-C8027ADD29DF}" type="pres">
      <dgm:prSet presAssocID="{042E2816-6934-4AF1-B377-CEA648D4C3B3}" presName="parentText" presStyleLbl="node1" presStyleIdx="4" presStyleCnt="7">
        <dgm:presLayoutVars>
          <dgm:chMax val="0"/>
          <dgm:bulletEnabled val="1"/>
        </dgm:presLayoutVars>
      </dgm:prSet>
      <dgm:spPr/>
      <dgm:t>
        <a:bodyPr/>
        <a:lstStyle/>
        <a:p>
          <a:endParaRPr lang="en-US"/>
        </a:p>
      </dgm:t>
    </dgm:pt>
    <dgm:pt modelId="{40062F8A-AC5A-41F7-AC5F-32543D164E0F}" type="pres">
      <dgm:prSet presAssocID="{570BE9E2-28B6-4D02-868A-B64863D59C7C}" presName="spacer" presStyleCnt="0"/>
      <dgm:spPr/>
    </dgm:pt>
    <dgm:pt modelId="{E334B31B-A65A-4FA1-B2A1-092D281D3292}" type="pres">
      <dgm:prSet presAssocID="{90DDE159-6AA8-47A5-84CF-BBF5BB2CBE93}" presName="parentText" presStyleLbl="node1" presStyleIdx="5" presStyleCnt="7">
        <dgm:presLayoutVars>
          <dgm:chMax val="0"/>
          <dgm:bulletEnabled val="1"/>
        </dgm:presLayoutVars>
      </dgm:prSet>
      <dgm:spPr/>
      <dgm:t>
        <a:bodyPr/>
        <a:lstStyle/>
        <a:p>
          <a:endParaRPr lang="en-US"/>
        </a:p>
      </dgm:t>
    </dgm:pt>
    <dgm:pt modelId="{D6162D22-41CE-4002-8E36-3EE919BBA0E3}" type="pres">
      <dgm:prSet presAssocID="{920E25E0-036F-4C42-9719-39EAB8EEBBB1}" presName="spacer" presStyleCnt="0"/>
      <dgm:spPr/>
    </dgm:pt>
    <dgm:pt modelId="{E8C505BF-EAB6-44DB-B980-F6691F901F70}" type="pres">
      <dgm:prSet presAssocID="{5E3B662F-E213-42F2-9E82-817166D12ED3}" presName="parentText" presStyleLbl="node1" presStyleIdx="6" presStyleCnt="7">
        <dgm:presLayoutVars>
          <dgm:chMax val="0"/>
          <dgm:bulletEnabled val="1"/>
        </dgm:presLayoutVars>
      </dgm:prSet>
      <dgm:spPr/>
      <dgm:t>
        <a:bodyPr/>
        <a:lstStyle/>
        <a:p>
          <a:endParaRPr lang="en-US"/>
        </a:p>
      </dgm:t>
    </dgm:pt>
  </dgm:ptLst>
  <dgm:cxnLst>
    <dgm:cxn modelId="{2C095D84-3504-45CA-81D7-46C341FC912E}" type="presOf" srcId="{5EA3F1A1-7F47-448F-95A9-238B0DCBA5CD}" destId="{D34E6733-9325-41B2-BA75-B8749C1A836A}" srcOrd="0" destOrd="0" presId="urn:microsoft.com/office/officeart/2005/8/layout/vList2"/>
    <dgm:cxn modelId="{C07397C6-7167-4810-B139-B25C0D7CB031}" type="presOf" srcId="{5B54AD7D-16E5-4503-ACD5-869C621B5B3A}" destId="{03D13EFA-2BE1-4653-8385-AE55CE00A665}" srcOrd="0" destOrd="0" presId="urn:microsoft.com/office/officeart/2005/8/layout/vList2"/>
    <dgm:cxn modelId="{9C3770C3-806D-4E53-9AED-44FF2D3F4424}" srcId="{5B54AD7D-16E5-4503-ACD5-869C621B5B3A}" destId="{ECAD370F-C261-4E2D-B1EB-7C1F95C0B8BA}" srcOrd="3" destOrd="0" parTransId="{C93121B5-B99D-4518-A536-94F784720784}" sibTransId="{7B448CF7-BFBB-4ADC-9639-D4222174D08E}"/>
    <dgm:cxn modelId="{830897EB-FA1D-41AC-8ACD-F716E98A5BF6}" srcId="{5B54AD7D-16E5-4503-ACD5-869C621B5B3A}" destId="{5CEA1EB1-3BB5-4DB6-B232-379DB27A76F9}" srcOrd="0" destOrd="0" parTransId="{27CFF09B-41B0-4B89-8B34-E951BFAE358E}" sibTransId="{EA80FE17-E5C3-4A8F-8EB5-4CF3D46A22BD}"/>
    <dgm:cxn modelId="{33B99337-A75B-435C-8F79-29219AB39FB4}" type="presOf" srcId="{5CEA1EB1-3BB5-4DB6-B232-379DB27A76F9}" destId="{BE9ABBA8-8F1C-4E1C-AB98-A5543AFB82BB}" srcOrd="0" destOrd="0" presId="urn:microsoft.com/office/officeart/2005/8/layout/vList2"/>
    <dgm:cxn modelId="{1B2DEAA4-6945-48C7-B8CF-B8DF1033C17F}" srcId="{5B54AD7D-16E5-4503-ACD5-869C621B5B3A}" destId="{5EA3F1A1-7F47-448F-95A9-238B0DCBA5CD}" srcOrd="2" destOrd="0" parTransId="{6060BF98-02F0-45CB-A576-B18C66C1A1F4}" sibTransId="{D14C46F4-7958-4FEC-88FF-B77C8AA72F43}"/>
    <dgm:cxn modelId="{8A62CC29-B9B8-4A45-9920-2FCAFD387FBE}" type="presOf" srcId="{90DDE159-6AA8-47A5-84CF-BBF5BB2CBE93}" destId="{E334B31B-A65A-4FA1-B2A1-092D281D3292}" srcOrd="0" destOrd="0" presId="urn:microsoft.com/office/officeart/2005/8/layout/vList2"/>
    <dgm:cxn modelId="{B51FC896-CAD2-4BED-A2FF-7695D7090214}" srcId="{5B54AD7D-16E5-4503-ACD5-869C621B5B3A}" destId="{042E2816-6934-4AF1-B377-CEA648D4C3B3}" srcOrd="4" destOrd="0" parTransId="{1754C461-0F85-4B87-A798-C58A2679D834}" sibTransId="{570BE9E2-28B6-4D02-868A-B64863D59C7C}"/>
    <dgm:cxn modelId="{7038108F-25BC-4D82-96DB-611C64FBA266}" type="presOf" srcId="{8D695632-4DA5-43EC-9B00-37795EFEC4DA}" destId="{5E9A62EE-DCE3-49F5-811A-0EA0140F7499}" srcOrd="0" destOrd="0" presId="urn:microsoft.com/office/officeart/2005/8/layout/vList2"/>
    <dgm:cxn modelId="{EBBFE7EE-56E5-4A40-A0EE-151D77DCF546}" type="presOf" srcId="{5E3B662F-E213-42F2-9E82-817166D12ED3}" destId="{E8C505BF-EAB6-44DB-B980-F6691F901F70}" srcOrd="0" destOrd="0" presId="urn:microsoft.com/office/officeart/2005/8/layout/vList2"/>
    <dgm:cxn modelId="{15EB37F4-F622-4E59-B0CC-A0FC6B0482E9}" srcId="{5B54AD7D-16E5-4503-ACD5-869C621B5B3A}" destId="{5E3B662F-E213-42F2-9E82-817166D12ED3}" srcOrd="6" destOrd="0" parTransId="{5D5E9C4D-D7A6-40CA-B983-DA002365F81B}" sibTransId="{E6D16DCA-0E12-4276-AF8A-CBE57ECB85BD}"/>
    <dgm:cxn modelId="{B5BB54E7-D340-466D-8609-C8355D08B7EB}" srcId="{5B54AD7D-16E5-4503-ACD5-869C621B5B3A}" destId="{8D695632-4DA5-43EC-9B00-37795EFEC4DA}" srcOrd="1" destOrd="0" parTransId="{4ABFDD9C-6127-405F-883B-8A6C9E49ACF5}" sibTransId="{88E03255-BD03-412F-9289-CDBAD4CCFE4E}"/>
    <dgm:cxn modelId="{E6692E9F-4224-4529-B3D8-A6F7AAD6FFE1}" type="presOf" srcId="{ECAD370F-C261-4E2D-B1EB-7C1F95C0B8BA}" destId="{BD6B9CC3-0D8B-409E-8040-7797C97C0CB1}" srcOrd="0" destOrd="0" presId="urn:microsoft.com/office/officeart/2005/8/layout/vList2"/>
    <dgm:cxn modelId="{FE1D410A-5B27-40F2-A7AE-DA846482F3D3}" type="presOf" srcId="{042E2816-6934-4AF1-B377-CEA648D4C3B3}" destId="{840A2B43-ADA1-432D-94FE-C8027ADD29DF}" srcOrd="0" destOrd="0" presId="urn:microsoft.com/office/officeart/2005/8/layout/vList2"/>
    <dgm:cxn modelId="{C1A4006D-112B-4336-918F-4524D5E61281}" srcId="{5B54AD7D-16E5-4503-ACD5-869C621B5B3A}" destId="{90DDE159-6AA8-47A5-84CF-BBF5BB2CBE93}" srcOrd="5" destOrd="0" parTransId="{8127622A-6DBE-4C42-8920-B2115E2D9C38}" sibTransId="{920E25E0-036F-4C42-9719-39EAB8EEBBB1}"/>
    <dgm:cxn modelId="{86B3C588-B3C6-4048-9F84-C462A7B935C8}" type="presParOf" srcId="{03D13EFA-2BE1-4653-8385-AE55CE00A665}" destId="{BE9ABBA8-8F1C-4E1C-AB98-A5543AFB82BB}" srcOrd="0" destOrd="0" presId="urn:microsoft.com/office/officeart/2005/8/layout/vList2"/>
    <dgm:cxn modelId="{4D8504B0-FD6C-4C0C-9F2C-E1A7048D730F}" type="presParOf" srcId="{03D13EFA-2BE1-4653-8385-AE55CE00A665}" destId="{CD81DA6A-3A62-4C64-ABDC-84DFD098307E}" srcOrd="1" destOrd="0" presId="urn:microsoft.com/office/officeart/2005/8/layout/vList2"/>
    <dgm:cxn modelId="{6A409674-0D78-4655-9039-D12043C35386}" type="presParOf" srcId="{03D13EFA-2BE1-4653-8385-AE55CE00A665}" destId="{5E9A62EE-DCE3-49F5-811A-0EA0140F7499}" srcOrd="2" destOrd="0" presId="urn:microsoft.com/office/officeart/2005/8/layout/vList2"/>
    <dgm:cxn modelId="{A0E9F53D-73DD-4863-9EDE-4BB5F92E65F8}" type="presParOf" srcId="{03D13EFA-2BE1-4653-8385-AE55CE00A665}" destId="{DDEEE4CA-6DA4-4D57-BFA9-0CB119BFF716}" srcOrd="3" destOrd="0" presId="urn:microsoft.com/office/officeart/2005/8/layout/vList2"/>
    <dgm:cxn modelId="{BBBE1FE6-DC2E-472A-AFD4-EB76FF8387E5}" type="presParOf" srcId="{03D13EFA-2BE1-4653-8385-AE55CE00A665}" destId="{D34E6733-9325-41B2-BA75-B8749C1A836A}" srcOrd="4" destOrd="0" presId="urn:microsoft.com/office/officeart/2005/8/layout/vList2"/>
    <dgm:cxn modelId="{961F8001-4C03-4EEB-8AAD-EED5B5740D82}" type="presParOf" srcId="{03D13EFA-2BE1-4653-8385-AE55CE00A665}" destId="{82BCD565-5283-4220-9AC6-0E9F06B3956A}" srcOrd="5" destOrd="0" presId="urn:microsoft.com/office/officeart/2005/8/layout/vList2"/>
    <dgm:cxn modelId="{F037FD69-20F1-4870-BC60-14AE04362391}" type="presParOf" srcId="{03D13EFA-2BE1-4653-8385-AE55CE00A665}" destId="{BD6B9CC3-0D8B-409E-8040-7797C97C0CB1}" srcOrd="6" destOrd="0" presId="urn:microsoft.com/office/officeart/2005/8/layout/vList2"/>
    <dgm:cxn modelId="{2D4327AD-2854-451B-A242-B4A0D248FBAD}" type="presParOf" srcId="{03D13EFA-2BE1-4653-8385-AE55CE00A665}" destId="{2DE17BD9-178F-4187-B8FB-E830197B7780}" srcOrd="7" destOrd="0" presId="urn:microsoft.com/office/officeart/2005/8/layout/vList2"/>
    <dgm:cxn modelId="{D1377A08-C075-4905-B5E8-C97212F9347B}" type="presParOf" srcId="{03D13EFA-2BE1-4653-8385-AE55CE00A665}" destId="{840A2B43-ADA1-432D-94FE-C8027ADD29DF}" srcOrd="8" destOrd="0" presId="urn:microsoft.com/office/officeart/2005/8/layout/vList2"/>
    <dgm:cxn modelId="{7ECEEE28-07B5-410D-95C1-872435F85AF9}" type="presParOf" srcId="{03D13EFA-2BE1-4653-8385-AE55CE00A665}" destId="{40062F8A-AC5A-41F7-AC5F-32543D164E0F}" srcOrd="9" destOrd="0" presId="urn:microsoft.com/office/officeart/2005/8/layout/vList2"/>
    <dgm:cxn modelId="{1718E078-42C8-41B4-9411-4F5602300C99}" type="presParOf" srcId="{03D13EFA-2BE1-4653-8385-AE55CE00A665}" destId="{E334B31B-A65A-4FA1-B2A1-092D281D3292}" srcOrd="10" destOrd="0" presId="urn:microsoft.com/office/officeart/2005/8/layout/vList2"/>
    <dgm:cxn modelId="{C6A9BDB8-4300-4175-A671-9545D982F673}" type="presParOf" srcId="{03D13EFA-2BE1-4653-8385-AE55CE00A665}" destId="{D6162D22-41CE-4002-8E36-3EE919BBA0E3}" srcOrd="11" destOrd="0" presId="urn:microsoft.com/office/officeart/2005/8/layout/vList2"/>
    <dgm:cxn modelId="{0A61EDDD-C2F9-4BCC-BA69-4AFD43B8C810}" type="presParOf" srcId="{03D13EFA-2BE1-4653-8385-AE55CE00A665}" destId="{E8C505BF-EAB6-44DB-B980-F6691F901F70}"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2018509D-660F-4D81-9524-F5266D97FC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A83FF12-027C-4103-9A89-D7F27FB23596}">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b="1" dirty="0" smtClean="0">
              <a:latin typeface="Book Antiqua" pitchFamily="18" charset="0"/>
            </a:rPr>
            <a:t>B1. Explaining Things</a:t>
          </a:r>
          <a:endParaRPr lang="tr-TR" sz="2000" dirty="0">
            <a:latin typeface="Book Antiqua" pitchFamily="18" charset="0"/>
          </a:endParaRPr>
        </a:p>
      </dgm:t>
    </dgm:pt>
    <dgm:pt modelId="{F53FBE89-53AC-445C-B981-61B2408AD414}" type="parTrans" cxnId="{EC2CA85B-C9EF-4EC4-8369-F17DA88C9375}">
      <dgm:prSet/>
      <dgm:spPr/>
      <dgm:t>
        <a:bodyPr/>
        <a:lstStyle/>
        <a:p>
          <a:endParaRPr lang="en-US"/>
        </a:p>
      </dgm:t>
    </dgm:pt>
    <dgm:pt modelId="{2536B201-0948-4CB9-A57E-4A642D4565BF}" type="sibTrans" cxnId="{EC2CA85B-C9EF-4EC4-8369-F17DA88C9375}">
      <dgm:prSet/>
      <dgm:spPr/>
      <dgm:t>
        <a:bodyPr/>
        <a:lstStyle/>
        <a:p>
          <a:endParaRPr lang="en-US"/>
        </a:p>
      </dgm:t>
    </dgm:pt>
    <dgm:pt modelId="{7AEF315A-7C83-4BAB-B30A-0B8599C9FE2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Explaining meaning: </a:t>
          </a:r>
          <a:endParaRPr lang="tr-TR" sz="2000" dirty="0">
            <a:latin typeface="Book Antiqua" pitchFamily="18" charset="0"/>
          </a:endParaRPr>
        </a:p>
      </dgm:t>
    </dgm:pt>
    <dgm:pt modelId="{E5927161-12B5-4694-8DCE-F2E7B611D883}" type="parTrans" cxnId="{0A62C7D3-A6CF-46CA-A934-099EA0C21A3B}">
      <dgm:prSet/>
      <dgm:spPr/>
      <dgm:t>
        <a:bodyPr/>
        <a:lstStyle/>
        <a:p>
          <a:endParaRPr lang="en-US"/>
        </a:p>
      </dgm:t>
    </dgm:pt>
    <dgm:pt modelId="{C9A74F1C-1B3F-4B0D-A16E-6B5F4FCDEB07}" type="sibTrans" cxnId="{0A62C7D3-A6CF-46CA-A934-099EA0C21A3B}">
      <dgm:prSet/>
      <dgm:spPr/>
      <dgm:t>
        <a:bodyPr/>
        <a:lstStyle/>
        <a:p>
          <a:endParaRPr lang="en-US"/>
        </a:p>
      </dgm:t>
    </dgm:pt>
    <dgm:pt modelId="{635C3424-DD29-4766-817D-E55492DA54B0}">
      <dgm:prSet custT="1"/>
      <dgm:spPr/>
      <dgm:t>
        <a:bodyPr/>
        <a:lstStyle/>
        <a:p>
          <a:pPr rtl="0"/>
          <a:r>
            <a:rPr lang="en-US" sz="2000" dirty="0" smtClean="0">
              <a:latin typeface="Book Antiqua" pitchFamily="18" charset="0"/>
            </a:rPr>
            <a:t>ways of explaining the meaning; </a:t>
          </a:r>
          <a:endParaRPr lang="tr-TR" sz="2000" dirty="0">
            <a:latin typeface="Book Antiqua" pitchFamily="18" charset="0"/>
          </a:endParaRPr>
        </a:p>
      </dgm:t>
    </dgm:pt>
    <dgm:pt modelId="{CD1160BB-62EE-4426-8AFC-F1091E41F401}" type="parTrans" cxnId="{6ACA812A-5160-491D-9612-B88BDE8A6D5C}">
      <dgm:prSet/>
      <dgm:spPr/>
      <dgm:t>
        <a:bodyPr/>
        <a:lstStyle/>
        <a:p>
          <a:endParaRPr lang="en-US"/>
        </a:p>
      </dgm:t>
    </dgm:pt>
    <dgm:pt modelId="{05BBACD2-EF5D-4757-B932-0803D86A2909}" type="sibTrans" cxnId="{6ACA812A-5160-491D-9612-B88BDE8A6D5C}">
      <dgm:prSet/>
      <dgm:spPr/>
      <dgm:t>
        <a:bodyPr/>
        <a:lstStyle/>
        <a:p>
          <a:endParaRPr lang="en-US"/>
        </a:p>
      </dgm:t>
    </dgm:pt>
    <dgm:pt modelId="{3C792C81-5FB6-448E-BBFD-8052D1872E4C}">
      <dgm:prSet custT="1"/>
      <dgm:spPr/>
      <dgm:t>
        <a:bodyPr/>
        <a:lstStyle/>
        <a:p>
          <a:pPr rtl="0"/>
          <a:r>
            <a:rPr lang="en-US" sz="2000" dirty="0" smtClean="0">
              <a:latin typeface="Book Antiqua" pitchFamily="18" charset="0"/>
            </a:rPr>
            <a:t>showing it, for actions we can use mime or gesture, </a:t>
          </a:r>
          <a:endParaRPr lang="tr-TR" sz="2000" dirty="0">
            <a:latin typeface="Book Antiqua" pitchFamily="18" charset="0"/>
          </a:endParaRPr>
        </a:p>
      </dgm:t>
    </dgm:pt>
    <dgm:pt modelId="{A7C5CC0D-49C4-434A-99F9-E2D82877C042}" type="parTrans" cxnId="{DAF042E9-76B7-4DA1-BBCD-393D3AB412DD}">
      <dgm:prSet/>
      <dgm:spPr/>
      <dgm:t>
        <a:bodyPr/>
        <a:lstStyle/>
        <a:p>
          <a:endParaRPr lang="en-US"/>
        </a:p>
      </dgm:t>
    </dgm:pt>
    <dgm:pt modelId="{4FC32C5B-9CC1-400D-85AD-DB77FB6A6B15}" type="sibTrans" cxnId="{DAF042E9-76B7-4DA1-BBCD-393D3AB412DD}">
      <dgm:prSet/>
      <dgm:spPr/>
      <dgm:t>
        <a:bodyPr/>
        <a:lstStyle/>
        <a:p>
          <a:endParaRPr lang="en-US"/>
        </a:p>
      </dgm:t>
    </dgm:pt>
    <dgm:pt modelId="{5AF39303-7388-4F88-988C-92CC8A113098}">
      <dgm:prSet custT="1"/>
      <dgm:spPr/>
      <dgm:t>
        <a:bodyPr/>
        <a:lstStyle/>
        <a:p>
          <a:pPr rtl="0"/>
          <a:r>
            <a:rPr lang="en-US" sz="2000" dirty="0" smtClean="0">
              <a:latin typeface="Book Antiqua" pitchFamily="18" charset="0"/>
            </a:rPr>
            <a:t>we can demonstrate superlative adjectives by using hand and arm movements, </a:t>
          </a:r>
          <a:endParaRPr lang="tr-TR" sz="2000" dirty="0">
            <a:latin typeface="Book Antiqua" pitchFamily="18" charset="0"/>
          </a:endParaRPr>
        </a:p>
      </dgm:t>
    </dgm:pt>
    <dgm:pt modelId="{03FE520C-E0F9-4166-B815-3504FBFF34E9}" type="parTrans" cxnId="{368D42E8-C0C3-4F97-8485-6A9C40A7AD49}">
      <dgm:prSet/>
      <dgm:spPr/>
      <dgm:t>
        <a:bodyPr/>
        <a:lstStyle/>
        <a:p>
          <a:endParaRPr lang="en-US"/>
        </a:p>
      </dgm:t>
    </dgm:pt>
    <dgm:pt modelId="{04B7652E-932C-485E-A13E-B65D44AC5BBF}" type="sibTrans" cxnId="{368D42E8-C0C3-4F97-8485-6A9C40A7AD49}">
      <dgm:prSet/>
      <dgm:spPr/>
      <dgm:t>
        <a:bodyPr/>
        <a:lstStyle/>
        <a:p>
          <a:endParaRPr lang="en-US"/>
        </a:p>
      </dgm:t>
    </dgm:pt>
    <dgm:pt modelId="{E994F94A-7E2A-4683-BBD8-D7B4856D3B7A}">
      <dgm:prSet custT="1"/>
      <dgm:spPr/>
      <dgm:t>
        <a:bodyPr/>
        <a:lstStyle/>
        <a:p>
          <a:pPr rtl="0"/>
          <a:r>
            <a:rPr lang="en-US" sz="2000" dirty="0" smtClean="0">
              <a:latin typeface="Book Antiqua" pitchFamily="18" charset="0"/>
            </a:rPr>
            <a:t>many teachers have standard gestures to explain, </a:t>
          </a:r>
          <a:endParaRPr lang="tr-TR" sz="2000" dirty="0">
            <a:latin typeface="Book Antiqua" pitchFamily="18" charset="0"/>
          </a:endParaRPr>
        </a:p>
      </dgm:t>
    </dgm:pt>
    <dgm:pt modelId="{CA5301C5-3438-4D44-B37B-F49BE8B65A18}" type="parTrans" cxnId="{E7FD8787-D1DF-48F6-A880-F98B17769DDC}">
      <dgm:prSet/>
      <dgm:spPr/>
      <dgm:t>
        <a:bodyPr/>
        <a:lstStyle/>
        <a:p>
          <a:endParaRPr lang="en-US"/>
        </a:p>
      </dgm:t>
    </dgm:pt>
    <dgm:pt modelId="{58970DC7-59B3-4CB5-A909-ADABDC591CF3}" type="sibTrans" cxnId="{E7FD8787-D1DF-48F6-A880-F98B17769DDC}">
      <dgm:prSet/>
      <dgm:spPr/>
      <dgm:t>
        <a:bodyPr/>
        <a:lstStyle/>
        <a:p>
          <a:endParaRPr lang="en-US"/>
        </a:p>
      </dgm:t>
    </dgm:pt>
    <dgm:pt modelId="{F91C20E3-7B01-486B-81F4-ADBA0B5BCE81}">
      <dgm:prSet custT="1"/>
      <dgm:spPr/>
      <dgm:t>
        <a:bodyPr/>
        <a:lstStyle/>
        <a:p>
          <a:pPr rtl="0"/>
          <a:r>
            <a:rPr lang="en-US" sz="2000" dirty="0" smtClean="0">
              <a:latin typeface="Book Antiqua" pitchFamily="18" charset="0"/>
            </a:rPr>
            <a:t>we can also use facial expressions, pictures, diagrams, time lines, </a:t>
          </a:r>
          <a:endParaRPr lang="tr-TR" sz="2000" dirty="0">
            <a:latin typeface="Book Antiqua" pitchFamily="18" charset="0"/>
          </a:endParaRPr>
        </a:p>
      </dgm:t>
    </dgm:pt>
    <dgm:pt modelId="{FC0F5304-1332-4B25-9ED3-6E934751F5D8}" type="parTrans" cxnId="{D46D7484-2F39-48CE-BC80-595DA4140FA6}">
      <dgm:prSet/>
      <dgm:spPr/>
      <dgm:t>
        <a:bodyPr/>
        <a:lstStyle/>
        <a:p>
          <a:endParaRPr lang="en-US"/>
        </a:p>
      </dgm:t>
    </dgm:pt>
    <dgm:pt modelId="{D02BF87A-6B1A-492C-9FEB-7F520C0EDA93}" type="sibTrans" cxnId="{D46D7484-2F39-48CE-BC80-595DA4140FA6}">
      <dgm:prSet/>
      <dgm:spPr/>
      <dgm:t>
        <a:bodyPr/>
        <a:lstStyle/>
        <a:p>
          <a:endParaRPr lang="en-US"/>
        </a:p>
      </dgm:t>
    </dgm:pt>
    <dgm:pt modelId="{EC8F5602-74CD-4C3B-BE18-4F07BD9233E3}">
      <dgm:prSet custT="1"/>
      <dgm:spPr/>
      <dgm:t>
        <a:bodyPr/>
        <a:lstStyle/>
        <a:p>
          <a:pPr rtl="0"/>
          <a:r>
            <a:rPr lang="en-US" sz="2000" dirty="0" smtClean="0">
              <a:latin typeface="Book Antiqua" pitchFamily="18" charset="0"/>
            </a:rPr>
            <a:t>we can describe the meaning of word, </a:t>
          </a:r>
          <a:endParaRPr lang="tr-TR" sz="2000" dirty="0">
            <a:latin typeface="Book Antiqua" pitchFamily="18" charset="0"/>
          </a:endParaRPr>
        </a:p>
      </dgm:t>
    </dgm:pt>
    <dgm:pt modelId="{324F464E-1C41-46F3-ABBB-2A207FA76A46}" type="parTrans" cxnId="{06BF7E9A-B7C3-49F2-B01A-02C24366EEF1}">
      <dgm:prSet/>
      <dgm:spPr/>
      <dgm:t>
        <a:bodyPr/>
        <a:lstStyle/>
        <a:p>
          <a:endParaRPr lang="en-US"/>
        </a:p>
      </dgm:t>
    </dgm:pt>
    <dgm:pt modelId="{B3033420-F5D5-494F-AE4B-DD8D93E2F725}" type="sibTrans" cxnId="{06BF7E9A-B7C3-49F2-B01A-02C24366EEF1}">
      <dgm:prSet/>
      <dgm:spPr/>
      <dgm:t>
        <a:bodyPr/>
        <a:lstStyle/>
        <a:p>
          <a:endParaRPr lang="en-US"/>
        </a:p>
      </dgm:t>
    </dgm:pt>
    <dgm:pt modelId="{2D602689-6283-4629-9EF8-151BD670C1F3}">
      <dgm:prSet custT="1"/>
      <dgm:spPr/>
      <dgm:t>
        <a:bodyPr/>
        <a:lstStyle/>
        <a:p>
          <a:pPr rtl="0"/>
          <a:r>
            <a:rPr lang="en-US" sz="2000" dirty="0" smtClean="0">
              <a:latin typeface="Book Antiqua" pitchFamily="18" charset="0"/>
            </a:rPr>
            <a:t>we can list vocabulary items to explain concepts, </a:t>
          </a:r>
          <a:endParaRPr lang="tr-TR" sz="2000" dirty="0">
            <a:latin typeface="Book Antiqua" pitchFamily="18" charset="0"/>
          </a:endParaRPr>
        </a:p>
      </dgm:t>
    </dgm:pt>
    <dgm:pt modelId="{C05D9BAF-703E-44CB-B500-7ECF002FF8C9}" type="parTrans" cxnId="{B3C9776D-587F-4FD8-9635-C7671A7C10A9}">
      <dgm:prSet/>
      <dgm:spPr/>
      <dgm:t>
        <a:bodyPr/>
        <a:lstStyle/>
        <a:p>
          <a:endParaRPr lang="en-US"/>
        </a:p>
      </dgm:t>
    </dgm:pt>
    <dgm:pt modelId="{6AED94E4-3B9D-4C00-9407-EB831EE4F194}" type="sibTrans" cxnId="{B3C9776D-587F-4FD8-9635-C7671A7C10A9}">
      <dgm:prSet/>
      <dgm:spPr/>
      <dgm:t>
        <a:bodyPr/>
        <a:lstStyle/>
        <a:p>
          <a:endParaRPr lang="en-US"/>
        </a:p>
      </dgm:t>
    </dgm:pt>
    <dgm:pt modelId="{FDB3E402-EA8E-4E2C-9936-D2DB008D8F14}">
      <dgm:prSet custT="1"/>
      <dgm:spPr/>
      <dgm:t>
        <a:bodyPr/>
        <a:lstStyle/>
        <a:p>
          <a:pPr rtl="0"/>
          <a:r>
            <a:rPr lang="en-US" sz="2000" dirty="0" smtClean="0">
              <a:latin typeface="Book Antiqua" pitchFamily="18" charset="0"/>
            </a:rPr>
            <a:t>we can use check questions, and translating words and phrases.</a:t>
          </a:r>
          <a:endParaRPr lang="tr-TR" sz="2000" dirty="0">
            <a:latin typeface="Book Antiqua" pitchFamily="18" charset="0"/>
          </a:endParaRPr>
        </a:p>
      </dgm:t>
    </dgm:pt>
    <dgm:pt modelId="{0C1435AB-9709-4688-89B0-4FCA6F9D2DD2}" type="parTrans" cxnId="{6BBC01CA-CF0A-4A57-AF3F-6CF381FA58C1}">
      <dgm:prSet/>
      <dgm:spPr/>
      <dgm:t>
        <a:bodyPr/>
        <a:lstStyle/>
        <a:p>
          <a:endParaRPr lang="en-US"/>
        </a:p>
      </dgm:t>
    </dgm:pt>
    <dgm:pt modelId="{1E355FCC-650C-4696-A4F0-8737CD41E197}" type="sibTrans" cxnId="{6BBC01CA-CF0A-4A57-AF3F-6CF381FA58C1}">
      <dgm:prSet/>
      <dgm:spPr/>
      <dgm:t>
        <a:bodyPr/>
        <a:lstStyle/>
        <a:p>
          <a:endParaRPr lang="en-US"/>
        </a:p>
      </dgm:t>
    </dgm:pt>
    <dgm:pt modelId="{A57ED402-5993-4DBF-ABF7-6B02E438B6FE}">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Explaining language construction: </a:t>
          </a:r>
          <a:endParaRPr lang="tr-TR" sz="2000" dirty="0">
            <a:latin typeface="Book Antiqua" pitchFamily="18" charset="0"/>
          </a:endParaRPr>
        </a:p>
      </dgm:t>
    </dgm:pt>
    <dgm:pt modelId="{135DC074-A470-46D6-8AAA-6CCEC18386AE}" type="parTrans" cxnId="{08B506A0-C22B-4E62-8366-B8E61D1CAB48}">
      <dgm:prSet/>
      <dgm:spPr/>
      <dgm:t>
        <a:bodyPr/>
        <a:lstStyle/>
        <a:p>
          <a:endParaRPr lang="en-US"/>
        </a:p>
      </dgm:t>
    </dgm:pt>
    <dgm:pt modelId="{946DC2EA-CDEE-454A-AC8A-C5F07C229707}" type="sibTrans" cxnId="{08B506A0-C22B-4E62-8366-B8E61D1CAB48}">
      <dgm:prSet/>
      <dgm:spPr/>
      <dgm:t>
        <a:bodyPr/>
        <a:lstStyle/>
        <a:p>
          <a:endParaRPr lang="en-US"/>
        </a:p>
      </dgm:t>
    </dgm:pt>
    <dgm:pt modelId="{E6E8AB1F-C195-460A-A698-A04BD6C3376F}">
      <dgm:prSet custT="1"/>
      <dgm:spPr/>
      <dgm:t>
        <a:bodyPr/>
        <a:lstStyle/>
        <a:p>
          <a:pPr rtl="0"/>
          <a:r>
            <a:rPr lang="en-US" sz="2000" dirty="0" smtClean="0">
              <a:latin typeface="Book Antiqua" pitchFamily="18" charset="0"/>
            </a:rPr>
            <a:t>through modeling sentences and phrases. </a:t>
          </a:r>
          <a:endParaRPr lang="tr-TR" sz="2000" dirty="0">
            <a:latin typeface="Book Antiqua" pitchFamily="18" charset="0"/>
          </a:endParaRPr>
        </a:p>
      </dgm:t>
    </dgm:pt>
    <dgm:pt modelId="{D1CE933A-6EFC-4985-B9DB-9A82A97B73C9}" type="parTrans" cxnId="{A55DA8BB-5AB7-45A7-8F45-5511AD463C4D}">
      <dgm:prSet/>
      <dgm:spPr/>
      <dgm:t>
        <a:bodyPr/>
        <a:lstStyle/>
        <a:p>
          <a:endParaRPr lang="en-US"/>
        </a:p>
      </dgm:t>
    </dgm:pt>
    <dgm:pt modelId="{2049D9FB-710E-4B2B-BCA7-009427599372}" type="sibTrans" cxnId="{A55DA8BB-5AB7-45A7-8F45-5511AD463C4D}">
      <dgm:prSet/>
      <dgm:spPr/>
      <dgm:t>
        <a:bodyPr/>
        <a:lstStyle/>
        <a:p>
          <a:endParaRPr lang="en-US"/>
        </a:p>
      </dgm:t>
    </dgm:pt>
    <dgm:pt modelId="{EB227638-AEED-4C61-80EA-16DD8AB9231F}">
      <dgm:prSet custT="1"/>
      <dgm:spPr/>
      <dgm:t>
        <a:bodyPr/>
        <a:lstStyle/>
        <a:p>
          <a:pPr rtl="0"/>
          <a:r>
            <a:rPr lang="en-US" sz="2000" dirty="0" smtClean="0">
              <a:latin typeface="Book Antiqua" pitchFamily="18" charset="0"/>
            </a:rPr>
            <a:t>Many teachers use fingers or hands. </a:t>
          </a:r>
          <a:endParaRPr lang="tr-TR" sz="2000" dirty="0">
            <a:latin typeface="Book Antiqua" pitchFamily="18" charset="0"/>
          </a:endParaRPr>
        </a:p>
      </dgm:t>
    </dgm:pt>
    <dgm:pt modelId="{1E47D490-0FBF-40B0-966A-D1694608BB74}" type="parTrans" cxnId="{A367E88C-A628-4E1D-8C82-CEB9EC9F4C45}">
      <dgm:prSet/>
      <dgm:spPr/>
      <dgm:t>
        <a:bodyPr/>
        <a:lstStyle/>
        <a:p>
          <a:endParaRPr lang="en-US"/>
        </a:p>
      </dgm:t>
    </dgm:pt>
    <dgm:pt modelId="{877F1A74-EAE1-4C9E-8ED6-99811FFA3D08}" type="sibTrans" cxnId="{A367E88C-A628-4E1D-8C82-CEB9EC9F4C45}">
      <dgm:prSet/>
      <dgm:spPr/>
      <dgm:t>
        <a:bodyPr/>
        <a:lstStyle/>
        <a:p>
          <a:endParaRPr lang="en-US"/>
        </a:p>
      </dgm:t>
    </dgm:pt>
    <dgm:pt modelId="{60D879D0-020A-45B0-ABA9-54CECA5054E1}">
      <dgm:prSet custT="1"/>
      <dgm:spPr/>
      <dgm:t>
        <a:bodyPr/>
        <a:lstStyle/>
        <a:p>
          <a:pPr rtl="0"/>
          <a:r>
            <a:rPr lang="en-US" sz="2000" dirty="0" smtClean="0">
              <a:latin typeface="Book Antiqua" pitchFamily="18" charset="0"/>
            </a:rPr>
            <a:t>We can also demonstrate word</a:t>
          </a:r>
          <a:r>
            <a:rPr lang="tr-TR" sz="2000" dirty="0" smtClean="0">
              <a:latin typeface="Book Antiqua" pitchFamily="18" charset="0"/>
            </a:rPr>
            <a:t> -</a:t>
          </a:r>
          <a:r>
            <a:rPr lang="en-US" sz="2000" dirty="0" smtClean="0">
              <a:latin typeface="Book Antiqua" pitchFamily="18" charset="0"/>
            </a:rPr>
            <a:t> sentence stress by beating time with our arms. </a:t>
          </a:r>
          <a:endParaRPr lang="tr-TR" sz="2000" dirty="0">
            <a:latin typeface="Book Antiqua" pitchFamily="18" charset="0"/>
          </a:endParaRPr>
        </a:p>
      </dgm:t>
    </dgm:pt>
    <dgm:pt modelId="{8AEB0A61-9CB0-4A24-B2E3-5BA47C4E1A96}" type="parTrans" cxnId="{DC987E3A-FA2E-4BD3-9CD3-1E12157FE850}">
      <dgm:prSet/>
      <dgm:spPr/>
      <dgm:t>
        <a:bodyPr/>
        <a:lstStyle/>
        <a:p>
          <a:endParaRPr lang="en-US"/>
        </a:p>
      </dgm:t>
    </dgm:pt>
    <dgm:pt modelId="{BFB3C56A-FF97-401D-B45A-DA12CBBABA48}" type="sibTrans" cxnId="{DC987E3A-FA2E-4BD3-9CD3-1E12157FE850}">
      <dgm:prSet/>
      <dgm:spPr/>
      <dgm:t>
        <a:bodyPr/>
        <a:lstStyle/>
        <a:p>
          <a:endParaRPr lang="en-US"/>
        </a:p>
      </dgm:t>
    </dgm:pt>
    <dgm:pt modelId="{BA74CE5D-67DF-4E5D-B76C-141F1C7E0255}">
      <dgm:prSet custT="1"/>
      <dgm:spPr/>
      <dgm:t>
        <a:bodyPr/>
        <a:lstStyle/>
        <a:p>
          <a:pPr rtl="0"/>
          <a:r>
            <a:rPr lang="en-US" sz="2000" dirty="0" smtClean="0">
              <a:latin typeface="Book Antiqua" pitchFamily="18" charset="0"/>
            </a:rPr>
            <a:t>We can show intonation patterns by “drawing” the tune in the air, </a:t>
          </a:r>
          <a:endParaRPr lang="tr-TR" sz="2000" dirty="0">
            <a:latin typeface="Book Antiqua" pitchFamily="18" charset="0"/>
          </a:endParaRPr>
        </a:p>
      </dgm:t>
    </dgm:pt>
    <dgm:pt modelId="{811FFCDD-C49E-4AE6-BB49-FEA9EE31F0F8}" type="parTrans" cxnId="{6C8AD318-12B8-4677-9664-97F3BD73DA66}">
      <dgm:prSet/>
      <dgm:spPr/>
      <dgm:t>
        <a:bodyPr/>
        <a:lstStyle/>
        <a:p>
          <a:endParaRPr lang="en-US"/>
        </a:p>
      </dgm:t>
    </dgm:pt>
    <dgm:pt modelId="{D2E695EF-DBE4-465B-8567-DDFF3CC659E4}" type="sibTrans" cxnId="{6C8AD318-12B8-4677-9664-97F3BD73DA66}">
      <dgm:prSet/>
      <dgm:spPr/>
      <dgm:t>
        <a:bodyPr/>
        <a:lstStyle/>
        <a:p>
          <a:endParaRPr lang="en-US"/>
        </a:p>
      </dgm:t>
    </dgm:pt>
    <dgm:pt modelId="{C6DFD297-E926-4991-83C7-AFB5D107C356}">
      <dgm:prSet custT="1"/>
      <dgm:spPr/>
      <dgm:t>
        <a:bodyPr/>
        <a:lstStyle/>
        <a:p>
          <a:pPr rtl="0"/>
          <a:r>
            <a:rPr lang="en-US" sz="2000" dirty="0" smtClean="0">
              <a:latin typeface="Book Antiqua" pitchFamily="18" charset="0"/>
            </a:rPr>
            <a:t>diagrams on boards or overhead projectors, </a:t>
          </a:r>
          <a:endParaRPr lang="tr-TR" sz="2000" dirty="0">
            <a:latin typeface="Book Antiqua" pitchFamily="18" charset="0"/>
          </a:endParaRPr>
        </a:p>
      </dgm:t>
    </dgm:pt>
    <dgm:pt modelId="{CC9A0886-AEDB-4D19-8B00-7FCCCD16C92B}" type="parTrans" cxnId="{E80642A4-FBC7-4FBB-9335-32AC1D7575AE}">
      <dgm:prSet/>
      <dgm:spPr/>
      <dgm:t>
        <a:bodyPr/>
        <a:lstStyle/>
        <a:p>
          <a:endParaRPr lang="en-US"/>
        </a:p>
      </dgm:t>
    </dgm:pt>
    <dgm:pt modelId="{7DBC1BB2-02F9-4C43-94DE-7F28E21D1858}" type="sibTrans" cxnId="{E80642A4-FBC7-4FBB-9335-32AC1D7575AE}">
      <dgm:prSet/>
      <dgm:spPr/>
      <dgm:t>
        <a:bodyPr/>
        <a:lstStyle/>
        <a:p>
          <a:endParaRPr lang="en-US"/>
        </a:p>
      </dgm:t>
    </dgm:pt>
    <dgm:pt modelId="{1004D71F-B3D9-4A26-9DAC-C0C1FEEE0E6D}">
      <dgm:prSet custT="1"/>
      <dgm:spPr/>
      <dgm:t>
        <a:bodyPr/>
        <a:lstStyle/>
        <a:p>
          <a:pPr rtl="0"/>
          <a:r>
            <a:rPr lang="en-US" sz="2000" dirty="0" smtClean="0">
              <a:latin typeface="Book Antiqua" pitchFamily="18" charset="0"/>
            </a:rPr>
            <a:t>writing words on individual cards, </a:t>
          </a:r>
          <a:endParaRPr lang="tr-TR" sz="2000" dirty="0">
            <a:latin typeface="Book Antiqua" pitchFamily="18" charset="0"/>
          </a:endParaRPr>
        </a:p>
      </dgm:t>
    </dgm:pt>
    <dgm:pt modelId="{6D41A5A3-8459-462D-A598-B5FA05C728C3}" type="parTrans" cxnId="{17BBDA8B-CD3A-4C38-A654-AB3EC799907A}">
      <dgm:prSet/>
      <dgm:spPr/>
      <dgm:t>
        <a:bodyPr/>
        <a:lstStyle/>
        <a:p>
          <a:endParaRPr lang="en-US"/>
        </a:p>
      </dgm:t>
    </dgm:pt>
    <dgm:pt modelId="{19D9AFEF-BBC5-44C5-94F7-2C500B5B1A59}" type="sibTrans" cxnId="{17BBDA8B-CD3A-4C38-A654-AB3EC799907A}">
      <dgm:prSet/>
      <dgm:spPr/>
      <dgm:t>
        <a:bodyPr/>
        <a:lstStyle/>
        <a:p>
          <a:endParaRPr lang="en-US"/>
        </a:p>
      </dgm:t>
    </dgm:pt>
    <dgm:pt modelId="{0573C2AA-E5A9-4B32-A151-FF6BD81E3F12}">
      <dgm:prSet custT="1"/>
      <dgm:spPr/>
      <dgm:t>
        <a:bodyPr/>
        <a:lstStyle/>
        <a:p>
          <a:pPr rtl="0"/>
          <a:r>
            <a:rPr lang="en-US" sz="2000" dirty="0" smtClean="0">
              <a:latin typeface="Book Antiqua" pitchFamily="18" charset="0"/>
            </a:rPr>
            <a:t>Cuisenaire rods (show parts of speech, stress patterns</a:t>
          </a:r>
          <a:r>
            <a:rPr lang="tr-TR" sz="2000" dirty="0" smtClean="0">
              <a:latin typeface="Book Antiqua" pitchFamily="18" charset="0"/>
            </a:rPr>
            <a:t>,</a:t>
          </a:r>
          <a:r>
            <a:rPr lang="en-US" sz="2000" dirty="0" smtClean="0">
              <a:latin typeface="Book Antiqua" pitchFamily="18" charset="0"/>
            </a:rPr>
            <a:t> sentence construction).</a:t>
          </a:r>
          <a:endParaRPr lang="en-US" sz="2000" dirty="0">
            <a:latin typeface="Book Antiqua" pitchFamily="18" charset="0"/>
          </a:endParaRPr>
        </a:p>
      </dgm:t>
    </dgm:pt>
    <dgm:pt modelId="{2D1ACA7D-2FDB-43E4-9070-5DF4473663C3}" type="parTrans" cxnId="{FD185038-3F70-43D0-A253-43B522FB0E00}">
      <dgm:prSet/>
      <dgm:spPr/>
      <dgm:t>
        <a:bodyPr/>
        <a:lstStyle/>
        <a:p>
          <a:endParaRPr lang="en-US"/>
        </a:p>
      </dgm:t>
    </dgm:pt>
    <dgm:pt modelId="{C9DAD16D-D28A-4596-8E4C-875DD00E6BD8}" type="sibTrans" cxnId="{FD185038-3F70-43D0-A253-43B522FB0E00}">
      <dgm:prSet/>
      <dgm:spPr/>
      <dgm:t>
        <a:bodyPr/>
        <a:lstStyle/>
        <a:p>
          <a:endParaRPr lang="en-US"/>
        </a:p>
      </dgm:t>
    </dgm:pt>
    <dgm:pt modelId="{9E487151-CD62-42E2-AE9F-9BD9E157D3E5}" type="pres">
      <dgm:prSet presAssocID="{2018509D-660F-4D81-9524-F5266D97FC3D}" presName="linear" presStyleCnt="0">
        <dgm:presLayoutVars>
          <dgm:animLvl val="lvl"/>
          <dgm:resizeHandles val="exact"/>
        </dgm:presLayoutVars>
      </dgm:prSet>
      <dgm:spPr/>
      <dgm:t>
        <a:bodyPr/>
        <a:lstStyle/>
        <a:p>
          <a:endParaRPr lang="en-US"/>
        </a:p>
      </dgm:t>
    </dgm:pt>
    <dgm:pt modelId="{BF161ED8-63D1-4684-9208-892360689872}" type="pres">
      <dgm:prSet presAssocID="{4A83FF12-027C-4103-9A89-D7F27FB23596}" presName="parentText" presStyleLbl="node1" presStyleIdx="0" presStyleCnt="18">
        <dgm:presLayoutVars>
          <dgm:chMax val="0"/>
          <dgm:bulletEnabled val="1"/>
        </dgm:presLayoutVars>
      </dgm:prSet>
      <dgm:spPr/>
      <dgm:t>
        <a:bodyPr/>
        <a:lstStyle/>
        <a:p>
          <a:endParaRPr lang="en-US"/>
        </a:p>
      </dgm:t>
    </dgm:pt>
    <dgm:pt modelId="{C0FA2608-A720-4846-AB26-D6CC5D1D4615}" type="pres">
      <dgm:prSet presAssocID="{2536B201-0948-4CB9-A57E-4A642D4565BF}" presName="spacer" presStyleCnt="0"/>
      <dgm:spPr/>
    </dgm:pt>
    <dgm:pt modelId="{01BC10EB-705B-4BB6-B112-EA8D6C28148E}" type="pres">
      <dgm:prSet presAssocID="{7AEF315A-7C83-4BAB-B30A-0B8599C9FE24}" presName="parentText" presStyleLbl="node1" presStyleIdx="1" presStyleCnt="18">
        <dgm:presLayoutVars>
          <dgm:chMax val="0"/>
          <dgm:bulletEnabled val="1"/>
        </dgm:presLayoutVars>
      </dgm:prSet>
      <dgm:spPr/>
      <dgm:t>
        <a:bodyPr/>
        <a:lstStyle/>
        <a:p>
          <a:endParaRPr lang="en-US"/>
        </a:p>
      </dgm:t>
    </dgm:pt>
    <dgm:pt modelId="{E7993950-8E19-4D57-A64F-4C23906C2AFE}" type="pres">
      <dgm:prSet presAssocID="{C9A74F1C-1B3F-4B0D-A16E-6B5F4FCDEB07}" presName="spacer" presStyleCnt="0"/>
      <dgm:spPr/>
    </dgm:pt>
    <dgm:pt modelId="{E110C41F-6CB1-4C26-972E-2C4533A9016E}" type="pres">
      <dgm:prSet presAssocID="{635C3424-DD29-4766-817D-E55492DA54B0}" presName="parentText" presStyleLbl="node1" presStyleIdx="2" presStyleCnt="18">
        <dgm:presLayoutVars>
          <dgm:chMax val="0"/>
          <dgm:bulletEnabled val="1"/>
        </dgm:presLayoutVars>
      </dgm:prSet>
      <dgm:spPr/>
      <dgm:t>
        <a:bodyPr/>
        <a:lstStyle/>
        <a:p>
          <a:endParaRPr lang="en-US"/>
        </a:p>
      </dgm:t>
    </dgm:pt>
    <dgm:pt modelId="{51772E46-1E2F-408F-95BA-5B98F6242178}" type="pres">
      <dgm:prSet presAssocID="{05BBACD2-EF5D-4757-B932-0803D86A2909}" presName="spacer" presStyleCnt="0"/>
      <dgm:spPr/>
    </dgm:pt>
    <dgm:pt modelId="{FF029210-F144-4526-BF5B-D0DC0A78A1D0}" type="pres">
      <dgm:prSet presAssocID="{3C792C81-5FB6-448E-BBFD-8052D1872E4C}" presName="parentText" presStyleLbl="node1" presStyleIdx="3" presStyleCnt="18">
        <dgm:presLayoutVars>
          <dgm:chMax val="0"/>
          <dgm:bulletEnabled val="1"/>
        </dgm:presLayoutVars>
      </dgm:prSet>
      <dgm:spPr/>
      <dgm:t>
        <a:bodyPr/>
        <a:lstStyle/>
        <a:p>
          <a:endParaRPr lang="en-US"/>
        </a:p>
      </dgm:t>
    </dgm:pt>
    <dgm:pt modelId="{D5FCDAD3-656E-4804-BAE9-040A6853DE8C}" type="pres">
      <dgm:prSet presAssocID="{4FC32C5B-9CC1-400D-85AD-DB77FB6A6B15}" presName="spacer" presStyleCnt="0"/>
      <dgm:spPr/>
    </dgm:pt>
    <dgm:pt modelId="{7A9CF6D1-F9E7-49DB-9BD0-75B66390F4B1}" type="pres">
      <dgm:prSet presAssocID="{5AF39303-7388-4F88-988C-92CC8A113098}" presName="parentText" presStyleLbl="node1" presStyleIdx="4" presStyleCnt="18">
        <dgm:presLayoutVars>
          <dgm:chMax val="0"/>
          <dgm:bulletEnabled val="1"/>
        </dgm:presLayoutVars>
      </dgm:prSet>
      <dgm:spPr/>
      <dgm:t>
        <a:bodyPr/>
        <a:lstStyle/>
        <a:p>
          <a:endParaRPr lang="en-US"/>
        </a:p>
      </dgm:t>
    </dgm:pt>
    <dgm:pt modelId="{6946E429-07C6-43CE-9FD7-9138716F9B57}" type="pres">
      <dgm:prSet presAssocID="{04B7652E-932C-485E-A13E-B65D44AC5BBF}" presName="spacer" presStyleCnt="0"/>
      <dgm:spPr/>
    </dgm:pt>
    <dgm:pt modelId="{FAFB1C58-1AD4-48D7-8F79-F3D2024E4465}" type="pres">
      <dgm:prSet presAssocID="{E994F94A-7E2A-4683-BBD8-D7B4856D3B7A}" presName="parentText" presStyleLbl="node1" presStyleIdx="5" presStyleCnt="18">
        <dgm:presLayoutVars>
          <dgm:chMax val="0"/>
          <dgm:bulletEnabled val="1"/>
        </dgm:presLayoutVars>
      </dgm:prSet>
      <dgm:spPr/>
      <dgm:t>
        <a:bodyPr/>
        <a:lstStyle/>
        <a:p>
          <a:endParaRPr lang="en-US"/>
        </a:p>
      </dgm:t>
    </dgm:pt>
    <dgm:pt modelId="{B4769263-66D9-4B2F-B2CE-4914C834E936}" type="pres">
      <dgm:prSet presAssocID="{58970DC7-59B3-4CB5-A909-ADABDC591CF3}" presName="spacer" presStyleCnt="0"/>
      <dgm:spPr/>
    </dgm:pt>
    <dgm:pt modelId="{3DBE504C-2329-48CF-821B-AD2F1A65C094}" type="pres">
      <dgm:prSet presAssocID="{F91C20E3-7B01-486B-81F4-ADBA0B5BCE81}" presName="parentText" presStyleLbl="node1" presStyleIdx="6" presStyleCnt="18">
        <dgm:presLayoutVars>
          <dgm:chMax val="0"/>
          <dgm:bulletEnabled val="1"/>
        </dgm:presLayoutVars>
      </dgm:prSet>
      <dgm:spPr/>
      <dgm:t>
        <a:bodyPr/>
        <a:lstStyle/>
        <a:p>
          <a:endParaRPr lang="en-US"/>
        </a:p>
      </dgm:t>
    </dgm:pt>
    <dgm:pt modelId="{2D19C098-8B97-4186-9130-4B59EE5955AC}" type="pres">
      <dgm:prSet presAssocID="{D02BF87A-6B1A-492C-9FEB-7F520C0EDA93}" presName="spacer" presStyleCnt="0"/>
      <dgm:spPr/>
    </dgm:pt>
    <dgm:pt modelId="{222929CA-929A-43BE-B0A2-E79276421BA2}" type="pres">
      <dgm:prSet presAssocID="{EC8F5602-74CD-4C3B-BE18-4F07BD9233E3}" presName="parentText" presStyleLbl="node1" presStyleIdx="7" presStyleCnt="18">
        <dgm:presLayoutVars>
          <dgm:chMax val="0"/>
          <dgm:bulletEnabled val="1"/>
        </dgm:presLayoutVars>
      </dgm:prSet>
      <dgm:spPr/>
      <dgm:t>
        <a:bodyPr/>
        <a:lstStyle/>
        <a:p>
          <a:endParaRPr lang="en-US"/>
        </a:p>
      </dgm:t>
    </dgm:pt>
    <dgm:pt modelId="{A8F234A7-45C7-459E-83FF-A812490BFF35}" type="pres">
      <dgm:prSet presAssocID="{B3033420-F5D5-494F-AE4B-DD8D93E2F725}" presName="spacer" presStyleCnt="0"/>
      <dgm:spPr/>
    </dgm:pt>
    <dgm:pt modelId="{2B21D915-C3F8-4D41-9B3F-D48568D8A823}" type="pres">
      <dgm:prSet presAssocID="{2D602689-6283-4629-9EF8-151BD670C1F3}" presName="parentText" presStyleLbl="node1" presStyleIdx="8" presStyleCnt="18">
        <dgm:presLayoutVars>
          <dgm:chMax val="0"/>
          <dgm:bulletEnabled val="1"/>
        </dgm:presLayoutVars>
      </dgm:prSet>
      <dgm:spPr/>
      <dgm:t>
        <a:bodyPr/>
        <a:lstStyle/>
        <a:p>
          <a:endParaRPr lang="en-US"/>
        </a:p>
      </dgm:t>
    </dgm:pt>
    <dgm:pt modelId="{7E99EF60-52C2-4027-81D2-61E2B95FE9BF}" type="pres">
      <dgm:prSet presAssocID="{6AED94E4-3B9D-4C00-9407-EB831EE4F194}" presName="spacer" presStyleCnt="0"/>
      <dgm:spPr/>
    </dgm:pt>
    <dgm:pt modelId="{050FD5A6-0755-4699-A658-E3D0FCFA92F2}" type="pres">
      <dgm:prSet presAssocID="{FDB3E402-EA8E-4E2C-9936-D2DB008D8F14}" presName="parentText" presStyleLbl="node1" presStyleIdx="9" presStyleCnt="18">
        <dgm:presLayoutVars>
          <dgm:chMax val="0"/>
          <dgm:bulletEnabled val="1"/>
        </dgm:presLayoutVars>
      </dgm:prSet>
      <dgm:spPr/>
      <dgm:t>
        <a:bodyPr/>
        <a:lstStyle/>
        <a:p>
          <a:endParaRPr lang="en-US"/>
        </a:p>
      </dgm:t>
    </dgm:pt>
    <dgm:pt modelId="{FED84E0B-83E1-4AD9-946E-7996DBEA0CAF}" type="pres">
      <dgm:prSet presAssocID="{1E355FCC-650C-4696-A4F0-8737CD41E197}" presName="spacer" presStyleCnt="0"/>
      <dgm:spPr/>
    </dgm:pt>
    <dgm:pt modelId="{BE55B264-6F5D-461C-B3AF-E0E7AB13F869}" type="pres">
      <dgm:prSet presAssocID="{A57ED402-5993-4DBF-ABF7-6B02E438B6FE}" presName="parentText" presStyleLbl="node1" presStyleIdx="10" presStyleCnt="18">
        <dgm:presLayoutVars>
          <dgm:chMax val="0"/>
          <dgm:bulletEnabled val="1"/>
        </dgm:presLayoutVars>
      </dgm:prSet>
      <dgm:spPr/>
      <dgm:t>
        <a:bodyPr/>
        <a:lstStyle/>
        <a:p>
          <a:endParaRPr lang="en-US"/>
        </a:p>
      </dgm:t>
    </dgm:pt>
    <dgm:pt modelId="{C090961D-100F-4364-A410-2E96F9C2F1C2}" type="pres">
      <dgm:prSet presAssocID="{946DC2EA-CDEE-454A-AC8A-C5F07C229707}" presName="spacer" presStyleCnt="0"/>
      <dgm:spPr/>
    </dgm:pt>
    <dgm:pt modelId="{3C06F3EB-2EAA-482E-BCDA-0C1A774295B0}" type="pres">
      <dgm:prSet presAssocID="{E6E8AB1F-C195-460A-A698-A04BD6C3376F}" presName="parentText" presStyleLbl="node1" presStyleIdx="11" presStyleCnt="18">
        <dgm:presLayoutVars>
          <dgm:chMax val="0"/>
          <dgm:bulletEnabled val="1"/>
        </dgm:presLayoutVars>
      </dgm:prSet>
      <dgm:spPr/>
      <dgm:t>
        <a:bodyPr/>
        <a:lstStyle/>
        <a:p>
          <a:endParaRPr lang="en-US"/>
        </a:p>
      </dgm:t>
    </dgm:pt>
    <dgm:pt modelId="{D7C596F9-663A-4729-B77E-9AF65F340FC6}" type="pres">
      <dgm:prSet presAssocID="{2049D9FB-710E-4B2B-BCA7-009427599372}" presName="spacer" presStyleCnt="0"/>
      <dgm:spPr/>
    </dgm:pt>
    <dgm:pt modelId="{F9C9B291-31EE-4210-AB36-25BE4CDB3A47}" type="pres">
      <dgm:prSet presAssocID="{EB227638-AEED-4C61-80EA-16DD8AB9231F}" presName="parentText" presStyleLbl="node1" presStyleIdx="12" presStyleCnt="18">
        <dgm:presLayoutVars>
          <dgm:chMax val="0"/>
          <dgm:bulletEnabled val="1"/>
        </dgm:presLayoutVars>
      </dgm:prSet>
      <dgm:spPr/>
      <dgm:t>
        <a:bodyPr/>
        <a:lstStyle/>
        <a:p>
          <a:endParaRPr lang="en-US"/>
        </a:p>
      </dgm:t>
    </dgm:pt>
    <dgm:pt modelId="{5DCB9C77-CE7F-4A8B-AB01-A359780C99EE}" type="pres">
      <dgm:prSet presAssocID="{877F1A74-EAE1-4C9E-8ED6-99811FFA3D08}" presName="spacer" presStyleCnt="0"/>
      <dgm:spPr/>
    </dgm:pt>
    <dgm:pt modelId="{C48A3132-2DB3-4A40-9D51-FACE931A1C0A}" type="pres">
      <dgm:prSet presAssocID="{60D879D0-020A-45B0-ABA9-54CECA5054E1}" presName="parentText" presStyleLbl="node1" presStyleIdx="13" presStyleCnt="18">
        <dgm:presLayoutVars>
          <dgm:chMax val="0"/>
          <dgm:bulletEnabled val="1"/>
        </dgm:presLayoutVars>
      </dgm:prSet>
      <dgm:spPr/>
      <dgm:t>
        <a:bodyPr/>
        <a:lstStyle/>
        <a:p>
          <a:endParaRPr lang="en-US"/>
        </a:p>
      </dgm:t>
    </dgm:pt>
    <dgm:pt modelId="{1423F6E8-D928-4581-9130-7123301A601D}" type="pres">
      <dgm:prSet presAssocID="{BFB3C56A-FF97-401D-B45A-DA12CBBABA48}" presName="spacer" presStyleCnt="0"/>
      <dgm:spPr/>
    </dgm:pt>
    <dgm:pt modelId="{4E032BF3-E0DA-4351-935C-F308C8EF05CB}" type="pres">
      <dgm:prSet presAssocID="{BA74CE5D-67DF-4E5D-B76C-141F1C7E0255}" presName="parentText" presStyleLbl="node1" presStyleIdx="14" presStyleCnt="18">
        <dgm:presLayoutVars>
          <dgm:chMax val="0"/>
          <dgm:bulletEnabled val="1"/>
        </dgm:presLayoutVars>
      </dgm:prSet>
      <dgm:spPr/>
      <dgm:t>
        <a:bodyPr/>
        <a:lstStyle/>
        <a:p>
          <a:endParaRPr lang="en-US"/>
        </a:p>
      </dgm:t>
    </dgm:pt>
    <dgm:pt modelId="{ABADEFE0-6377-4F1E-892F-1E5CCEC3EAAB}" type="pres">
      <dgm:prSet presAssocID="{D2E695EF-DBE4-465B-8567-DDFF3CC659E4}" presName="spacer" presStyleCnt="0"/>
      <dgm:spPr/>
    </dgm:pt>
    <dgm:pt modelId="{7B96A7F6-7F68-4E0F-9220-C653B2BA8C38}" type="pres">
      <dgm:prSet presAssocID="{C6DFD297-E926-4991-83C7-AFB5D107C356}" presName="parentText" presStyleLbl="node1" presStyleIdx="15" presStyleCnt="18">
        <dgm:presLayoutVars>
          <dgm:chMax val="0"/>
          <dgm:bulletEnabled val="1"/>
        </dgm:presLayoutVars>
      </dgm:prSet>
      <dgm:spPr/>
      <dgm:t>
        <a:bodyPr/>
        <a:lstStyle/>
        <a:p>
          <a:endParaRPr lang="en-US"/>
        </a:p>
      </dgm:t>
    </dgm:pt>
    <dgm:pt modelId="{D8BAE8BC-69C4-437F-B216-BDFDA348795D}" type="pres">
      <dgm:prSet presAssocID="{7DBC1BB2-02F9-4C43-94DE-7F28E21D1858}" presName="spacer" presStyleCnt="0"/>
      <dgm:spPr/>
    </dgm:pt>
    <dgm:pt modelId="{8AAADF0E-2AF8-4A63-AD5C-6EC0FCF20F45}" type="pres">
      <dgm:prSet presAssocID="{1004D71F-B3D9-4A26-9DAC-C0C1FEEE0E6D}" presName="parentText" presStyleLbl="node1" presStyleIdx="16" presStyleCnt="18">
        <dgm:presLayoutVars>
          <dgm:chMax val="0"/>
          <dgm:bulletEnabled val="1"/>
        </dgm:presLayoutVars>
      </dgm:prSet>
      <dgm:spPr/>
      <dgm:t>
        <a:bodyPr/>
        <a:lstStyle/>
        <a:p>
          <a:endParaRPr lang="en-US"/>
        </a:p>
      </dgm:t>
    </dgm:pt>
    <dgm:pt modelId="{316420D2-C6F0-424B-9C04-78410865F361}" type="pres">
      <dgm:prSet presAssocID="{19D9AFEF-BBC5-44C5-94F7-2C500B5B1A59}" presName="spacer" presStyleCnt="0"/>
      <dgm:spPr/>
    </dgm:pt>
    <dgm:pt modelId="{B65A2AB2-A332-458F-BC7E-70C6B7E25421}" type="pres">
      <dgm:prSet presAssocID="{0573C2AA-E5A9-4B32-A151-FF6BD81E3F12}" presName="parentText" presStyleLbl="node1" presStyleIdx="17" presStyleCnt="18">
        <dgm:presLayoutVars>
          <dgm:chMax val="0"/>
          <dgm:bulletEnabled val="1"/>
        </dgm:presLayoutVars>
      </dgm:prSet>
      <dgm:spPr/>
      <dgm:t>
        <a:bodyPr/>
        <a:lstStyle/>
        <a:p>
          <a:endParaRPr lang="en-US"/>
        </a:p>
      </dgm:t>
    </dgm:pt>
  </dgm:ptLst>
  <dgm:cxnLst>
    <dgm:cxn modelId="{48CF9906-6D45-4831-916C-902F1DC74D2A}" type="presOf" srcId="{3C792C81-5FB6-448E-BBFD-8052D1872E4C}" destId="{FF029210-F144-4526-BF5B-D0DC0A78A1D0}" srcOrd="0" destOrd="0" presId="urn:microsoft.com/office/officeart/2005/8/layout/vList2"/>
    <dgm:cxn modelId="{57EFB806-445A-40C5-88E7-F9D42D63D4CF}" type="presOf" srcId="{2018509D-660F-4D81-9524-F5266D97FC3D}" destId="{9E487151-CD62-42E2-AE9F-9BD9E157D3E5}" srcOrd="0" destOrd="0" presId="urn:microsoft.com/office/officeart/2005/8/layout/vList2"/>
    <dgm:cxn modelId="{BF6A3CA7-8D20-4740-86A6-F4B955DD238A}" type="presOf" srcId="{FDB3E402-EA8E-4E2C-9936-D2DB008D8F14}" destId="{050FD5A6-0755-4699-A658-E3D0FCFA92F2}" srcOrd="0" destOrd="0" presId="urn:microsoft.com/office/officeart/2005/8/layout/vList2"/>
    <dgm:cxn modelId="{D46D7484-2F39-48CE-BC80-595DA4140FA6}" srcId="{2018509D-660F-4D81-9524-F5266D97FC3D}" destId="{F91C20E3-7B01-486B-81F4-ADBA0B5BCE81}" srcOrd="6" destOrd="0" parTransId="{FC0F5304-1332-4B25-9ED3-6E934751F5D8}" sibTransId="{D02BF87A-6B1A-492C-9FEB-7F520C0EDA93}"/>
    <dgm:cxn modelId="{08B506A0-C22B-4E62-8366-B8E61D1CAB48}" srcId="{2018509D-660F-4D81-9524-F5266D97FC3D}" destId="{A57ED402-5993-4DBF-ABF7-6B02E438B6FE}" srcOrd="10" destOrd="0" parTransId="{135DC074-A470-46D6-8AAA-6CCEC18386AE}" sibTransId="{946DC2EA-CDEE-454A-AC8A-C5F07C229707}"/>
    <dgm:cxn modelId="{E80642A4-FBC7-4FBB-9335-32AC1D7575AE}" srcId="{2018509D-660F-4D81-9524-F5266D97FC3D}" destId="{C6DFD297-E926-4991-83C7-AFB5D107C356}" srcOrd="15" destOrd="0" parTransId="{CC9A0886-AEDB-4D19-8B00-7FCCCD16C92B}" sibTransId="{7DBC1BB2-02F9-4C43-94DE-7F28E21D1858}"/>
    <dgm:cxn modelId="{3B2E2533-0710-4A54-962D-1567CEC8F2FA}" type="presOf" srcId="{0573C2AA-E5A9-4B32-A151-FF6BD81E3F12}" destId="{B65A2AB2-A332-458F-BC7E-70C6B7E25421}" srcOrd="0" destOrd="0" presId="urn:microsoft.com/office/officeart/2005/8/layout/vList2"/>
    <dgm:cxn modelId="{A367E88C-A628-4E1D-8C82-CEB9EC9F4C45}" srcId="{2018509D-660F-4D81-9524-F5266D97FC3D}" destId="{EB227638-AEED-4C61-80EA-16DD8AB9231F}" srcOrd="12" destOrd="0" parTransId="{1E47D490-0FBF-40B0-966A-D1694608BB74}" sibTransId="{877F1A74-EAE1-4C9E-8ED6-99811FFA3D08}"/>
    <dgm:cxn modelId="{CA26EF02-6211-4FB6-995F-2B557C609E68}" type="presOf" srcId="{EC8F5602-74CD-4C3B-BE18-4F07BD9233E3}" destId="{222929CA-929A-43BE-B0A2-E79276421BA2}" srcOrd="0" destOrd="0" presId="urn:microsoft.com/office/officeart/2005/8/layout/vList2"/>
    <dgm:cxn modelId="{E7FD8787-D1DF-48F6-A880-F98B17769DDC}" srcId="{2018509D-660F-4D81-9524-F5266D97FC3D}" destId="{E994F94A-7E2A-4683-BBD8-D7B4856D3B7A}" srcOrd="5" destOrd="0" parTransId="{CA5301C5-3438-4D44-B37B-F49BE8B65A18}" sibTransId="{58970DC7-59B3-4CB5-A909-ADABDC591CF3}"/>
    <dgm:cxn modelId="{12C0101B-87CD-41FD-BB4D-01B76FFF9E31}" type="presOf" srcId="{4A83FF12-027C-4103-9A89-D7F27FB23596}" destId="{BF161ED8-63D1-4684-9208-892360689872}" srcOrd="0" destOrd="0" presId="urn:microsoft.com/office/officeart/2005/8/layout/vList2"/>
    <dgm:cxn modelId="{BF37241B-ACB8-4EC5-A256-82F4053195D0}" type="presOf" srcId="{E6E8AB1F-C195-460A-A698-A04BD6C3376F}" destId="{3C06F3EB-2EAA-482E-BCDA-0C1A774295B0}" srcOrd="0" destOrd="0" presId="urn:microsoft.com/office/officeart/2005/8/layout/vList2"/>
    <dgm:cxn modelId="{E67810A2-BF2A-4CB7-8ABB-BA5218E08AB9}" type="presOf" srcId="{EB227638-AEED-4C61-80EA-16DD8AB9231F}" destId="{F9C9B291-31EE-4210-AB36-25BE4CDB3A47}" srcOrd="0" destOrd="0" presId="urn:microsoft.com/office/officeart/2005/8/layout/vList2"/>
    <dgm:cxn modelId="{A55DA8BB-5AB7-45A7-8F45-5511AD463C4D}" srcId="{2018509D-660F-4D81-9524-F5266D97FC3D}" destId="{E6E8AB1F-C195-460A-A698-A04BD6C3376F}" srcOrd="11" destOrd="0" parTransId="{D1CE933A-6EFC-4985-B9DB-9A82A97B73C9}" sibTransId="{2049D9FB-710E-4B2B-BCA7-009427599372}"/>
    <dgm:cxn modelId="{E507132B-1D05-410C-9967-4EEDE6D9FC41}" type="presOf" srcId="{A57ED402-5993-4DBF-ABF7-6B02E438B6FE}" destId="{BE55B264-6F5D-461C-B3AF-E0E7AB13F869}" srcOrd="0" destOrd="0" presId="urn:microsoft.com/office/officeart/2005/8/layout/vList2"/>
    <dgm:cxn modelId="{6C8AD318-12B8-4677-9664-97F3BD73DA66}" srcId="{2018509D-660F-4D81-9524-F5266D97FC3D}" destId="{BA74CE5D-67DF-4E5D-B76C-141F1C7E0255}" srcOrd="14" destOrd="0" parTransId="{811FFCDD-C49E-4AE6-BB49-FEA9EE31F0F8}" sibTransId="{D2E695EF-DBE4-465B-8567-DDFF3CC659E4}"/>
    <dgm:cxn modelId="{368D42E8-C0C3-4F97-8485-6A9C40A7AD49}" srcId="{2018509D-660F-4D81-9524-F5266D97FC3D}" destId="{5AF39303-7388-4F88-988C-92CC8A113098}" srcOrd="4" destOrd="0" parTransId="{03FE520C-E0F9-4166-B815-3504FBFF34E9}" sibTransId="{04B7652E-932C-485E-A13E-B65D44AC5BBF}"/>
    <dgm:cxn modelId="{0A62C7D3-A6CF-46CA-A934-099EA0C21A3B}" srcId="{2018509D-660F-4D81-9524-F5266D97FC3D}" destId="{7AEF315A-7C83-4BAB-B30A-0B8599C9FE24}" srcOrd="1" destOrd="0" parTransId="{E5927161-12B5-4694-8DCE-F2E7B611D883}" sibTransId="{C9A74F1C-1B3F-4B0D-A16E-6B5F4FCDEB07}"/>
    <dgm:cxn modelId="{17BBDA8B-CD3A-4C38-A654-AB3EC799907A}" srcId="{2018509D-660F-4D81-9524-F5266D97FC3D}" destId="{1004D71F-B3D9-4A26-9DAC-C0C1FEEE0E6D}" srcOrd="16" destOrd="0" parTransId="{6D41A5A3-8459-462D-A598-B5FA05C728C3}" sibTransId="{19D9AFEF-BBC5-44C5-94F7-2C500B5B1A59}"/>
    <dgm:cxn modelId="{71B5EDCA-70C8-40A0-821A-12397D21C6EE}" type="presOf" srcId="{5AF39303-7388-4F88-988C-92CC8A113098}" destId="{7A9CF6D1-F9E7-49DB-9BD0-75B66390F4B1}" srcOrd="0" destOrd="0" presId="urn:microsoft.com/office/officeart/2005/8/layout/vList2"/>
    <dgm:cxn modelId="{DC987E3A-FA2E-4BD3-9CD3-1E12157FE850}" srcId="{2018509D-660F-4D81-9524-F5266D97FC3D}" destId="{60D879D0-020A-45B0-ABA9-54CECA5054E1}" srcOrd="13" destOrd="0" parTransId="{8AEB0A61-9CB0-4A24-B2E3-5BA47C4E1A96}" sibTransId="{BFB3C56A-FF97-401D-B45A-DA12CBBABA48}"/>
    <dgm:cxn modelId="{558A7F7D-3896-48EC-B1A5-6AC36925AF13}" type="presOf" srcId="{C6DFD297-E926-4991-83C7-AFB5D107C356}" destId="{7B96A7F6-7F68-4E0F-9220-C653B2BA8C38}" srcOrd="0" destOrd="0" presId="urn:microsoft.com/office/officeart/2005/8/layout/vList2"/>
    <dgm:cxn modelId="{BBB14886-9368-4AA3-9A76-31DB996B9251}" type="presOf" srcId="{1004D71F-B3D9-4A26-9DAC-C0C1FEEE0E6D}" destId="{8AAADF0E-2AF8-4A63-AD5C-6EC0FCF20F45}" srcOrd="0" destOrd="0" presId="urn:microsoft.com/office/officeart/2005/8/layout/vList2"/>
    <dgm:cxn modelId="{7270EC1E-5F31-4475-BABE-6F917E8345D3}" type="presOf" srcId="{2D602689-6283-4629-9EF8-151BD670C1F3}" destId="{2B21D915-C3F8-4D41-9B3F-D48568D8A823}" srcOrd="0" destOrd="0" presId="urn:microsoft.com/office/officeart/2005/8/layout/vList2"/>
    <dgm:cxn modelId="{F5E504DB-34C9-4A91-A710-BFC0D14AF1D4}" type="presOf" srcId="{60D879D0-020A-45B0-ABA9-54CECA5054E1}" destId="{C48A3132-2DB3-4A40-9D51-FACE931A1C0A}" srcOrd="0" destOrd="0" presId="urn:microsoft.com/office/officeart/2005/8/layout/vList2"/>
    <dgm:cxn modelId="{B3C9776D-587F-4FD8-9635-C7671A7C10A9}" srcId="{2018509D-660F-4D81-9524-F5266D97FC3D}" destId="{2D602689-6283-4629-9EF8-151BD670C1F3}" srcOrd="8" destOrd="0" parTransId="{C05D9BAF-703E-44CB-B500-7ECF002FF8C9}" sibTransId="{6AED94E4-3B9D-4C00-9407-EB831EE4F194}"/>
    <dgm:cxn modelId="{FD185038-3F70-43D0-A253-43B522FB0E00}" srcId="{2018509D-660F-4D81-9524-F5266D97FC3D}" destId="{0573C2AA-E5A9-4B32-A151-FF6BD81E3F12}" srcOrd="17" destOrd="0" parTransId="{2D1ACA7D-2FDB-43E4-9070-5DF4473663C3}" sibTransId="{C9DAD16D-D28A-4596-8E4C-875DD00E6BD8}"/>
    <dgm:cxn modelId="{EC2CA85B-C9EF-4EC4-8369-F17DA88C9375}" srcId="{2018509D-660F-4D81-9524-F5266D97FC3D}" destId="{4A83FF12-027C-4103-9A89-D7F27FB23596}" srcOrd="0" destOrd="0" parTransId="{F53FBE89-53AC-445C-B981-61B2408AD414}" sibTransId="{2536B201-0948-4CB9-A57E-4A642D4565BF}"/>
    <dgm:cxn modelId="{B7BA1651-3A68-4D03-8B2E-79F55DB39F57}" type="presOf" srcId="{E994F94A-7E2A-4683-BBD8-D7B4856D3B7A}" destId="{FAFB1C58-1AD4-48D7-8F79-F3D2024E4465}" srcOrd="0" destOrd="0" presId="urn:microsoft.com/office/officeart/2005/8/layout/vList2"/>
    <dgm:cxn modelId="{6ACA812A-5160-491D-9612-B88BDE8A6D5C}" srcId="{2018509D-660F-4D81-9524-F5266D97FC3D}" destId="{635C3424-DD29-4766-817D-E55492DA54B0}" srcOrd="2" destOrd="0" parTransId="{CD1160BB-62EE-4426-8AFC-F1091E41F401}" sibTransId="{05BBACD2-EF5D-4757-B932-0803D86A2909}"/>
    <dgm:cxn modelId="{59F0ED96-CA7C-4B75-A1DE-6A94C3E58175}" type="presOf" srcId="{BA74CE5D-67DF-4E5D-B76C-141F1C7E0255}" destId="{4E032BF3-E0DA-4351-935C-F308C8EF05CB}" srcOrd="0" destOrd="0" presId="urn:microsoft.com/office/officeart/2005/8/layout/vList2"/>
    <dgm:cxn modelId="{548B221F-F372-407B-87A2-2C10E447DC0E}" type="presOf" srcId="{7AEF315A-7C83-4BAB-B30A-0B8599C9FE24}" destId="{01BC10EB-705B-4BB6-B112-EA8D6C28148E}" srcOrd="0" destOrd="0" presId="urn:microsoft.com/office/officeart/2005/8/layout/vList2"/>
    <dgm:cxn modelId="{DAF042E9-76B7-4DA1-BBCD-393D3AB412DD}" srcId="{2018509D-660F-4D81-9524-F5266D97FC3D}" destId="{3C792C81-5FB6-448E-BBFD-8052D1872E4C}" srcOrd="3" destOrd="0" parTransId="{A7C5CC0D-49C4-434A-99F9-E2D82877C042}" sibTransId="{4FC32C5B-9CC1-400D-85AD-DB77FB6A6B15}"/>
    <dgm:cxn modelId="{DE0E4A74-1C4E-4A11-9F38-81EE13E548CA}" type="presOf" srcId="{F91C20E3-7B01-486B-81F4-ADBA0B5BCE81}" destId="{3DBE504C-2329-48CF-821B-AD2F1A65C094}" srcOrd="0" destOrd="0" presId="urn:microsoft.com/office/officeart/2005/8/layout/vList2"/>
    <dgm:cxn modelId="{6BBC01CA-CF0A-4A57-AF3F-6CF381FA58C1}" srcId="{2018509D-660F-4D81-9524-F5266D97FC3D}" destId="{FDB3E402-EA8E-4E2C-9936-D2DB008D8F14}" srcOrd="9" destOrd="0" parTransId="{0C1435AB-9709-4688-89B0-4FCA6F9D2DD2}" sibTransId="{1E355FCC-650C-4696-A4F0-8737CD41E197}"/>
    <dgm:cxn modelId="{39A45A4F-C52D-4FB3-BEF1-83DB36094394}" type="presOf" srcId="{635C3424-DD29-4766-817D-E55492DA54B0}" destId="{E110C41F-6CB1-4C26-972E-2C4533A9016E}" srcOrd="0" destOrd="0" presId="urn:microsoft.com/office/officeart/2005/8/layout/vList2"/>
    <dgm:cxn modelId="{06BF7E9A-B7C3-49F2-B01A-02C24366EEF1}" srcId="{2018509D-660F-4D81-9524-F5266D97FC3D}" destId="{EC8F5602-74CD-4C3B-BE18-4F07BD9233E3}" srcOrd="7" destOrd="0" parTransId="{324F464E-1C41-46F3-ABBB-2A207FA76A46}" sibTransId="{B3033420-F5D5-494F-AE4B-DD8D93E2F725}"/>
    <dgm:cxn modelId="{D5760F2B-7094-4DEA-A38B-BAC18BEC1353}" type="presParOf" srcId="{9E487151-CD62-42E2-AE9F-9BD9E157D3E5}" destId="{BF161ED8-63D1-4684-9208-892360689872}" srcOrd="0" destOrd="0" presId="urn:microsoft.com/office/officeart/2005/8/layout/vList2"/>
    <dgm:cxn modelId="{E10AF2DD-0AFF-4658-9D54-74C0AE6C5DDD}" type="presParOf" srcId="{9E487151-CD62-42E2-AE9F-9BD9E157D3E5}" destId="{C0FA2608-A720-4846-AB26-D6CC5D1D4615}" srcOrd="1" destOrd="0" presId="urn:microsoft.com/office/officeart/2005/8/layout/vList2"/>
    <dgm:cxn modelId="{73CA4E54-31E9-43FB-A978-66D24C86DAB7}" type="presParOf" srcId="{9E487151-CD62-42E2-AE9F-9BD9E157D3E5}" destId="{01BC10EB-705B-4BB6-B112-EA8D6C28148E}" srcOrd="2" destOrd="0" presId="urn:microsoft.com/office/officeart/2005/8/layout/vList2"/>
    <dgm:cxn modelId="{52CF92A3-3F5D-4CDC-BCA5-7AB853CD5C11}" type="presParOf" srcId="{9E487151-CD62-42E2-AE9F-9BD9E157D3E5}" destId="{E7993950-8E19-4D57-A64F-4C23906C2AFE}" srcOrd="3" destOrd="0" presId="urn:microsoft.com/office/officeart/2005/8/layout/vList2"/>
    <dgm:cxn modelId="{30A0AAE4-56CE-470F-B29A-7AADAF5B3059}" type="presParOf" srcId="{9E487151-CD62-42E2-AE9F-9BD9E157D3E5}" destId="{E110C41F-6CB1-4C26-972E-2C4533A9016E}" srcOrd="4" destOrd="0" presId="urn:microsoft.com/office/officeart/2005/8/layout/vList2"/>
    <dgm:cxn modelId="{874F11E2-D03A-4158-B509-0F3F4E3738C2}" type="presParOf" srcId="{9E487151-CD62-42E2-AE9F-9BD9E157D3E5}" destId="{51772E46-1E2F-408F-95BA-5B98F6242178}" srcOrd="5" destOrd="0" presId="urn:microsoft.com/office/officeart/2005/8/layout/vList2"/>
    <dgm:cxn modelId="{F2B57298-C20C-4DC6-B200-399755BFFB3F}" type="presParOf" srcId="{9E487151-CD62-42E2-AE9F-9BD9E157D3E5}" destId="{FF029210-F144-4526-BF5B-D0DC0A78A1D0}" srcOrd="6" destOrd="0" presId="urn:microsoft.com/office/officeart/2005/8/layout/vList2"/>
    <dgm:cxn modelId="{B1F72F43-0BC7-48B5-915B-6F761761F8A3}" type="presParOf" srcId="{9E487151-CD62-42E2-AE9F-9BD9E157D3E5}" destId="{D5FCDAD3-656E-4804-BAE9-040A6853DE8C}" srcOrd="7" destOrd="0" presId="urn:microsoft.com/office/officeart/2005/8/layout/vList2"/>
    <dgm:cxn modelId="{F2A6C8D5-969C-47E4-AA45-35FD5CE2C50F}" type="presParOf" srcId="{9E487151-CD62-42E2-AE9F-9BD9E157D3E5}" destId="{7A9CF6D1-F9E7-49DB-9BD0-75B66390F4B1}" srcOrd="8" destOrd="0" presId="urn:microsoft.com/office/officeart/2005/8/layout/vList2"/>
    <dgm:cxn modelId="{50CF511F-A6CA-4343-BAC7-8097A713C46F}" type="presParOf" srcId="{9E487151-CD62-42E2-AE9F-9BD9E157D3E5}" destId="{6946E429-07C6-43CE-9FD7-9138716F9B57}" srcOrd="9" destOrd="0" presId="urn:microsoft.com/office/officeart/2005/8/layout/vList2"/>
    <dgm:cxn modelId="{8C3B1457-3032-47D5-ACD3-1178B521669C}" type="presParOf" srcId="{9E487151-CD62-42E2-AE9F-9BD9E157D3E5}" destId="{FAFB1C58-1AD4-48D7-8F79-F3D2024E4465}" srcOrd="10" destOrd="0" presId="urn:microsoft.com/office/officeart/2005/8/layout/vList2"/>
    <dgm:cxn modelId="{1CEC9CE6-6A59-4E8F-BC07-03D1CD69B681}" type="presParOf" srcId="{9E487151-CD62-42E2-AE9F-9BD9E157D3E5}" destId="{B4769263-66D9-4B2F-B2CE-4914C834E936}" srcOrd="11" destOrd="0" presId="urn:microsoft.com/office/officeart/2005/8/layout/vList2"/>
    <dgm:cxn modelId="{06ED4A8F-1113-49C9-A5EF-A8A14F1D03CA}" type="presParOf" srcId="{9E487151-CD62-42E2-AE9F-9BD9E157D3E5}" destId="{3DBE504C-2329-48CF-821B-AD2F1A65C094}" srcOrd="12" destOrd="0" presId="urn:microsoft.com/office/officeart/2005/8/layout/vList2"/>
    <dgm:cxn modelId="{16CD601C-99DB-439C-B714-90FFB30D86BC}" type="presParOf" srcId="{9E487151-CD62-42E2-AE9F-9BD9E157D3E5}" destId="{2D19C098-8B97-4186-9130-4B59EE5955AC}" srcOrd="13" destOrd="0" presId="urn:microsoft.com/office/officeart/2005/8/layout/vList2"/>
    <dgm:cxn modelId="{F5926574-DACE-40DF-A6BA-A8A1224FC53A}" type="presParOf" srcId="{9E487151-CD62-42E2-AE9F-9BD9E157D3E5}" destId="{222929CA-929A-43BE-B0A2-E79276421BA2}" srcOrd="14" destOrd="0" presId="urn:microsoft.com/office/officeart/2005/8/layout/vList2"/>
    <dgm:cxn modelId="{6CCBD740-3DCC-4568-80D7-DDEC7BF2252F}" type="presParOf" srcId="{9E487151-CD62-42E2-AE9F-9BD9E157D3E5}" destId="{A8F234A7-45C7-459E-83FF-A812490BFF35}" srcOrd="15" destOrd="0" presId="urn:microsoft.com/office/officeart/2005/8/layout/vList2"/>
    <dgm:cxn modelId="{C879E441-0691-4D99-BB3F-F65E3FD69489}" type="presParOf" srcId="{9E487151-CD62-42E2-AE9F-9BD9E157D3E5}" destId="{2B21D915-C3F8-4D41-9B3F-D48568D8A823}" srcOrd="16" destOrd="0" presId="urn:microsoft.com/office/officeart/2005/8/layout/vList2"/>
    <dgm:cxn modelId="{DA1150C7-4BF2-47F2-A98C-62FE2E435D8E}" type="presParOf" srcId="{9E487151-CD62-42E2-AE9F-9BD9E157D3E5}" destId="{7E99EF60-52C2-4027-81D2-61E2B95FE9BF}" srcOrd="17" destOrd="0" presId="urn:microsoft.com/office/officeart/2005/8/layout/vList2"/>
    <dgm:cxn modelId="{0F2BAD63-B023-4FED-8F61-3D521C06C931}" type="presParOf" srcId="{9E487151-CD62-42E2-AE9F-9BD9E157D3E5}" destId="{050FD5A6-0755-4699-A658-E3D0FCFA92F2}" srcOrd="18" destOrd="0" presId="urn:microsoft.com/office/officeart/2005/8/layout/vList2"/>
    <dgm:cxn modelId="{6CE772BC-72C7-4332-BDEA-CA55CBA5D69D}" type="presParOf" srcId="{9E487151-CD62-42E2-AE9F-9BD9E157D3E5}" destId="{FED84E0B-83E1-4AD9-946E-7996DBEA0CAF}" srcOrd="19" destOrd="0" presId="urn:microsoft.com/office/officeart/2005/8/layout/vList2"/>
    <dgm:cxn modelId="{BAC984CB-0AE3-4D11-B7A5-6E09E3588AB7}" type="presParOf" srcId="{9E487151-CD62-42E2-AE9F-9BD9E157D3E5}" destId="{BE55B264-6F5D-461C-B3AF-E0E7AB13F869}" srcOrd="20" destOrd="0" presId="urn:microsoft.com/office/officeart/2005/8/layout/vList2"/>
    <dgm:cxn modelId="{7464287E-3A81-41F9-8E5C-8D2E0EEB3AA6}" type="presParOf" srcId="{9E487151-CD62-42E2-AE9F-9BD9E157D3E5}" destId="{C090961D-100F-4364-A410-2E96F9C2F1C2}" srcOrd="21" destOrd="0" presId="urn:microsoft.com/office/officeart/2005/8/layout/vList2"/>
    <dgm:cxn modelId="{9BB747ED-9AA3-4FC6-B4AF-11F7C68EF0EE}" type="presParOf" srcId="{9E487151-CD62-42E2-AE9F-9BD9E157D3E5}" destId="{3C06F3EB-2EAA-482E-BCDA-0C1A774295B0}" srcOrd="22" destOrd="0" presId="urn:microsoft.com/office/officeart/2005/8/layout/vList2"/>
    <dgm:cxn modelId="{68136AC5-595F-4996-A0A4-C8FD5B93E9D4}" type="presParOf" srcId="{9E487151-CD62-42E2-AE9F-9BD9E157D3E5}" destId="{D7C596F9-663A-4729-B77E-9AF65F340FC6}" srcOrd="23" destOrd="0" presId="urn:microsoft.com/office/officeart/2005/8/layout/vList2"/>
    <dgm:cxn modelId="{078391F1-4B90-4AE7-8286-03A445471F7D}" type="presParOf" srcId="{9E487151-CD62-42E2-AE9F-9BD9E157D3E5}" destId="{F9C9B291-31EE-4210-AB36-25BE4CDB3A47}" srcOrd="24" destOrd="0" presId="urn:microsoft.com/office/officeart/2005/8/layout/vList2"/>
    <dgm:cxn modelId="{839D3C4D-2E95-43CE-B5A3-F6DEEEB52A5E}" type="presParOf" srcId="{9E487151-CD62-42E2-AE9F-9BD9E157D3E5}" destId="{5DCB9C77-CE7F-4A8B-AB01-A359780C99EE}" srcOrd="25" destOrd="0" presId="urn:microsoft.com/office/officeart/2005/8/layout/vList2"/>
    <dgm:cxn modelId="{54EB4FA9-D8AA-4024-9A46-BA1E2802CFBB}" type="presParOf" srcId="{9E487151-CD62-42E2-AE9F-9BD9E157D3E5}" destId="{C48A3132-2DB3-4A40-9D51-FACE931A1C0A}" srcOrd="26" destOrd="0" presId="urn:microsoft.com/office/officeart/2005/8/layout/vList2"/>
    <dgm:cxn modelId="{6536EF88-36C7-4EF2-BFCA-C825DAA3961D}" type="presParOf" srcId="{9E487151-CD62-42E2-AE9F-9BD9E157D3E5}" destId="{1423F6E8-D928-4581-9130-7123301A601D}" srcOrd="27" destOrd="0" presId="urn:microsoft.com/office/officeart/2005/8/layout/vList2"/>
    <dgm:cxn modelId="{F0DE4627-F9ED-4411-A531-2604161BD15C}" type="presParOf" srcId="{9E487151-CD62-42E2-AE9F-9BD9E157D3E5}" destId="{4E032BF3-E0DA-4351-935C-F308C8EF05CB}" srcOrd="28" destOrd="0" presId="urn:microsoft.com/office/officeart/2005/8/layout/vList2"/>
    <dgm:cxn modelId="{21C57E39-1B48-4CE1-8376-19C5C1044A81}" type="presParOf" srcId="{9E487151-CD62-42E2-AE9F-9BD9E157D3E5}" destId="{ABADEFE0-6377-4F1E-892F-1E5CCEC3EAAB}" srcOrd="29" destOrd="0" presId="urn:microsoft.com/office/officeart/2005/8/layout/vList2"/>
    <dgm:cxn modelId="{8C6D927C-4855-42AD-A10A-7FBCE4EAA3EC}" type="presParOf" srcId="{9E487151-CD62-42E2-AE9F-9BD9E157D3E5}" destId="{7B96A7F6-7F68-4E0F-9220-C653B2BA8C38}" srcOrd="30" destOrd="0" presId="urn:microsoft.com/office/officeart/2005/8/layout/vList2"/>
    <dgm:cxn modelId="{916DD28F-A5F6-4594-87FD-02CA20120177}" type="presParOf" srcId="{9E487151-CD62-42E2-AE9F-9BD9E157D3E5}" destId="{D8BAE8BC-69C4-437F-B216-BDFDA348795D}" srcOrd="31" destOrd="0" presId="urn:microsoft.com/office/officeart/2005/8/layout/vList2"/>
    <dgm:cxn modelId="{9FC2251A-095F-489B-A81A-24950B948EC3}" type="presParOf" srcId="{9E487151-CD62-42E2-AE9F-9BD9E157D3E5}" destId="{8AAADF0E-2AF8-4A63-AD5C-6EC0FCF20F45}" srcOrd="32" destOrd="0" presId="urn:microsoft.com/office/officeart/2005/8/layout/vList2"/>
    <dgm:cxn modelId="{9E7DD4AA-91AF-4868-86B8-598487FC3A49}" type="presParOf" srcId="{9E487151-CD62-42E2-AE9F-9BD9E157D3E5}" destId="{316420D2-C6F0-424B-9C04-78410865F361}" srcOrd="33" destOrd="0" presId="urn:microsoft.com/office/officeart/2005/8/layout/vList2"/>
    <dgm:cxn modelId="{61016698-5EC7-43DC-A229-0611739E797C}" type="presParOf" srcId="{9E487151-CD62-42E2-AE9F-9BD9E157D3E5}" destId="{B65A2AB2-A332-458F-BC7E-70C6B7E25421}" srcOrd="3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4CE8AD1B-9D80-41A3-A672-5FABDB5EBF8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71BE5BC-0C51-4BF2-A6A4-39F742EFB034}">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B2. Practice (accurate reproduction)</a:t>
          </a:r>
          <a:endParaRPr lang="tr-TR" sz="1800" dirty="0">
            <a:latin typeface="Book Antiqua" pitchFamily="18" charset="0"/>
          </a:endParaRPr>
        </a:p>
      </dgm:t>
    </dgm:pt>
    <dgm:pt modelId="{1A837A5E-9CCA-478C-B8BA-1E0DB6D1272F}" type="parTrans" cxnId="{E9EBBC83-AF05-4B6B-9054-E5FBD689686D}">
      <dgm:prSet/>
      <dgm:spPr/>
      <dgm:t>
        <a:bodyPr/>
        <a:lstStyle/>
        <a:p>
          <a:endParaRPr lang="en-US"/>
        </a:p>
      </dgm:t>
    </dgm:pt>
    <dgm:pt modelId="{A8A080E0-6C08-4BA2-B90E-4C46644F29A5}" type="sibTrans" cxnId="{E9EBBC83-AF05-4B6B-9054-E5FBD689686D}">
      <dgm:prSet/>
      <dgm:spPr/>
      <dgm:t>
        <a:bodyPr/>
        <a:lstStyle/>
        <a:p>
          <a:endParaRPr lang="en-US"/>
        </a:p>
      </dgm:t>
    </dgm:pt>
    <dgm:pt modelId="{C308DC10-CC9B-4856-BDA6-16B934AEF11B}">
      <dgm:prSet custT="1"/>
      <dgm:spPr/>
      <dgm:t>
        <a:bodyPr/>
        <a:lstStyle/>
        <a:p>
          <a:pPr rtl="0"/>
          <a:r>
            <a:rPr lang="en-US" sz="2800" b="1" dirty="0" smtClean="0">
              <a:latin typeface="Book Antiqua" pitchFamily="18" charset="0"/>
            </a:rPr>
            <a:t>Repetition</a:t>
          </a:r>
          <a:r>
            <a:rPr lang="en-US" sz="1800" b="1" dirty="0" smtClean="0">
              <a:latin typeface="Book Antiqua" pitchFamily="18" charset="0"/>
            </a:rPr>
            <a:t>: </a:t>
          </a:r>
          <a:r>
            <a:rPr lang="en-US" sz="1800" dirty="0" smtClean="0">
              <a:latin typeface="Book Antiqua" pitchFamily="18" charset="0"/>
            </a:rPr>
            <a:t>can be either choral or individual.</a:t>
          </a:r>
          <a:endParaRPr lang="tr-TR" sz="1800" dirty="0">
            <a:latin typeface="Book Antiqua" pitchFamily="18" charset="0"/>
          </a:endParaRPr>
        </a:p>
      </dgm:t>
    </dgm:pt>
    <dgm:pt modelId="{BDB441F3-0E57-4EA4-BFEC-DB78A11F6E64}" type="parTrans" cxnId="{63499761-631D-4311-BD77-E65191B92C1C}">
      <dgm:prSet/>
      <dgm:spPr/>
      <dgm:t>
        <a:bodyPr/>
        <a:lstStyle/>
        <a:p>
          <a:endParaRPr lang="en-US"/>
        </a:p>
      </dgm:t>
    </dgm:pt>
    <dgm:pt modelId="{008A55E9-A17B-4836-9A62-943C72D9B08D}" type="sibTrans" cxnId="{63499761-631D-4311-BD77-E65191B92C1C}">
      <dgm:prSet/>
      <dgm:spPr/>
      <dgm:t>
        <a:bodyPr/>
        <a:lstStyle/>
        <a:p>
          <a:endParaRPr lang="en-US"/>
        </a:p>
      </dgm:t>
    </dgm:pt>
    <dgm:pt modelId="{EC69E7DD-38EF-4A2E-B43D-A41A77BB4C19}">
      <dgm:prSet custT="1"/>
      <dgm:spPr/>
      <dgm:t>
        <a:bodyPr/>
        <a:lstStyle/>
        <a:p>
          <a:pPr rtl="0"/>
          <a:r>
            <a:rPr lang="en-US" sz="1800" dirty="0" smtClean="0">
              <a:latin typeface="Book Antiqua" pitchFamily="18" charset="0"/>
            </a:rPr>
            <a:t>For choral repetition to be effective; start the chorus clearly, </a:t>
          </a:r>
          <a:endParaRPr lang="tr-TR" sz="1800" dirty="0">
            <a:latin typeface="Book Antiqua" pitchFamily="18" charset="0"/>
          </a:endParaRPr>
        </a:p>
      </dgm:t>
    </dgm:pt>
    <dgm:pt modelId="{D89AB0F9-6F57-4464-935B-74D78ED5EDC9}" type="parTrans" cxnId="{D4D7C59D-ED7A-489B-9580-73362169D4A6}">
      <dgm:prSet/>
      <dgm:spPr/>
      <dgm:t>
        <a:bodyPr/>
        <a:lstStyle/>
        <a:p>
          <a:endParaRPr lang="en-US"/>
        </a:p>
      </dgm:t>
    </dgm:pt>
    <dgm:pt modelId="{8EA6EC63-45C1-41EA-896C-0709F3ACD083}" type="sibTrans" cxnId="{D4D7C59D-ED7A-489B-9580-73362169D4A6}">
      <dgm:prSet/>
      <dgm:spPr/>
      <dgm:t>
        <a:bodyPr/>
        <a:lstStyle/>
        <a:p>
          <a:endParaRPr lang="en-US"/>
        </a:p>
      </dgm:t>
    </dgm:pt>
    <dgm:pt modelId="{E9765D15-C8A8-4F2C-91DE-BBC075DB08D0}">
      <dgm:prSet custT="1"/>
      <dgm:spPr/>
      <dgm:t>
        <a:bodyPr/>
        <a:lstStyle/>
        <a:p>
          <a:pPr rtl="0"/>
          <a:r>
            <a:rPr lang="en-US" sz="1800" dirty="0" smtClean="0">
              <a:latin typeface="Book Antiqua" pitchFamily="18" charset="0"/>
            </a:rPr>
            <a:t>help </a:t>
          </a:r>
          <a:r>
            <a:rPr lang="en-US" sz="1800" dirty="0" err="1" smtClean="0">
              <a:latin typeface="Book Antiqua" pitchFamily="18" charset="0"/>
            </a:rPr>
            <a:t>sts</a:t>
          </a:r>
          <a:r>
            <a:rPr lang="en-US" sz="1800" dirty="0" smtClean="0">
              <a:latin typeface="Book Antiqua" pitchFamily="18" charset="0"/>
            </a:rPr>
            <a:t> with the rhythm by conducting with your arms and hands. </a:t>
          </a:r>
          <a:endParaRPr lang="tr-TR" sz="1800" dirty="0">
            <a:latin typeface="Book Antiqua" pitchFamily="18" charset="0"/>
          </a:endParaRPr>
        </a:p>
      </dgm:t>
    </dgm:pt>
    <dgm:pt modelId="{E56E1458-93BF-48A8-A5FD-F46142C835D2}" type="parTrans" cxnId="{869161B3-C8A6-4C0F-95DF-31DB1FA51AEB}">
      <dgm:prSet/>
      <dgm:spPr/>
      <dgm:t>
        <a:bodyPr/>
        <a:lstStyle/>
        <a:p>
          <a:endParaRPr lang="en-US"/>
        </a:p>
      </dgm:t>
    </dgm:pt>
    <dgm:pt modelId="{982F00D2-2DF7-49DD-88E3-14354C805859}" type="sibTrans" cxnId="{869161B3-C8A6-4C0F-95DF-31DB1FA51AEB}">
      <dgm:prSet/>
      <dgm:spPr/>
      <dgm:t>
        <a:bodyPr/>
        <a:lstStyle/>
        <a:p>
          <a:endParaRPr lang="en-US"/>
        </a:p>
      </dgm:t>
    </dgm:pt>
    <dgm:pt modelId="{82819B4E-AB53-4C3A-BDE0-77551057CA6A}">
      <dgm:prSet custT="1"/>
      <dgm:spPr/>
      <dgm:t>
        <a:bodyPr/>
        <a:lstStyle/>
        <a:p>
          <a:pPr rtl="0"/>
          <a:r>
            <a:rPr lang="en-US" sz="1800" dirty="0" smtClean="0">
              <a:latin typeface="Book Antiqua" pitchFamily="18" charset="0"/>
            </a:rPr>
            <a:t>Choral repetition can be invigorating because it gives all </a:t>
          </a:r>
          <a:r>
            <a:rPr lang="en-US" sz="1800" dirty="0" err="1" smtClean="0">
              <a:latin typeface="Book Antiqua" pitchFamily="18" charset="0"/>
            </a:rPr>
            <a:t>sts</a:t>
          </a:r>
          <a:r>
            <a:rPr lang="en-US" sz="1800" dirty="0" smtClean="0">
              <a:latin typeface="Book Antiqua" pitchFamily="18" charset="0"/>
            </a:rPr>
            <a:t> a chance to speak together.</a:t>
          </a:r>
          <a:endParaRPr lang="tr-TR" sz="1800" dirty="0">
            <a:latin typeface="Book Antiqua" pitchFamily="18" charset="0"/>
          </a:endParaRPr>
        </a:p>
      </dgm:t>
    </dgm:pt>
    <dgm:pt modelId="{C986610C-4CE3-4F84-8ACA-9B76663FAD15}" type="parTrans" cxnId="{AD67368C-8AB9-40C4-A5FD-ED68A5722168}">
      <dgm:prSet/>
      <dgm:spPr/>
      <dgm:t>
        <a:bodyPr/>
        <a:lstStyle/>
        <a:p>
          <a:endParaRPr lang="en-US"/>
        </a:p>
      </dgm:t>
    </dgm:pt>
    <dgm:pt modelId="{0CF57998-3A7B-46EC-81DE-81659EE98597}" type="sibTrans" cxnId="{AD67368C-8AB9-40C4-A5FD-ED68A5722168}">
      <dgm:prSet/>
      <dgm:spPr/>
      <dgm:t>
        <a:bodyPr/>
        <a:lstStyle/>
        <a:p>
          <a:endParaRPr lang="en-US"/>
        </a:p>
      </dgm:t>
    </dgm:pt>
    <dgm:pt modelId="{6F5879BA-6B6E-43A9-99D2-DDC1AE5C4FD1}">
      <dgm:prSet custT="1"/>
      <dgm:spPr/>
      <dgm:t>
        <a:bodyPr/>
        <a:lstStyle/>
        <a:p>
          <a:pPr rtl="0"/>
          <a:r>
            <a:rPr lang="en-US" sz="1800" dirty="0" smtClean="0">
              <a:latin typeface="Book Antiqua" pitchFamily="18" charset="0"/>
            </a:rPr>
            <a:t>Sometimes teachers divide the class in half (semi-chorus).</a:t>
          </a:r>
          <a:endParaRPr lang="tr-TR" sz="1800" dirty="0">
            <a:latin typeface="Book Antiqua" pitchFamily="18" charset="0"/>
          </a:endParaRPr>
        </a:p>
      </dgm:t>
    </dgm:pt>
    <dgm:pt modelId="{C7499213-1EE2-46D0-83D0-A1899EF9EDF6}" type="parTrans" cxnId="{B512B045-E5DB-480D-A91A-E5AD4536B898}">
      <dgm:prSet/>
      <dgm:spPr/>
      <dgm:t>
        <a:bodyPr/>
        <a:lstStyle/>
        <a:p>
          <a:endParaRPr lang="en-US"/>
        </a:p>
      </dgm:t>
    </dgm:pt>
    <dgm:pt modelId="{B16827D0-4DB9-41FE-A215-8CDC90CC1A79}" type="sibTrans" cxnId="{B512B045-E5DB-480D-A91A-E5AD4536B898}">
      <dgm:prSet/>
      <dgm:spPr/>
      <dgm:t>
        <a:bodyPr/>
        <a:lstStyle/>
        <a:p>
          <a:endParaRPr lang="en-US"/>
        </a:p>
      </dgm:t>
    </dgm:pt>
    <dgm:pt modelId="{CB99C6C5-7A41-4DEC-B076-3FF4981C3F29}">
      <dgm:prSet custT="1"/>
      <dgm:spPr/>
      <dgm:t>
        <a:bodyPr/>
        <a:lstStyle/>
        <a:p>
          <a:pPr rtl="0"/>
          <a:r>
            <a:rPr lang="en-US" sz="1800" dirty="0" smtClean="0">
              <a:latin typeface="Book Antiqua" pitchFamily="18" charset="0"/>
            </a:rPr>
            <a:t>We may ask for individual repetition, after chorus, by nominating, </a:t>
          </a:r>
          <a:endParaRPr lang="tr-TR" sz="1800" dirty="0">
            <a:latin typeface="Book Antiqua" pitchFamily="18" charset="0"/>
          </a:endParaRPr>
        </a:p>
      </dgm:t>
    </dgm:pt>
    <dgm:pt modelId="{D3923FAC-8761-44BC-82E8-6AED811F317F}" type="parTrans" cxnId="{1077B640-9E55-4894-9E6F-29F8592479E0}">
      <dgm:prSet/>
      <dgm:spPr/>
      <dgm:t>
        <a:bodyPr/>
        <a:lstStyle/>
        <a:p>
          <a:endParaRPr lang="en-US"/>
        </a:p>
      </dgm:t>
    </dgm:pt>
    <dgm:pt modelId="{F826AC3B-F04F-480F-BFD9-206939AB3FAD}" type="sibTrans" cxnId="{1077B640-9E55-4894-9E6F-29F8592479E0}">
      <dgm:prSet/>
      <dgm:spPr/>
      <dgm:t>
        <a:bodyPr/>
        <a:lstStyle/>
        <a:p>
          <a:endParaRPr lang="en-US"/>
        </a:p>
      </dgm:t>
    </dgm:pt>
    <dgm:pt modelId="{B7DD000A-81C1-4599-A4A7-5442CD167B5C}">
      <dgm:prSet custT="1"/>
      <dgm:spPr/>
      <dgm:t>
        <a:bodyPr/>
        <a:lstStyle/>
        <a:p>
          <a:pPr rtl="0"/>
          <a:r>
            <a:rPr lang="en-US" sz="1800" dirty="0" smtClean="0">
              <a:latin typeface="Book Antiqua" pitchFamily="18" charset="0"/>
            </a:rPr>
            <a:t>be careful not to nominate </a:t>
          </a:r>
          <a:r>
            <a:rPr lang="en-US" sz="1800" dirty="0" err="1" smtClean="0">
              <a:latin typeface="Book Antiqua" pitchFamily="18" charset="0"/>
            </a:rPr>
            <a:t>sts</a:t>
          </a:r>
          <a:r>
            <a:rPr lang="en-US" sz="1800" dirty="0" smtClean="0">
              <a:latin typeface="Book Antiqua" pitchFamily="18" charset="0"/>
            </a:rPr>
            <a:t> in obvious order, will not keep </a:t>
          </a:r>
          <a:r>
            <a:rPr lang="en-US" sz="1800" dirty="0" err="1" smtClean="0">
              <a:latin typeface="Book Antiqua" pitchFamily="18" charset="0"/>
            </a:rPr>
            <a:t>sts</a:t>
          </a:r>
          <a:r>
            <a:rPr lang="en-US" sz="1800" dirty="0" smtClean="0">
              <a:latin typeface="Book Antiqua" pitchFamily="18" charset="0"/>
            </a:rPr>
            <a:t> on their toes.</a:t>
          </a:r>
          <a:endParaRPr lang="tr-TR" sz="1800" dirty="0">
            <a:latin typeface="Book Antiqua" pitchFamily="18" charset="0"/>
          </a:endParaRPr>
        </a:p>
      </dgm:t>
    </dgm:pt>
    <dgm:pt modelId="{47557038-4191-44DE-8030-A014D37380C6}" type="parTrans" cxnId="{DD9A57EF-8B62-48FA-A34A-DCBD263579AC}">
      <dgm:prSet/>
      <dgm:spPr/>
      <dgm:t>
        <a:bodyPr/>
        <a:lstStyle/>
        <a:p>
          <a:endParaRPr lang="en-US"/>
        </a:p>
      </dgm:t>
    </dgm:pt>
    <dgm:pt modelId="{0828A400-7BAB-4CA6-B52A-64B90973EDEB}" type="sibTrans" cxnId="{DD9A57EF-8B62-48FA-A34A-DCBD263579AC}">
      <dgm:prSet/>
      <dgm:spPr/>
      <dgm:t>
        <a:bodyPr/>
        <a:lstStyle/>
        <a:p>
          <a:endParaRPr lang="en-US"/>
        </a:p>
      </dgm:t>
    </dgm:pt>
    <dgm:pt modelId="{2E905A05-D912-4C48-9482-16061C1F4BC2}">
      <dgm:prSet custT="1"/>
      <dgm:spPr/>
      <dgm:t>
        <a:bodyPr/>
        <a:lstStyle/>
        <a:p>
          <a:pPr rtl="0"/>
          <a:r>
            <a:rPr lang="en-US" sz="1800" dirty="0" smtClean="0">
              <a:latin typeface="Book Antiqua" pitchFamily="18" charset="0"/>
            </a:rPr>
            <a:t>In individual repetition, </a:t>
          </a:r>
          <a:r>
            <a:rPr lang="en-US" sz="1800" dirty="0" err="1" smtClean="0">
              <a:latin typeface="Book Antiqua" pitchFamily="18" charset="0"/>
            </a:rPr>
            <a:t>sts</a:t>
          </a:r>
          <a:r>
            <a:rPr lang="en-US" sz="1800" dirty="0" smtClean="0">
              <a:latin typeface="Book Antiqua" pitchFamily="18" charset="0"/>
            </a:rPr>
            <a:t> to say word or phrase quietly to themselves, </a:t>
          </a:r>
          <a:endParaRPr lang="tr-TR" sz="1800" dirty="0">
            <a:latin typeface="Book Antiqua" pitchFamily="18" charset="0"/>
          </a:endParaRPr>
        </a:p>
      </dgm:t>
    </dgm:pt>
    <dgm:pt modelId="{7C74E8D3-7C3B-435B-88E2-F259DBD945B3}" type="parTrans" cxnId="{6675A31D-F1F0-44BB-8BE2-5E053CAF53DD}">
      <dgm:prSet/>
      <dgm:spPr/>
      <dgm:t>
        <a:bodyPr/>
        <a:lstStyle/>
        <a:p>
          <a:endParaRPr lang="en-US"/>
        </a:p>
      </dgm:t>
    </dgm:pt>
    <dgm:pt modelId="{9162F7D7-69DB-411F-BEAF-C51E13CAACF4}" type="sibTrans" cxnId="{6675A31D-F1F0-44BB-8BE2-5E053CAF53DD}">
      <dgm:prSet/>
      <dgm:spPr/>
      <dgm:t>
        <a:bodyPr/>
        <a:lstStyle/>
        <a:p>
          <a:endParaRPr lang="en-US"/>
        </a:p>
      </dgm:t>
    </dgm:pt>
    <dgm:pt modelId="{F6E3B9DB-4198-4394-B350-7B2177530ACE}">
      <dgm:prSet custT="1"/>
      <dgm:spPr/>
      <dgm:t>
        <a:bodyPr/>
        <a:lstStyle/>
        <a:p>
          <a:pPr rtl="0"/>
          <a:r>
            <a:rPr lang="en-US" sz="1800" dirty="0" smtClean="0">
              <a:latin typeface="Book Antiqua" pitchFamily="18" charset="0"/>
            </a:rPr>
            <a:t>murmuring it a few times as they get used to saying it.</a:t>
          </a:r>
          <a:endParaRPr lang="tr-TR" sz="1800" dirty="0">
            <a:latin typeface="Book Antiqua" pitchFamily="18" charset="0"/>
          </a:endParaRPr>
        </a:p>
      </dgm:t>
    </dgm:pt>
    <dgm:pt modelId="{5C53B4F3-DB59-487D-A450-C58BFDEAE765}" type="parTrans" cxnId="{C79A3E87-8A9B-40E6-82C9-DFC5C0DEE25D}">
      <dgm:prSet/>
      <dgm:spPr/>
      <dgm:t>
        <a:bodyPr/>
        <a:lstStyle/>
        <a:p>
          <a:endParaRPr lang="en-US"/>
        </a:p>
      </dgm:t>
    </dgm:pt>
    <dgm:pt modelId="{917D1DF3-7B18-4B7D-AAFA-B60ABF974FEC}" type="sibTrans" cxnId="{C79A3E87-8A9B-40E6-82C9-DFC5C0DEE25D}">
      <dgm:prSet/>
      <dgm:spPr/>
      <dgm:t>
        <a:bodyPr/>
        <a:lstStyle/>
        <a:p>
          <a:endParaRPr lang="en-US"/>
        </a:p>
      </dgm:t>
    </dgm:pt>
    <dgm:pt modelId="{1B5427AE-5B76-48A8-968E-70A086B11CDC}">
      <dgm:prSet custT="1"/>
      <dgm:spPr/>
      <dgm:t>
        <a:bodyPr/>
        <a:lstStyle/>
        <a:p>
          <a:pPr rtl="0"/>
          <a:r>
            <a:rPr lang="en-US" sz="2800" b="1" dirty="0" smtClean="0">
              <a:latin typeface="Book Antiqua" pitchFamily="18" charset="0"/>
            </a:rPr>
            <a:t>Drills</a:t>
          </a:r>
          <a:r>
            <a:rPr lang="en-US" sz="1800" b="1" dirty="0" smtClean="0">
              <a:latin typeface="Book Antiqua" pitchFamily="18" charset="0"/>
            </a:rPr>
            <a:t>: </a:t>
          </a:r>
          <a:r>
            <a:rPr lang="tr-TR" sz="1800" b="1" dirty="0" smtClean="0">
              <a:latin typeface="Book Antiqua" pitchFamily="18" charset="0"/>
            </a:rPr>
            <a:t> </a:t>
          </a:r>
          <a:r>
            <a:rPr lang="en-US" sz="1800" dirty="0" smtClean="0">
              <a:latin typeface="Book Antiqua" pitchFamily="18" charset="0"/>
            </a:rPr>
            <a:t>we may organize a quick cue-response session to encourage controlled practice of the new language.</a:t>
          </a:r>
          <a:endParaRPr lang="tr-TR" sz="1800" dirty="0">
            <a:latin typeface="Book Antiqua" pitchFamily="18" charset="0"/>
          </a:endParaRPr>
        </a:p>
      </dgm:t>
    </dgm:pt>
    <dgm:pt modelId="{494CC62B-1C71-40B2-AAE7-982D60617345}" type="parTrans" cxnId="{DCE07683-DB92-45B7-BBBC-34624062F840}">
      <dgm:prSet/>
      <dgm:spPr/>
      <dgm:t>
        <a:bodyPr/>
        <a:lstStyle/>
        <a:p>
          <a:endParaRPr lang="en-US"/>
        </a:p>
      </dgm:t>
    </dgm:pt>
    <dgm:pt modelId="{369794C7-6C7A-442A-B2C3-B8AC23FF9F1E}" type="sibTrans" cxnId="{DCE07683-DB92-45B7-BBBC-34624062F840}">
      <dgm:prSet/>
      <dgm:spPr/>
      <dgm:t>
        <a:bodyPr/>
        <a:lstStyle/>
        <a:p>
          <a:endParaRPr lang="en-US"/>
        </a:p>
      </dgm:t>
    </dgm:pt>
    <dgm:pt modelId="{034A53C8-E945-4D7B-AAA7-3191159541A6}">
      <dgm:prSet custT="1"/>
      <dgm:spPr/>
      <dgm:t>
        <a:bodyPr/>
        <a:lstStyle/>
        <a:p>
          <a:pPr rtl="0"/>
          <a:r>
            <a:rPr lang="en-US" sz="1800" dirty="0" smtClean="0">
              <a:latin typeface="Book Antiqua" pitchFamily="18" charset="0"/>
            </a:rPr>
            <a:t>We can use cards as cue. </a:t>
          </a:r>
          <a:endParaRPr lang="tr-TR" sz="1800" dirty="0">
            <a:latin typeface="Book Antiqua" pitchFamily="18" charset="0"/>
          </a:endParaRPr>
        </a:p>
      </dgm:t>
    </dgm:pt>
    <dgm:pt modelId="{24D9F9FE-40C0-4C49-9CD1-6D39B820F26F}" type="parTrans" cxnId="{0AB0B6B4-6890-4BFD-B6B5-7D9A64BA7791}">
      <dgm:prSet/>
      <dgm:spPr/>
      <dgm:t>
        <a:bodyPr/>
        <a:lstStyle/>
        <a:p>
          <a:endParaRPr lang="en-US"/>
        </a:p>
      </dgm:t>
    </dgm:pt>
    <dgm:pt modelId="{5C8E2F8D-DA8F-45A2-9570-95C55995CE67}" type="sibTrans" cxnId="{0AB0B6B4-6890-4BFD-B6B5-7D9A64BA7791}">
      <dgm:prSet/>
      <dgm:spPr/>
      <dgm:t>
        <a:bodyPr/>
        <a:lstStyle/>
        <a:p>
          <a:endParaRPr lang="en-US"/>
        </a:p>
      </dgm:t>
    </dgm:pt>
    <dgm:pt modelId="{E0E07050-866E-46C5-9138-8F89D88DE6F1}">
      <dgm:prSet custT="1"/>
      <dgm:spPr/>
      <dgm:t>
        <a:bodyPr/>
        <a:lstStyle/>
        <a:p>
          <a:pPr rtl="0"/>
          <a:r>
            <a:rPr lang="en-US" sz="1800" dirty="0" smtClean="0">
              <a:latin typeface="Book Antiqua" pitchFamily="18" charset="0"/>
            </a:rPr>
            <a:t>Cues can be also verbal or non-verbal. </a:t>
          </a:r>
          <a:endParaRPr lang="tr-TR" sz="1800" dirty="0">
            <a:latin typeface="Book Antiqua" pitchFamily="18" charset="0"/>
          </a:endParaRPr>
        </a:p>
      </dgm:t>
    </dgm:pt>
    <dgm:pt modelId="{C8F43BCB-097A-4001-9CE1-5886A981A42A}" type="parTrans" cxnId="{487F023E-8A30-4225-A53A-B5D049E31140}">
      <dgm:prSet/>
      <dgm:spPr/>
      <dgm:t>
        <a:bodyPr/>
        <a:lstStyle/>
        <a:p>
          <a:endParaRPr lang="en-US"/>
        </a:p>
      </dgm:t>
    </dgm:pt>
    <dgm:pt modelId="{06073113-BF6D-4668-AE60-73FE88204630}" type="sibTrans" cxnId="{487F023E-8A30-4225-A53A-B5D049E31140}">
      <dgm:prSet/>
      <dgm:spPr/>
      <dgm:t>
        <a:bodyPr/>
        <a:lstStyle/>
        <a:p>
          <a:endParaRPr lang="en-US"/>
        </a:p>
      </dgm:t>
    </dgm:pt>
    <dgm:pt modelId="{771107D3-7EAD-42CD-B2DD-A1AFA8084B93}">
      <dgm:prSet custT="1"/>
      <dgm:spPr/>
      <dgm:t>
        <a:bodyPr/>
        <a:lstStyle/>
        <a:p>
          <a:pPr rtl="0"/>
          <a:r>
            <a:rPr lang="en-US" sz="1800" dirty="0" smtClean="0">
              <a:latin typeface="Book Antiqua" pitchFamily="18" charset="0"/>
            </a:rPr>
            <a:t>If we think students need more controlled practice, we can put them in pairs </a:t>
          </a:r>
          <a:endParaRPr lang="tr-TR" sz="1800" dirty="0">
            <a:latin typeface="Book Antiqua" pitchFamily="18" charset="0"/>
          </a:endParaRPr>
        </a:p>
      </dgm:t>
    </dgm:pt>
    <dgm:pt modelId="{8DA97E6E-103C-4DCE-A680-7C58D3500C58}" type="parTrans" cxnId="{80D0A5B7-A804-4EBE-95AC-5BD65D4BC0F5}">
      <dgm:prSet/>
      <dgm:spPr/>
      <dgm:t>
        <a:bodyPr/>
        <a:lstStyle/>
        <a:p>
          <a:endParaRPr lang="en-US"/>
        </a:p>
      </dgm:t>
    </dgm:pt>
    <dgm:pt modelId="{F0A1BFF6-8F1D-4EAD-8DC9-DE866493C817}" type="sibTrans" cxnId="{80D0A5B7-A804-4EBE-95AC-5BD65D4BC0F5}">
      <dgm:prSet/>
      <dgm:spPr/>
      <dgm:t>
        <a:bodyPr/>
        <a:lstStyle/>
        <a:p>
          <a:endParaRPr lang="en-US"/>
        </a:p>
      </dgm:t>
    </dgm:pt>
    <dgm:pt modelId="{901E3CC4-4F83-4904-AD78-0489679F8995}">
      <dgm:prSet custT="1"/>
      <dgm:spPr/>
      <dgm:t>
        <a:bodyPr/>
        <a:lstStyle/>
        <a:p>
          <a:pPr rtl="0"/>
          <a:r>
            <a:rPr lang="en-US" sz="1800" dirty="0" smtClean="0">
              <a:latin typeface="Book Antiqua" pitchFamily="18" charset="0"/>
            </a:rPr>
            <a:t>ask them to continue saying the new words or phrases to each other.</a:t>
          </a:r>
          <a:endParaRPr lang="en-US" sz="1800" dirty="0">
            <a:latin typeface="Book Antiqua" pitchFamily="18" charset="0"/>
          </a:endParaRPr>
        </a:p>
      </dgm:t>
    </dgm:pt>
    <dgm:pt modelId="{9BF8D28B-C6D6-4E0B-A1A9-F606D131863E}" type="parTrans" cxnId="{5542B8AC-29AF-4962-B614-8115B8659FF3}">
      <dgm:prSet/>
      <dgm:spPr/>
      <dgm:t>
        <a:bodyPr/>
        <a:lstStyle/>
        <a:p>
          <a:endParaRPr lang="en-US"/>
        </a:p>
      </dgm:t>
    </dgm:pt>
    <dgm:pt modelId="{C241B7A9-015D-467F-BE6A-C3A824F4DB83}" type="sibTrans" cxnId="{5542B8AC-29AF-4962-B614-8115B8659FF3}">
      <dgm:prSet/>
      <dgm:spPr/>
      <dgm:t>
        <a:bodyPr/>
        <a:lstStyle/>
        <a:p>
          <a:endParaRPr lang="en-US"/>
        </a:p>
      </dgm:t>
    </dgm:pt>
    <dgm:pt modelId="{5C997DE7-2B4E-492D-9F36-8045A874D4EB}" type="pres">
      <dgm:prSet presAssocID="{4CE8AD1B-9D80-41A3-A672-5FABDB5EBF89}" presName="linear" presStyleCnt="0">
        <dgm:presLayoutVars>
          <dgm:animLvl val="lvl"/>
          <dgm:resizeHandles val="exact"/>
        </dgm:presLayoutVars>
      </dgm:prSet>
      <dgm:spPr/>
      <dgm:t>
        <a:bodyPr/>
        <a:lstStyle/>
        <a:p>
          <a:endParaRPr lang="en-US"/>
        </a:p>
      </dgm:t>
    </dgm:pt>
    <dgm:pt modelId="{A08B56A2-355A-4814-84FB-BB5044CD0399}" type="pres">
      <dgm:prSet presAssocID="{171BE5BC-0C51-4BF2-A6A4-39F742EFB034}" presName="parentText" presStyleLbl="node1" presStyleIdx="0" presStyleCnt="15">
        <dgm:presLayoutVars>
          <dgm:chMax val="0"/>
          <dgm:bulletEnabled val="1"/>
        </dgm:presLayoutVars>
      </dgm:prSet>
      <dgm:spPr/>
      <dgm:t>
        <a:bodyPr/>
        <a:lstStyle/>
        <a:p>
          <a:endParaRPr lang="en-US"/>
        </a:p>
      </dgm:t>
    </dgm:pt>
    <dgm:pt modelId="{86DCF642-DDA4-4E16-96EB-618DCF9D45B5}" type="pres">
      <dgm:prSet presAssocID="{A8A080E0-6C08-4BA2-B90E-4C46644F29A5}" presName="spacer" presStyleCnt="0"/>
      <dgm:spPr/>
    </dgm:pt>
    <dgm:pt modelId="{C4CABBF3-3A9B-4D7D-AF7C-89FC9DBF8197}" type="pres">
      <dgm:prSet presAssocID="{C308DC10-CC9B-4856-BDA6-16B934AEF11B}" presName="parentText" presStyleLbl="node1" presStyleIdx="1" presStyleCnt="15">
        <dgm:presLayoutVars>
          <dgm:chMax val="0"/>
          <dgm:bulletEnabled val="1"/>
        </dgm:presLayoutVars>
      </dgm:prSet>
      <dgm:spPr/>
      <dgm:t>
        <a:bodyPr/>
        <a:lstStyle/>
        <a:p>
          <a:endParaRPr lang="en-US"/>
        </a:p>
      </dgm:t>
    </dgm:pt>
    <dgm:pt modelId="{533F38CF-4309-482C-AB70-D63221B49DAB}" type="pres">
      <dgm:prSet presAssocID="{008A55E9-A17B-4836-9A62-943C72D9B08D}" presName="spacer" presStyleCnt="0"/>
      <dgm:spPr/>
    </dgm:pt>
    <dgm:pt modelId="{B96CE23F-7669-4AEB-B2B8-BB4728518485}" type="pres">
      <dgm:prSet presAssocID="{EC69E7DD-38EF-4A2E-B43D-A41A77BB4C19}" presName="parentText" presStyleLbl="node1" presStyleIdx="2" presStyleCnt="15">
        <dgm:presLayoutVars>
          <dgm:chMax val="0"/>
          <dgm:bulletEnabled val="1"/>
        </dgm:presLayoutVars>
      </dgm:prSet>
      <dgm:spPr/>
      <dgm:t>
        <a:bodyPr/>
        <a:lstStyle/>
        <a:p>
          <a:endParaRPr lang="en-US"/>
        </a:p>
      </dgm:t>
    </dgm:pt>
    <dgm:pt modelId="{C7E490A7-5015-461E-BCF1-FC003E5643F6}" type="pres">
      <dgm:prSet presAssocID="{8EA6EC63-45C1-41EA-896C-0709F3ACD083}" presName="spacer" presStyleCnt="0"/>
      <dgm:spPr/>
    </dgm:pt>
    <dgm:pt modelId="{C1720029-5BF0-4835-8AC5-E0A1070C9093}" type="pres">
      <dgm:prSet presAssocID="{E9765D15-C8A8-4F2C-91DE-BBC075DB08D0}" presName="parentText" presStyleLbl="node1" presStyleIdx="3" presStyleCnt="15">
        <dgm:presLayoutVars>
          <dgm:chMax val="0"/>
          <dgm:bulletEnabled val="1"/>
        </dgm:presLayoutVars>
      </dgm:prSet>
      <dgm:spPr/>
      <dgm:t>
        <a:bodyPr/>
        <a:lstStyle/>
        <a:p>
          <a:endParaRPr lang="en-US"/>
        </a:p>
      </dgm:t>
    </dgm:pt>
    <dgm:pt modelId="{BB1AF324-2A68-4FF8-9B65-F91FE7685D16}" type="pres">
      <dgm:prSet presAssocID="{982F00D2-2DF7-49DD-88E3-14354C805859}" presName="spacer" presStyleCnt="0"/>
      <dgm:spPr/>
    </dgm:pt>
    <dgm:pt modelId="{5B67C3EF-69EC-4923-8CB5-85E7745C89BF}" type="pres">
      <dgm:prSet presAssocID="{82819B4E-AB53-4C3A-BDE0-77551057CA6A}" presName="parentText" presStyleLbl="node1" presStyleIdx="4" presStyleCnt="15">
        <dgm:presLayoutVars>
          <dgm:chMax val="0"/>
          <dgm:bulletEnabled val="1"/>
        </dgm:presLayoutVars>
      </dgm:prSet>
      <dgm:spPr/>
      <dgm:t>
        <a:bodyPr/>
        <a:lstStyle/>
        <a:p>
          <a:endParaRPr lang="en-US"/>
        </a:p>
      </dgm:t>
    </dgm:pt>
    <dgm:pt modelId="{708AB9BB-5441-473F-B198-BB87FACB0685}" type="pres">
      <dgm:prSet presAssocID="{0CF57998-3A7B-46EC-81DE-81659EE98597}" presName="spacer" presStyleCnt="0"/>
      <dgm:spPr/>
    </dgm:pt>
    <dgm:pt modelId="{5AD7D762-76EE-42C7-911E-357B8635AC30}" type="pres">
      <dgm:prSet presAssocID="{6F5879BA-6B6E-43A9-99D2-DDC1AE5C4FD1}" presName="parentText" presStyleLbl="node1" presStyleIdx="5" presStyleCnt="15">
        <dgm:presLayoutVars>
          <dgm:chMax val="0"/>
          <dgm:bulletEnabled val="1"/>
        </dgm:presLayoutVars>
      </dgm:prSet>
      <dgm:spPr/>
      <dgm:t>
        <a:bodyPr/>
        <a:lstStyle/>
        <a:p>
          <a:endParaRPr lang="en-US"/>
        </a:p>
      </dgm:t>
    </dgm:pt>
    <dgm:pt modelId="{95501BE5-FB7F-4222-9496-4020107523FD}" type="pres">
      <dgm:prSet presAssocID="{B16827D0-4DB9-41FE-A215-8CDC90CC1A79}" presName="spacer" presStyleCnt="0"/>
      <dgm:spPr/>
    </dgm:pt>
    <dgm:pt modelId="{5098107F-8631-47CE-9C75-38ABA7761962}" type="pres">
      <dgm:prSet presAssocID="{CB99C6C5-7A41-4DEC-B076-3FF4981C3F29}" presName="parentText" presStyleLbl="node1" presStyleIdx="6" presStyleCnt="15">
        <dgm:presLayoutVars>
          <dgm:chMax val="0"/>
          <dgm:bulletEnabled val="1"/>
        </dgm:presLayoutVars>
      </dgm:prSet>
      <dgm:spPr/>
      <dgm:t>
        <a:bodyPr/>
        <a:lstStyle/>
        <a:p>
          <a:endParaRPr lang="en-US"/>
        </a:p>
      </dgm:t>
    </dgm:pt>
    <dgm:pt modelId="{39A183EE-48E3-4DB5-AA77-5002817754DD}" type="pres">
      <dgm:prSet presAssocID="{F826AC3B-F04F-480F-BFD9-206939AB3FAD}" presName="spacer" presStyleCnt="0"/>
      <dgm:spPr/>
    </dgm:pt>
    <dgm:pt modelId="{EF9CCA7A-EBB2-402A-AF6B-08D493ECE11E}" type="pres">
      <dgm:prSet presAssocID="{B7DD000A-81C1-4599-A4A7-5442CD167B5C}" presName="parentText" presStyleLbl="node1" presStyleIdx="7" presStyleCnt="15">
        <dgm:presLayoutVars>
          <dgm:chMax val="0"/>
          <dgm:bulletEnabled val="1"/>
        </dgm:presLayoutVars>
      </dgm:prSet>
      <dgm:spPr/>
      <dgm:t>
        <a:bodyPr/>
        <a:lstStyle/>
        <a:p>
          <a:endParaRPr lang="en-US"/>
        </a:p>
      </dgm:t>
    </dgm:pt>
    <dgm:pt modelId="{032E5BC1-47C6-4222-B4BC-DBD641900302}" type="pres">
      <dgm:prSet presAssocID="{0828A400-7BAB-4CA6-B52A-64B90973EDEB}" presName="spacer" presStyleCnt="0"/>
      <dgm:spPr/>
    </dgm:pt>
    <dgm:pt modelId="{DAE697D2-D5E1-4AD6-85F6-9D13E993E5C3}" type="pres">
      <dgm:prSet presAssocID="{2E905A05-D912-4C48-9482-16061C1F4BC2}" presName="parentText" presStyleLbl="node1" presStyleIdx="8" presStyleCnt="15">
        <dgm:presLayoutVars>
          <dgm:chMax val="0"/>
          <dgm:bulletEnabled val="1"/>
        </dgm:presLayoutVars>
      </dgm:prSet>
      <dgm:spPr/>
      <dgm:t>
        <a:bodyPr/>
        <a:lstStyle/>
        <a:p>
          <a:endParaRPr lang="en-US"/>
        </a:p>
      </dgm:t>
    </dgm:pt>
    <dgm:pt modelId="{A4D300E0-C425-4CEF-A8A5-04015F9BA563}" type="pres">
      <dgm:prSet presAssocID="{9162F7D7-69DB-411F-BEAF-C51E13CAACF4}" presName="spacer" presStyleCnt="0"/>
      <dgm:spPr/>
    </dgm:pt>
    <dgm:pt modelId="{9459D633-505A-4931-A78A-B7CD39CA9F81}" type="pres">
      <dgm:prSet presAssocID="{F6E3B9DB-4198-4394-B350-7B2177530ACE}" presName="parentText" presStyleLbl="node1" presStyleIdx="9" presStyleCnt="15">
        <dgm:presLayoutVars>
          <dgm:chMax val="0"/>
          <dgm:bulletEnabled val="1"/>
        </dgm:presLayoutVars>
      </dgm:prSet>
      <dgm:spPr/>
      <dgm:t>
        <a:bodyPr/>
        <a:lstStyle/>
        <a:p>
          <a:endParaRPr lang="en-US"/>
        </a:p>
      </dgm:t>
    </dgm:pt>
    <dgm:pt modelId="{DB72E5E5-0083-4F1F-A618-6717C0EA2C55}" type="pres">
      <dgm:prSet presAssocID="{917D1DF3-7B18-4B7D-AAFA-B60ABF974FEC}" presName="spacer" presStyleCnt="0"/>
      <dgm:spPr/>
    </dgm:pt>
    <dgm:pt modelId="{525170C3-73BF-4280-90EF-875CCDEAE7E8}" type="pres">
      <dgm:prSet presAssocID="{1B5427AE-5B76-48A8-968E-70A086B11CDC}" presName="parentText" presStyleLbl="node1" presStyleIdx="10" presStyleCnt="15" custScaleY="156781">
        <dgm:presLayoutVars>
          <dgm:chMax val="0"/>
          <dgm:bulletEnabled val="1"/>
        </dgm:presLayoutVars>
      </dgm:prSet>
      <dgm:spPr/>
      <dgm:t>
        <a:bodyPr/>
        <a:lstStyle/>
        <a:p>
          <a:endParaRPr lang="en-US"/>
        </a:p>
      </dgm:t>
    </dgm:pt>
    <dgm:pt modelId="{FB918047-2537-460D-9CED-64806C5B1805}" type="pres">
      <dgm:prSet presAssocID="{369794C7-6C7A-442A-B2C3-B8AC23FF9F1E}" presName="spacer" presStyleCnt="0"/>
      <dgm:spPr/>
    </dgm:pt>
    <dgm:pt modelId="{136266CD-B66D-40C6-9E36-2F4E91ADCE21}" type="pres">
      <dgm:prSet presAssocID="{034A53C8-E945-4D7B-AAA7-3191159541A6}" presName="parentText" presStyleLbl="node1" presStyleIdx="11" presStyleCnt="15" custScaleY="84208">
        <dgm:presLayoutVars>
          <dgm:chMax val="0"/>
          <dgm:bulletEnabled val="1"/>
        </dgm:presLayoutVars>
      </dgm:prSet>
      <dgm:spPr/>
      <dgm:t>
        <a:bodyPr/>
        <a:lstStyle/>
        <a:p>
          <a:endParaRPr lang="en-US"/>
        </a:p>
      </dgm:t>
    </dgm:pt>
    <dgm:pt modelId="{2BE2A950-CD6E-404B-B72B-9747C015B378}" type="pres">
      <dgm:prSet presAssocID="{5C8E2F8D-DA8F-45A2-9570-95C55995CE67}" presName="spacer" presStyleCnt="0"/>
      <dgm:spPr/>
    </dgm:pt>
    <dgm:pt modelId="{9B8046E3-E865-4F80-B1B6-9F96B7EB8E15}" type="pres">
      <dgm:prSet presAssocID="{E0E07050-866E-46C5-9138-8F89D88DE6F1}" presName="parentText" presStyleLbl="node1" presStyleIdx="12" presStyleCnt="15" custScaleY="80677">
        <dgm:presLayoutVars>
          <dgm:chMax val="0"/>
          <dgm:bulletEnabled val="1"/>
        </dgm:presLayoutVars>
      </dgm:prSet>
      <dgm:spPr/>
      <dgm:t>
        <a:bodyPr/>
        <a:lstStyle/>
        <a:p>
          <a:endParaRPr lang="en-US"/>
        </a:p>
      </dgm:t>
    </dgm:pt>
    <dgm:pt modelId="{3D70312D-47A9-46DA-B344-7C1D3F7340FF}" type="pres">
      <dgm:prSet presAssocID="{06073113-BF6D-4668-AE60-73FE88204630}" presName="spacer" presStyleCnt="0"/>
      <dgm:spPr/>
    </dgm:pt>
    <dgm:pt modelId="{ADA6E097-6C34-41FE-B69C-06FA55177899}" type="pres">
      <dgm:prSet presAssocID="{771107D3-7EAD-42CD-B2DD-A1AFA8084B93}" presName="parentText" presStyleLbl="node1" presStyleIdx="13" presStyleCnt="15" custScaleY="65176">
        <dgm:presLayoutVars>
          <dgm:chMax val="0"/>
          <dgm:bulletEnabled val="1"/>
        </dgm:presLayoutVars>
      </dgm:prSet>
      <dgm:spPr/>
      <dgm:t>
        <a:bodyPr/>
        <a:lstStyle/>
        <a:p>
          <a:endParaRPr lang="en-US"/>
        </a:p>
      </dgm:t>
    </dgm:pt>
    <dgm:pt modelId="{662BAAE3-3900-4998-AB2A-4FF5401703C5}" type="pres">
      <dgm:prSet presAssocID="{F0A1BFF6-8F1D-4EAD-8DC9-DE866493C817}" presName="spacer" presStyleCnt="0"/>
      <dgm:spPr/>
    </dgm:pt>
    <dgm:pt modelId="{94AA53FF-8EEA-4338-BF87-E37C89B561E4}" type="pres">
      <dgm:prSet presAssocID="{901E3CC4-4F83-4904-AD78-0489679F8995}" presName="parentText" presStyleLbl="node1" presStyleIdx="14" presStyleCnt="15" custScaleY="124600">
        <dgm:presLayoutVars>
          <dgm:chMax val="0"/>
          <dgm:bulletEnabled val="1"/>
        </dgm:presLayoutVars>
      </dgm:prSet>
      <dgm:spPr/>
      <dgm:t>
        <a:bodyPr/>
        <a:lstStyle/>
        <a:p>
          <a:endParaRPr lang="en-US"/>
        </a:p>
      </dgm:t>
    </dgm:pt>
  </dgm:ptLst>
  <dgm:cxnLst>
    <dgm:cxn modelId="{C79A3E87-8A9B-40E6-82C9-DFC5C0DEE25D}" srcId="{4CE8AD1B-9D80-41A3-A672-5FABDB5EBF89}" destId="{F6E3B9DB-4198-4394-B350-7B2177530ACE}" srcOrd="9" destOrd="0" parTransId="{5C53B4F3-DB59-487D-A450-C58BFDEAE765}" sibTransId="{917D1DF3-7B18-4B7D-AAFA-B60ABF974FEC}"/>
    <dgm:cxn modelId="{E36363A7-FDC7-4C43-BBEE-6E90E6109879}" type="presOf" srcId="{171BE5BC-0C51-4BF2-A6A4-39F742EFB034}" destId="{A08B56A2-355A-4814-84FB-BB5044CD0399}" srcOrd="0" destOrd="0" presId="urn:microsoft.com/office/officeart/2005/8/layout/vList2"/>
    <dgm:cxn modelId="{9B558D12-CE5B-4548-AFB6-5F55CD92BFD7}" type="presOf" srcId="{B7DD000A-81C1-4599-A4A7-5442CD167B5C}" destId="{EF9CCA7A-EBB2-402A-AF6B-08D493ECE11E}" srcOrd="0" destOrd="0" presId="urn:microsoft.com/office/officeart/2005/8/layout/vList2"/>
    <dgm:cxn modelId="{84CF2DDD-86B1-4797-9CF1-F5137A633E68}" type="presOf" srcId="{EC69E7DD-38EF-4A2E-B43D-A41A77BB4C19}" destId="{B96CE23F-7669-4AEB-B2B8-BB4728518485}" srcOrd="0" destOrd="0" presId="urn:microsoft.com/office/officeart/2005/8/layout/vList2"/>
    <dgm:cxn modelId="{6675A31D-F1F0-44BB-8BE2-5E053CAF53DD}" srcId="{4CE8AD1B-9D80-41A3-A672-5FABDB5EBF89}" destId="{2E905A05-D912-4C48-9482-16061C1F4BC2}" srcOrd="8" destOrd="0" parTransId="{7C74E8D3-7C3B-435B-88E2-F259DBD945B3}" sibTransId="{9162F7D7-69DB-411F-BEAF-C51E13CAACF4}"/>
    <dgm:cxn modelId="{051A7A48-4B1E-4813-BAA5-AE9AF6C5F1A8}" type="presOf" srcId="{E9765D15-C8A8-4F2C-91DE-BBC075DB08D0}" destId="{C1720029-5BF0-4835-8AC5-E0A1070C9093}" srcOrd="0" destOrd="0" presId="urn:microsoft.com/office/officeart/2005/8/layout/vList2"/>
    <dgm:cxn modelId="{F695CBA6-3710-4E7B-8BF7-5A0D88363FAE}" type="presOf" srcId="{CB99C6C5-7A41-4DEC-B076-3FF4981C3F29}" destId="{5098107F-8631-47CE-9C75-38ABA7761962}" srcOrd="0" destOrd="0" presId="urn:microsoft.com/office/officeart/2005/8/layout/vList2"/>
    <dgm:cxn modelId="{3D4A0F63-C172-4BD6-83C5-4194C488E54F}" type="presOf" srcId="{82819B4E-AB53-4C3A-BDE0-77551057CA6A}" destId="{5B67C3EF-69EC-4923-8CB5-85E7745C89BF}" srcOrd="0" destOrd="0" presId="urn:microsoft.com/office/officeart/2005/8/layout/vList2"/>
    <dgm:cxn modelId="{083F6CDE-D02D-4D86-8357-AD60245CE96F}" type="presOf" srcId="{901E3CC4-4F83-4904-AD78-0489679F8995}" destId="{94AA53FF-8EEA-4338-BF87-E37C89B561E4}" srcOrd="0" destOrd="0" presId="urn:microsoft.com/office/officeart/2005/8/layout/vList2"/>
    <dgm:cxn modelId="{D4D7C59D-ED7A-489B-9580-73362169D4A6}" srcId="{4CE8AD1B-9D80-41A3-A672-5FABDB5EBF89}" destId="{EC69E7DD-38EF-4A2E-B43D-A41A77BB4C19}" srcOrd="2" destOrd="0" parTransId="{D89AB0F9-6F57-4464-935B-74D78ED5EDC9}" sibTransId="{8EA6EC63-45C1-41EA-896C-0709F3ACD083}"/>
    <dgm:cxn modelId="{B512B045-E5DB-480D-A91A-E5AD4536B898}" srcId="{4CE8AD1B-9D80-41A3-A672-5FABDB5EBF89}" destId="{6F5879BA-6B6E-43A9-99D2-DDC1AE5C4FD1}" srcOrd="5" destOrd="0" parTransId="{C7499213-1EE2-46D0-83D0-A1899EF9EDF6}" sibTransId="{B16827D0-4DB9-41FE-A215-8CDC90CC1A79}"/>
    <dgm:cxn modelId="{E9EBBC83-AF05-4B6B-9054-E5FBD689686D}" srcId="{4CE8AD1B-9D80-41A3-A672-5FABDB5EBF89}" destId="{171BE5BC-0C51-4BF2-A6A4-39F742EFB034}" srcOrd="0" destOrd="0" parTransId="{1A837A5E-9CCA-478C-B8BA-1E0DB6D1272F}" sibTransId="{A8A080E0-6C08-4BA2-B90E-4C46644F29A5}"/>
    <dgm:cxn modelId="{869161B3-C8A6-4C0F-95DF-31DB1FA51AEB}" srcId="{4CE8AD1B-9D80-41A3-A672-5FABDB5EBF89}" destId="{E9765D15-C8A8-4F2C-91DE-BBC075DB08D0}" srcOrd="3" destOrd="0" parTransId="{E56E1458-93BF-48A8-A5FD-F46142C835D2}" sibTransId="{982F00D2-2DF7-49DD-88E3-14354C805859}"/>
    <dgm:cxn modelId="{DD9A57EF-8B62-48FA-A34A-DCBD263579AC}" srcId="{4CE8AD1B-9D80-41A3-A672-5FABDB5EBF89}" destId="{B7DD000A-81C1-4599-A4A7-5442CD167B5C}" srcOrd="7" destOrd="0" parTransId="{47557038-4191-44DE-8030-A014D37380C6}" sibTransId="{0828A400-7BAB-4CA6-B52A-64B90973EDEB}"/>
    <dgm:cxn modelId="{91D2E7A1-3C89-4C4F-AA7C-729E6DDA839B}" type="presOf" srcId="{E0E07050-866E-46C5-9138-8F89D88DE6F1}" destId="{9B8046E3-E865-4F80-B1B6-9F96B7EB8E15}" srcOrd="0" destOrd="0" presId="urn:microsoft.com/office/officeart/2005/8/layout/vList2"/>
    <dgm:cxn modelId="{1077B640-9E55-4894-9E6F-29F8592479E0}" srcId="{4CE8AD1B-9D80-41A3-A672-5FABDB5EBF89}" destId="{CB99C6C5-7A41-4DEC-B076-3FF4981C3F29}" srcOrd="6" destOrd="0" parTransId="{D3923FAC-8761-44BC-82E8-6AED811F317F}" sibTransId="{F826AC3B-F04F-480F-BFD9-206939AB3FAD}"/>
    <dgm:cxn modelId="{0AB0B6B4-6890-4BFD-B6B5-7D9A64BA7791}" srcId="{4CE8AD1B-9D80-41A3-A672-5FABDB5EBF89}" destId="{034A53C8-E945-4D7B-AAA7-3191159541A6}" srcOrd="11" destOrd="0" parTransId="{24D9F9FE-40C0-4C49-9CD1-6D39B820F26F}" sibTransId="{5C8E2F8D-DA8F-45A2-9570-95C55995CE67}"/>
    <dgm:cxn modelId="{63499761-631D-4311-BD77-E65191B92C1C}" srcId="{4CE8AD1B-9D80-41A3-A672-5FABDB5EBF89}" destId="{C308DC10-CC9B-4856-BDA6-16B934AEF11B}" srcOrd="1" destOrd="0" parTransId="{BDB441F3-0E57-4EA4-BFEC-DB78A11F6E64}" sibTransId="{008A55E9-A17B-4836-9A62-943C72D9B08D}"/>
    <dgm:cxn modelId="{541E3D39-37EB-4BE1-8A75-9BA24C5E3C49}" type="presOf" srcId="{771107D3-7EAD-42CD-B2DD-A1AFA8084B93}" destId="{ADA6E097-6C34-41FE-B69C-06FA55177899}" srcOrd="0" destOrd="0" presId="urn:microsoft.com/office/officeart/2005/8/layout/vList2"/>
    <dgm:cxn modelId="{46AA8385-7ED2-460D-8F88-0D97EE3CFF69}" type="presOf" srcId="{034A53C8-E945-4D7B-AAA7-3191159541A6}" destId="{136266CD-B66D-40C6-9E36-2F4E91ADCE21}" srcOrd="0" destOrd="0" presId="urn:microsoft.com/office/officeart/2005/8/layout/vList2"/>
    <dgm:cxn modelId="{DCE07683-DB92-45B7-BBBC-34624062F840}" srcId="{4CE8AD1B-9D80-41A3-A672-5FABDB5EBF89}" destId="{1B5427AE-5B76-48A8-968E-70A086B11CDC}" srcOrd="10" destOrd="0" parTransId="{494CC62B-1C71-40B2-AAE7-982D60617345}" sibTransId="{369794C7-6C7A-442A-B2C3-B8AC23FF9F1E}"/>
    <dgm:cxn modelId="{4F4C0025-89F0-489E-AC2B-CC67D31AF6E3}" type="presOf" srcId="{C308DC10-CC9B-4856-BDA6-16B934AEF11B}" destId="{C4CABBF3-3A9B-4D7D-AF7C-89FC9DBF8197}" srcOrd="0" destOrd="0" presId="urn:microsoft.com/office/officeart/2005/8/layout/vList2"/>
    <dgm:cxn modelId="{AD67368C-8AB9-40C4-A5FD-ED68A5722168}" srcId="{4CE8AD1B-9D80-41A3-A672-5FABDB5EBF89}" destId="{82819B4E-AB53-4C3A-BDE0-77551057CA6A}" srcOrd="4" destOrd="0" parTransId="{C986610C-4CE3-4F84-8ACA-9B76663FAD15}" sibTransId="{0CF57998-3A7B-46EC-81DE-81659EE98597}"/>
    <dgm:cxn modelId="{80D0A5B7-A804-4EBE-95AC-5BD65D4BC0F5}" srcId="{4CE8AD1B-9D80-41A3-A672-5FABDB5EBF89}" destId="{771107D3-7EAD-42CD-B2DD-A1AFA8084B93}" srcOrd="13" destOrd="0" parTransId="{8DA97E6E-103C-4DCE-A680-7C58D3500C58}" sibTransId="{F0A1BFF6-8F1D-4EAD-8DC9-DE866493C817}"/>
    <dgm:cxn modelId="{CBD4D857-5506-4E60-935F-8ED764843C81}" type="presOf" srcId="{2E905A05-D912-4C48-9482-16061C1F4BC2}" destId="{DAE697D2-D5E1-4AD6-85F6-9D13E993E5C3}" srcOrd="0" destOrd="0" presId="urn:microsoft.com/office/officeart/2005/8/layout/vList2"/>
    <dgm:cxn modelId="{E7522383-2FC8-462E-9784-D487B81B4D0E}" type="presOf" srcId="{F6E3B9DB-4198-4394-B350-7B2177530ACE}" destId="{9459D633-505A-4931-A78A-B7CD39CA9F81}" srcOrd="0" destOrd="0" presId="urn:microsoft.com/office/officeart/2005/8/layout/vList2"/>
    <dgm:cxn modelId="{487F023E-8A30-4225-A53A-B5D049E31140}" srcId="{4CE8AD1B-9D80-41A3-A672-5FABDB5EBF89}" destId="{E0E07050-866E-46C5-9138-8F89D88DE6F1}" srcOrd="12" destOrd="0" parTransId="{C8F43BCB-097A-4001-9CE1-5886A981A42A}" sibTransId="{06073113-BF6D-4668-AE60-73FE88204630}"/>
    <dgm:cxn modelId="{3EE6A3D2-1E75-4A2C-AFEE-3C675C130CB2}" type="presOf" srcId="{4CE8AD1B-9D80-41A3-A672-5FABDB5EBF89}" destId="{5C997DE7-2B4E-492D-9F36-8045A874D4EB}" srcOrd="0" destOrd="0" presId="urn:microsoft.com/office/officeart/2005/8/layout/vList2"/>
    <dgm:cxn modelId="{5542B8AC-29AF-4962-B614-8115B8659FF3}" srcId="{4CE8AD1B-9D80-41A3-A672-5FABDB5EBF89}" destId="{901E3CC4-4F83-4904-AD78-0489679F8995}" srcOrd="14" destOrd="0" parTransId="{9BF8D28B-C6D6-4E0B-A1A9-F606D131863E}" sibTransId="{C241B7A9-015D-467F-BE6A-C3A824F4DB83}"/>
    <dgm:cxn modelId="{63D1AECE-4927-4D5A-B564-69359CDCE4C0}" type="presOf" srcId="{1B5427AE-5B76-48A8-968E-70A086B11CDC}" destId="{525170C3-73BF-4280-90EF-875CCDEAE7E8}" srcOrd="0" destOrd="0" presId="urn:microsoft.com/office/officeart/2005/8/layout/vList2"/>
    <dgm:cxn modelId="{AF8C20C9-BF73-41B8-8608-AAE85DF887C4}" type="presOf" srcId="{6F5879BA-6B6E-43A9-99D2-DDC1AE5C4FD1}" destId="{5AD7D762-76EE-42C7-911E-357B8635AC30}" srcOrd="0" destOrd="0" presId="urn:microsoft.com/office/officeart/2005/8/layout/vList2"/>
    <dgm:cxn modelId="{1937039A-E9CA-477C-9E73-FEA78E53801E}" type="presParOf" srcId="{5C997DE7-2B4E-492D-9F36-8045A874D4EB}" destId="{A08B56A2-355A-4814-84FB-BB5044CD0399}" srcOrd="0" destOrd="0" presId="urn:microsoft.com/office/officeart/2005/8/layout/vList2"/>
    <dgm:cxn modelId="{4200F594-FF1A-4891-A88F-CB0A89D12CE6}" type="presParOf" srcId="{5C997DE7-2B4E-492D-9F36-8045A874D4EB}" destId="{86DCF642-DDA4-4E16-96EB-618DCF9D45B5}" srcOrd="1" destOrd="0" presId="urn:microsoft.com/office/officeart/2005/8/layout/vList2"/>
    <dgm:cxn modelId="{81C9AE6F-CA59-461E-931E-BB0031B02B63}" type="presParOf" srcId="{5C997DE7-2B4E-492D-9F36-8045A874D4EB}" destId="{C4CABBF3-3A9B-4D7D-AF7C-89FC9DBF8197}" srcOrd="2" destOrd="0" presId="urn:microsoft.com/office/officeart/2005/8/layout/vList2"/>
    <dgm:cxn modelId="{5E22AC95-C4D9-4427-B555-1791D8F5A811}" type="presParOf" srcId="{5C997DE7-2B4E-492D-9F36-8045A874D4EB}" destId="{533F38CF-4309-482C-AB70-D63221B49DAB}" srcOrd="3" destOrd="0" presId="urn:microsoft.com/office/officeart/2005/8/layout/vList2"/>
    <dgm:cxn modelId="{EE26C54B-BADE-4049-97C6-C67DB8BF5970}" type="presParOf" srcId="{5C997DE7-2B4E-492D-9F36-8045A874D4EB}" destId="{B96CE23F-7669-4AEB-B2B8-BB4728518485}" srcOrd="4" destOrd="0" presId="urn:microsoft.com/office/officeart/2005/8/layout/vList2"/>
    <dgm:cxn modelId="{BCA2BE75-B611-4DC8-BAF7-9399E52B67AD}" type="presParOf" srcId="{5C997DE7-2B4E-492D-9F36-8045A874D4EB}" destId="{C7E490A7-5015-461E-BCF1-FC003E5643F6}" srcOrd="5" destOrd="0" presId="urn:microsoft.com/office/officeart/2005/8/layout/vList2"/>
    <dgm:cxn modelId="{43C101E5-34EB-4DFC-8E84-26AD7B25867C}" type="presParOf" srcId="{5C997DE7-2B4E-492D-9F36-8045A874D4EB}" destId="{C1720029-5BF0-4835-8AC5-E0A1070C9093}" srcOrd="6" destOrd="0" presId="urn:microsoft.com/office/officeart/2005/8/layout/vList2"/>
    <dgm:cxn modelId="{5A0850EF-246F-4C1B-98A0-3415F7D0E278}" type="presParOf" srcId="{5C997DE7-2B4E-492D-9F36-8045A874D4EB}" destId="{BB1AF324-2A68-4FF8-9B65-F91FE7685D16}" srcOrd="7" destOrd="0" presId="urn:microsoft.com/office/officeart/2005/8/layout/vList2"/>
    <dgm:cxn modelId="{F2B167C6-C5E3-4972-9612-AA4FEBB6D907}" type="presParOf" srcId="{5C997DE7-2B4E-492D-9F36-8045A874D4EB}" destId="{5B67C3EF-69EC-4923-8CB5-85E7745C89BF}" srcOrd="8" destOrd="0" presId="urn:microsoft.com/office/officeart/2005/8/layout/vList2"/>
    <dgm:cxn modelId="{66286978-41C5-4874-BBCD-250A18EE58AC}" type="presParOf" srcId="{5C997DE7-2B4E-492D-9F36-8045A874D4EB}" destId="{708AB9BB-5441-473F-B198-BB87FACB0685}" srcOrd="9" destOrd="0" presId="urn:microsoft.com/office/officeart/2005/8/layout/vList2"/>
    <dgm:cxn modelId="{730722DC-27D7-46F9-B682-FDA8BEE29D43}" type="presParOf" srcId="{5C997DE7-2B4E-492D-9F36-8045A874D4EB}" destId="{5AD7D762-76EE-42C7-911E-357B8635AC30}" srcOrd="10" destOrd="0" presId="urn:microsoft.com/office/officeart/2005/8/layout/vList2"/>
    <dgm:cxn modelId="{6EB392A9-68F7-4FE6-804B-5C8E7D999D2B}" type="presParOf" srcId="{5C997DE7-2B4E-492D-9F36-8045A874D4EB}" destId="{95501BE5-FB7F-4222-9496-4020107523FD}" srcOrd="11" destOrd="0" presId="urn:microsoft.com/office/officeart/2005/8/layout/vList2"/>
    <dgm:cxn modelId="{04A3A9F6-8E03-4F30-A4D7-522DF7997FE2}" type="presParOf" srcId="{5C997DE7-2B4E-492D-9F36-8045A874D4EB}" destId="{5098107F-8631-47CE-9C75-38ABA7761962}" srcOrd="12" destOrd="0" presId="urn:microsoft.com/office/officeart/2005/8/layout/vList2"/>
    <dgm:cxn modelId="{DC51F820-5356-4D57-ABEC-9038AC79E535}" type="presParOf" srcId="{5C997DE7-2B4E-492D-9F36-8045A874D4EB}" destId="{39A183EE-48E3-4DB5-AA77-5002817754DD}" srcOrd="13" destOrd="0" presId="urn:microsoft.com/office/officeart/2005/8/layout/vList2"/>
    <dgm:cxn modelId="{03A14732-1B19-42C9-97B4-E4A017C18D8F}" type="presParOf" srcId="{5C997DE7-2B4E-492D-9F36-8045A874D4EB}" destId="{EF9CCA7A-EBB2-402A-AF6B-08D493ECE11E}" srcOrd="14" destOrd="0" presId="urn:microsoft.com/office/officeart/2005/8/layout/vList2"/>
    <dgm:cxn modelId="{79441855-1B38-4907-A65E-9B6480086E1F}" type="presParOf" srcId="{5C997DE7-2B4E-492D-9F36-8045A874D4EB}" destId="{032E5BC1-47C6-4222-B4BC-DBD641900302}" srcOrd="15" destOrd="0" presId="urn:microsoft.com/office/officeart/2005/8/layout/vList2"/>
    <dgm:cxn modelId="{2499CA88-009C-47E8-B834-AA39AD728E45}" type="presParOf" srcId="{5C997DE7-2B4E-492D-9F36-8045A874D4EB}" destId="{DAE697D2-D5E1-4AD6-85F6-9D13E993E5C3}" srcOrd="16" destOrd="0" presId="urn:microsoft.com/office/officeart/2005/8/layout/vList2"/>
    <dgm:cxn modelId="{CB85BD19-FA01-4484-8F91-CB3F0AC2F1C9}" type="presParOf" srcId="{5C997DE7-2B4E-492D-9F36-8045A874D4EB}" destId="{A4D300E0-C425-4CEF-A8A5-04015F9BA563}" srcOrd="17" destOrd="0" presId="urn:microsoft.com/office/officeart/2005/8/layout/vList2"/>
    <dgm:cxn modelId="{FB07357B-B184-4799-8902-7E7C87A6EE04}" type="presParOf" srcId="{5C997DE7-2B4E-492D-9F36-8045A874D4EB}" destId="{9459D633-505A-4931-A78A-B7CD39CA9F81}" srcOrd="18" destOrd="0" presId="urn:microsoft.com/office/officeart/2005/8/layout/vList2"/>
    <dgm:cxn modelId="{73C00284-7203-49FD-AAE1-F40928BC313B}" type="presParOf" srcId="{5C997DE7-2B4E-492D-9F36-8045A874D4EB}" destId="{DB72E5E5-0083-4F1F-A618-6717C0EA2C55}" srcOrd="19" destOrd="0" presId="urn:microsoft.com/office/officeart/2005/8/layout/vList2"/>
    <dgm:cxn modelId="{0798734F-0558-46CA-BB9B-2E10C2C42B2B}" type="presParOf" srcId="{5C997DE7-2B4E-492D-9F36-8045A874D4EB}" destId="{525170C3-73BF-4280-90EF-875CCDEAE7E8}" srcOrd="20" destOrd="0" presId="urn:microsoft.com/office/officeart/2005/8/layout/vList2"/>
    <dgm:cxn modelId="{64156526-CA7D-4102-ACC8-CDDC0C96F3C1}" type="presParOf" srcId="{5C997DE7-2B4E-492D-9F36-8045A874D4EB}" destId="{FB918047-2537-460D-9CED-64806C5B1805}" srcOrd="21" destOrd="0" presId="urn:microsoft.com/office/officeart/2005/8/layout/vList2"/>
    <dgm:cxn modelId="{C6FF1B9B-E63D-405B-ADF3-5186907F8F1B}" type="presParOf" srcId="{5C997DE7-2B4E-492D-9F36-8045A874D4EB}" destId="{136266CD-B66D-40C6-9E36-2F4E91ADCE21}" srcOrd="22" destOrd="0" presId="urn:microsoft.com/office/officeart/2005/8/layout/vList2"/>
    <dgm:cxn modelId="{D64EC186-B0BF-4D7A-AA63-5BB1F146AA11}" type="presParOf" srcId="{5C997DE7-2B4E-492D-9F36-8045A874D4EB}" destId="{2BE2A950-CD6E-404B-B72B-9747C015B378}" srcOrd="23" destOrd="0" presId="urn:microsoft.com/office/officeart/2005/8/layout/vList2"/>
    <dgm:cxn modelId="{336C0E62-2924-4841-A2F5-4E290E557705}" type="presParOf" srcId="{5C997DE7-2B4E-492D-9F36-8045A874D4EB}" destId="{9B8046E3-E865-4F80-B1B6-9F96B7EB8E15}" srcOrd="24" destOrd="0" presId="urn:microsoft.com/office/officeart/2005/8/layout/vList2"/>
    <dgm:cxn modelId="{7C1DF72F-46A5-4C07-A4D0-CA234AEABB38}" type="presParOf" srcId="{5C997DE7-2B4E-492D-9F36-8045A874D4EB}" destId="{3D70312D-47A9-46DA-B344-7C1D3F7340FF}" srcOrd="25" destOrd="0" presId="urn:microsoft.com/office/officeart/2005/8/layout/vList2"/>
    <dgm:cxn modelId="{D9F6F62E-1133-4F74-A797-99B1938B6E0B}" type="presParOf" srcId="{5C997DE7-2B4E-492D-9F36-8045A874D4EB}" destId="{ADA6E097-6C34-41FE-B69C-06FA55177899}" srcOrd="26" destOrd="0" presId="urn:microsoft.com/office/officeart/2005/8/layout/vList2"/>
    <dgm:cxn modelId="{A201F3AE-5B78-4512-9CE6-FCC4BFCB1940}" type="presParOf" srcId="{5C997DE7-2B4E-492D-9F36-8045A874D4EB}" destId="{662BAAE3-3900-4998-AB2A-4FF5401703C5}" srcOrd="27" destOrd="0" presId="urn:microsoft.com/office/officeart/2005/8/layout/vList2"/>
    <dgm:cxn modelId="{BB194D9E-4CC1-4287-B11C-4742527918AA}" type="presParOf" srcId="{5C997DE7-2B4E-492D-9F36-8045A874D4EB}" destId="{94AA53FF-8EEA-4338-BF87-E37C89B561E4}" srcOrd="2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A8866170-86D6-4906-8FE8-D62CFC6B513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C135210-3C85-4EC6-BC9B-206A9A6FC19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C. Discover (and practice)</a:t>
          </a:r>
          <a:endParaRPr lang="tr-TR" sz="1800" dirty="0">
            <a:latin typeface="Book Antiqua" pitchFamily="18" charset="0"/>
          </a:endParaRPr>
        </a:p>
      </dgm:t>
    </dgm:pt>
    <dgm:pt modelId="{4A10B9A9-D19C-4597-97C3-6DA7164F0B31}" type="parTrans" cxnId="{A1478142-F2A9-4762-8E5F-16FC2871F6E0}">
      <dgm:prSet/>
      <dgm:spPr/>
      <dgm:t>
        <a:bodyPr/>
        <a:lstStyle/>
        <a:p>
          <a:endParaRPr lang="en-US"/>
        </a:p>
      </dgm:t>
    </dgm:pt>
    <dgm:pt modelId="{527B9546-E655-4AB6-9504-5B7054A2577F}" type="sibTrans" cxnId="{A1478142-F2A9-4762-8E5F-16FC2871F6E0}">
      <dgm:prSet/>
      <dgm:spPr/>
      <dgm:t>
        <a:bodyPr/>
        <a:lstStyle/>
        <a:p>
          <a:endParaRPr lang="en-US"/>
        </a:p>
      </dgm:t>
    </dgm:pt>
    <dgm:pt modelId="{3B3E1E97-E265-4869-A2CA-4AD331BD844E}">
      <dgm:prSet custT="1"/>
      <dgm:spPr/>
      <dgm:t>
        <a:bodyPr/>
        <a:lstStyle/>
        <a:p>
          <a:pPr rtl="0"/>
          <a:r>
            <a:rPr lang="en-US" sz="2400" b="1" i="0" dirty="0" smtClean="0">
              <a:latin typeface="Book Antiqua" pitchFamily="18" charset="0"/>
            </a:rPr>
            <a:t>Inductive approach, </a:t>
          </a:r>
          <a:endParaRPr lang="tr-TR" sz="2400" b="1" i="0" dirty="0">
            <a:latin typeface="Book Antiqua" pitchFamily="18" charset="0"/>
          </a:endParaRPr>
        </a:p>
      </dgm:t>
    </dgm:pt>
    <dgm:pt modelId="{E4245EA2-C074-4CD9-863E-99AA4A055499}" type="parTrans" cxnId="{7F5CA3E4-3DEB-4C10-976F-68A793042F44}">
      <dgm:prSet/>
      <dgm:spPr/>
      <dgm:t>
        <a:bodyPr/>
        <a:lstStyle/>
        <a:p>
          <a:endParaRPr lang="en-US"/>
        </a:p>
      </dgm:t>
    </dgm:pt>
    <dgm:pt modelId="{F8ED58AE-E2BC-426B-92C2-DA2758A5E798}" type="sibTrans" cxnId="{7F5CA3E4-3DEB-4C10-976F-68A793042F44}">
      <dgm:prSet/>
      <dgm:spPr/>
      <dgm:t>
        <a:bodyPr/>
        <a:lstStyle/>
        <a:p>
          <a:endParaRPr lang="en-US"/>
        </a:p>
      </dgm:t>
    </dgm:pt>
    <dgm:pt modelId="{8C6336E3-A931-4BDF-8E9B-12A6659A7640}">
      <dgm:prSet custT="1"/>
      <dgm:spPr/>
      <dgm:t>
        <a:bodyPr/>
        <a:lstStyle/>
        <a:p>
          <a:pPr rtl="0"/>
          <a:r>
            <a:rPr lang="en-US" sz="1800" dirty="0" err="1" smtClean="0">
              <a:latin typeface="Book Antiqua" pitchFamily="18" charset="0"/>
            </a:rPr>
            <a:t>sts</a:t>
          </a:r>
          <a:r>
            <a:rPr lang="en-US" sz="1800" dirty="0" smtClean="0">
              <a:latin typeface="Book Antiqua" pitchFamily="18" charset="0"/>
            </a:rPr>
            <a:t> see examples of language and try to work out how it is put together. </a:t>
          </a:r>
          <a:endParaRPr lang="tr-TR" sz="1800" dirty="0">
            <a:latin typeface="Book Antiqua" pitchFamily="18" charset="0"/>
          </a:endParaRPr>
        </a:p>
      </dgm:t>
    </dgm:pt>
    <dgm:pt modelId="{C25552CB-2708-4889-86BE-EFA18B839182}" type="parTrans" cxnId="{0974C079-9960-4A71-9430-B34996DBF354}">
      <dgm:prSet/>
      <dgm:spPr/>
      <dgm:t>
        <a:bodyPr/>
        <a:lstStyle/>
        <a:p>
          <a:endParaRPr lang="en-US"/>
        </a:p>
      </dgm:t>
    </dgm:pt>
    <dgm:pt modelId="{E0448D32-6576-42B9-9224-484606F47A8B}" type="sibTrans" cxnId="{0974C079-9960-4A71-9430-B34996DBF354}">
      <dgm:prSet/>
      <dgm:spPr/>
      <dgm:t>
        <a:bodyPr/>
        <a:lstStyle/>
        <a:p>
          <a:endParaRPr lang="en-US"/>
        </a:p>
      </dgm:t>
    </dgm:pt>
    <dgm:pt modelId="{B52E374A-5C26-4847-8A2A-ACB15F59EEAE}">
      <dgm:prSet custT="1"/>
      <dgm:spPr/>
      <dgm:t>
        <a:bodyPr/>
        <a:lstStyle/>
        <a:p>
          <a:pPr rtl="0"/>
          <a:r>
            <a:rPr lang="en-US" sz="1800" dirty="0" smtClean="0">
              <a:latin typeface="Book Antiqua" pitchFamily="18" charset="0"/>
            </a:rPr>
            <a:t>If we want </a:t>
          </a:r>
          <a:r>
            <a:rPr lang="en-US" sz="1800" dirty="0" err="1" smtClean="0">
              <a:latin typeface="Book Antiqua" pitchFamily="18" charset="0"/>
            </a:rPr>
            <a:t>sts</a:t>
          </a:r>
          <a:r>
            <a:rPr lang="en-US" sz="1800" dirty="0" smtClean="0">
              <a:latin typeface="Book Antiqua" pitchFamily="18" charset="0"/>
            </a:rPr>
            <a:t> to understand how speakers use certain phrases as </a:t>
          </a:r>
          <a:r>
            <a:rPr lang="en-US" sz="1800" i="1" dirty="0" smtClean="0">
              <a:latin typeface="Book Antiqua" pitchFamily="18" charset="0"/>
            </a:rPr>
            <a:t>delaying tactics</a:t>
          </a:r>
          <a:endParaRPr lang="tr-TR" sz="1800" dirty="0">
            <a:latin typeface="Book Antiqua" pitchFamily="18" charset="0"/>
          </a:endParaRPr>
        </a:p>
      </dgm:t>
    </dgm:pt>
    <dgm:pt modelId="{A25A5F07-260F-4D83-81E4-BC43BC5163BC}" type="parTrans" cxnId="{9B2BC9AB-AEAF-4156-8345-04D802AC46E5}">
      <dgm:prSet/>
      <dgm:spPr/>
      <dgm:t>
        <a:bodyPr/>
        <a:lstStyle/>
        <a:p>
          <a:endParaRPr lang="en-US"/>
        </a:p>
      </dgm:t>
    </dgm:pt>
    <dgm:pt modelId="{2F7DFF19-555A-4DA5-8F9B-16F3B74362A5}" type="sibTrans" cxnId="{9B2BC9AB-AEAF-4156-8345-04D802AC46E5}">
      <dgm:prSet/>
      <dgm:spPr/>
      <dgm:t>
        <a:bodyPr/>
        <a:lstStyle/>
        <a:p>
          <a:endParaRPr lang="en-US"/>
        </a:p>
      </dgm:t>
    </dgm:pt>
    <dgm:pt modelId="{BC606D71-52FF-473C-A20F-EFB76536E2AC}">
      <dgm:prSet custT="1"/>
      <dgm:spPr/>
      <dgm:t>
        <a:bodyPr/>
        <a:lstStyle/>
        <a:p>
          <a:pPr rtl="0"/>
          <a:r>
            <a:rPr lang="en-US" sz="1800" dirty="0" smtClean="0">
              <a:latin typeface="Book Antiqua" pitchFamily="18" charset="0"/>
            </a:rPr>
            <a:t>we might get them to listen again.</a:t>
          </a:r>
          <a:endParaRPr lang="tr-TR" sz="1800" dirty="0">
            <a:latin typeface="Book Antiqua" pitchFamily="18" charset="0"/>
          </a:endParaRPr>
        </a:p>
      </dgm:t>
    </dgm:pt>
    <dgm:pt modelId="{EFDA4FD7-A896-4425-B67C-0E3FF30DA0E8}" type="parTrans" cxnId="{D856A20D-8AF4-4DF6-9221-2A20AB681C11}">
      <dgm:prSet/>
      <dgm:spPr/>
      <dgm:t>
        <a:bodyPr/>
        <a:lstStyle/>
        <a:p>
          <a:endParaRPr lang="en-US"/>
        </a:p>
      </dgm:t>
    </dgm:pt>
    <dgm:pt modelId="{11610DBA-9D80-4182-B420-BD2A994F05A7}" type="sibTrans" cxnId="{D856A20D-8AF4-4DF6-9221-2A20AB681C11}">
      <dgm:prSet/>
      <dgm:spPr/>
      <dgm:t>
        <a:bodyPr/>
        <a:lstStyle/>
        <a:p>
          <a:endParaRPr lang="en-US"/>
        </a:p>
      </dgm:t>
    </dgm:pt>
    <dgm:pt modelId="{AD820516-770C-4C01-A5C7-F35BE0E36205}">
      <dgm:prSet custT="1"/>
      <dgm:spPr/>
      <dgm:t>
        <a:bodyPr/>
        <a:lstStyle/>
        <a:p>
          <a:pPr rtl="0"/>
          <a:r>
            <a:rPr lang="en-US" sz="2400" b="1" i="1" dirty="0" smtClean="0">
              <a:latin typeface="Book Antiqua" pitchFamily="18" charset="0"/>
            </a:rPr>
            <a:t>Discovery activities</a:t>
          </a:r>
          <a:r>
            <a:rPr lang="en-US" sz="2400" b="1" dirty="0" smtClean="0">
              <a:latin typeface="Book Antiqua" pitchFamily="18" charset="0"/>
            </a:rPr>
            <a:t> </a:t>
          </a:r>
          <a:r>
            <a:rPr lang="en-US" sz="1800" dirty="0" smtClean="0">
              <a:latin typeface="Book Antiqua" pitchFamily="18" charset="0"/>
            </a:rPr>
            <a:t>are especially useful </a:t>
          </a:r>
          <a:endParaRPr lang="tr-TR" sz="1800" dirty="0">
            <a:latin typeface="Book Antiqua" pitchFamily="18" charset="0"/>
          </a:endParaRPr>
        </a:p>
      </dgm:t>
    </dgm:pt>
    <dgm:pt modelId="{B2BF93DC-020E-4EC3-9BC6-04110DCD7560}" type="parTrans" cxnId="{8DDCDF52-B7AF-4095-8507-0834DCE3BF8A}">
      <dgm:prSet/>
      <dgm:spPr/>
      <dgm:t>
        <a:bodyPr/>
        <a:lstStyle/>
        <a:p>
          <a:endParaRPr lang="en-US"/>
        </a:p>
      </dgm:t>
    </dgm:pt>
    <dgm:pt modelId="{81D29B94-2905-493D-9C49-2FF918E6C291}" type="sibTrans" cxnId="{8DDCDF52-B7AF-4095-8507-0834DCE3BF8A}">
      <dgm:prSet/>
      <dgm:spPr/>
      <dgm:t>
        <a:bodyPr/>
        <a:lstStyle/>
        <a:p>
          <a:endParaRPr lang="en-US"/>
        </a:p>
      </dgm:t>
    </dgm:pt>
    <dgm:pt modelId="{D73DD0ED-BB1A-4AD5-8D7C-8AD590A99C84}">
      <dgm:prSet custT="1"/>
      <dgm:spPr/>
      <dgm:t>
        <a:bodyPr/>
        <a:lstStyle/>
        <a:p>
          <a:pPr rtl="0"/>
          <a:r>
            <a:rPr lang="en-US" sz="1800" dirty="0" smtClean="0">
              <a:latin typeface="Book Antiqua" pitchFamily="18" charset="0"/>
            </a:rPr>
            <a:t>when </a:t>
          </a:r>
          <a:r>
            <a:rPr lang="en-US" sz="1800" dirty="0" err="1" smtClean="0">
              <a:latin typeface="Book Antiqua" pitchFamily="18" charset="0"/>
            </a:rPr>
            <a:t>sts</a:t>
          </a:r>
          <a:r>
            <a:rPr lang="en-US" sz="1800" dirty="0" smtClean="0">
              <a:latin typeface="Book Antiqua" pitchFamily="18" charset="0"/>
            </a:rPr>
            <a:t> are looking at construction of specific language for second or third time. </a:t>
          </a:r>
          <a:endParaRPr lang="tr-TR" sz="1800" dirty="0">
            <a:latin typeface="Book Antiqua" pitchFamily="18" charset="0"/>
          </a:endParaRPr>
        </a:p>
      </dgm:t>
    </dgm:pt>
    <dgm:pt modelId="{6041404D-2A71-4C15-8E42-2A7DCD2CFD40}" type="parTrans" cxnId="{06D69586-59D0-4C9D-B507-389BB716A999}">
      <dgm:prSet/>
      <dgm:spPr/>
      <dgm:t>
        <a:bodyPr/>
        <a:lstStyle/>
        <a:p>
          <a:endParaRPr lang="en-US"/>
        </a:p>
      </dgm:t>
    </dgm:pt>
    <dgm:pt modelId="{7729B696-A364-4946-8BEC-E15E94D878C2}" type="sibTrans" cxnId="{06D69586-59D0-4C9D-B507-389BB716A999}">
      <dgm:prSet/>
      <dgm:spPr/>
      <dgm:t>
        <a:bodyPr/>
        <a:lstStyle/>
        <a:p>
          <a:endParaRPr lang="en-US"/>
        </a:p>
      </dgm:t>
    </dgm:pt>
    <dgm:pt modelId="{19DA37EC-E905-465A-A92A-2678C94502CD}">
      <dgm:prSet custT="1"/>
      <dgm:spPr/>
      <dgm:t>
        <a:bodyPr/>
        <a:lstStyle/>
        <a:p>
          <a:pPr rtl="0"/>
          <a:r>
            <a:rPr lang="en-US" sz="1800" dirty="0" smtClean="0">
              <a:latin typeface="Book Antiqua" pitchFamily="18" charset="0"/>
            </a:rPr>
            <a:t>If </a:t>
          </a:r>
          <a:r>
            <a:rPr lang="en-US" sz="1800" dirty="0" err="1" smtClean="0">
              <a:latin typeface="Book Antiqua" pitchFamily="18" charset="0"/>
            </a:rPr>
            <a:t>sts</a:t>
          </a:r>
          <a:r>
            <a:rPr lang="en-US" sz="1800" dirty="0" smtClean="0">
              <a:latin typeface="Book Antiqua" pitchFamily="18" charset="0"/>
            </a:rPr>
            <a:t> do not like inductive approach, they would prefer to be “spoon fed”. </a:t>
          </a:r>
          <a:endParaRPr lang="tr-TR" sz="1800" dirty="0">
            <a:latin typeface="Book Antiqua" pitchFamily="18" charset="0"/>
          </a:endParaRPr>
        </a:p>
      </dgm:t>
    </dgm:pt>
    <dgm:pt modelId="{8150F910-FC48-4E06-B59E-289A9123DBA8}" type="parTrans" cxnId="{315DF1E3-D76F-427E-83CC-7E8F381362E3}">
      <dgm:prSet/>
      <dgm:spPr/>
      <dgm:t>
        <a:bodyPr/>
        <a:lstStyle/>
        <a:p>
          <a:endParaRPr lang="en-US"/>
        </a:p>
      </dgm:t>
    </dgm:pt>
    <dgm:pt modelId="{0D2848CF-0210-428C-80EE-5B0E480ADAAB}" type="sibTrans" cxnId="{315DF1E3-D76F-427E-83CC-7E8F381362E3}">
      <dgm:prSet/>
      <dgm:spPr/>
      <dgm:t>
        <a:bodyPr/>
        <a:lstStyle/>
        <a:p>
          <a:endParaRPr lang="en-US"/>
        </a:p>
      </dgm:t>
    </dgm:pt>
    <dgm:pt modelId="{2D59E0F0-E6F3-4030-B690-8D53B624F37A}">
      <dgm:prSet custT="1"/>
      <dgm:spPr/>
      <dgm:t>
        <a:bodyPr/>
        <a:lstStyle/>
        <a:p>
          <a:pPr rtl="0"/>
          <a:r>
            <a:rPr lang="tr-TR" sz="1800" dirty="0" smtClean="0">
              <a:latin typeface="Book Antiqua" pitchFamily="18" charset="0"/>
            </a:rPr>
            <a:t>D</a:t>
          </a:r>
          <a:r>
            <a:rPr lang="en-US" sz="1800" dirty="0" err="1" smtClean="0">
              <a:latin typeface="Book Antiqua" pitchFamily="18" charset="0"/>
            </a:rPr>
            <a:t>etective</a:t>
          </a:r>
          <a:r>
            <a:rPr lang="en-US" sz="1800" dirty="0" smtClean="0">
              <a:latin typeface="Book Antiqua" pitchFamily="18" charset="0"/>
            </a:rPr>
            <a:t> work is intended to expand their knowledge and revise things they are already familiar with.</a:t>
          </a:r>
          <a:endParaRPr lang="tr-TR" sz="1800" dirty="0">
            <a:latin typeface="Book Antiqua" pitchFamily="18" charset="0"/>
          </a:endParaRPr>
        </a:p>
      </dgm:t>
    </dgm:pt>
    <dgm:pt modelId="{F6FBD7C0-BF62-443F-B9F2-2ABF2591B2BC}" type="parTrans" cxnId="{D62C22CE-ECCE-4F2B-BC65-13A10E9641CE}">
      <dgm:prSet/>
      <dgm:spPr/>
      <dgm:t>
        <a:bodyPr/>
        <a:lstStyle/>
        <a:p>
          <a:endParaRPr lang="en-US"/>
        </a:p>
      </dgm:t>
    </dgm:pt>
    <dgm:pt modelId="{0D2BE3EF-FA66-4E85-9976-2E5576EEB82E}" type="sibTrans" cxnId="{D62C22CE-ECCE-4F2B-BC65-13A10E9641CE}">
      <dgm:prSet/>
      <dgm:spPr/>
      <dgm:t>
        <a:bodyPr/>
        <a:lstStyle/>
        <a:p>
          <a:endParaRPr lang="en-US"/>
        </a:p>
      </dgm:t>
    </dgm:pt>
    <dgm:pt modelId="{FFA311B9-FA69-4467-9B30-0612B406E79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D. Research (and practice)</a:t>
          </a:r>
          <a:endParaRPr lang="tr-TR" sz="1800" dirty="0">
            <a:latin typeface="Book Antiqua" pitchFamily="18" charset="0"/>
          </a:endParaRPr>
        </a:p>
      </dgm:t>
    </dgm:pt>
    <dgm:pt modelId="{FC9B0719-64C4-443F-BD1B-00E43F1A1268}" type="parTrans" cxnId="{F58CD645-7282-41F1-A472-1658593EAC27}">
      <dgm:prSet/>
      <dgm:spPr/>
      <dgm:t>
        <a:bodyPr/>
        <a:lstStyle/>
        <a:p>
          <a:endParaRPr lang="en-US"/>
        </a:p>
      </dgm:t>
    </dgm:pt>
    <dgm:pt modelId="{7B382FE8-396A-4860-87AD-07510FB07DC7}" type="sibTrans" cxnId="{F58CD645-7282-41F1-A472-1658593EAC27}">
      <dgm:prSet/>
      <dgm:spPr/>
      <dgm:t>
        <a:bodyPr/>
        <a:lstStyle/>
        <a:p>
          <a:endParaRPr lang="en-US"/>
        </a:p>
      </dgm:t>
    </dgm:pt>
    <dgm:pt modelId="{28B9E869-B616-4C66-B359-45243F7A0CCA}">
      <dgm:prSet custT="1"/>
      <dgm:spPr/>
      <dgm:t>
        <a:bodyPr/>
        <a:lstStyle/>
        <a:p>
          <a:pPr rtl="0"/>
          <a:r>
            <a:rPr lang="en-US" sz="1800" dirty="0" smtClean="0">
              <a:latin typeface="Book Antiqua" pitchFamily="18" charset="0"/>
            </a:rPr>
            <a:t>We could ask them to consult a dictionary </a:t>
          </a:r>
          <a:endParaRPr lang="tr-TR" sz="1800" dirty="0">
            <a:latin typeface="Book Antiqua" pitchFamily="18" charset="0"/>
          </a:endParaRPr>
        </a:p>
      </dgm:t>
    </dgm:pt>
    <dgm:pt modelId="{C891F5B2-EC90-4DE9-A0D5-9D5D0417AE2F}" type="parTrans" cxnId="{343EFCF8-E087-4FB0-8CB5-BBAF9F1F0B7E}">
      <dgm:prSet/>
      <dgm:spPr/>
      <dgm:t>
        <a:bodyPr/>
        <a:lstStyle/>
        <a:p>
          <a:endParaRPr lang="en-US"/>
        </a:p>
      </dgm:t>
    </dgm:pt>
    <dgm:pt modelId="{8EE1B6C5-AC0E-43E7-B3C0-10DED49A78ED}" type="sibTrans" cxnId="{343EFCF8-E087-4FB0-8CB5-BBAF9F1F0B7E}">
      <dgm:prSet/>
      <dgm:spPr/>
      <dgm:t>
        <a:bodyPr/>
        <a:lstStyle/>
        <a:p>
          <a:endParaRPr lang="en-US"/>
        </a:p>
      </dgm:t>
    </dgm:pt>
    <dgm:pt modelId="{ADEE5CCF-618D-476C-A7E4-CD3C79EDF03E}">
      <dgm:prSet custT="1"/>
      <dgm:spPr/>
      <dgm:t>
        <a:bodyPr/>
        <a:lstStyle/>
        <a:p>
          <a:pPr rtl="0"/>
          <a:r>
            <a:rPr lang="en-US" sz="1800" dirty="0" smtClean="0">
              <a:latin typeface="Book Antiqua" pitchFamily="18" charset="0"/>
            </a:rPr>
            <a:t>or encourage them to use search engines, such as Google.</a:t>
          </a:r>
          <a:endParaRPr lang="tr-TR" sz="1800" dirty="0">
            <a:latin typeface="Book Antiqua" pitchFamily="18" charset="0"/>
          </a:endParaRPr>
        </a:p>
      </dgm:t>
    </dgm:pt>
    <dgm:pt modelId="{6A5FB6E7-1CE2-4F0C-AE11-3EDF0295B742}" type="parTrans" cxnId="{41F333CC-40F3-4328-9E42-63E8DF409F3B}">
      <dgm:prSet/>
      <dgm:spPr/>
      <dgm:t>
        <a:bodyPr/>
        <a:lstStyle/>
        <a:p>
          <a:endParaRPr lang="en-US"/>
        </a:p>
      </dgm:t>
    </dgm:pt>
    <dgm:pt modelId="{61B99044-3451-4FA9-950A-BC48CEB086A9}" type="sibTrans" cxnId="{41F333CC-40F3-4328-9E42-63E8DF409F3B}">
      <dgm:prSet/>
      <dgm:spPr/>
      <dgm:t>
        <a:bodyPr/>
        <a:lstStyle/>
        <a:p>
          <a:endParaRPr lang="en-US"/>
        </a:p>
      </dgm:t>
    </dgm:pt>
    <dgm:pt modelId="{146D52D9-5E59-47FF-AEE2-FE183AF8F838}">
      <dgm:prSet custT="1"/>
      <dgm:spPr/>
      <dgm:t>
        <a:bodyPr/>
        <a:lstStyle/>
        <a:p>
          <a:pPr rtl="0"/>
          <a:r>
            <a:rPr lang="en-US" sz="1800" dirty="0" smtClean="0">
              <a:latin typeface="Book Antiqua" pitchFamily="18" charset="0"/>
            </a:rPr>
            <a:t>When </a:t>
          </a:r>
          <a:r>
            <a:rPr lang="en-US" sz="1800" dirty="0" err="1" smtClean="0">
              <a:latin typeface="Book Antiqua" pitchFamily="18" charset="0"/>
            </a:rPr>
            <a:t>sts</a:t>
          </a:r>
          <a:r>
            <a:rPr lang="en-US" sz="1800" dirty="0" smtClean="0">
              <a:latin typeface="Book Antiqua" pitchFamily="18" charset="0"/>
            </a:rPr>
            <a:t> research language, they are far more likely to remember what they find out </a:t>
          </a:r>
          <a:endParaRPr lang="tr-TR" sz="1800" dirty="0">
            <a:latin typeface="Book Antiqua" pitchFamily="18" charset="0"/>
          </a:endParaRPr>
        </a:p>
      </dgm:t>
    </dgm:pt>
    <dgm:pt modelId="{CECD33D7-E6EF-48AC-94E5-B860B6F2184E}" type="parTrans" cxnId="{F2102F23-136E-4A0F-A782-B7BA44843F73}">
      <dgm:prSet/>
      <dgm:spPr/>
      <dgm:t>
        <a:bodyPr/>
        <a:lstStyle/>
        <a:p>
          <a:endParaRPr lang="en-US"/>
        </a:p>
      </dgm:t>
    </dgm:pt>
    <dgm:pt modelId="{78F8C4EC-2B3E-42CB-8EBD-F32CEFFBFC4E}" type="sibTrans" cxnId="{F2102F23-136E-4A0F-A782-B7BA44843F73}">
      <dgm:prSet/>
      <dgm:spPr/>
      <dgm:t>
        <a:bodyPr/>
        <a:lstStyle/>
        <a:p>
          <a:endParaRPr lang="en-US"/>
        </a:p>
      </dgm:t>
    </dgm:pt>
    <dgm:pt modelId="{0402B6FF-2340-4DD8-AC09-97C48C9A04EE}">
      <dgm:prSet custT="1"/>
      <dgm:spPr/>
      <dgm:t>
        <a:bodyPr/>
        <a:lstStyle/>
        <a:p>
          <a:pPr rtl="0"/>
          <a:r>
            <a:rPr lang="en-US" sz="1800" dirty="0" smtClean="0">
              <a:latin typeface="Book Antiqua" pitchFamily="18" charset="0"/>
            </a:rPr>
            <a:t>than if they sit passively and are given words (affective at higher levels). </a:t>
          </a:r>
          <a:endParaRPr lang="tr-TR" sz="1800" dirty="0">
            <a:latin typeface="Book Antiqua" pitchFamily="18" charset="0"/>
          </a:endParaRPr>
        </a:p>
      </dgm:t>
    </dgm:pt>
    <dgm:pt modelId="{EA2A5383-CFF7-4790-ABCB-4B4CA5F01DCC}" type="parTrans" cxnId="{B0C9DFF0-DA31-4B7B-A731-09359C7E6E37}">
      <dgm:prSet/>
      <dgm:spPr/>
      <dgm:t>
        <a:bodyPr/>
        <a:lstStyle/>
        <a:p>
          <a:endParaRPr lang="en-US"/>
        </a:p>
      </dgm:t>
    </dgm:pt>
    <dgm:pt modelId="{5EE481B3-133F-44E0-80D0-62073FBF0D2C}" type="sibTrans" cxnId="{B0C9DFF0-DA31-4B7B-A731-09359C7E6E37}">
      <dgm:prSet/>
      <dgm:spPr/>
      <dgm:t>
        <a:bodyPr/>
        <a:lstStyle/>
        <a:p>
          <a:endParaRPr lang="en-US"/>
        </a:p>
      </dgm:t>
    </dgm:pt>
    <dgm:pt modelId="{B88449C9-2992-4541-9DF4-7AD442A47C01}">
      <dgm:prSet custT="1"/>
      <dgm:spPr/>
      <dgm:t>
        <a:bodyPr/>
        <a:lstStyle/>
        <a:p>
          <a:pPr rtl="0"/>
          <a:r>
            <a:rPr lang="en-US" sz="1800" dirty="0" smtClean="0">
              <a:latin typeface="Book Antiqua" pitchFamily="18" charset="0"/>
            </a:rPr>
            <a:t>we may ask them to use the language they have discovered (like discovery activities).</a:t>
          </a:r>
          <a:endParaRPr lang="tr-TR" sz="1800" dirty="0">
            <a:latin typeface="Book Antiqua" pitchFamily="18" charset="0"/>
          </a:endParaRPr>
        </a:p>
      </dgm:t>
    </dgm:pt>
    <dgm:pt modelId="{2FBE77A0-667D-4220-BB37-99EB18204D8A}" type="parTrans" cxnId="{7B4C4E85-BC02-4C35-838E-D739584C5686}">
      <dgm:prSet/>
      <dgm:spPr/>
      <dgm:t>
        <a:bodyPr/>
        <a:lstStyle/>
        <a:p>
          <a:endParaRPr lang="en-US"/>
        </a:p>
      </dgm:t>
    </dgm:pt>
    <dgm:pt modelId="{96B3D6D9-025C-497F-8222-0938011EAC19}" type="sibTrans" cxnId="{7B4C4E85-BC02-4C35-838E-D739584C5686}">
      <dgm:prSet/>
      <dgm:spPr/>
      <dgm:t>
        <a:bodyPr/>
        <a:lstStyle/>
        <a:p>
          <a:endParaRPr lang="en-US"/>
        </a:p>
      </dgm:t>
    </dgm:pt>
    <dgm:pt modelId="{F3449D60-5016-472F-B7CE-602BD7CFAB13}">
      <dgm:prSet custT="1"/>
      <dgm:spPr/>
      <dgm:t>
        <a:bodyPr/>
        <a:lstStyle/>
        <a:p>
          <a:pPr rtl="0"/>
          <a:r>
            <a:rPr lang="en-US" sz="1800" dirty="0" smtClean="0">
              <a:latin typeface="Book Antiqua" pitchFamily="18" charset="0"/>
            </a:rPr>
            <a:t>Over-drilling can have a very </a:t>
          </a:r>
          <a:r>
            <a:rPr lang="en-US" sz="1800" dirty="0" err="1" smtClean="0">
              <a:latin typeface="Book Antiqua" pitchFamily="18" charset="0"/>
            </a:rPr>
            <a:t>demotivating</a:t>
          </a:r>
          <a:r>
            <a:rPr lang="en-US" sz="1800" dirty="0" smtClean="0">
              <a:latin typeface="Book Antiqua" pitchFamily="18" charset="0"/>
            </a:rPr>
            <a:t> effect</a:t>
          </a:r>
          <a:endParaRPr lang="en-US" sz="1800" dirty="0">
            <a:latin typeface="Book Antiqua" pitchFamily="18" charset="0"/>
          </a:endParaRPr>
        </a:p>
      </dgm:t>
    </dgm:pt>
    <dgm:pt modelId="{609BADEC-7456-41E4-B812-C34C1728B311}" type="parTrans" cxnId="{CEBBABD7-2639-4B24-AAAC-FE44818C1666}">
      <dgm:prSet/>
      <dgm:spPr/>
      <dgm:t>
        <a:bodyPr/>
        <a:lstStyle/>
        <a:p>
          <a:endParaRPr lang="en-US"/>
        </a:p>
      </dgm:t>
    </dgm:pt>
    <dgm:pt modelId="{D6928684-592B-4A06-866F-7E9A29FAD92C}" type="sibTrans" cxnId="{CEBBABD7-2639-4B24-AAAC-FE44818C1666}">
      <dgm:prSet/>
      <dgm:spPr/>
      <dgm:t>
        <a:bodyPr/>
        <a:lstStyle/>
        <a:p>
          <a:endParaRPr lang="en-US"/>
        </a:p>
      </dgm:t>
    </dgm:pt>
    <dgm:pt modelId="{32AF5549-8C8B-4491-BB4B-CAD3BA8D7EA7}" type="pres">
      <dgm:prSet presAssocID="{A8866170-86D6-4906-8FE8-D62CFC6B513C}" presName="linear" presStyleCnt="0">
        <dgm:presLayoutVars>
          <dgm:animLvl val="lvl"/>
          <dgm:resizeHandles val="exact"/>
        </dgm:presLayoutVars>
      </dgm:prSet>
      <dgm:spPr/>
      <dgm:t>
        <a:bodyPr/>
        <a:lstStyle/>
        <a:p>
          <a:endParaRPr lang="en-US"/>
        </a:p>
      </dgm:t>
    </dgm:pt>
    <dgm:pt modelId="{202D47BA-4FF3-4FFD-A6D4-96A7C9A568B6}" type="pres">
      <dgm:prSet presAssocID="{2C135210-3C85-4EC6-BC9B-206A9A6FC19C}" presName="parentText" presStyleLbl="node1" presStyleIdx="0" presStyleCnt="16">
        <dgm:presLayoutVars>
          <dgm:chMax val="0"/>
          <dgm:bulletEnabled val="1"/>
        </dgm:presLayoutVars>
      </dgm:prSet>
      <dgm:spPr/>
      <dgm:t>
        <a:bodyPr/>
        <a:lstStyle/>
        <a:p>
          <a:endParaRPr lang="en-US"/>
        </a:p>
      </dgm:t>
    </dgm:pt>
    <dgm:pt modelId="{D6AD89AB-9B9D-4A08-BCBE-58482E0FE51F}" type="pres">
      <dgm:prSet presAssocID="{527B9546-E655-4AB6-9504-5B7054A2577F}" presName="spacer" presStyleCnt="0"/>
      <dgm:spPr/>
    </dgm:pt>
    <dgm:pt modelId="{547BB336-A875-467B-9D7F-1AE459DBBC03}" type="pres">
      <dgm:prSet presAssocID="{3B3E1E97-E265-4869-A2CA-4AD331BD844E}" presName="parentText" presStyleLbl="node1" presStyleIdx="1" presStyleCnt="16">
        <dgm:presLayoutVars>
          <dgm:chMax val="0"/>
          <dgm:bulletEnabled val="1"/>
        </dgm:presLayoutVars>
      </dgm:prSet>
      <dgm:spPr/>
      <dgm:t>
        <a:bodyPr/>
        <a:lstStyle/>
        <a:p>
          <a:endParaRPr lang="en-US"/>
        </a:p>
      </dgm:t>
    </dgm:pt>
    <dgm:pt modelId="{2F64B990-D2F4-414A-97A7-ECEBDA326C78}" type="pres">
      <dgm:prSet presAssocID="{F8ED58AE-E2BC-426B-92C2-DA2758A5E798}" presName="spacer" presStyleCnt="0"/>
      <dgm:spPr/>
    </dgm:pt>
    <dgm:pt modelId="{C690DD0A-0F51-4F24-9C2D-2E9DE8F4C171}" type="pres">
      <dgm:prSet presAssocID="{8C6336E3-A931-4BDF-8E9B-12A6659A7640}" presName="parentText" presStyleLbl="node1" presStyleIdx="2" presStyleCnt="16">
        <dgm:presLayoutVars>
          <dgm:chMax val="0"/>
          <dgm:bulletEnabled val="1"/>
        </dgm:presLayoutVars>
      </dgm:prSet>
      <dgm:spPr/>
      <dgm:t>
        <a:bodyPr/>
        <a:lstStyle/>
        <a:p>
          <a:endParaRPr lang="en-US"/>
        </a:p>
      </dgm:t>
    </dgm:pt>
    <dgm:pt modelId="{637F93B0-7560-4C1E-BA4B-BFFBD0E9050F}" type="pres">
      <dgm:prSet presAssocID="{E0448D32-6576-42B9-9224-484606F47A8B}" presName="spacer" presStyleCnt="0"/>
      <dgm:spPr/>
    </dgm:pt>
    <dgm:pt modelId="{DF7AA341-64CC-44C2-BB1A-5EECBFC2D2CE}" type="pres">
      <dgm:prSet presAssocID="{B52E374A-5C26-4847-8A2A-ACB15F59EEAE}" presName="parentText" presStyleLbl="node1" presStyleIdx="3" presStyleCnt="16">
        <dgm:presLayoutVars>
          <dgm:chMax val="0"/>
          <dgm:bulletEnabled val="1"/>
        </dgm:presLayoutVars>
      </dgm:prSet>
      <dgm:spPr/>
      <dgm:t>
        <a:bodyPr/>
        <a:lstStyle/>
        <a:p>
          <a:endParaRPr lang="en-US"/>
        </a:p>
      </dgm:t>
    </dgm:pt>
    <dgm:pt modelId="{00DBB1E8-CE11-422E-BE8A-B28829CBF847}" type="pres">
      <dgm:prSet presAssocID="{2F7DFF19-555A-4DA5-8F9B-16F3B74362A5}" presName="spacer" presStyleCnt="0"/>
      <dgm:spPr/>
    </dgm:pt>
    <dgm:pt modelId="{D869FD52-E73C-4F7C-9C67-F93A2A897EB3}" type="pres">
      <dgm:prSet presAssocID="{BC606D71-52FF-473C-A20F-EFB76536E2AC}" presName="parentText" presStyleLbl="node1" presStyleIdx="4" presStyleCnt="16">
        <dgm:presLayoutVars>
          <dgm:chMax val="0"/>
          <dgm:bulletEnabled val="1"/>
        </dgm:presLayoutVars>
      </dgm:prSet>
      <dgm:spPr/>
      <dgm:t>
        <a:bodyPr/>
        <a:lstStyle/>
        <a:p>
          <a:endParaRPr lang="en-US"/>
        </a:p>
      </dgm:t>
    </dgm:pt>
    <dgm:pt modelId="{0597C8B0-647A-4CA3-8F1F-FAF20767A993}" type="pres">
      <dgm:prSet presAssocID="{11610DBA-9D80-4182-B420-BD2A994F05A7}" presName="spacer" presStyleCnt="0"/>
      <dgm:spPr/>
    </dgm:pt>
    <dgm:pt modelId="{C0B7339E-2ED8-4400-96A8-BF56634BE0E8}" type="pres">
      <dgm:prSet presAssocID="{AD820516-770C-4C01-A5C7-F35BE0E36205}" presName="parentText" presStyleLbl="node1" presStyleIdx="5" presStyleCnt="16">
        <dgm:presLayoutVars>
          <dgm:chMax val="0"/>
          <dgm:bulletEnabled val="1"/>
        </dgm:presLayoutVars>
      </dgm:prSet>
      <dgm:spPr/>
      <dgm:t>
        <a:bodyPr/>
        <a:lstStyle/>
        <a:p>
          <a:endParaRPr lang="en-US"/>
        </a:p>
      </dgm:t>
    </dgm:pt>
    <dgm:pt modelId="{D478272B-665C-4C7A-ABD8-E5B8653C7D7F}" type="pres">
      <dgm:prSet presAssocID="{81D29B94-2905-493D-9C49-2FF918E6C291}" presName="spacer" presStyleCnt="0"/>
      <dgm:spPr/>
    </dgm:pt>
    <dgm:pt modelId="{E16DAF2E-D8FD-499C-9569-1AAB25E51FCA}" type="pres">
      <dgm:prSet presAssocID="{D73DD0ED-BB1A-4AD5-8D7C-8AD590A99C84}" presName="parentText" presStyleLbl="node1" presStyleIdx="6" presStyleCnt="16">
        <dgm:presLayoutVars>
          <dgm:chMax val="0"/>
          <dgm:bulletEnabled val="1"/>
        </dgm:presLayoutVars>
      </dgm:prSet>
      <dgm:spPr/>
      <dgm:t>
        <a:bodyPr/>
        <a:lstStyle/>
        <a:p>
          <a:endParaRPr lang="en-US"/>
        </a:p>
      </dgm:t>
    </dgm:pt>
    <dgm:pt modelId="{12037622-0449-44D2-B34F-ACE0AB8E2FAA}" type="pres">
      <dgm:prSet presAssocID="{7729B696-A364-4946-8BEC-E15E94D878C2}" presName="spacer" presStyleCnt="0"/>
      <dgm:spPr/>
    </dgm:pt>
    <dgm:pt modelId="{115B04B4-2133-45DB-81F6-2F018D113E34}" type="pres">
      <dgm:prSet presAssocID="{19DA37EC-E905-465A-A92A-2678C94502CD}" presName="parentText" presStyleLbl="node1" presStyleIdx="7" presStyleCnt="16">
        <dgm:presLayoutVars>
          <dgm:chMax val="0"/>
          <dgm:bulletEnabled val="1"/>
        </dgm:presLayoutVars>
      </dgm:prSet>
      <dgm:spPr/>
      <dgm:t>
        <a:bodyPr/>
        <a:lstStyle/>
        <a:p>
          <a:endParaRPr lang="en-US"/>
        </a:p>
      </dgm:t>
    </dgm:pt>
    <dgm:pt modelId="{6C7B97BF-6EE6-41A7-9FCE-11E3F559D016}" type="pres">
      <dgm:prSet presAssocID="{0D2848CF-0210-428C-80EE-5B0E480ADAAB}" presName="spacer" presStyleCnt="0"/>
      <dgm:spPr/>
    </dgm:pt>
    <dgm:pt modelId="{540662CF-79DE-47E9-9C10-70E74C44C8C0}" type="pres">
      <dgm:prSet presAssocID="{2D59E0F0-E6F3-4030-B690-8D53B624F37A}" presName="parentText" presStyleLbl="node1" presStyleIdx="8" presStyleCnt="16" custScaleY="161222">
        <dgm:presLayoutVars>
          <dgm:chMax val="0"/>
          <dgm:bulletEnabled val="1"/>
        </dgm:presLayoutVars>
      </dgm:prSet>
      <dgm:spPr/>
      <dgm:t>
        <a:bodyPr/>
        <a:lstStyle/>
        <a:p>
          <a:endParaRPr lang="en-US"/>
        </a:p>
      </dgm:t>
    </dgm:pt>
    <dgm:pt modelId="{7A2A21AF-1F29-4673-AFD6-E8E13389550D}" type="pres">
      <dgm:prSet presAssocID="{0D2BE3EF-FA66-4E85-9976-2E5576EEB82E}" presName="spacer" presStyleCnt="0"/>
      <dgm:spPr/>
    </dgm:pt>
    <dgm:pt modelId="{42B4C06A-6A7A-4D84-B3A4-DF0EEC266D41}" type="pres">
      <dgm:prSet presAssocID="{FFA311B9-FA69-4467-9B30-0612B406E790}" presName="parentText" presStyleLbl="node1" presStyleIdx="9" presStyleCnt="16">
        <dgm:presLayoutVars>
          <dgm:chMax val="0"/>
          <dgm:bulletEnabled val="1"/>
        </dgm:presLayoutVars>
      </dgm:prSet>
      <dgm:spPr/>
      <dgm:t>
        <a:bodyPr/>
        <a:lstStyle/>
        <a:p>
          <a:endParaRPr lang="en-US"/>
        </a:p>
      </dgm:t>
    </dgm:pt>
    <dgm:pt modelId="{CF6409FB-B134-4D64-9571-DD146FDD4819}" type="pres">
      <dgm:prSet presAssocID="{7B382FE8-396A-4860-87AD-07510FB07DC7}" presName="spacer" presStyleCnt="0"/>
      <dgm:spPr/>
    </dgm:pt>
    <dgm:pt modelId="{EC4B0ED9-A9FC-46BD-BF59-695A932405A9}" type="pres">
      <dgm:prSet presAssocID="{28B9E869-B616-4C66-B359-45243F7A0CCA}" presName="parentText" presStyleLbl="node1" presStyleIdx="10" presStyleCnt="16" custScaleY="73412">
        <dgm:presLayoutVars>
          <dgm:chMax val="0"/>
          <dgm:bulletEnabled val="1"/>
        </dgm:presLayoutVars>
      </dgm:prSet>
      <dgm:spPr/>
      <dgm:t>
        <a:bodyPr/>
        <a:lstStyle/>
        <a:p>
          <a:endParaRPr lang="en-US"/>
        </a:p>
      </dgm:t>
    </dgm:pt>
    <dgm:pt modelId="{61CFBDC3-3EA1-4BFA-9FC1-7625D2E97050}" type="pres">
      <dgm:prSet presAssocID="{8EE1B6C5-AC0E-43E7-B3C0-10DED49A78ED}" presName="spacer" presStyleCnt="0"/>
      <dgm:spPr/>
    </dgm:pt>
    <dgm:pt modelId="{7EA9E098-F5F4-46F4-AD86-E0430265F859}" type="pres">
      <dgm:prSet presAssocID="{ADEE5CCF-618D-476C-A7E4-CD3C79EDF03E}" presName="parentText" presStyleLbl="node1" presStyleIdx="11" presStyleCnt="16" custScaleY="68785">
        <dgm:presLayoutVars>
          <dgm:chMax val="0"/>
          <dgm:bulletEnabled val="1"/>
        </dgm:presLayoutVars>
      </dgm:prSet>
      <dgm:spPr/>
      <dgm:t>
        <a:bodyPr/>
        <a:lstStyle/>
        <a:p>
          <a:endParaRPr lang="en-US"/>
        </a:p>
      </dgm:t>
    </dgm:pt>
    <dgm:pt modelId="{572452F8-973B-4120-A9DB-CA998A0C3E1E}" type="pres">
      <dgm:prSet presAssocID="{61B99044-3451-4FA9-950A-BC48CEB086A9}" presName="spacer" presStyleCnt="0"/>
      <dgm:spPr/>
    </dgm:pt>
    <dgm:pt modelId="{C6F55C08-EF15-4061-858E-2E459FB1528C}" type="pres">
      <dgm:prSet presAssocID="{146D52D9-5E59-47FF-AEE2-FE183AF8F838}" presName="parentText" presStyleLbl="node1" presStyleIdx="12" presStyleCnt="16">
        <dgm:presLayoutVars>
          <dgm:chMax val="0"/>
          <dgm:bulletEnabled val="1"/>
        </dgm:presLayoutVars>
      </dgm:prSet>
      <dgm:spPr/>
      <dgm:t>
        <a:bodyPr/>
        <a:lstStyle/>
        <a:p>
          <a:endParaRPr lang="en-US"/>
        </a:p>
      </dgm:t>
    </dgm:pt>
    <dgm:pt modelId="{4C86A419-1FDE-45C1-A655-3535CE68CFCE}" type="pres">
      <dgm:prSet presAssocID="{78F8C4EC-2B3E-42CB-8EBD-F32CEFFBFC4E}" presName="spacer" presStyleCnt="0"/>
      <dgm:spPr/>
    </dgm:pt>
    <dgm:pt modelId="{64966A8D-382F-4580-8088-7F9524A1CB3A}" type="pres">
      <dgm:prSet presAssocID="{0402B6FF-2340-4DD8-AC09-97C48C9A04EE}" presName="parentText" presStyleLbl="node1" presStyleIdx="13" presStyleCnt="16">
        <dgm:presLayoutVars>
          <dgm:chMax val="0"/>
          <dgm:bulletEnabled val="1"/>
        </dgm:presLayoutVars>
      </dgm:prSet>
      <dgm:spPr/>
      <dgm:t>
        <a:bodyPr/>
        <a:lstStyle/>
        <a:p>
          <a:endParaRPr lang="en-US"/>
        </a:p>
      </dgm:t>
    </dgm:pt>
    <dgm:pt modelId="{8BDA9D75-5672-45B0-80F9-04DA64F5E1EC}" type="pres">
      <dgm:prSet presAssocID="{5EE481B3-133F-44E0-80D0-62073FBF0D2C}" presName="spacer" presStyleCnt="0"/>
      <dgm:spPr/>
    </dgm:pt>
    <dgm:pt modelId="{1311D08E-322C-4BC3-A372-4D1F831951F1}" type="pres">
      <dgm:prSet presAssocID="{B88449C9-2992-4541-9DF4-7AD442A47C01}" presName="parentText" presStyleLbl="node1" presStyleIdx="14" presStyleCnt="16">
        <dgm:presLayoutVars>
          <dgm:chMax val="0"/>
          <dgm:bulletEnabled val="1"/>
        </dgm:presLayoutVars>
      </dgm:prSet>
      <dgm:spPr/>
      <dgm:t>
        <a:bodyPr/>
        <a:lstStyle/>
        <a:p>
          <a:endParaRPr lang="en-US"/>
        </a:p>
      </dgm:t>
    </dgm:pt>
    <dgm:pt modelId="{2C99C9EF-C35B-496B-A2DD-83A7BDBD0AD7}" type="pres">
      <dgm:prSet presAssocID="{96B3D6D9-025C-497F-8222-0938011EAC19}" presName="spacer" presStyleCnt="0"/>
      <dgm:spPr/>
    </dgm:pt>
    <dgm:pt modelId="{A8A1F26E-F8DD-4DCA-BB02-68E05F03EA38}" type="pres">
      <dgm:prSet presAssocID="{F3449D60-5016-472F-B7CE-602BD7CFAB13}" presName="parentText" presStyleLbl="node1" presStyleIdx="15" presStyleCnt="16">
        <dgm:presLayoutVars>
          <dgm:chMax val="0"/>
          <dgm:bulletEnabled val="1"/>
        </dgm:presLayoutVars>
      </dgm:prSet>
      <dgm:spPr/>
      <dgm:t>
        <a:bodyPr/>
        <a:lstStyle/>
        <a:p>
          <a:endParaRPr lang="en-US"/>
        </a:p>
      </dgm:t>
    </dgm:pt>
  </dgm:ptLst>
  <dgm:cxnLst>
    <dgm:cxn modelId="{BB463685-D09B-4276-9B2D-7927113DA4B5}" type="presOf" srcId="{2D59E0F0-E6F3-4030-B690-8D53B624F37A}" destId="{540662CF-79DE-47E9-9C10-70E74C44C8C0}" srcOrd="0" destOrd="0" presId="urn:microsoft.com/office/officeart/2005/8/layout/vList2"/>
    <dgm:cxn modelId="{D5E250C9-FB02-452B-9204-40AB58566B3E}" type="presOf" srcId="{B52E374A-5C26-4847-8A2A-ACB15F59EEAE}" destId="{DF7AA341-64CC-44C2-BB1A-5EECBFC2D2CE}" srcOrd="0" destOrd="0" presId="urn:microsoft.com/office/officeart/2005/8/layout/vList2"/>
    <dgm:cxn modelId="{68449FCE-F3F4-4F7C-A8B6-C88FF737A0FF}" type="presOf" srcId="{8C6336E3-A931-4BDF-8E9B-12A6659A7640}" destId="{C690DD0A-0F51-4F24-9C2D-2E9DE8F4C171}" srcOrd="0" destOrd="0" presId="urn:microsoft.com/office/officeart/2005/8/layout/vList2"/>
    <dgm:cxn modelId="{D2D72BC4-DD87-4061-ADBB-046683275335}" type="presOf" srcId="{3B3E1E97-E265-4869-A2CA-4AD331BD844E}" destId="{547BB336-A875-467B-9D7F-1AE459DBBC03}" srcOrd="0" destOrd="0" presId="urn:microsoft.com/office/officeart/2005/8/layout/vList2"/>
    <dgm:cxn modelId="{315DF1E3-D76F-427E-83CC-7E8F381362E3}" srcId="{A8866170-86D6-4906-8FE8-D62CFC6B513C}" destId="{19DA37EC-E905-465A-A92A-2678C94502CD}" srcOrd="7" destOrd="0" parTransId="{8150F910-FC48-4E06-B59E-289A9123DBA8}" sibTransId="{0D2848CF-0210-428C-80EE-5B0E480ADAAB}"/>
    <dgm:cxn modelId="{32045FBA-6138-471D-88A5-4D6190BD766C}" type="presOf" srcId="{28B9E869-B616-4C66-B359-45243F7A0CCA}" destId="{EC4B0ED9-A9FC-46BD-BF59-695A932405A9}" srcOrd="0" destOrd="0" presId="urn:microsoft.com/office/officeart/2005/8/layout/vList2"/>
    <dgm:cxn modelId="{8DDCDF52-B7AF-4095-8507-0834DCE3BF8A}" srcId="{A8866170-86D6-4906-8FE8-D62CFC6B513C}" destId="{AD820516-770C-4C01-A5C7-F35BE0E36205}" srcOrd="5" destOrd="0" parTransId="{B2BF93DC-020E-4EC3-9BC6-04110DCD7560}" sibTransId="{81D29B94-2905-493D-9C49-2FF918E6C291}"/>
    <dgm:cxn modelId="{7F5CA3E4-3DEB-4C10-976F-68A793042F44}" srcId="{A8866170-86D6-4906-8FE8-D62CFC6B513C}" destId="{3B3E1E97-E265-4869-A2CA-4AD331BD844E}" srcOrd="1" destOrd="0" parTransId="{E4245EA2-C074-4CD9-863E-99AA4A055499}" sibTransId="{F8ED58AE-E2BC-426B-92C2-DA2758A5E798}"/>
    <dgm:cxn modelId="{06D69586-59D0-4C9D-B507-389BB716A999}" srcId="{A8866170-86D6-4906-8FE8-D62CFC6B513C}" destId="{D73DD0ED-BB1A-4AD5-8D7C-8AD590A99C84}" srcOrd="6" destOrd="0" parTransId="{6041404D-2A71-4C15-8E42-2A7DCD2CFD40}" sibTransId="{7729B696-A364-4946-8BEC-E15E94D878C2}"/>
    <dgm:cxn modelId="{F58CD645-7282-41F1-A472-1658593EAC27}" srcId="{A8866170-86D6-4906-8FE8-D62CFC6B513C}" destId="{FFA311B9-FA69-4467-9B30-0612B406E790}" srcOrd="9" destOrd="0" parTransId="{FC9B0719-64C4-443F-BD1B-00E43F1A1268}" sibTransId="{7B382FE8-396A-4860-87AD-07510FB07DC7}"/>
    <dgm:cxn modelId="{8DAEB00F-B2CF-42C6-BEE5-1C3701F100A6}" type="presOf" srcId="{19DA37EC-E905-465A-A92A-2678C94502CD}" destId="{115B04B4-2133-45DB-81F6-2F018D113E34}" srcOrd="0" destOrd="0" presId="urn:microsoft.com/office/officeart/2005/8/layout/vList2"/>
    <dgm:cxn modelId="{BD87F359-561A-42CA-B99B-FBBD8647D875}" type="presOf" srcId="{ADEE5CCF-618D-476C-A7E4-CD3C79EDF03E}" destId="{7EA9E098-F5F4-46F4-AD86-E0430265F859}" srcOrd="0" destOrd="0" presId="urn:microsoft.com/office/officeart/2005/8/layout/vList2"/>
    <dgm:cxn modelId="{D62C22CE-ECCE-4F2B-BC65-13A10E9641CE}" srcId="{A8866170-86D6-4906-8FE8-D62CFC6B513C}" destId="{2D59E0F0-E6F3-4030-B690-8D53B624F37A}" srcOrd="8" destOrd="0" parTransId="{F6FBD7C0-BF62-443F-B9F2-2ABF2591B2BC}" sibTransId="{0D2BE3EF-FA66-4E85-9976-2E5576EEB82E}"/>
    <dgm:cxn modelId="{D856A20D-8AF4-4DF6-9221-2A20AB681C11}" srcId="{A8866170-86D6-4906-8FE8-D62CFC6B513C}" destId="{BC606D71-52FF-473C-A20F-EFB76536E2AC}" srcOrd="4" destOrd="0" parTransId="{EFDA4FD7-A896-4425-B67C-0E3FF30DA0E8}" sibTransId="{11610DBA-9D80-4182-B420-BD2A994F05A7}"/>
    <dgm:cxn modelId="{27D38FC0-5316-4C2A-9D23-1C2B5CDB066A}" type="presOf" srcId="{AD820516-770C-4C01-A5C7-F35BE0E36205}" destId="{C0B7339E-2ED8-4400-96A8-BF56634BE0E8}" srcOrd="0" destOrd="0" presId="urn:microsoft.com/office/officeart/2005/8/layout/vList2"/>
    <dgm:cxn modelId="{826FE9A2-C771-4CDF-9D4C-A881E80756C5}" type="presOf" srcId="{FFA311B9-FA69-4467-9B30-0612B406E790}" destId="{42B4C06A-6A7A-4D84-B3A4-DF0EEC266D41}" srcOrd="0" destOrd="0" presId="urn:microsoft.com/office/officeart/2005/8/layout/vList2"/>
    <dgm:cxn modelId="{E287D7F7-F2EB-44CD-8A15-76AF67B6059E}" type="presOf" srcId="{D73DD0ED-BB1A-4AD5-8D7C-8AD590A99C84}" destId="{E16DAF2E-D8FD-499C-9569-1AAB25E51FCA}" srcOrd="0" destOrd="0" presId="urn:microsoft.com/office/officeart/2005/8/layout/vList2"/>
    <dgm:cxn modelId="{60050833-1B46-435D-9F62-24DB2EC9E427}" type="presOf" srcId="{B88449C9-2992-4541-9DF4-7AD442A47C01}" destId="{1311D08E-322C-4BC3-A372-4D1F831951F1}" srcOrd="0" destOrd="0" presId="urn:microsoft.com/office/officeart/2005/8/layout/vList2"/>
    <dgm:cxn modelId="{9B2BC9AB-AEAF-4156-8345-04D802AC46E5}" srcId="{A8866170-86D6-4906-8FE8-D62CFC6B513C}" destId="{B52E374A-5C26-4847-8A2A-ACB15F59EEAE}" srcOrd="3" destOrd="0" parTransId="{A25A5F07-260F-4D83-81E4-BC43BC5163BC}" sibTransId="{2F7DFF19-555A-4DA5-8F9B-16F3B74362A5}"/>
    <dgm:cxn modelId="{F2102F23-136E-4A0F-A782-B7BA44843F73}" srcId="{A8866170-86D6-4906-8FE8-D62CFC6B513C}" destId="{146D52D9-5E59-47FF-AEE2-FE183AF8F838}" srcOrd="12" destOrd="0" parTransId="{CECD33D7-E6EF-48AC-94E5-B860B6F2184E}" sibTransId="{78F8C4EC-2B3E-42CB-8EBD-F32CEFFBFC4E}"/>
    <dgm:cxn modelId="{DA20F54A-195D-4649-A628-A01325891B79}" type="presOf" srcId="{2C135210-3C85-4EC6-BC9B-206A9A6FC19C}" destId="{202D47BA-4FF3-4FFD-A6D4-96A7C9A568B6}" srcOrd="0" destOrd="0" presId="urn:microsoft.com/office/officeart/2005/8/layout/vList2"/>
    <dgm:cxn modelId="{6BF5F118-DAB3-48A1-8056-4599A02A6CFB}" type="presOf" srcId="{146D52D9-5E59-47FF-AEE2-FE183AF8F838}" destId="{C6F55C08-EF15-4061-858E-2E459FB1528C}" srcOrd="0" destOrd="0" presId="urn:microsoft.com/office/officeart/2005/8/layout/vList2"/>
    <dgm:cxn modelId="{CEBBABD7-2639-4B24-AAAC-FE44818C1666}" srcId="{A8866170-86D6-4906-8FE8-D62CFC6B513C}" destId="{F3449D60-5016-472F-B7CE-602BD7CFAB13}" srcOrd="15" destOrd="0" parTransId="{609BADEC-7456-41E4-B812-C34C1728B311}" sibTransId="{D6928684-592B-4A06-866F-7E9A29FAD92C}"/>
    <dgm:cxn modelId="{306D41BB-991C-447A-A32D-72669D025B8D}" type="presOf" srcId="{A8866170-86D6-4906-8FE8-D62CFC6B513C}" destId="{32AF5549-8C8B-4491-BB4B-CAD3BA8D7EA7}" srcOrd="0" destOrd="0" presId="urn:microsoft.com/office/officeart/2005/8/layout/vList2"/>
    <dgm:cxn modelId="{A1478142-F2A9-4762-8E5F-16FC2871F6E0}" srcId="{A8866170-86D6-4906-8FE8-D62CFC6B513C}" destId="{2C135210-3C85-4EC6-BC9B-206A9A6FC19C}" srcOrd="0" destOrd="0" parTransId="{4A10B9A9-D19C-4597-97C3-6DA7164F0B31}" sibTransId="{527B9546-E655-4AB6-9504-5B7054A2577F}"/>
    <dgm:cxn modelId="{6BC3C767-BCBE-487D-8982-07250705271E}" type="presOf" srcId="{BC606D71-52FF-473C-A20F-EFB76536E2AC}" destId="{D869FD52-E73C-4F7C-9C67-F93A2A897EB3}" srcOrd="0" destOrd="0" presId="urn:microsoft.com/office/officeart/2005/8/layout/vList2"/>
    <dgm:cxn modelId="{41F333CC-40F3-4328-9E42-63E8DF409F3B}" srcId="{A8866170-86D6-4906-8FE8-D62CFC6B513C}" destId="{ADEE5CCF-618D-476C-A7E4-CD3C79EDF03E}" srcOrd="11" destOrd="0" parTransId="{6A5FB6E7-1CE2-4F0C-AE11-3EDF0295B742}" sibTransId="{61B99044-3451-4FA9-950A-BC48CEB086A9}"/>
    <dgm:cxn modelId="{B0C9DFF0-DA31-4B7B-A731-09359C7E6E37}" srcId="{A8866170-86D6-4906-8FE8-D62CFC6B513C}" destId="{0402B6FF-2340-4DD8-AC09-97C48C9A04EE}" srcOrd="13" destOrd="0" parTransId="{EA2A5383-CFF7-4790-ABCB-4B4CA5F01DCC}" sibTransId="{5EE481B3-133F-44E0-80D0-62073FBF0D2C}"/>
    <dgm:cxn modelId="{343EFCF8-E087-4FB0-8CB5-BBAF9F1F0B7E}" srcId="{A8866170-86D6-4906-8FE8-D62CFC6B513C}" destId="{28B9E869-B616-4C66-B359-45243F7A0CCA}" srcOrd="10" destOrd="0" parTransId="{C891F5B2-EC90-4DE9-A0D5-9D5D0417AE2F}" sibTransId="{8EE1B6C5-AC0E-43E7-B3C0-10DED49A78ED}"/>
    <dgm:cxn modelId="{89092927-650C-4C9E-B97A-ABF34DDDE3B4}" type="presOf" srcId="{0402B6FF-2340-4DD8-AC09-97C48C9A04EE}" destId="{64966A8D-382F-4580-8088-7F9524A1CB3A}" srcOrd="0" destOrd="0" presId="urn:microsoft.com/office/officeart/2005/8/layout/vList2"/>
    <dgm:cxn modelId="{04C9B605-6B47-4229-AE61-AAFC00F27D79}" type="presOf" srcId="{F3449D60-5016-472F-B7CE-602BD7CFAB13}" destId="{A8A1F26E-F8DD-4DCA-BB02-68E05F03EA38}" srcOrd="0" destOrd="0" presId="urn:microsoft.com/office/officeart/2005/8/layout/vList2"/>
    <dgm:cxn modelId="{0974C079-9960-4A71-9430-B34996DBF354}" srcId="{A8866170-86D6-4906-8FE8-D62CFC6B513C}" destId="{8C6336E3-A931-4BDF-8E9B-12A6659A7640}" srcOrd="2" destOrd="0" parTransId="{C25552CB-2708-4889-86BE-EFA18B839182}" sibTransId="{E0448D32-6576-42B9-9224-484606F47A8B}"/>
    <dgm:cxn modelId="{7B4C4E85-BC02-4C35-838E-D739584C5686}" srcId="{A8866170-86D6-4906-8FE8-D62CFC6B513C}" destId="{B88449C9-2992-4541-9DF4-7AD442A47C01}" srcOrd="14" destOrd="0" parTransId="{2FBE77A0-667D-4220-BB37-99EB18204D8A}" sibTransId="{96B3D6D9-025C-497F-8222-0938011EAC19}"/>
    <dgm:cxn modelId="{92AB9FCB-846C-4FB2-8130-71869A1172C2}" type="presParOf" srcId="{32AF5549-8C8B-4491-BB4B-CAD3BA8D7EA7}" destId="{202D47BA-4FF3-4FFD-A6D4-96A7C9A568B6}" srcOrd="0" destOrd="0" presId="urn:microsoft.com/office/officeart/2005/8/layout/vList2"/>
    <dgm:cxn modelId="{2C5C45F7-91A0-40F6-8AD2-312AAE3C6275}" type="presParOf" srcId="{32AF5549-8C8B-4491-BB4B-CAD3BA8D7EA7}" destId="{D6AD89AB-9B9D-4A08-BCBE-58482E0FE51F}" srcOrd="1" destOrd="0" presId="urn:microsoft.com/office/officeart/2005/8/layout/vList2"/>
    <dgm:cxn modelId="{14FDB00F-C1A3-46D4-8D5B-A94DF8A35997}" type="presParOf" srcId="{32AF5549-8C8B-4491-BB4B-CAD3BA8D7EA7}" destId="{547BB336-A875-467B-9D7F-1AE459DBBC03}" srcOrd="2" destOrd="0" presId="urn:microsoft.com/office/officeart/2005/8/layout/vList2"/>
    <dgm:cxn modelId="{692129F9-281E-412E-8A3B-49E3D4518EBC}" type="presParOf" srcId="{32AF5549-8C8B-4491-BB4B-CAD3BA8D7EA7}" destId="{2F64B990-D2F4-414A-97A7-ECEBDA326C78}" srcOrd="3" destOrd="0" presId="urn:microsoft.com/office/officeart/2005/8/layout/vList2"/>
    <dgm:cxn modelId="{25D82ADE-82B5-4CC0-A6EE-A3AC7DE298A9}" type="presParOf" srcId="{32AF5549-8C8B-4491-BB4B-CAD3BA8D7EA7}" destId="{C690DD0A-0F51-4F24-9C2D-2E9DE8F4C171}" srcOrd="4" destOrd="0" presId="urn:microsoft.com/office/officeart/2005/8/layout/vList2"/>
    <dgm:cxn modelId="{AD2B57F1-3611-4752-8AA0-000B58E28930}" type="presParOf" srcId="{32AF5549-8C8B-4491-BB4B-CAD3BA8D7EA7}" destId="{637F93B0-7560-4C1E-BA4B-BFFBD0E9050F}" srcOrd="5" destOrd="0" presId="urn:microsoft.com/office/officeart/2005/8/layout/vList2"/>
    <dgm:cxn modelId="{B251214F-3D42-4409-AA73-16CCA4A7E648}" type="presParOf" srcId="{32AF5549-8C8B-4491-BB4B-CAD3BA8D7EA7}" destId="{DF7AA341-64CC-44C2-BB1A-5EECBFC2D2CE}" srcOrd="6" destOrd="0" presId="urn:microsoft.com/office/officeart/2005/8/layout/vList2"/>
    <dgm:cxn modelId="{130E87E0-E524-4576-9BB0-4C45FA37DAD6}" type="presParOf" srcId="{32AF5549-8C8B-4491-BB4B-CAD3BA8D7EA7}" destId="{00DBB1E8-CE11-422E-BE8A-B28829CBF847}" srcOrd="7" destOrd="0" presId="urn:microsoft.com/office/officeart/2005/8/layout/vList2"/>
    <dgm:cxn modelId="{535AB0A0-CC33-444F-B248-3C8AB194165E}" type="presParOf" srcId="{32AF5549-8C8B-4491-BB4B-CAD3BA8D7EA7}" destId="{D869FD52-E73C-4F7C-9C67-F93A2A897EB3}" srcOrd="8" destOrd="0" presId="urn:microsoft.com/office/officeart/2005/8/layout/vList2"/>
    <dgm:cxn modelId="{3EEDB68C-C937-4A59-BAAC-4C132DCB18C1}" type="presParOf" srcId="{32AF5549-8C8B-4491-BB4B-CAD3BA8D7EA7}" destId="{0597C8B0-647A-4CA3-8F1F-FAF20767A993}" srcOrd="9" destOrd="0" presId="urn:microsoft.com/office/officeart/2005/8/layout/vList2"/>
    <dgm:cxn modelId="{274DBD78-5602-4566-91CC-4BDCEDF3CE3F}" type="presParOf" srcId="{32AF5549-8C8B-4491-BB4B-CAD3BA8D7EA7}" destId="{C0B7339E-2ED8-4400-96A8-BF56634BE0E8}" srcOrd="10" destOrd="0" presId="urn:microsoft.com/office/officeart/2005/8/layout/vList2"/>
    <dgm:cxn modelId="{E2204A0C-C34B-43EB-B480-AA3ABA0D95D9}" type="presParOf" srcId="{32AF5549-8C8B-4491-BB4B-CAD3BA8D7EA7}" destId="{D478272B-665C-4C7A-ABD8-E5B8653C7D7F}" srcOrd="11" destOrd="0" presId="urn:microsoft.com/office/officeart/2005/8/layout/vList2"/>
    <dgm:cxn modelId="{3440468F-289E-4F47-A637-FA0A9E70C568}" type="presParOf" srcId="{32AF5549-8C8B-4491-BB4B-CAD3BA8D7EA7}" destId="{E16DAF2E-D8FD-499C-9569-1AAB25E51FCA}" srcOrd="12" destOrd="0" presId="urn:microsoft.com/office/officeart/2005/8/layout/vList2"/>
    <dgm:cxn modelId="{EC45956E-AEA5-46FB-81AA-4E11838379AD}" type="presParOf" srcId="{32AF5549-8C8B-4491-BB4B-CAD3BA8D7EA7}" destId="{12037622-0449-44D2-B34F-ACE0AB8E2FAA}" srcOrd="13" destOrd="0" presId="urn:microsoft.com/office/officeart/2005/8/layout/vList2"/>
    <dgm:cxn modelId="{4AC6A510-DE5A-4E1F-9405-1823E21C6C2B}" type="presParOf" srcId="{32AF5549-8C8B-4491-BB4B-CAD3BA8D7EA7}" destId="{115B04B4-2133-45DB-81F6-2F018D113E34}" srcOrd="14" destOrd="0" presId="urn:microsoft.com/office/officeart/2005/8/layout/vList2"/>
    <dgm:cxn modelId="{8B7C58EC-69EA-4B90-971A-FFFFE196AD6F}" type="presParOf" srcId="{32AF5549-8C8B-4491-BB4B-CAD3BA8D7EA7}" destId="{6C7B97BF-6EE6-41A7-9FCE-11E3F559D016}" srcOrd="15" destOrd="0" presId="urn:microsoft.com/office/officeart/2005/8/layout/vList2"/>
    <dgm:cxn modelId="{B3FD2715-6B14-41BC-BDB5-61662A5123C9}" type="presParOf" srcId="{32AF5549-8C8B-4491-BB4B-CAD3BA8D7EA7}" destId="{540662CF-79DE-47E9-9C10-70E74C44C8C0}" srcOrd="16" destOrd="0" presId="urn:microsoft.com/office/officeart/2005/8/layout/vList2"/>
    <dgm:cxn modelId="{7E97D3B8-31B8-4DFF-A4B8-34C8AA7969D6}" type="presParOf" srcId="{32AF5549-8C8B-4491-BB4B-CAD3BA8D7EA7}" destId="{7A2A21AF-1F29-4673-AFD6-E8E13389550D}" srcOrd="17" destOrd="0" presId="urn:microsoft.com/office/officeart/2005/8/layout/vList2"/>
    <dgm:cxn modelId="{30A6A5F9-0B73-42D0-ADE5-B440673A1CD5}" type="presParOf" srcId="{32AF5549-8C8B-4491-BB4B-CAD3BA8D7EA7}" destId="{42B4C06A-6A7A-4D84-B3A4-DF0EEC266D41}" srcOrd="18" destOrd="0" presId="urn:microsoft.com/office/officeart/2005/8/layout/vList2"/>
    <dgm:cxn modelId="{C19CFF9E-AD89-48CE-A24A-7083D2F1617F}" type="presParOf" srcId="{32AF5549-8C8B-4491-BB4B-CAD3BA8D7EA7}" destId="{CF6409FB-B134-4D64-9571-DD146FDD4819}" srcOrd="19" destOrd="0" presId="urn:microsoft.com/office/officeart/2005/8/layout/vList2"/>
    <dgm:cxn modelId="{8A67BE80-1882-4C8F-9580-6BB02A935B24}" type="presParOf" srcId="{32AF5549-8C8B-4491-BB4B-CAD3BA8D7EA7}" destId="{EC4B0ED9-A9FC-46BD-BF59-695A932405A9}" srcOrd="20" destOrd="0" presId="urn:microsoft.com/office/officeart/2005/8/layout/vList2"/>
    <dgm:cxn modelId="{B67687C0-268A-4123-B136-66A5996BA8BA}" type="presParOf" srcId="{32AF5549-8C8B-4491-BB4B-CAD3BA8D7EA7}" destId="{61CFBDC3-3EA1-4BFA-9FC1-7625D2E97050}" srcOrd="21" destOrd="0" presId="urn:microsoft.com/office/officeart/2005/8/layout/vList2"/>
    <dgm:cxn modelId="{574FA72F-9849-4F69-BD10-FD6960EE9470}" type="presParOf" srcId="{32AF5549-8C8B-4491-BB4B-CAD3BA8D7EA7}" destId="{7EA9E098-F5F4-46F4-AD86-E0430265F859}" srcOrd="22" destOrd="0" presId="urn:microsoft.com/office/officeart/2005/8/layout/vList2"/>
    <dgm:cxn modelId="{FFA98DB3-B0DF-4314-B27A-468E3D96260C}" type="presParOf" srcId="{32AF5549-8C8B-4491-BB4B-CAD3BA8D7EA7}" destId="{572452F8-973B-4120-A9DB-CA998A0C3E1E}" srcOrd="23" destOrd="0" presId="urn:microsoft.com/office/officeart/2005/8/layout/vList2"/>
    <dgm:cxn modelId="{F7117E78-248D-4EF6-9A55-C368976A3F90}" type="presParOf" srcId="{32AF5549-8C8B-4491-BB4B-CAD3BA8D7EA7}" destId="{C6F55C08-EF15-4061-858E-2E459FB1528C}" srcOrd="24" destOrd="0" presId="urn:microsoft.com/office/officeart/2005/8/layout/vList2"/>
    <dgm:cxn modelId="{5ACD2180-F23B-407A-B6AD-E4CE995458E6}" type="presParOf" srcId="{32AF5549-8C8B-4491-BB4B-CAD3BA8D7EA7}" destId="{4C86A419-1FDE-45C1-A655-3535CE68CFCE}" srcOrd="25" destOrd="0" presId="urn:microsoft.com/office/officeart/2005/8/layout/vList2"/>
    <dgm:cxn modelId="{D150A543-98D0-4CD9-8C39-7F51ED321908}" type="presParOf" srcId="{32AF5549-8C8B-4491-BB4B-CAD3BA8D7EA7}" destId="{64966A8D-382F-4580-8088-7F9524A1CB3A}" srcOrd="26" destOrd="0" presId="urn:microsoft.com/office/officeart/2005/8/layout/vList2"/>
    <dgm:cxn modelId="{0329B9A5-A934-45FD-A969-51235A41C731}" type="presParOf" srcId="{32AF5549-8C8B-4491-BB4B-CAD3BA8D7EA7}" destId="{8BDA9D75-5672-45B0-80F9-04DA64F5E1EC}" srcOrd="27" destOrd="0" presId="urn:microsoft.com/office/officeart/2005/8/layout/vList2"/>
    <dgm:cxn modelId="{98B68DD4-2A9E-4DF9-9958-BE506300D532}" type="presParOf" srcId="{32AF5549-8C8B-4491-BB4B-CAD3BA8D7EA7}" destId="{1311D08E-322C-4BC3-A372-4D1F831951F1}" srcOrd="28" destOrd="0" presId="urn:microsoft.com/office/officeart/2005/8/layout/vList2"/>
    <dgm:cxn modelId="{B2EE044A-E43E-4CA9-9BF0-0613E8BED434}" type="presParOf" srcId="{32AF5549-8C8B-4491-BB4B-CAD3BA8D7EA7}" destId="{2C99C9EF-C35B-496B-A2DD-83A7BDBD0AD7}" srcOrd="29" destOrd="0" presId="urn:microsoft.com/office/officeart/2005/8/layout/vList2"/>
    <dgm:cxn modelId="{72932B88-7FFE-4ECC-BFA3-B3F24BC9D2B0}" type="presParOf" srcId="{32AF5549-8C8B-4491-BB4B-CAD3BA8D7EA7}" destId="{A8A1F26E-F8DD-4DCA-BB02-68E05F03EA38}" srcOrd="3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F301F26E-C607-4206-8D13-FB8A7F777CE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802B520-CDA3-4B1F-9B46-87446018C4B2}">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A. The Planning Paradox</a:t>
          </a:r>
          <a:endParaRPr lang="tr-TR" sz="1800" dirty="0">
            <a:latin typeface="Book Antiqua" pitchFamily="18" charset="0"/>
          </a:endParaRPr>
        </a:p>
      </dgm:t>
    </dgm:pt>
    <dgm:pt modelId="{6E6ABA63-21AA-4793-9748-693D064DC255}" type="parTrans" cxnId="{AA92D596-33DF-483C-97EF-B1426F732AF9}">
      <dgm:prSet/>
      <dgm:spPr/>
      <dgm:t>
        <a:bodyPr/>
        <a:lstStyle/>
        <a:p>
          <a:endParaRPr lang="en-US"/>
        </a:p>
      </dgm:t>
    </dgm:pt>
    <dgm:pt modelId="{DC7BB45D-E577-493C-AD34-A5BE123E632B}" type="sibTrans" cxnId="{AA92D596-33DF-483C-97EF-B1426F732AF9}">
      <dgm:prSet/>
      <dgm:spPr/>
      <dgm:t>
        <a:bodyPr/>
        <a:lstStyle/>
        <a:p>
          <a:endParaRPr lang="en-US"/>
        </a:p>
      </dgm:t>
    </dgm:pt>
    <dgm:pt modelId="{10F880E9-F789-4872-A89C-68839B22C368}">
      <dgm:prSet custT="1"/>
      <dgm:spPr/>
      <dgm:t>
        <a:bodyPr/>
        <a:lstStyle/>
        <a:p>
          <a:pPr rtl="0"/>
          <a:r>
            <a:rPr lang="en-US" sz="1800" dirty="0" smtClean="0">
              <a:latin typeface="Book Antiqua" pitchFamily="18" charset="0"/>
            </a:rPr>
            <a:t>David Mallows, what happens in a lesson is result of an interactive system that is extremely complex. </a:t>
          </a:r>
          <a:endParaRPr lang="tr-TR" sz="1800" dirty="0">
            <a:latin typeface="Book Antiqua" pitchFamily="18" charset="0"/>
          </a:endParaRPr>
        </a:p>
      </dgm:t>
    </dgm:pt>
    <dgm:pt modelId="{A0238F8A-7B4E-42D8-95B0-5B41E0B37343}" type="parTrans" cxnId="{CC7031BA-5832-40A3-926D-AE95114CB811}">
      <dgm:prSet/>
      <dgm:spPr/>
      <dgm:t>
        <a:bodyPr/>
        <a:lstStyle/>
        <a:p>
          <a:endParaRPr lang="en-US"/>
        </a:p>
      </dgm:t>
    </dgm:pt>
    <dgm:pt modelId="{9921AF90-C3DE-4962-89C4-A671A6D41E2D}" type="sibTrans" cxnId="{CC7031BA-5832-40A3-926D-AE95114CB811}">
      <dgm:prSet/>
      <dgm:spPr/>
      <dgm:t>
        <a:bodyPr/>
        <a:lstStyle/>
        <a:p>
          <a:endParaRPr lang="en-US"/>
        </a:p>
      </dgm:t>
    </dgm:pt>
    <dgm:pt modelId="{4C5928A1-9BDA-4516-8707-900F793A7419}">
      <dgm:prSet custT="1"/>
      <dgm:spPr/>
      <dgm:t>
        <a:bodyPr/>
        <a:lstStyle/>
        <a:p>
          <a:pPr rtl="0"/>
          <a:r>
            <a:rPr lang="en-US" sz="1800" dirty="0" smtClean="0">
              <a:latin typeface="Book Antiqua" pitchFamily="18" charset="0"/>
            </a:rPr>
            <a:t>As lesson progress, things evolve and develop, </a:t>
          </a:r>
          <a:endParaRPr lang="tr-TR" sz="1800" dirty="0">
            <a:latin typeface="Book Antiqua" pitchFamily="18" charset="0"/>
          </a:endParaRPr>
        </a:p>
      </dgm:t>
    </dgm:pt>
    <dgm:pt modelId="{D3FDE952-D92D-4735-9147-54FCE15CAE46}" type="parTrans" cxnId="{683B499E-9E3C-4E83-8CF3-7B74F55A53AB}">
      <dgm:prSet/>
      <dgm:spPr/>
      <dgm:t>
        <a:bodyPr/>
        <a:lstStyle/>
        <a:p>
          <a:endParaRPr lang="en-US"/>
        </a:p>
      </dgm:t>
    </dgm:pt>
    <dgm:pt modelId="{C71048CF-7BBE-44C0-94E2-E9A0F51C0FBF}" type="sibTrans" cxnId="{683B499E-9E3C-4E83-8CF3-7B74F55A53AB}">
      <dgm:prSet/>
      <dgm:spPr/>
      <dgm:t>
        <a:bodyPr/>
        <a:lstStyle/>
        <a:p>
          <a:endParaRPr lang="en-US"/>
        </a:p>
      </dgm:t>
    </dgm:pt>
    <dgm:pt modelId="{256149B3-C93C-48A4-A0A3-C84AAC46D9AD}">
      <dgm:prSet custT="1"/>
      <dgm:spPr/>
      <dgm:t>
        <a:bodyPr/>
        <a:lstStyle/>
        <a:p>
          <a:pPr rtl="0"/>
          <a:r>
            <a:rPr lang="en-US" sz="1800" dirty="0" smtClean="0">
              <a:latin typeface="Book Antiqua" pitchFamily="18" charset="0"/>
            </a:rPr>
            <a:t>depending on what has happened and what is happening minute by minute.</a:t>
          </a:r>
          <a:endParaRPr lang="tr-TR" sz="1800" dirty="0">
            <a:latin typeface="Book Antiqua" pitchFamily="18" charset="0"/>
          </a:endParaRPr>
        </a:p>
      </dgm:t>
    </dgm:pt>
    <dgm:pt modelId="{A77C8B18-CA7A-461C-BA09-1F719E82C235}" type="parTrans" cxnId="{5C841A80-EAA9-418F-96F4-C137B31E7107}">
      <dgm:prSet/>
      <dgm:spPr/>
      <dgm:t>
        <a:bodyPr/>
        <a:lstStyle/>
        <a:p>
          <a:endParaRPr lang="en-US"/>
        </a:p>
      </dgm:t>
    </dgm:pt>
    <dgm:pt modelId="{7AE5790A-ABC1-4C36-B6A3-D968EDDE4758}" type="sibTrans" cxnId="{5C841A80-EAA9-418F-96F4-C137B31E7107}">
      <dgm:prSet/>
      <dgm:spPr/>
      <dgm:t>
        <a:bodyPr/>
        <a:lstStyle/>
        <a:p>
          <a:endParaRPr lang="en-US"/>
        </a:p>
      </dgm:t>
    </dgm:pt>
    <dgm:pt modelId="{56C3E7C3-5A59-4D26-8CDF-4624C7FCAC68}">
      <dgm:prSet custT="1"/>
      <dgm:spPr/>
      <dgm:t>
        <a:bodyPr/>
        <a:lstStyle/>
        <a:p>
          <a:pPr rtl="0"/>
          <a:r>
            <a:rPr lang="en-US" sz="1800" dirty="0" smtClean="0">
              <a:latin typeface="Book Antiqua" pitchFamily="18" charset="0"/>
            </a:rPr>
            <a:t>It makes no sense to go into any situation without having thought about what we are going to do. </a:t>
          </a:r>
          <a:endParaRPr lang="tr-TR" sz="1800" dirty="0">
            <a:latin typeface="Book Antiqua" pitchFamily="18" charset="0"/>
          </a:endParaRPr>
        </a:p>
      </dgm:t>
    </dgm:pt>
    <dgm:pt modelId="{E3A9A771-BCA8-423C-BB5D-24CAF089E44A}" type="parTrans" cxnId="{F7C6171A-81BF-4C2E-8F4E-23A4833DE1CB}">
      <dgm:prSet/>
      <dgm:spPr/>
      <dgm:t>
        <a:bodyPr/>
        <a:lstStyle/>
        <a:p>
          <a:endParaRPr lang="en-US"/>
        </a:p>
      </dgm:t>
    </dgm:pt>
    <dgm:pt modelId="{10E4E7CB-502E-42A0-8EAB-390BA788C4CE}" type="sibTrans" cxnId="{F7C6171A-81BF-4C2E-8F4E-23A4833DE1CB}">
      <dgm:prSet/>
      <dgm:spPr/>
      <dgm:t>
        <a:bodyPr/>
        <a:lstStyle/>
        <a:p>
          <a:endParaRPr lang="en-US"/>
        </a:p>
      </dgm:t>
    </dgm:pt>
    <dgm:pt modelId="{B1DE32EF-FF20-4621-964E-25C533380458}">
      <dgm:prSet custT="1"/>
      <dgm:spPr/>
      <dgm:t>
        <a:bodyPr/>
        <a:lstStyle/>
        <a:p>
          <a:pPr rtl="0"/>
          <a:r>
            <a:rPr lang="en-US" sz="1800" dirty="0" smtClean="0">
              <a:latin typeface="Book Antiqua" pitchFamily="18" charset="0"/>
            </a:rPr>
            <a:t>Yet at the same time, if we pre-determine what is going to happen before it has taken place, </a:t>
          </a:r>
          <a:endParaRPr lang="tr-TR" sz="1800" dirty="0">
            <a:latin typeface="Book Antiqua" pitchFamily="18" charset="0"/>
          </a:endParaRPr>
        </a:p>
      </dgm:t>
    </dgm:pt>
    <dgm:pt modelId="{9B1DA401-7A7E-4757-AAD2-ECD20737435C}" type="parTrans" cxnId="{47BD009F-94DF-46C0-A579-A4333E5B4F2E}">
      <dgm:prSet/>
      <dgm:spPr/>
      <dgm:t>
        <a:bodyPr/>
        <a:lstStyle/>
        <a:p>
          <a:endParaRPr lang="en-US"/>
        </a:p>
      </dgm:t>
    </dgm:pt>
    <dgm:pt modelId="{0B39761D-0C64-4A7A-8751-10F2CA03C4FD}" type="sibTrans" cxnId="{47BD009F-94DF-46C0-A579-A4333E5B4F2E}">
      <dgm:prSet/>
      <dgm:spPr/>
      <dgm:t>
        <a:bodyPr/>
        <a:lstStyle/>
        <a:p>
          <a:endParaRPr lang="en-US"/>
        </a:p>
      </dgm:t>
    </dgm:pt>
    <dgm:pt modelId="{104AB7CF-88CD-4091-B192-F42304C737A7}">
      <dgm:prSet custT="1"/>
      <dgm:spPr/>
      <dgm:t>
        <a:bodyPr/>
        <a:lstStyle/>
        <a:p>
          <a:pPr rtl="0"/>
          <a:r>
            <a:rPr lang="en-US" sz="1800" dirty="0" smtClean="0">
              <a:latin typeface="Book Antiqua" pitchFamily="18" charset="0"/>
            </a:rPr>
            <a:t>we may be in danger not only of missing what is right in front of us </a:t>
          </a:r>
          <a:endParaRPr lang="tr-TR" sz="1800" dirty="0">
            <a:latin typeface="Book Antiqua" pitchFamily="18" charset="0"/>
          </a:endParaRPr>
        </a:p>
      </dgm:t>
    </dgm:pt>
    <dgm:pt modelId="{34AB4ABD-AFC2-42F0-851D-15FE89FE0C9E}" type="parTrans" cxnId="{187241C8-5097-4858-B317-FC4625BEE028}">
      <dgm:prSet/>
      <dgm:spPr/>
      <dgm:t>
        <a:bodyPr/>
        <a:lstStyle/>
        <a:p>
          <a:endParaRPr lang="en-US"/>
        </a:p>
      </dgm:t>
    </dgm:pt>
    <dgm:pt modelId="{B4A18F74-6A75-4C2C-BB57-69A730B18C35}" type="sibTrans" cxnId="{187241C8-5097-4858-B317-FC4625BEE028}">
      <dgm:prSet/>
      <dgm:spPr/>
      <dgm:t>
        <a:bodyPr/>
        <a:lstStyle/>
        <a:p>
          <a:endParaRPr lang="en-US"/>
        </a:p>
      </dgm:t>
    </dgm:pt>
    <dgm:pt modelId="{A16DA439-DC62-4339-967F-2ADACEC9BD52}">
      <dgm:prSet custT="1"/>
      <dgm:spPr/>
      <dgm:t>
        <a:bodyPr/>
        <a:lstStyle/>
        <a:p>
          <a:pPr rtl="0"/>
          <a:r>
            <a:rPr lang="en-US" sz="1800" dirty="0" smtClean="0">
              <a:latin typeface="Book Antiqua" pitchFamily="18" charset="0"/>
            </a:rPr>
            <a:t>but, more importantly, we may also be closing off avenues of possible evolution and development.</a:t>
          </a:r>
          <a:endParaRPr lang="tr-TR" sz="1800" dirty="0">
            <a:latin typeface="Book Antiqua" pitchFamily="18" charset="0"/>
          </a:endParaRPr>
        </a:p>
      </dgm:t>
    </dgm:pt>
    <dgm:pt modelId="{2CAD62DD-2C19-492D-8872-0182BE4424EA}" type="parTrans" cxnId="{CA022432-1022-47CE-8608-03CE38B9DF49}">
      <dgm:prSet/>
      <dgm:spPr/>
      <dgm:t>
        <a:bodyPr/>
        <a:lstStyle/>
        <a:p>
          <a:endParaRPr lang="en-US"/>
        </a:p>
      </dgm:t>
    </dgm:pt>
    <dgm:pt modelId="{B421AEC1-9710-4E45-95CD-C66EC25086E8}" type="sibTrans" cxnId="{CA022432-1022-47CE-8608-03CE38B9DF49}">
      <dgm:prSet/>
      <dgm:spPr/>
      <dgm:t>
        <a:bodyPr/>
        <a:lstStyle/>
        <a:p>
          <a:endParaRPr lang="en-US"/>
        </a:p>
      </dgm:t>
    </dgm:pt>
    <dgm:pt modelId="{58F69F3E-9C1E-46DC-A463-E93BF74840AB}">
      <dgm:prSet custT="1"/>
      <dgm:spPr/>
      <dgm:t>
        <a:bodyPr/>
        <a:lstStyle/>
        <a:p>
          <a:pPr rtl="0"/>
          <a:r>
            <a:rPr lang="en-US" sz="1800" dirty="0" smtClean="0">
              <a:latin typeface="Book Antiqua" pitchFamily="18" charset="0"/>
            </a:rPr>
            <a:t>New teachers, especially, need maps to help them through the landscape. </a:t>
          </a:r>
          <a:endParaRPr lang="tr-TR" sz="1800" dirty="0">
            <a:latin typeface="Book Antiqua" pitchFamily="18" charset="0"/>
          </a:endParaRPr>
        </a:p>
      </dgm:t>
    </dgm:pt>
    <dgm:pt modelId="{49FFC6BC-BFD4-4923-8EB1-88FFB721CBDD}" type="parTrans" cxnId="{B2CD4E7D-BB34-4D11-B1E8-465D9159E081}">
      <dgm:prSet/>
      <dgm:spPr/>
      <dgm:t>
        <a:bodyPr/>
        <a:lstStyle/>
        <a:p>
          <a:endParaRPr lang="en-US"/>
        </a:p>
      </dgm:t>
    </dgm:pt>
    <dgm:pt modelId="{DF971458-94CF-446C-9759-F1E4D8491C30}" type="sibTrans" cxnId="{B2CD4E7D-BB34-4D11-B1E8-465D9159E081}">
      <dgm:prSet/>
      <dgm:spPr/>
      <dgm:t>
        <a:bodyPr/>
        <a:lstStyle/>
        <a:p>
          <a:endParaRPr lang="en-US"/>
        </a:p>
      </dgm:t>
    </dgm:pt>
    <dgm:pt modelId="{06E714F4-A52E-4BAB-B31E-94BF2BA4C859}">
      <dgm:prSet custT="1"/>
      <dgm:spPr/>
      <dgm:t>
        <a:bodyPr/>
        <a:lstStyle/>
        <a:p>
          <a:pPr rtl="0"/>
          <a:r>
            <a:rPr lang="en-US" sz="1800" dirty="0" smtClean="0">
              <a:latin typeface="Book Antiqua" pitchFamily="18" charset="0"/>
            </a:rPr>
            <a:t>And students, too, lie to know what their teacher has in store for them.</a:t>
          </a:r>
          <a:endParaRPr lang="tr-TR" sz="1800" dirty="0">
            <a:latin typeface="Book Antiqua" pitchFamily="18" charset="0"/>
          </a:endParaRPr>
        </a:p>
      </dgm:t>
    </dgm:pt>
    <dgm:pt modelId="{9125B025-8C0D-4ADA-BC5E-140B05FD8BBD}" type="parTrans" cxnId="{17D49E83-53D8-41D6-87BE-AD480269A6C3}">
      <dgm:prSet/>
      <dgm:spPr/>
      <dgm:t>
        <a:bodyPr/>
        <a:lstStyle/>
        <a:p>
          <a:endParaRPr lang="en-US"/>
        </a:p>
      </dgm:t>
    </dgm:pt>
    <dgm:pt modelId="{AB0DC194-5E9B-49EA-851E-6E3D01D8BF7D}" type="sibTrans" cxnId="{17D49E83-53D8-41D6-87BE-AD480269A6C3}">
      <dgm:prSet/>
      <dgm:spPr/>
      <dgm:t>
        <a:bodyPr/>
        <a:lstStyle/>
        <a:p>
          <a:endParaRPr lang="en-US"/>
        </a:p>
      </dgm:t>
    </dgm:pt>
    <dgm:pt modelId="{8E55EC5B-40A5-459D-8E41-04CBAD24F1EC}">
      <dgm:prSet custT="1"/>
      <dgm:spPr/>
      <dgm:t>
        <a:bodyPr/>
        <a:lstStyle/>
        <a:p>
          <a:pPr rtl="0"/>
          <a:r>
            <a:rPr lang="en-US" sz="1800" dirty="0" smtClean="0">
              <a:latin typeface="Book Antiqua" pitchFamily="18" charset="0"/>
            </a:rPr>
            <a:t>Evidence of teacher planning helps to ensure their confidence in the person who is teaching them.</a:t>
          </a:r>
          <a:endParaRPr lang="tr-TR" sz="1800" dirty="0">
            <a:latin typeface="Book Antiqua" pitchFamily="18" charset="0"/>
          </a:endParaRPr>
        </a:p>
      </dgm:t>
    </dgm:pt>
    <dgm:pt modelId="{D5BB5294-A79B-4EE9-9454-3E0E95282861}" type="parTrans" cxnId="{39FA3BB6-F73F-4669-8078-6DD29F36AFD8}">
      <dgm:prSet/>
      <dgm:spPr/>
      <dgm:t>
        <a:bodyPr/>
        <a:lstStyle/>
        <a:p>
          <a:endParaRPr lang="en-US"/>
        </a:p>
      </dgm:t>
    </dgm:pt>
    <dgm:pt modelId="{43A0598A-B525-4C0E-8D8C-422A96E0C1BC}" type="sibTrans" cxnId="{39FA3BB6-F73F-4669-8078-6DD29F36AFD8}">
      <dgm:prSet/>
      <dgm:spPr/>
      <dgm:t>
        <a:bodyPr/>
        <a:lstStyle/>
        <a:p>
          <a:endParaRPr lang="en-US"/>
        </a:p>
      </dgm:t>
    </dgm:pt>
    <dgm:pt modelId="{AA51EB10-6662-454F-B264-F8E585A135B3}" type="pres">
      <dgm:prSet presAssocID="{F301F26E-C607-4206-8D13-FB8A7F777CE0}" presName="linear" presStyleCnt="0">
        <dgm:presLayoutVars>
          <dgm:animLvl val="lvl"/>
          <dgm:resizeHandles val="exact"/>
        </dgm:presLayoutVars>
      </dgm:prSet>
      <dgm:spPr/>
      <dgm:t>
        <a:bodyPr/>
        <a:lstStyle/>
        <a:p>
          <a:endParaRPr lang="en-US"/>
        </a:p>
      </dgm:t>
    </dgm:pt>
    <dgm:pt modelId="{532141DB-8BB2-488F-B8EB-2D921E553760}" type="pres">
      <dgm:prSet presAssocID="{0802B520-CDA3-4B1F-9B46-87446018C4B2}" presName="parentText" presStyleLbl="node1" presStyleIdx="0" presStyleCnt="11">
        <dgm:presLayoutVars>
          <dgm:chMax val="0"/>
          <dgm:bulletEnabled val="1"/>
        </dgm:presLayoutVars>
      </dgm:prSet>
      <dgm:spPr/>
      <dgm:t>
        <a:bodyPr/>
        <a:lstStyle/>
        <a:p>
          <a:endParaRPr lang="en-US"/>
        </a:p>
      </dgm:t>
    </dgm:pt>
    <dgm:pt modelId="{0335D44D-39A4-4E69-8D2C-4AAA60754308}" type="pres">
      <dgm:prSet presAssocID="{DC7BB45D-E577-493C-AD34-A5BE123E632B}" presName="spacer" presStyleCnt="0"/>
      <dgm:spPr/>
    </dgm:pt>
    <dgm:pt modelId="{B1BE2793-E637-4C11-960B-9E8F89A79308}" type="pres">
      <dgm:prSet presAssocID="{10F880E9-F789-4872-A89C-68839B22C368}" presName="parentText" presStyleLbl="node1" presStyleIdx="1" presStyleCnt="11">
        <dgm:presLayoutVars>
          <dgm:chMax val="0"/>
          <dgm:bulletEnabled val="1"/>
        </dgm:presLayoutVars>
      </dgm:prSet>
      <dgm:spPr/>
      <dgm:t>
        <a:bodyPr/>
        <a:lstStyle/>
        <a:p>
          <a:endParaRPr lang="en-US"/>
        </a:p>
      </dgm:t>
    </dgm:pt>
    <dgm:pt modelId="{D22B4233-E5A9-4735-8C48-CE4285CDAFC3}" type="pres">
      <dgm:prSet presAssocID="{9921AF90-C3DE-4962-89C4-A671A6D41E2D}" presName="spacer" presStyleCnt="0"/>
      <dgm:spPr/>
    </dgm:pt>
    <dgm:pt modelId="{7BE56C7B-03DF-4284-8825-22F946E08CE0}" type="pres">
      <dgm:prSet presAssocID="{4C5928A1-9BDA-4516-8707-900F793A7419}" presName="parentText" presStyleLbl="node1" presStyleIdx="2" presStyleCnt="11">
        <dgm:presLayoutVars>
          <dgm:chMax val="0"/>
          <dgm:bulletEnabled val="1"/>
        </dgm:presLayoutVars>
      </dgm:prSet>
      <dgm:spPr/>
      <dgm:t>
        <a:bodyPr/>
        <a:lstStyle/>
        <a:p>
          <a:endParaRPr lang="en-US"/>
        </a:p>
      </dgm:t>
    </dgm:pt>
    <dgm:pt modelId="{30C412BC-0CFE-4472-9A73-DC2F7930331E}" type="pres">
      <dgm:prSet presAssocID="{C71048CF-7BBE-44C0-94E2-E9A0F51C0FBF}" presName="spacer" presStyleCnt="0"/>
      <dgm:spPr/>
    </dgm:pt>
    <dgm:pt modelId="{0E62EDEA-BF42-448D-86D5-AB8ACC1859F6}" type="pres">
      <dgm:prSet presAssocID="{256149B3-C93C-48A4-A0A3-C84AAC46D9AD}" presName="parentText" presStyleLbl="node1" presStyleIdx="3" presStyleCnt="11">
        <dgm:presLayoutVars>
          <dgm:chMax val="0"/>
          <dgm:bulletEnabled val="1"/>
        </dgm:presLayoutVars>
      </dgm:prSet>
      <dgm:spPr/>
      <dgm:t>
        <a:bodyPr/>
        <a:lstStyle/>
        <a:p>
          <a:endParaRPr lang="en-US"/>
        </a:p>
      </dgm:t>
    </dgm:pt>
    <dgm:pt modelId="{AAF55370-5972-4584-A5B1-8473A0844837}" type="pres">
      <dgm:prSet presAssocID="{7AE5790A-ABC1-4C36-B6A3-D968EDDE4758}" presName="spacer" presStyleCnt="0"/>
      <dgm:spPr/>
    </dgm:pt>
    <dgm:pt modelId="{1389CB7C-6B40-4758-ABF2-D9BC50CCC8B5}" type="pres">
      <dgm:prSet presAssocID="{56C3E7C3-5A59-4D26-8CDF-4624C7FCAC68}" presName="parentText" presStyleLbl="node1" presStyleIdx="4" presStyleCnt="11">
        <dgm:presLayoutVars>
          <dgm:chMax val="0"/>
          <dgm:bulletEnabled val="1"/>
        </dgm:presLayoutVars>
      </dgm:prSet>
      <dgm:spPr/>
      <dgm:t>
        <a:bodyPr/>
        <a:lstStyle/>
        <a:p>
          <a:endParaRPr lang="en-US"/>
        </a:p>
      </dgm:t>
    </dgm:pt>
    <dgm:pt modelId="{CB8CD3C8-6EAD-4570-BDB0-60D9C8FD9257}" type="pres">
      <dgm:prSet presAssocID="{10E4E7CB-502E-42A0-8EAB-390BA788C4CE}" presName="spacer" presStyleCnt="0"/>
      <dgm:spPr/>
    </dgm:pt>
    <dgm:pt modelId="{505AB58E-F6F8-4A0C-A369-231D0914D7D7}" type="pres">
      <dgm:prSet presAssocID="{B1DE32EF-FF20-4621-964E-25C533380458}" presName="parentText" presStyleLbl="node1" presStyleIdx="5" presStyleCnt="11">
        <dgm:presLayoutVars>
          <dgm:chMax val="0"/>
          <dgm:bulletEnabled val="1"/>
        </dgm:presLayoutVars>
      </dgm:prSet>
      <dgm:spPr/>
      <dgm:t>
        <a:bodyPr/>
        <a:lstStyle/>
        <a:p>
          <a:endParaRPr lang="en-US"/>
        </a:p>
      </dgm:t>
    </dgm:pt>
    <dgm:pt modelId="{C758444D-B28B-4697-A236-6CD25C48CA56}" type="pres">
      <dgm:prSet presAssocID="{0B39761D-0C64-4A7A-8751-10F2CA03C4FD}" presName="spacer" presStyleCnt="0"/>
      <dgm:spPr/>
    </dgm:pt>
    <dgm:pt modelId="{55001838-498F-4FB6-AD0E-B57311C2E7FA}" type="pres">
      <dgm:prSet presAssocID="{104AB7CF-88CD-4091-B192-F42304C737A7}" presName="parentText" presStyleLbl="node1" presStyleIdx="6" presStyleCnt="11">
        <dgm:presLayoutVars>
          <dgm:chMax val="0"/>
          <dgm:bulletEnabled val="1"/>
        </dgm:presLayoutVars>
      </dgm:prSet>
      <dgm:spPr/>
      <dgm:t>
        <a:bodyPr/>
        <a:lstStyle/>
        <a:p>
          <a:endParaRPr lang="en-US"/>
        </a:p>
      </dgm:t>
    </dgm:pt>
    <dgm:pt modelId="{1EEE925A-DF05-40BD-A46D-57FBFF9ED6A4}" type="pres">
      <dgm:prSet presAssocID="{B4A18F74-6A75-4C2C-BB57-69A730B18C35}" presName="spacer" presStyleCnt="0"/>
      <dgm:spPr/>
    </dgm:pt>
    <dgm:pt modelId="{BE9241A4-0AE0-4CAF-9BBF-E606AE53189F}" type="pres">
      <dgm:prSet presAssocID="{A16DA439-DC62-4339-967F-2ADACEC9BD52}" presName="parentText" presStyleLbl="node1" presStyleIdx="7" presStyleCnt="11">
        <dgm:presLayoutVars>
          <dgm:chMax val="0"/>
          <dgm:bulletEnabled val="1"/>
        </dgm:presLayoutVars>
      </dgm:prSet>
      <dgm:spPr/>
      <dgm:t>
        <a:bodyPr/>
        <a:lstStyle/>
        <a:p>
          <a:endParaRPr lang="en-US"/>
        </a:p>
      </dgm:t>
    </dgm:pt>
    <dgm:pt modelId="{8BF2AF5D-340D-4BF1-BB23-2077A8D6739F}" type="pres">
      <dgm:prSet presAssocID="{B421AEC1-9710-4E45-95CD-C66EC25086E8}" presName="spacer" presStyleCnt="0"/>
      <dgm:spPr/>
    </dgm:pt>
    <dgm:pt modelId="{B5C58CAE-D594-4FBE-8619-0FA9EEC1913C}" type="pres">
      <dgm:prSet presAssocID="{58F69F3E-9C1E-46DC-A463-E93BF74840AB}" presName="parentText" presStyleLbl="node1" presStyleIdx="8" presStyleCnt="11">
        <dgm:presLayoutVars>
          <dgm:chMax val="0"/>
          <dgm:bulletEnabled val="1"/>
        </dgm:presLayoutVars>
      </dgm:prSet>
      <dgm:spPr/>
      <dgm:t>
        <a:bodyPr/>
        <a:lstStyle/>
        <a:p>
          <a:endParaRPr lang="en-US"/>
        </a:p>
      </dgm:t>
    </dgm:pt>
    <dgm:pt modelId="{FFECC4A3-E3C6-4658-8FBB-6D2DD52AB5A1}" type="pres">
      <dgm:prSet presAssocID="{DF971458-94CF-446C-9759-F1E4D8491C30}" presName="spacer" presStyleCnt="0"/>
      <dgm:spPr/>
    </dgm:pt>
    <dgm:pt modelId="{231862BF-F636-47E6-B57E-D4AA4227A8B5}" type="pres">
      <dgm:prSet presAssocID="{06E714F4-A52E-4BAB-B31E-94BF2BA4C859}" presName="parentText" presStyleLbl="node1" presStyleIdx="9" presStyleCnt="11">
        <dgm:presLayoutVars>
          <dgm:chMax val="0"/>
          <dgm:bulletEnabled val="1"/>
        </dgm:presLayoutVars>
      </dgm:prSet>
      <dgm:spPr/>
      <dgm:t>
        <a:bodyPr/>
        <a:lstStyle/>
        <a:p>
          <a:endParaRPr lang="en-US"/>
        </a:p>
      </dgm:t>
    </dgm:pt>
    <dgm:pt modelId="{346A2B66-7A08-4BA8-A8A4-D3AA3DC38278}" type="pres">
      <dgm:prSet presAssocID="{AB0DC194-5E9B-49EA-851E-6E3D01D8BF7D}" presName="spacer" presStyleCnt="0"/>
      <dgm:spPr/>
    </dgm:pt>
    <dgm:pt modelId="{74A7F4C7-B56D-4B8A-8527-900FFA4D42FC}" type="pres">
      <dgm:prSet presAssocID="{8E55EC5B-40A5-459D-8E41-04CBAD24F1EC}" presName="parentText" presStyleLbl="node1" presStyleIdx="10" presStyleCnt="11">
        <dgm:presLayoutVars>
          <dgm:chMax val="0"/>
          <dgm:bulletEnabled val="1"/>
        </dgm:presLayoutVars>
      </dgm:prSet>
      <dgm:spPr/>
      <dgm:t>
        <a:bodyPr/>
        <a:lstStyle/>
        <a:p>
          <a:endParaRPr lang="en-US"/>
        </a:p>
      </dgm:t>
    </dgm:pt>
  </dgm:ptLst>
  <dgm:cxnLst>
    <dgm:cxn modelId="{CC7031BA-5832-40A3-926D-AE95114CB811}" srcId="{F301F26E-C607-4206-8D13-FB8A7F777CE0}" destId="{10F880E9-F789-4872-A89C-68839B22C368}" srcOrd="1" destOrd="0" parTransId="{A0238F8A-7B4E-42D8-95B0-5B41E0B37343}" sibTransId="{9921AF90-C3DE-4962-89C4-A671A6D41E2D}"/>
    <dgm:cxn modelId="{9046FB3C-3ADE-496E-BC7B-AEB7196690A1}" type="presOf" srcId="{104AB7CF-88CD-4091-B192-F42304C737A7}" destId="{55001838-498F-4FB6-AD0E-B57311C2E7FA}" srcOrd="0" destOrd="0" presId="urn:microsoft.com/office/officeart/2005/8/layout/vList2"/>
    <dgm:cxn modelId="{683B499E-9E3C-4E83-8CF3-7B74F55A53AB}" srcId="{F301F26E-C607-4206-8D13-FB8A7F777CE0}" destId="{4C5928A1-9BDA-4516-8707-900F793A7419}" srcOrd="2" destOrd="0" parTransId="{D3FDE952-D92D-4735-9147-54FCE15CAE46}" sibTransId="{C71048CF-7BBE-44C0-94E2-E9A0F51C0FBF}"/>
    <dgm:cxn modelId="{65E5074C-E070-4656-A9DA-D9338FB783A3}" type="presOf" srcId="{0802B520-CDA3-4B1F-9B46-87446018C4B2}" destId="{532141DB-8BB2-488F-B8EB-2D921E553760}" srcOrd="0" destOrd="0" presId="urn:microsoft.com/office/officeart/2005/8/layout/vList2"/>
    <dgm:cxn modelId="{F7C6171A-81BF-4C2E-8F4E-23A4833DE1CB}" srcId="{F301F26E-C607-4206-8D13-FB8A7F777CE0}" destId="{56C3E7C3-5A59-4D26-8CDF-4624C7FCAC68}" srcOrd="4" destOrd="0" parTransId="{E3A9A771-BCA8-423C-BB5D-24CAF089E44A}" sibTransId="{10E4E7CB-502E-42A0-8EAB-390BA788C4CE}"/>
    <dgm:cxn modelId="{47BD009F-94DF-46C0-A579-A4333E5B4F2E}" srcId="{F301F26E-C607-4206-8D13-FB8A7F777CE0}" destId="{B1DE32EF-FF20-4621-964E-25C533380458}" srcOrd="5" destOrd="0" parTransId="{9B1DA401-7A7E-4757-AAD2-ECD20737435C}" sibTransId="{0B39761D-0C64-4A7A-8751-10F2CA03C4FD}"/>
    <dgm:cxn modelId="{234E8524-54DE-4F92-87E6-E716249D723F}" type="presOf" srcId="{4C5928A1-9BDA-4516-8707-900F793A7419}" destId="{7BE56C7B-03DF-4284-8825-22F946E08CE0}" srcOrd="0" destOrd="0" presId="urn:microsoft.com/office/officeart/2005/8/layout/vList2"/>
    <dgm:cxn modelId="{BE379672-A67D-455E-9EC9-785002CEABDD}" type="presOf" srcId="{256149B3-C93C-48A4-A0A3-C84AAC46D9AD}" destId="{0E62EDEA-BF42-448D-86D5-AB8ACC1859F6}" srcOrd="0" destOrd="0" presId="urn:microsoft.com/office/officeart/2005/8/layout/vList2"/>
    <dgm:cxn modelId="{AA92D596-33DF-483C-97EF-B1426F732AF9}" srcId="{F301F26E-C607-4206-8D13-FB8A7F777CE0}" destId="{0802B520-CDA3-4B1F-9B46-87446018C4B2}" srcOrd="0" destOrd="0" parTransId="{6E6ABA63-21AA-4793-9748-693D064DC255}" sibTransId="{DC7BB45D-E577-493C-AD34-A5BE123E632B}"/>
    <dgm:cxn modelId="{1150455D-CF91-4DE2-A487-FCD97517105F}" type="presOf" srcId="{F301F26E-C607-4206-8D13-FB8A7F777CE0}" destId="{AA51EB10-6662-454F-B264-F8E585A135B3}" srcOrd="0" destOrd="0" presId="urn:microsoft.com/office/officeart/2005/8/layout/vList2"/>
    <dgm:cxn modelId="{CA022432-1022-47CE-8608-03CE38B9DF49}" srcId="{F301F26E-C607-4206-8D13-FB8A7F777CE0}" destId="{A16DA439-DC62-4339-967F-2ADACEC9BD52}" srcOrd="7" destOrd="0" parTransId="{2CAD62DD-2C19-492D-8872-0182BE4424EA}" sibTransId="{B421AEC1-9710-4E45-95CD-C66EC25086E8}"/>
    <dgm:cxn modelId="{F6FF25BB-0BF5-46D1-8ADE-EFCCDA7F325A}" type="presOf" srcId="{56C3E7C3-5A59-4D26-8CDF-4624C7FCAC68}" destId="{1389CB7C-6B40-4758-ABF2-D9BC50CCC8B5}" srcOrd="0" destOrd="0" presId="urn:microsoft.com/office/officeart/2005/8/layout/vList2"/>
    <dgm:cxn modelId="{5D103482-D725-46FA-8190-8AC18462EC19}" type="presOf" srcId="{58F69F3E-9C1E-46DC-A463-E93BF74840AB}" destId="{B5C58CAE-D594-4FBE-8619-0FA9EEC1913C}" srcOrd="0" destOrd="0" presId="urn:microsoft.com/office/officeart/2005/8/layout/vList2"/>
    <dgm:cxn modelId="{C5D2421E-1391-49FF-A823-534D7170DBFC}" type="presOf" srcId="{8E55EC5B-40A5-459D-8E41-04CBAD24F1EC}" destId="{74A7F4C7-B56D-4B8A-8527-900FFA4D42FC}" srcOrd="0" destOrd="0" presId="urn:microsoft.com/office/officeart/2005/8/layout/vList2"/>
    <dgm:cxn modelId="{5C841A80-EAA9-418F-96F4-C137B31E7107}" srcId="{F301F26E-C607-4206-8D13-FB8A7F777CE0}" destId="{256149B3-C93C-48A4-A0A3-C84AAC46D9AD}" srcOrd="3" destOrd="0" parTransId="{A77C8B18-CA7A-461C-BA09-1F719E82C235}" sibTransId="{7AE5790A-ABC1-4C36-B6A3-D968EDDE4758}"/>
    <dgm:cxn modelId="{187241C8-5097-4858-B317-FC4625BEE028}" srcId="{F301F26E-C607-4206-8D13-FB8A7F777CE0}" destId="{104AB7CF-88CD-4091-B192-F42304C737A7}" srcOrd="6" destOrd="0" parTransId="{34AB4ABD-AFC2-42F0-851D-15FE89FE0C9E}" sibTransId="{B4A18F74-6A75-4C2C-BB57-69A730B18C35}"/>
    <dgm:cxn modelId="{34DFB2D4-1230-4014-AEB7-03308C31AB0B}" type="presOf" srcId="{06E714F4-A52E-4BAB-B31E-94BF2BA4C859}" destId="{231862BF-F636-47E6-B57E-D4AA4227A8B5}" srcOrd="0" destOrd="0" presId="urn:microsoft.com/office/officeart/2005/8/layout/vList2"/>
    <dgm:cxn modelId="{8E6EA2A3-97B6-459D-94E9-3DC5904C7BD6}" type="presOf" srcId="{10F880E9-F789-4872-A89C-68839B22C368}" destId="{B1BE2793-E637-4C11-960B-9E8F89A79308}" srcOrd="0" destOrd="0" presId="urn:microsoft.com/office/officeart/2005/8/layout/vList2"/>
    <dgm:cxn modelId="{17D49E83-53D8-41D6-87BE-AD480269A6C3}" srcId="{F301F26E-C607-4206-8D13-FB8A7F777CE0}" destId="{06E714F4-A52E-4BAB-B31E-94BF2BA4C859}" srcOrd="9" destOrd="0" parTransId="{9125B025-8C0D-4ADA-BC5E-140B05FD8BBD}" sibTransId="{AB0DC194-5E9B-49EA-851E-6E3D01D8BF7D}"/>
    <dgm:cxn modelId="{07EDD771-0FDC-46A9-9842-A6B4C2F33A03}" type="presOf" srcId="{B1DE32EF-FF20-4621-964E-25C533380458}" destId="{505AB58E-F6F8-4A0C-A369-231D0914D7D7}" srcOrd="0" destOrd="0" presId="urn:microsoft.com/office/officeart/2005/8/layout/vList2"/>
    <dgm:cxn modelId="{390737A8-987F-4C70-816A-46D43180CAFD}" type="presOf" srcId="{A16DA439-DC62-4339-967F-2ADACEC9BD52}" destId="{BE9241A4-0AE0-4CAF-9BBF-E606AE53189F}" srcOrd="0" destOrd="0" presId="urn:microsoft.com/office/officeart/2005/8/layout/vList2"/>
    <dgm:cxn modelId="{39FA3BB6-F73F-4669-8078-6DD29F36AFD8}" srcId="{F301F26E-C607-4206-8D13-FB8A7F777CE0}" destId="{8E55EC5B-40A5-459D-8E41-04CBAD24F1EC}" srcOrd="10" destOrd="0" parTransId="{D5BB5294-A79B-4EE9-9454-3E0E95282861}" sibTransId="{43A0598A-B525-4C0E-8D8C-422A96E0C1BC}"/>
    <dgm:cxn modelId="{B2CD4E7D-BB34-4D11-B1E8-465D9159E081}" srcId="{F301F26E-C607-4206-8D13-FB8A7F777CE0}" destId="{58F69F3E-9C1E-46DC-A463-E93BF74840AB}" srcOrd="8" destOrd="0" parTransId="{49FFC6BC-BFD4-4923-8EB1-88FFB721CBDD}" sibTransId="{DF971458-94CF-446C-9759-F1E4D8491C30}"/>
    <dgm:cxn modelId="{6C04B1C3-2930-4CCE-BF3C-E12E8F63AF0F}" type="presParOf" srcId="{AA51EB10-6662-454F-B264-F8E585A135B3}" destId="{532141DB-8BB2-488F-B8EB-2D921E553760}" srcOrd="0" destOrd="0" presId="urn:microsoft.com/office/officeart/2005/8/layout/vList2"/>
    <dgm:cxn modelId="{80C14F3F-7211-4CCD-8E71-C5E82271AE67}" type="presParOf" srcId="{AA51EB10-6662-454F-B264-F8E585A135B3}" destId="{0335D44D-39A4-4E69-8D2C-4AAA60754308}" srcOrd="1" destOrd="0" presId="urn:microsoft.com/office/officeart/2005/8/layout/vList2"/>
    <dgm:cxn modelId="{047566A4-3CA5-440F-8464-FC39E516DED4}" type="presParOf" srcId="{AA51EB10-6662-454F-B264-F8E585A135B3}" destId="{B1BE2793-E637-4C11-960B-9E8F89A79308}" srcOrd="2" destOrd="0" presId="urn:microsoft.com/office/officeart/2005/8/layout/vList2"/>
    <dgm:cxn modelId="{56066E71-373E-4761-9C90-A59A2354A09F}" type="presParOf" srcId="{AA51EB10-6662-454F-B264-F8E585A135B3}" destId="{D22B4233-E5A9-4735-8C48-CE4285CDAFC3}" srcOrd="3" destOrd="0" presId="urn:microsoft.com/office/officeart/2005/8/layout/vList2"/>
    <dgm:cxn modelId="{52561C5B-1FA1-4DC4-B62F-BCEC092F6510}" type="presParOf" srcId="{AA51EB10-6662-454F-B264-F8E585A135B3}" destId="{7BE56C7B-03DF-4284-8825-22F946E08CE0}" srcOrd="4" destOrd="0" presId="urn:microsoft.com/office/officeart/2005/8/layout/vList2"/>
    <dgm:cxn modelId="{5CC3B0EF-61B2-4484-B659-5614849FFE74}" type="presParOf" srcId="{AA51EB10-6662-454F-B264-F8E585A135B3}" destId="{30C412BC-0CFE-4472-9A73-DC2F7930331E}" srcOrd="5" destOrd="0" presId="urn:microsoft.com/office/officeart/2005/8/layout/vList2"/>
    <dgm:cxn modelId="{779B8386-049E-4B20-89C8-CB922C63F383}" type="presParOf" srcId="{AA51EB10-6662-454F-B264-F8E585A135B3}" destId="{0E62EDEA-BF42-448D-86D5-AB8ACC1859F6}" srcOrd="6" destOrd="0" presId="urn:microsoft.com/office/officeart/2005/8/layout/vList2"/>
    <dgm:cxn modelId="{77A53FF4-DF3B-4790-B28E-09BA209FA0CA}" type="presParOf" srcId="{AA51EB10-6662-454F-B264-F8E585A135B3}" destId="{AAF55370-5972-4584-A5B1-8473A0844837}" srcOrd="7" destOrd="0" presId="urn:microsoft.com/office/officeart/2005/8/layout/vList2"/>
    <dgm:cxn modelId="{4F56F6D0-AA65-407D-B85F-97CE225F368C}" type="presParOf" srcId="{AA51EB10-6662-454F-B264-F8E585A135B3}" destId="{1389CB7C-6B40-4758-ABF2-D9BC50CCC8B5}" srcOrd="8" destOrd="0" presId="urn:microsoft.com/office/officeart/2005/8/layout/vList2"/>
    <dgm:cxn modelId="{24E591AB-7075-439B-A2DD-29632A7281BF}" type="presParOf" srcId="{AA51EB10-6662-454F-B264-F8E585A135B3}" destId="{CB8CD3C8-6EAD-4570-BDB0-60D9C8FD9257}" srcOrd="9" destOrd="0" presId="urn:microsoft.com/office/officeart/2005/8/layout/vList2"/>
    <dgm:cxn modelId="{168E8D06-80E1-4B90-94FC-4DD75D814562}" type="presParOf" srcId="{AA51EB10-6662-454F-B264-F8E585A135B3}" destId="{505AB58E-F6F8-4A0C-A369-231D0914D7D7}" srcOrd="10" destOrd="0" presId="urn:microsoft.com/office/officeart/2005/8/layout/vList2"/>
    <dgm:cxn modelId="{19F4100B-C77A-4FE4-8ABB-FCB84DC962B0}" type="presParOf" srcId="{AA51EB10-6662-454F-B264-F8E585A135B3}" destId="{C758444D-B28B-4697-A236-6CD25C48CA56}" srcOrd="11" destOrd="0" presId="urn:microsoft.com/office/officeart/2005/8/layout/vList2"/>
    <dgm:cxn modelId="{4DC13F3B-2185-46DC-8EFB-AEF2A2066126}" type="presParOf" srcId="{AA51EB10-6662-454F-B264-F8E585A135B3}" destId="{55001838-498F-4FB6-AD0E-B57311C2E7FA}" srcOrd="12" destOrd="0" presId="urn:microsoft.com/office/officeart/2005/8/layout/vList2"/>
    <dgm:cxn modelId="{FF545397-D22A-4C6A-AAB7-56C47B05B4C9}" type="presParOf" srcId="{AA51EB10-6662-454F-B264-F8E585A135B3}" destId="{1EEE925A-DF05-40BD-A46D-57FBFF9ED6A4}" srcOrd="13" destOrd="0" presId="urn:microsoft.com/office/officeart/2005/8/layout/vList2"/>
    <dgm:cxn modelId="{A8E9F662-B11C-4364-A656-FE74B466860A}" type="presParOf" srcId="{AA51EB10-6662-454F-B264-F8E585A135B3}" destId="{BE9241A4-0AE0-4CAF-9BBF-E606AE53189F}" srcOrd="14" destOrd="0" presId="urn:microsoft.com/office/officeart/2005/8/layout/vList2"/>
    <dgm:cxn modelId="{416B278A-CA03-4297-AC26-FEFD85A8391F}" type="presParOf" srcId="{AA51EB10-6662-454F-B264-F8E585A135B3}" destId="{8BF2AF5D-340D-4BF1-BB23-2077A8D6739F}" srcOrd="15" destOrd="0" presId="urn:microsoft.com/office/officeart/2005/8/layout/vList2"/>
    <dgm:cxn modelId="{52EC7942-7712-461E-9DAF-93D03D55CD69}" type="presParOf" srcId="{AA51EB10-6662-454F-B264-F8E585A135B3}" destId="{B5C58CAE-D594-4FBE-8619-0FA9EEC1913C}" srcOrd="16" destOrd="0" presId="urn:microsoft.com/office/officeart/2005/8/layout/vList2"/>
    <dgm:cxn modelId="{0DA721EB-2103-47C5-BDA6-658F294D467C}" type="presParOf" srcId="{AA51EB10-6662-454F-B264-F8E585A135B3}" destId="{FFECC4A3-E3C6-4658-8FBB-6D2DD52AB5A1}" srcOrd="17" destOrd="0" presId="urn:microsoft.com/office/officeart/2005/8/layout/vList2"/>
    <dgm:cxn modelId="{B597B1DE-C04F-4E6C-9420-22A48C9BA37E}" type="presParOf" srcId="{AA51EB10-6662-454F-B264-F8E585A135B3}" destId="{231862BF-F636-47E6-B57E-D4AA4227A8B5}" srcOrd="18" destOrd="0" presId="urn:microsoft.com/office/officeart/2005/8/layout/vList2"/>
    <dgm:cxn modelId="{D5596DB7-2561-4B31-AFB9-3F8EAC4EAA92}" type="presParOf" srcId="{AA51EB10-6662-454F-B264-F8E585A135B3}" destId="{346A2B66-7A08-4BA8-A8A4-D3AA3DC38278}" srcOrd="19" destOrd="0" presId="urn:microsoft.com/office/officeart/2005/8/layout/vList2"/>
    <dgm:cxn modelId="{92E86595-4A69-444E-BE3C-6F70911D9CFF}" type="presParOf" srcId="{AA51EB10-6662-454F-B264-F8E585A135B3}" destId="{74A7F4C7-B56D-4B8A-8527-900FFA4D42FC}" srcOrd="2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81FA8D39-952B-4D06-AB59-291ED314FBA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5BC4567-6737-401E-8110-F608F2DC2019}">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000" b="1" dirty="0" smtClean="0">
              <a:latin typeface="Book Antiqua" pitchFamily="18" charset="0"/>
            </a:rPr>
            <a:t>A1. The planning continuum</a:t>
          </a:r>
          <a:endParaRPr lang="tr-TR" sz="2000" dirty="0">
            <a:latin typeface="Book Antiqua" pitchFamily="18" charset="0"/>
          </a:endParaRPr>
        </a:p>
      </dgm:t>
    </dgm:pt>
    <dgm:pt modelId="{A4D48F06-A89F-4C64-B996-2DE37B009C41}" type="parTrans" cxnId="{1096AA70-2DF8-4DF5-A8BB-F00FABD156CD}">
      <dgm:prSet/>
      <dgm:spPr/>
      <dgm:t>
        <a:bodyPr/>
        <a:lstStyle/>
        <a:p>
          <a:endParaRPr lang="en-US"/>
        </a:p>
      </dgm:t>
    </dgm:pt>
    <dgm:pt modelId="{27068CB0-26AD-4012-9779-2D410E218722}" type="sibTrans" cxnId="{1096AA70-2DF8-4DF5-A8BB-F00FABD156CD}">
      <dgm:prSet/>
      <dgm:spPr/>
      <dgm:t>
        <a:bodyPr/>
        <a:lstStyle/>
        <a:p>
          <a:endParaRPr lang="en-US"/>
        </a:p>
      </dgm:t>
    </dgm:pt>
    <dgm:pt modelId="{161E43CA-8FF2-47CA-8B42-1E261356676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Jungle path</a:t>
          </a:r>
          <a:endParaRPr lang="tr-TR" sz="2000" dirty="0">
            <a:latin typeface="Book Antiqua" pitchFamily="18" charset="0"/>
          </a:endParaRPr>
        </a:p>
      </dgm:t>
    </dgm:pt>
    <dgm:pt modelId="{47C57970-09C8-46DE-977C-2DE595786396}" type="parTrans" cxnId="{6E8A5909-0F1E-481A-9923-496FD59AC916}">
      <dgm:prSet/>
      <dgm:spPr/>
      <dgm:t>
        <a:bodyPr/>
        <a:lstStyle/>
        <a:p>
          <a:endParaRPr lang="en-US"/>
        </a:p>
      </dgm:t>
    </dgm:pt>
    <dgm:pt modelId="{8341E0C0-8761-4E47-815D-81A16607C34A}" type="sibTrans" cxnId="{6E8A5909-0F1E-481A-9923-496FD59AC916}">
      <dgm:prSet/>
      <dgm:spPr/>
      <dgm:t>
        <a:bodyPr/>
        <a:lstStyle/>
        <a:p>
          <a:endParaRPr lang="en-US"/>
        </a:p>
      </dgm:t>
    </dgm:pt>
    <dgm:pt modelId="{F9178B06-BE4C-4AF1-AB08-0C85159B90C1}">
      <dgm:prSet custT="1"/>
      <dgm:spPr/>
      <dgm:t>
        <a:bodyPr/>
        <a:lstStyle/>
        <a:p>
          <a:pPr rtl="0"/>
          <a:r>
            <a:rPr lang="en-US" sz="2000" dirty="0" smtClean="0">
              <a:latin typeface="Book Antiqua" pitchFamily="18" charset="0"/>
            </a:rPr>
            <a:t>teachers walk into class with no real idea of what they are going to do</a:t>
          </a:r>
          <a:endParaRPr lang="tr-TR" sz="2000" dirty="0">
            <a:latin typeface="Book Antiqua" pitchFamily="18" charset="0"/>
          </a:endParaRPr>
        </a:p>
      </dgm:t>
    </dgm:pt>
    <dgm:pt modelId="{5EF5393C-80BC-4E26-8D2C-AFB60B7FF754}" type="parTrans" cxnId="{E03F9671-7EFC-4125-87F2-5DE393989D8D}">
      <dgm:prSet/>
      <dgm:spPr/>
      <dgm:t>
        <a:bodyPr/>
        <a:lstStyle/>
        <a:p>
          <a:endParaRPr lang="en-US"/>
        </a:p>
      </dgm:t>
    </dgm:pt>
    <dgm:pt modelId="{131106F4-DEA3-4241-9C65-3DF82FEA304B}" type="sibTrans" cxnId="{E03F9671-7EFC-4125-87F2-5DE393989D8D}">
      <dgm:prSet/>
      <dgm:spPr/>
      <dgm:t>
        <a:bodyPr/>
        <a:lstStyle/>
        <a:p>
          <a:endParaRPr lang="en-US"/>
        </a:p>
      </dgm:t>
    </dgm:pt>
    <dgm:pt modelId="{0A96244B-08FC-4BFB-B3A0-7FD5A3683D7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Follow the </a:t>
          </a:r>
          <a:r>
            <a:rPr lang="en-US" sz="2000" b="1" dirty="0" err="1" smtClean="0">
              <a:latin typeface="Book Antiqua" pitchFamily="18" charset="0"/>
            </a:rPr>
            <a:t>coursebook</a:t>
          </a:r>
          <a:r>
            <a:rPr lang="en-US" sz="2000" b="1" dirty="0" smtClean="0">
              <a:latin typeface="Book Antiqua" pitchFamily="18" charset="0"/>
            </a:rPr>
            <a:t> exactly</a:t>
          </a:r>
          <a:r>
            <a:rPr lang="en-US" sz="2000" dirty="0" smtClean="0">
              <a:latin typeface="Book Antiqua" pitchFamily="18" charset="0"/>
            </a:rPr>
            <a:t> </a:t>
          </a:r>
          <a:endParaRPr lang="tr-TR" sz="2000" dirty="0">
            <a:latin typeface="Book Antiqua" pitchFamily="18" charset="0"/>
          </a:endParaRPr>
        </a:p>
      </dgm:t>
    </dgm:pt>
    <dgm:pt modelId="{9FCD6D0E-DE0F-4268-9E29-E4A470C2A73A}" type="parTrans" cxnId="{56705583-CBB4-47D8-9D96-C08C28800A5F}">
      <dgm:prSet/>
      <dgm:spPr/>
      <dgm:t>
        <a:bodyPr/>
        <a:lstStyle/>
        <a:p>
          <a:endParaRPr lang="en-US"/>
        </a:p>
      </dgm:t>
    </dgm:pt>
    <dgm:pt modelId="{F343A8C1-1DAC-4476-89D1-698F1BB5B36C}" type="sibTrans" cxnId="{56705583-CBB4-47D8-9D96-C08C28800A5F}">
      <dgm:prSet/>
      <dgm:spPr/>
      <dgm:t>
        <a:bodyPr/>
        <a:lstStyle/>
        <a:p>
          <a:endParaRPr lang="en-US"/>
        </a:p>
      </dgm:t>
    </dgm:pt>
    <dgm:pt modelId="{F80C5EE1-CB67-4347-907A-16D205EEF471}">
      <dgm:prSet custT="1"/>
      <dgm:spPr/>
      <dgm:t>
        <a:bodyPr/>
        <a:lstStyle/>
        <a:p>
          <a:pPr rtl="0"/>
          <a:r>
            <a:rPr lang="en-US" sz="2000" dirty="0" smtClean="0">
              <a:latin typeface="Book Antiqua" pitchFamily="18" charset="0"/>
            </a:rPr>
            <a:t>teachers do exactly what the book says</a:t>
          </a:r>
          <a:endParaRPr lang="tr-TR" sz="2000" dirty="0">
            <a:latin typeface="Book Antiqua" pitchFamily="18" charset="0"/>
          </a:endParaRPr>
        </a:p>
      </dgm:t>
    </dgm:pt>
    <dgm:pt modelId="{278E41E9-5291-4BE3-B342-B7B7B9074945}" type="parTrans" cxnId="{00099736-85CD-453C-B4A7-FEC073333D39}">
      <dgm:prSet/>
      <dgm:spPr/>
      <dgm:t>
        <a:bodyPr/>
        <a:lstStyle/>
        <a:p>
          <a:endParaRPr lang="en-US"/>
        </a:p>
      </dgm:t>
    </dgm:pt>
    <dgm:pt modelId="{AEFF1631-E9F7-47B0-88F0-42875F0BB56F}" type="sibTrans" cxnId="{00099736-85CD-453C-B4A7-FEC073333D39}">
      <dgm:prSet/>
      <dgm:spPr/>
      <dgm:t>
        <a:bodyPr/>
        <a:lstStyle/>
        <a:p>
          <a:endParaRPr lang="en-US"/>
        </a:p>
      </dgm:t>
    </dgm:pt>
    <dgm:pt modelId="{9960635E-A01C-45B5-BB56-C84E0D4F972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Vague (corridor) plan</a:t>
          </a:r>
          <a:r>
            <a:rPr lang="en-US" sz="2000" dirty="0" smtClean="0">
              <a:latin typeface="Book Antiqua" pitchFamily="18" charset="0"/>
            </a:rPr>
            <a:t> </a:t>
          </a:r>
          <a:endParaRPr lang="tr-TR" sz="2000" dirty="0">
            <a:latin typeface="Book Antiqua" pitchFamily="18" charset="0"/>
          </a:endParaRPr>
        </a:p>
      </dgm:t>
    </dgm:pt>
    <dgm:pt modelId="{74A0C710-9D8F-4822-BCA6-0FC3352016AA}" type="parTrans" cxnId="{28321261-1E6B-47B2-B58D-A3DE17657894}">
      <dgm:prSet/>
      <dgm:spPr/>
      <dgm:t>
        <a:bodyPr/>
        <a:lstStyle/>
        <a:p>
          <a:endParaRPr lang="en-US"/>
        </a:p>
      </dgm:t>
    </dgm:pt>
    <dgm:pt modelId="{4D2BFEEA-D4AD-464B-A727-27F00DCACB69}" type="sibTrans" cxnId="{28321261-1E6B-47B2-B58D-A3DE17657894}">
      <dgm:prSet/>
      <dgm:spPr/>
      <dgm:t>
        <a:bodyPr/>
        <a:lstStyle/>
        <a:p>
          <a:endParaRPr lang="en-US"/>
        </a:p>
      </dgm:t>
    </dgm:pt>
    <dgm:pt modelId="{ED5573E3-CB00-448F-8A4F-2F25C041E044}">
      <dgm:prSet custT="1"/>
      <dgm:spPr/>
      <dgm:t>
        <a:bodyPr/>
        <a:lstStyle/>
        <a:p>
          <a:pPr rtl="0"/>
          <a:r>
            <a:rPr lang="tr-TR" sz="2000" dirty="0" smtClean="0">
              <a:latin typeface="Book Antiqua" pitchFamily="18" charset="0"/>
            </a:rPr>
            <a:t>TS </a:t>
          </a:r>
          <a:r>
            <a:rPr lang="en-US" sz="2000" dirty="0" smtClean="0">
              <a:latin typeface="Book Antiqua" pitchFamily="18" charset="0"/>
            </a:rPr>
            <a:t>make actual decisions about what to</a:t>
          </a:r>
          <a:r>
            <a:rPr lang="tr-TR" sz="2000" dirty="0" smtClean="0">
              <a:latin typeface="Book Antiqua" pitchFamily="18" charset="0"/>
            </a:rPr>
            <a:t> do</a:t>
          </a:r>
          <a:r>
            <a:rPr lang="en-US" sz="2000" dirty="0" smtClean="0">
              <a:latin typeface="Book Antiqua" pitchFamily="18" charset="0"/>
            </a:rPr>
            <a:t> while they are going to</a:t>
          </a:r>
          <a:r>
            <a:rPr lang="tr-TR" sz="2000" dirty="0" smtClean="0">
              <a:latin typeface="Book Antiqua" pitchFamily="18" charset="0"/>
            </a:rPr>
            <a:t> </a:t>
          </a:r>
          <a:r>
            <a:rPr lang="tr-TR" sz="2000" dirty="0" err="1" smtClean="0">
              <a:latin typeface="Book Antiqua" pitchFamily="18" charset="0"/>
            </a:rPr>
            <a:t>class</a:t>
          </a:r>
          <a:endParaRPr lang="tr-TR" sz="2000" dirty="0">
            <a:latin typeface="Book Antiqua" pitchFamily="18" charset="0"/>
          </a:endParaRPr>
        </a:p>
      </dgm:t>
    </dgm:pt>
    <dgm:pt modelId="{5D19BFBD-95A4-4752-B849-20317A8CD0C5}" type="parTrans" cxnId="{E6F9F902-BB25-4CD5-AAFF-F3D79312864D}">
      <dgm:prSet/>
      <dgm:spPr/>
      <dgm:t>
        <a:bodyPr/>
        <a:lstStyle/>
        <a:p>
          <a:endParaRPr lang="en-US"/>
        </a:p>
      </dgm:t>
    </dgm:pt>
    <dgm:pt modelId="{96F0E6A6-38F7-4788-97B8-B785C682CBDE}" type="sibTrans" cxnId="{E6F9F902-BB25-4CD5-AAFF-F3D79312864D}">
      <dgm:prSet/>
      <dgm:spPr/>
      <dgm:t>
        <a:bodyPr/>
        <a:lstStyle/>
        <a:p>
          <a:endParaRPr lang="en-US"/>
        </a:p>
      </dgm:t>
    </dgm:pt>
    <dgm:pt modelId="{FC9FAE03-104D-45B7-A405-839A2232534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Planning notes</a:t>
          </a:r>
          <a:r>
            <a:rPr lang="en-US" sz="2000" dirty="0" smtClean="0">
              <a:latin typeface="Book Antiqua" pitchFamily="18" charset="0"/>
            </a:rPr>
            <a:t> </a:t>
          </a:r>
          <a:endParaRPr lang="tr-TR" sz="2000" dirty="0">
            <a:latin typeface="Book Antiqua" pitchFamily="18" charset="0"/>
          </a:endParaRPr>
        </a:p>
      </dgm:t>
    </dgm:pt>
    <dgm:pt modelId="{9D6AE75F-E185-4D0F-A5E0-CDDDAB9AD043}" type="parTrans" cxnId="{C259F1C0-660A-4F57-89AD-D4C9CD8F2DA2}">
      <dgm:prSet/>
      <dgm:spPr/>
      <dgm:t>
        <a:bodyPr/>
        <a:lstStyle/>
        <a:p>
          <a:endParaRPr lang="en-US"/>
        </a:p>
      </dgm:t>
    </dgm:pt>
    <dgm:pt modelId="{EA7A60BE-FEA9-42BA-B124-CF9494F66B8C}" type="sibTrans" cxnId="{C259F1C0-660A-4F57-89AD-D4C9CD8F2DA2}">
      <dgm:prSet/>
      <dgm:spPr/>
      <dgm:t>
        <a:bodyPr/>
        <a:lstStyle/>
        <a:p>
          <a:endParaRPr lang="en-US"/>
        </a:p>
      </dgm:t>
    </dgm:pt>
    <dgm:pt modelId="{ECB25399-68F4-42E3-B52B-D9A08D6F1E47}">
      <dgm:prSet custT="1"/>
      <dgm:spPr/>
      <dgm:t>
        <a:bodyPr/>
        <a:lstStyle/>
        <a:p>
          <a:pPr rtl="0"/>
          <a:r>
            <a:rPr lang="tr-TR" sz="2000" dirty="0" err="1" smtClean="0">
              <a:latin typeface="Book Antiqua" pitchFamily="18" charset="0"/>
            </a:rPr>
            <a:t>Ts</a:t>
          </a:r>
          <a:r>
            <a:rPr lang="tr-TR" sz="2000" dirty="0" smtClean="0">
              <a:latin typeface="Book Antiqua" pitchFamily="18" charset="0"/>
            </a:rPr>
            <a:t> </a:t>
          </a:r>
          <a:r>
            <a:rPr lang="en-US" sz="2000" dirty="0" smtClean="0">
              <a:latin typeface="Book Antiqua" pitchFamily="18" charset="0"/>
            </a:rPr>
            <a:t>may informally write things in their notebooks,</a:t>
          </a:r>
          <a:r>
            <a:rPr lang="tr-TR" sz="2000" dirty="0" smtClean="0">
              <a:latin typeface="Book Antiqua" pitchFamily="18" charset="0"/>
            </a:rPr>
            <a:t> </a:t>
          </a:r>
          <a:r>
            <a:rPr lang="en-US" sz="2000" dirty="0" smtClean="0">
              <a:latin typeface="Book Antiqua" pitchFamily="18" charset="0"/>
            </a:rPr>
            <a:t>take notes on their book</a:t>
          </a:r>
          <a:endParaRPr lang="tr-TR" sz="2000" dirty="0">
            <a:latin typeface="Book Antiqua" pitchFamily="18" charset="0"/>
          </a:endParaRPr>
        </a:p>
      </dgm:t>
    </dgm:pt>
    <dgm:pt modelId="{989268C9-F213-4F37-8F24-BF9E61E72621}" type="parTrans" cxnId="{60AE86ED-49B6-4521-9787-7FC61B0FDD36}">
      <dgm:prSet/>
      <dgm:spPr/>
      <dgm:t>
        <a:bodyPr/>
        <a:lstStyle/>
        <a:p>
          <a:endParaRPr lang="en-US"/>
        </a:p>
      </dgm:t>
    </dgm:pt>
    <dgm:pt modelId="{C19A455A-6B7D-45C2-B65D-8E8BDE8580CC}" type="sibTrans" cxnId="{60AE86ED-49B6-4521-9787-7FC61B0FDD36}">
      <dgm:prSet/>
      <dgm:spPr/>
      <dgm:t>
        <a:bodyPr/>
        <a:lstStyle/>
        <a:p>
          <a:endParaRPr lang="en-US"/>
        </a:p>
      </dgm:t>
    </dgm:pt>
    <dgm:pt modelId="{D3BFEED1-2C4D-47E8-800B-171F41AF313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Formal plan</a:t>
          </a:r>
          <a:r>
            <a:rPr lang="en-US" sz="2000" dirty="0" smtClean="0">
              <a:latin typeface="Book Antiqua" pitchFamily="18" charset="0"/>
            </a:rPr>
            <a:t> </a:t>
          </a:r>
          <a:endParaRPr lang="tr-TR" sz="2000" dirty="0">
            <a:latin typeface="Book Antiqua" pitchFamily="18" charset="0"/>
          </a:endParaRPr>
        </a:p>
      </dgm:t>
    </dgm:pt>
    <dgm:pt modelId="{CCE15C30-6B96-4E59-91CA-EA8CCC0BB476}" type="parTrans" cxnId="{FFA1F854-ED4E-485F-9591-7B277269135D}">
      <dgm:prSet/>
      <dgm:spPr/>
      <dgm:t>
        <a:bodyPr/>
        <a:lstStyle/>
        <a:p>
          <a:endParaRPr lang="en-US"/>
        </a:p>
      </dgm:t>
    </dgm:pt>
    <dgm:pt modelId="{0A1D51B5-4C9E-4887-8869-B38FC879ED11}" type="sibTrans" cxnId="{FFA1F854-ED4E-485F-9591-7B277269135D}">
      <dgm:prSet/>
      <dgm:spPr/>
      <dgm:t>
        <a:bodyPr/>
        <a:lstStyle/>
        <a:p>
          <a:endParaRPr lang="en-US"/>
        </a:p>
      </dgm:t>
    </dgm:pt>
    <dgm:pt modelId="{C998F665-B3F7-4D5A-8FC2-33B96DF450FE}">
      <dgm:prSet custT="1"/>
      <dgm:spPr/>
      <dgm:t>
        <a:bodyPr/>
        <a:lstStyle/>
        <a:p>
          <a:pPr rtl="0"/>
          <a:r>
            <a:rPr lang="tr-TR" sz="2000" dirty="0" err="1" smtClean="0">
              <a:latin typeface="Book Antiqua" pitchFamily="18" charset="0"/>
            </a:rPr>
            <a:t>Ts</a:t>
          </a:r>
          <a:r>
            <a:rPr lang="tr-TR" sz="2000" dirty="0" smtClean="0">
              <a:latin typeface="Book Antiqua" pitchFamily="18" charset="0"/>
            </a:rPr>
            <a:t> </a:t>
          </a:r>
          <a:r>
            <a:rPr lang="en-US" sz="2000" dirty="0" smtClean="0">
              <a:latin typeface="Book Antiqua" pitchFamily="18" charset="0"/>
            </a:rPr>
            <a:t>write formal plans which detail what they are going to do and why</a:t>
          </a:r>
          <a:endParaRPr lang="tr-TR" sz="2000" dirty="0">
            <a:latin typeface="Book Antiqua" pitchFamily="18" charset="0"/>
          </a:endParaRPr>
        </a:p>
      </dgm:t>
    </dgm:pt>
    <dgm:pt modelId="{AF30847E-9658-412B-8AA8-03B73A359B4F}" type="parTrans" cxnId="{5D2CA4F6-BC64-4427-A477-7D7DBC6E5B07}">
      <dgm:prSet/>
      <dgm:spPr/>
      <dgm:t>
        <a:bodyPr/>
        <a:lstStyle/>
        <a:p>
          <a:endParaRPr lang="en-US"/>
        </a:p>
      </dgm:t>
    </dgm:pt>
    <dgm:pt modelId="{FE7E262E-8689-43D5-B66F-7F1EEE6F2DD8}" type="sibTrans" cxnId="{5D2CA4F6-BC64-4427-A477-7D7DBC6E5B07}">
      <dgm:prSet/>
      <dgm:spPr/>
      <dgm:t>
        <a:bodyPr/>
        <a:lstStyle/>
        <a:p>
          <a:endParaRPr lang="en-US"/>
        </a:p>
      </dgm:t>
    </dgm:pt>
    <dgm:pt modelId="{DEA714A7-DF22-40C8-89BF-0BD7500F02D2}">
      <dgm:prSet custT="1"/>
      <dgm:spPr/>
      <dgm:t>
        <a:bodyPr/>
        <a:lstStyle/>
        <a:p>
          <a:pPr rtl="0"/>
          <a:r>
            <a:rPr lang="en-US" sz="2000" dirty="0" smtClean="0">
              <a:latin typeface="Book Antiqua" pitchFamily="18" charset="0"/>
            </a:rPr>
            <a:t>Written plans act as a useful record of what we hoped to achieve, </a:t>
          </a:r>
          <a:endParaRPr lang="tr-TR" sz="2000" dirty="0">
            <a:latin typeface="Book Antiqua" pitchFamily="18" charset="0"/>
          </a:endParaRPr>
        </a:p>
      </dgm:t>
    </dgm:pt>
    <dgm:pt modelId="{D528C378-5152-4599-9499-1E75A5B82C22}" type="parTrans" cxnId="{117AD387-FA4E-42CC-A62A-53EB62D4BA2F}">
      <dgm:prSet/>
      <dgm:spPr/>
      <dgm:t>
        <a:bodyPr/>
        <a:lstStyle/>
        <a:p>
          <a:endParaRPr lang="en-US"/>
        </a:p>
      </dgm:t>
    </dgm:pt>
    <dgm:pt modelId="{A0D19C47-961D-4B88-A720-D85077912224}" type="sibTrans" cxnId="{117AD387-FA4E-42CC-A62A-53EB62D4BA2F}">
      <dgm:prSet/>
      <dgm:spPr/>
      <dgm:t>
        <a:bodyPr/>
        <a:lstStyle/>
        <a:p>
          <a:endParaRPr lang="en-US"/>
        </a:p>
      </dgm:t>
    </dgm:pt>
    <dgm:pt modelId="{881AB534-2949-4731-814C-AD0C7EDCD007}">
      <dgm:prSet custT="1"/>
      <dgm:spPr/>
      <dgm:t>
        <a:bodyPr/>
        <a:lstStyle/>
        <a:p>
          <a:pPr rtl="0"/>
          <a:r>
            <a:rPr lang="en-US" sz="2000" dirty="0" smtClean="0">
              <a:latin typeface="Book Antiqua" pitchFamily="18" charset="0"/>
            </a:rPr>
            <a:t>and where we amend these records to say what actually happened, </a:t>
          </a:r>
          <a:endParaRPr lang="tr-TR" sz="2000" dirty="0">
            <a:latin typeface="Book Antiqua" pitchFamily="18" charset="0"/>
          </a:endParaRPr>
        </a:p>
      </dgm:t>
    </dgm:pt>
    <dgm:pt modelId="{81DDB8FA-35A2-4333-A8E6-E165551D137F}" type="parTrans" cxnId="{92EC2CA5-2BC8-404E-87B1-E75758DAA59C}">
      <dgm:prSet/>
      <dgm:spPr/>
      <dgm:t>
        <a:bodyPr/>
        <a:lstStyle/>
        <a:p>
          <a:endParaRPr lang="en-US"/>
        </a:p>
      </dgm:t>
    </dgm:pt>
    <dgm:pt modelId="{EFCDBBE6-92D9-40CD-B1BA-01AF096A0FB0}" type="sibTrans" cxnId="{92EC2CA5-2BC8-404E-87B1-E75758DAA59C}">
      <dgm:prSet/>
      <dgm:spPr/>
      <dgm:t>
        <a:bodyPr/>
        <a:lstStyle/>
        <a:p>
          <a:endParaRPr lang="en-US"/>
        </a:p>
      </dgm:t>
    </dgm:pt>
    <dgm:pt modelId="{679CF1EE-296B-4A01-840F-93BEA9619AC7}">
      <dgm:prSet custT="1"/>
      <dgm:spPr/>
      <dgm:t>
        <a:bodyPr/>
        <a:lstStyle/>
        <a:p>
          <a:pPr rtl="0"/>
          <a:r>
            <a:rPr lang="en-US" sz="2000" dirty="0" smtClean="0">
              <a:latin typeface="Book Antiqua" pitchFamily="18" charset="0"/>
            </a:rPr>
            <a:t>they become effective accounts which we can use for action research.</a:t>
          </a:r>
          <a:endParaRPr lang="tr-TR" sz="2000" dirty="0">
            <a:latin typeface="Book Antiqua" pitchFamily="18" charset="0"/>
          </a:endParaRPr>
        </a:p>
      </dgm:t>
    </dgm:pt>
    <dgm:pt modelId="{A501C698-B3E7-4994-BF5B-95A2054844F0}" type="parTrans" cxnId="{2FDE34B9-B3E7-43B4-AFB5-04CDACA6ADA8}">
      <dgm:prSet/>
      <dgm:spPr/>
      <dgm:t>
        <a:bodyPr/>
        <a:lstStyle/>
        <a:p>
          <a:endParaRPr lang="en-US"/>
        </a:p>
      </dgm:t>
    </dgm:pt>
    <dgm:pt modelId="{2020C0EC-5BF8-4E0E-98B0-994FC74AEC36}" type="sibTrans" cxnId="{2FDE34B9-B3E7-43B4-AFB5-04CDACA6ADA8}">
      <dgm:prSet/>
      <dgm:spPr/>
      <dgm:t>
        <a:bodyPr/>
        <a:lstStyle/>
        <a:p>
          <a:endParaRPr lang="en-US"/>
        </a:p>
      </dgm:t>
    </dgm:pt>
    <dgm:pt modelId="{97E16274-60E7-4717-A62F-806AAD13708C}">
      <dgm:prSet custT="1"/>
      <dgm:spPr/>
      <dgm:t>
        <a:bodyPr/>
        <a:lstStyle/>
        <a:p>
          <a:r>
            <a:rPr lang="en-US" sz="1600" dirty="0" smtClean="0">
              <a:latin typeface="Book Antiqua" pitchFamily="18" charset="0"/>
            </a:rPr>
            <a:t>JUNGLE PATH 	VAGUE (CORRIDOR) PLAN 	FORMAL PLAN</a:t>
          </a:r>
          <a:br>
            <a:rPr lang="en-US" sz="1600" dirty="0" smtClean="0">
              <a:latin typeface="Book Antiqua" pitchFamily="18" charset="0"/>
            </a:rPr>
          </a:br>
          <a:r>
            <a:rPr lang="en-US" sz="1600" dirty="0" smtClean="0">
              <a:latin typeface="Book Antiqua" pitchFamily="18" charset="0"/>
            </a:rPr>
            <a:t> 0% 								100%</a:t>
          </a:r>
          <a:endParaRPr lang="en-US" sz="1600" dirty="0">
            <a:latin typeface="Book Antiqua" pitchFamily="18" charset="0"/>
          </a:endParaRPr>
        </a:p>
      </dgm:t>
    </dgm:pt>
    <dgm:pt modelId="{EBE2C562-F665-4269-9E93-9BA0A3559899}" type="parTrans" cxnId="{05B0BC7C-2E4C-402C-8499-E3236C2C936D}">
      <dgm:prSet/>
      <dgm:spPr/>
      <dgm:t>
        <a:bodyPr/>
        <a:lstStyle/>
        <a:p>
          <a:endParaRPr lang="en-US"/>
        </a:p>
      </dgm:t>
    </dgm:pt>
    <dgm:pt modelId="{0FA8E5C3-EE80-4E88-BE0A-991A8F9497C1}" type="sibTrans" cxnId="{05B0BC7C-2E4C-402C-8499-E3236C2C936D}">
      <dgm:prSet/>
      <dgm:spPr/>
      <dgm:t>
        <a:bodyPr/>
        <a:lstStyle/>
        <a:p>
          <a:endParaRPr lang="en-US"/>
        </a:p>
      </dgm:t>
    </dgm:pt>
    <dgm:pt modelId="{F64EBC71-5AC1-4C1B-BF5A-16E471206D21}" type="pres">
      <dgm:prSet presAssocID="{81FA8D39-952B-4D06-AB59-291ED314FBAD}" presName="linear" presStyleCnt="0">
        <dgm:presLayoutVars>
          <dgm:animLvl val="lvl"/>
          <dgm:resizeHandles val="exact"/>
        </dgm:presLayoutVars>
      </dgm:prSet>
      <dgm:spPr/>
      <dgm:t>
        <a:bodyPr/>
        <a:lstStyle/>
        <a:p>
          <a:endParaRPr lang="en-US"/>
        </a:p>
      </dgm:t>
    </dgm:pt>
    <dgm:pt modelId="{8AF581EC-EA89-4F31-B248-19FC43DE3547}" type="pres">
      <dgm:prSet presAssocID="{95BC4567-6737-401E-8110-F608F2DC2019}" presName="parentText" presStyleLbl="node1" presStyleIdx="0" presStyleCnt="15">
        <dgm:presLayoutVars>
          <dgm:chMax val="0"/>
          <dgm:bulletEnabled val="1"/>
        </dgm:presLayoutVars>
      </dgm:prSet>
      <dgm:spPr/>
      <dgm:t>
        <a:bodyPr/>
        <a:lstStyle/>
        <a:p>
          <a:endParaRPr lang="en-US"/>
        </a:p>
      </dgm:t>
    </dgm:pt>
    <dgm:pt modelId="{6BB1B615-E828-48CD-8BB5-BC058E858E72}" type="pres">
      <dgm:prSet presAssocID="{27068CB0-26AD-4012-9779-2D410E218722}" presName="spacer" presStyleCnt="0"/>
      <dgm:spPr/>
    </dgm:pt>
    <dgm:pt modelId="{C2CE54E5-4D34-43C8-B70D-89DEF0A9BA60}" type="pres">
      <dgm:prSet presAssocID="{161E43CA-8FF2-47CA-8B42-1E2613566766}" presName="parentText" presStyleLbl="node1" presStyleIdx="1" presStyleCnt="15">
        <dgm:presLayoutVars>
          <dgm:chMax val="0"/>
          <dgm:bulletEnabled val="1"/>
        </dgm:presLayoutVars>
      </dgm:prSet>
      <dgm:spPr/>
      <dgm:t>
        <a:bodyPr/>
        <a:lstStyle/>
        <a:p>
          <a:endParaRPr lang="en-US"/>
        </a:p>
      </dgm:t>
    </dgm:pt>
    <dgm:pt modelId="{9B7A1636-BAB5-4688-9605-74121EB53CDC}" type="pres">
      <dgm:prSet presAssocID="{8341E0C0-8761-4E47-815D-81A16607C34A}" presName="spacer" presStyleCnt="0"/>
      <dgm:spPr/>
    </dgm:pt>
    <dgm:pt modelId="{8A74EE13-A197-491A-8084-D2E03F117CC4}" type="pres">
      <dgm:prSet presAssocID="{F9178B06-BE4C-4AF1-AB08-0C85159B90C1}" presName="parentText" presStyleLbl="node1" presStyleIdx="2" presStyleCnt="15">
        <dgm:presLayoutVars>
          <dgm:chMax val="0"/>
          <dgm:bulletEnabled val="1"/>
        </dgm:presLayoutVars>
      </dgm:prSet>
      <dgm:spPr/>
      <dgm:t>
        <a:bodyPr/>
        <a:lstStyle/>
        <a:p>
          <a:endParaRPr lang="en-US"/>
        </a:p>
      </dgm:t>
    </dgm:pt>
    <dgm:pt modelId="{E6470534-4B8D-4D3C-9B29-2351B4B0ADF8}" type="pres">
      <dgm:prSet presAssocID="{131106F4-DEA3-4241-9C65-3DF82FEA304B}" presName="spacer" presStyleCnt="0"/>
      <dgm:spPr/>
    </dgm:pt>
    <dgm:pt modelId="{EF7122B3-606E-4971-A153-D0F1EF842D8A}" type="pres">
      <dgm:prSet presAssocID="{0A96244B-08FC-4BFB-B3A0-7FD5A3683D73}" presName="parentText" presStyleLbl="node1" presStyleIdx="3" presStyleCnt="15">
        <dgm:presLayoutVars>
          <dgm:chMax val="0"/>
          <dgm:bulletEnabled val="1"/>
        </dgm:presLayoutVars>
      </dgm:prSet>
      <dgm:spPr/>
      <dgm:t>
        <a:bodyPr/>
        <a:lstStyle/>
        <a:p>
          <a:endParaRPr lang="en-US"/>
        </a:p>
      </dgm:t>
    </dgm:pt>
    <dgm:pt modelId="{89C2F920-E84B-4DAC-B765-7B0BEBD47B77}" type="pres">
      <dgm:prSet presAssocID="{F343A8C1-1DAC-4476-89D1-698F1BB5B36C}" presName="spacer" presStyleCnt="0"/>
      <dgm:spPr/>
    </dgm:pt>
    <dgm:pt modelId="{110F652F-2ED9-4A9C-83BB-FE59B442C453}" type="pres">
      <dgm:prSet presAssocID="{F80C5EE1-CB67-4347-907A-16D205EEF471}" presName="parentText" presStyleLbl="node1" presStyleIdx="4" presStyleCnt="15">
        <dgm:presLayoutVars>
          <dgm:chMax val="0"/>
          <dgm:bulletEnabled val="1"/>
        </dgm:presLayoutVars>
      </dgm:prSet>
      <dgm:spPr/>
      <dgm:t>
        <a:bodyPr/>
        <a:lstStyle/>
        <a:p>
          <a:endParaRPr lang="en-US"/>
        </a:p>
      </dgm:t>
    </dgm:pt>
    <dgm:pt modelId="{9F61BDB9-4E33-4845-81F1-A970F0714B4D}" type="pres">
      <dgm:prSet presAssocID="{AEFF1631-E9F7-47B0-88F0-42875F0BB56F}" presName="spacer" presStyleCnt="0"/>
      <dgm:spPr/>
    </dgm:pt>
    <dgm:pt modelId="{9E066652-D976-4D90-83A7-A2B63E186A6A}" type="pres">
      <dgm:prSet presAssocID="{9960635E-A01C-45B5-BB56-C84E0D4F9726}" presName="parentText" presStyleLbl="node1" presStyleIdx="5" presStyleCnt="15">
        <dgm:presLayoutVars>
          <dgm:chMax val="0"/>
          <dgm:bulletEnabled val="1"/>
        </dgm:presLayoutVars>
      </dgm:prSet>
      <dgm:spPr/>
      <dgm:t>
        <a:bodyPr/>
        <a:lstStyle/>
        <a:p>
          <a:endParaRPr lang="en-US"/>
        </a:p>
      </dgm:t>
    </dgm:pt>
    <dgm:pt modelId="{ABE50F5C-DF5A-4BF3-9E8A-F0B92964AEF9}" type="pres">
      <dgm:prSet presAssocID="{4D2BFEEA-D4AD-464B-A727-27F00DCACB69}" presName="spacer" presStyleCnt="0"/>
      <dgm:spPr/>
    </dgm:pt>
    <dgm:pt modelId="{B9D3FD09-5BA3-46BF-BE00-9B12D7E1BD21}" type="pres">
      <dgm:prSet presAssocID="{ED5573E3-CB00-448F-8A4F-2F25C041E044}" presName="parentText" presStyleLbl="node1" presStyleIdx="6" presStyleCnt="15">
        <dgm:presLayoutVars>
          <dgm:chMax val="0"/>
          <dgm:bulletEnabled val="1"/>
        </dgm:presLayoutVars>
      </dgm:prSet>
      <dgm:spPr/>
      <dgm:t>
        <a:bodyPr/>
        <a:lstStyle/>
        <a:p>
          <a:endParaRPr lang="en-US"/>
        </a:p>
      </dgm:t>
    </dgm:pt>
    <dgm:pt modelId="{652A38CD-68F0-4427-AF81-4C182E5B66AA}" type="pres">
      <dgm:prSet presAssocID="{96F0E6A6-38F7-4788-97B8-B785C682CBDE}" presName="spacer" presStyleCnt="0"/>
      <dgm:spPr/>
    </dgm:pt>
    <dgm:pt modelId="{92C044EA-7E2C-4021-A883-A7B500F9BD47}" type="pres">
      <dgm:prSet presAssocID="{FC9FAE03-104D-45B7-A405-839A22325345}" presName="parentText" presStyleLbl="node1" presStyleIdx="7" presStyleCnt="15">
        <dgm:presLayoutVars>
          <dgm:chMax val="0"/>
          <dgm:bulletEnabled val="1"/>
        </dgm:presLayoutVars>
      </dgm:prSet>
      <dgm:spPr/>
      <dgm:t>
        <a:bodyPr/>
        <a:lstStyle/>
        <a:p>
          <a:endParaRPr lang="en-US"/>
        </a:p>
      </dgm:t>
    </dgm:pt>
    <dgm:pt modelId="{75B727D6-FD51-4B70-8B79-707F63F93825}" type="pres">
      <dgm:prSet presAssocID="{EA7A60BE-FEA9-42BA-B124-CF9494F66B8C}" presName="spacer" presStyleCnt="0"/>
      <dgm:spPr/>
    </dgm:pt>
    <dgm:pt modelId="{8CBF88CF-A251-4653-97B0-6980CB456CB2}" type="pres">
      <dgm:prSet presAssocID="{ECB25399-68F4-42E3-B52B-D9A08D6F1E47}" presName="parentText" presStyleLbl="node1" presStyleIdx="8" presStyleCnt="15">
        <dgm:presLayoutVars>
          <dgm:chMax val="0"/>
          <dgm:bulletEnabled val="1"/>
        </dgm:presLayoutVars>
      </dgm:prSet>
      <dgm:spPr/>
      <dgm:t>
        <a:bodyPr/>
        <a:lstStyle/>
        <a:p>
          <a:endParaRPr lang="en-US"/>
        </a:p>
      </dgm:t>
    </dgm:pt>
    <dgm:pt modelId="{242A7074-1FF9-4DF8-8D27-8AA0DE107DB0}" type="pres">
      <dgm:prSet presAssocID="{C19A455A-6B7D-45C2-B65D-8E8BDE8580CC}" presName="spacer" presStyleCnt="0"/>
      <dgm:spPr/>
    </dgm:pt>
    <dgm:pt modelId="{FFDE1B0C-8488-438B-ABB0-CFF218AE4034}" type="pres">
      <dgm:prSet presAssocID="{D3BFEED1-2C4D-47E8-800B-171F41AF3135}" presName="parentText" presStyleLbl="node1" presStyleIdx="9" presStyleCnt="15">
        <dgm:presLayoutVars>
          <dgm:chMax val="0"/>
          <dgm:bulletEnabled val="1"/>
        </dgm:presLayoutVars>
      </dgm:prSet>
      <dgm:spPr/>
      <dgm:t>
        <a:bodyPr/>
        <a:lstStyle/>
        <a:p>
          <a:endParaRPr lang="en-US"/>
        </a:p>
      </dgm:t>
    </dgm:pt>
    <dgm:pt modelId="{0770B0CD-0CE3-4768-A7E2-760AF019E7FB}" type="pres">
      <dgm:prSet presAssocID="{0A1D51B5-4C9E-4887-8869-B38FC879ED11}" presName="spacer" presStyleCnt="0"/>
      <dgm:spPr/>
    </dgm:pt>
    <dgm:pt modelId="{8637C7D8-66A2-40D8-99D8-15504C00BFF8}" type="pres">
      <dgm:prSet presAssocID="{C998F665-B3F7-4D5A-8FC2-33B96DF450FE}" presName="parentText" presStyleLbl="node1" presStyleIdx="10" presStyleCnt="15">
        <dgm:presLayoutVars>
          <dgm:chMax val="0"/>
          <dgm:bulletEnabled val="1"/>
        </dgm:presLayoutVars>
      </dgm:prSet>
      <dgm:spPr/>
      <dgm:t>
        <a:bodyPr/>
        <a:lstStyle/>
        <a:p>
          <a:endParaRPr lang="en-US"/>
        </a:p>
      </dgm:t>
    </dgm:pt>
    <dgm:pt modelId="{1BBCD601-2E5F-43DF-A1D2-FFDE59AD50A3}" type="pres">
      <dgm:prSet presAssocID="{FE7E262E-8689-43D5-B66F-7F1EEE6F2DD8}" presName="spacer" presStyleCnt="0"/>
      <dgm:spPr/>
    </dgm:pt>
    <dgm:pt modelId="{29ADE236-17DD-4342-AB90-555B71D8DEB8}" type="pres">
      <dgm:prSet presAssocID="{DEA714A7-DF22-40C8-89BF-0BD7500F02D2}" presName="parentText" presStyleLbl="node1" presStyleIdx="11" presStyleCnt="15">
        <dgm:presLayoutVars>
          <dgm:chMax val="0"/>
          <dgm:bulletEnabled val="1"/>
        </dgm:presLayoutVars>
      </dgm:prSet>
      <dgm:spPr/>
      <dgm:t>
        <a:bodyPr/>
        <a:lstStyle/>
        <a:p>
          <a:endParaRPr lang="en-US"/>
        </a:p>
      </dgm:t>
    </dgm:pt>
    <dgm:pt modelId="{49D11BAF-8E8A-44DE-89FA-5CFB28A93577}" type="pres">
      <dgm:prSet presAssocID="{A0D19C47-961D-4B88-A720-D85077912224}" presName="spacer" presStyleCnt="0"/>
      <dgm:spPr/>
    </dgm:pt>
    <dgm:pt modelId="{62C3595A-6939-4538-8C80-CC26374AD187}" type="pres">
      <dgm:prSet presAssocID="{881AB534-2949-4731-814C-AD0C7EDCD007}" presName="parentText" presStyleLbl="node1" presStyleIdx="12" presStyleCnt="15">
        <dgm:presLayoutVars>
          <dgm:chMax val="0"/>
          <dgm:bulletEnabled val="1"/>
        </dgm:presLayoutVars>
      </dgm:prSet>
      <dgm:spPr/>
      <dgm:t>
        <a:bodyPr/>
        <a:lstStyle/>
        <a:p>
          <a:endParaRPr lang="en-US"/>
        </a:p>
      </dgm:t>
    </dgm:pt>
    <dgm:pt modelId="{D36D8113-B10C-4559-BED9-36A964811D31}" type="pres">
      <dgm:prSet presAssocID="{EFCDBBE6-92D9-40CD-B1BA-01AF096A0FB0}" presName="spacer" presStyleCnt="0"/>
      <dgm:spPr/>
    </dgm:pt>
    <dgm:pt modelId="{D2648021-1C70-42D6-8FA9-925B10151FBB}" type="pres">
      <dgm:prSet presAssocID="{679CF1EE-296B-4A01-840F-93BEA9619AC7}" presName="parentText" presStyleLbl="node1" presStyleIdx="13" presStyleCnt="15">
        <dgm:presLayoutVars>
          <dgm:chMax val="0"/>
          <dgm:bulletEnabled val="1"/>
        </dgm:presLayoutVars>
      </dgm:prSet>
      <dgm:spPr/>
      <dgm:t>
        <a:bodyPr/>
        <a:lstStyle/>
        <a:p>
          <a:endParaRPr lang="en-US"/>
        </a:p>
      </dgm:t>
    </dgm:pt>
    <dgm:pt modelId="{53F1A92D-2AEB-4993-85FD-A18EE2F7FC2A}" type="pres">
      <dgm:prSet presAssocID="{2020C0EC-5BF8-4E0E-98B0-994FC74AEC36}" presName="spacer" presStyleCnt="0"/>
      <dgm:spPr/>
    </dgm:pt>
    <dgm:pt modelId="{D23970C7-5B3E-46C5-AAD8-ABD341005CDD}" type="pres">
      <dgm:prSet presAssocID="{97E16274-60E7-4717-A62F-806AAD13708C}" presName="parentText" presStyleLbl="node1" presStyleIdx="14" presStyleCnt="15" custLinFactY="49062" custLinFactNeighborY="100000">
        <dgm:presLayoutVars>
          <dgm:chMax val="0"/>
          <dgm:bulletEnabled val="1"/>
        </dgm:presLayoutVars>
      </dgm:prSet>
      <dgm:spPr/>
      <dgm:t>
        <a:bodyPr/>
        <a:lstStyle/>
        <a:p>
          <a:endParaRPr lang="en-US"/>
        </a:p>
      </dgm:t>
    </dgm:pt>
  </dgm:ptLst>
  <dgm:cxnLst>
    <dgm:cxn modelId="{3753624B-EB0D-4903-B5F4-54707B2888B7}" type="presOf" srcId="{F80C5EE1-CB67-4347-907A-16D205EEF471}" destId="{110F652F-2ED9-4A9C-83BB-FE59B442C453}" srcOrd="0" destOrd="0" presId="urn:microsoft.com/office/officeart/2005/8/layout/vList2"/>
    <dgm:cxn modelId="{00099736-85CD-453C-B4A7-FEC073333D39}" srcId="{81FA8D39-952B-4D06-AB59-291ED314FBAD}" destId="{F80C5EE1-CB67-4347-907A-16D205EEF471}" srcOrd="4" destOrd="0" parTransId="{278E41E9-5291-4BE3-B342-B7B7B9074945}" sibTransId="{AEFF1631-E9F7-47B0-88F0-42875F0BB56F}"/>
    <dgm:cxn modelId="{88E24E3A-7009-4898-B123-34CDB9EC4C4D}" type="presOf" srcId="{95BC4567-6737-401E-8110-F608F2DC2019}" destId="{8AF581EC-EA89-4F31-B248-19FC43DE3547}" srcOrd="0" destOrd="0" presId="urn:microsoft.com/office/officeart/2005/8/layout/vList2"/>
    <dgm:cxn modelId="{5D2CA4F6-BC64-4427-A477-7D7DBC6E5B07}" srcId="{81FA8D39-952B-4D06-AB59-291ED314FBAD}" destId="{C998F665-B3F7-4D5A-8FC2-33B96DF450FE}" srcOrd="10" destOrd="0" parTransId="{AF30847E-9658-412B-8AA8-03B73A359B4F}" sibTransId="{FE7E262E-8689-43D5-B66F-7F1EEE6F2DD8}"/>
    <dgm:cxn modelId="{05B0BC7C-2E4C-402C-8499-E3236C2C936D}" srcId="{81FA8D39-952B-4D06-AB59-291ED314FBAD}" destId="{97E16274-60E7-4717-A62F-806AAD13708C}" srcOrd="14" destOrd="0" parTransId="{EBE2C562-F665-4269-9E93-9BA0A3559899}" sibTransId="{0FA8E5C3-EE80-4E88-BE0A-991A8F9497C1}"/>
    <dgm:cxn modelId="{B3EC111C-9D99-47F0-A09E-F95329CCC506}" type="presOf" srcId="{F9178B06-BE4C-4AF1-AB08-0C85159B90C1}" destId="{8A74EE13-A197-491A-8084-D2E03F117CC4}" srcOrd="0" destOrd="0" presId="urn:microsoft.com/office/officeart/2005/8/layout/vList2"/>
    <dgm:cxn modelId="{C9DF42E6-4C00-4B09-A266-4D9CF9275EAC}" type="presOf" srcId="{161E43CA-8FF2-47CA-8B42-1E2613566766}" destId="{C2CE54E5-4D34-43C8-B70D-89DEF0A9BA60}" srcOrd="0" destOrd="0" presId="urn:microsoft.com/office/officeart/2005/8/layout/vList2"/>
    <dgm:cxn modelId="{0E919878-C1A4-4BDE-88A4-3B61283E5C30}" type="presOf" srcId="{9960635E-A01C-45B5-BB56-C84E0D4F9726}" destId="{9E066652-D976-4D90-83A7-A2B63E186A6A}" srcOrd="0" destOrd="0" presId="urn:microsoft.com/office/officeart/2005/8/layout/vList2"/>
    <dgm:cxn modelId="{FFA1F854-ED4E-485F-9591-7B277269135D}" srcId="{81FA8D39-952B-4D06-AB59-291ED314FBAD}" destId="{D3BFEED1-2C4D-47E8-800B-171F41AF3135}" srcOrd="9" destOrd="0" parTransId="{CCE15C30-6B96-4E59-91CA-EA8CCC0BB476}" sibTransId="{0A1D51B5-4C9E-4887-8869-B38FC879ED11}"/>
    <dgm:cxn modelId="{92EC2CA5-2BC8-404E-87B1-E75758DAA59C}" srcId="{81FA8D39-952B-4D06-AB59-291ED314FBAD}" destId="{881AB534-2949-4731-814C-AD0C7EDCD007}" srcOrd="12" destOrd="0" parTransId="{81DDB8FA-35A2-4333-A8E6-E165551D137F}" sibTransId="{EFCDBBE6-92D9-40CD-B1BA-01AF096A0FB0}"/>
    <dgm:cxn modelId="{60AE86ED-49B6-4521-9787-7FC61B0FDD36}" srcId="{81FA8D39-952B-4D06-AB59-291ED314FBAD}" destId="{ECB25399-68F4-42E3-B52B-D9A08D6F1E47}" srcOrd="8" destOrd="0" parTransId="{989268C9-F213-4F37-8F24-BF9E61E72621}" sibTransId="{C19A455A-6B7D-45C2-B65D-8E8BDE8580CC}"/>
    <dgm:cxn modelId="{97C2F132-4A78-434C-8AB4-D9879197A2CE}" type="presOf" srcId="{C998F665-B3F7-4D5A-8FC2-33B96DF450FE}" destId="{8637C7D8-66A2-40D8-99D8-15504C00BFF8}" srcOrd="0" destOrd="0" presId="urn:microsoft.com/office/officeart/2005/8/layout/vList2"/>
    <dgm:cxn modelId="{77B4F776-54FF-46EF-AC54-E8AFC4129F87}" type="presOf" srcId="{81FA8D39-952B-4D06-AB59-291ED314FBAD}" destId="{F64EBC71-5AC1-4C1B-BF5A-16E471206D21}" srcOrd="0" destOrd="0" presId="urn:microsoft.com/office/officeart/2005/8/layout/vList2"/>
    <dgm:cxn modelId="{FA9D0328-0F1D-4E50-92A1-0EE7D31694FD}" type="presOf" srcId="{D3BFEED1-2C4D-47E8-800B-171F41AF3135}" destId="{FFDE1B0C-8488-438B-ABB0-CFF218AE4034}" srcOrd="0" destOrd="0" presId="urn:microsoft.com/office/officeart/2005/8/layout/vList2"/>
    <dgm:cxn modelId="{BBC9BA6E-59CE-4405-89CD-198160D52ABC}" type="presOf" srcId="{97E16274-60E7-4717-A62F-806AAD13708C}" destId="{D23970C7-5B3E-46C5-AAD8-ABD341005CDD}" srcOrd="0" destOrd="0" presId="urn:microsoft.com/office/officeart/2005/8/layout/vList2"/>
    <dgm:cxn modelId="{4F98626B-DFD7-4CD2-82C8-82C75E67822D}" type="presOf" srcId="{ED5573E3-CB00-448F-8A4F-2F25C041E044}" destId="{B9D3FD09-5BA3-46BF-BE00-9B12D7E1BD21}" srcOrd="0" destOrd="0" presId="urn:microsoft.com/office/officeart/2005/8/layout/vList2"/>
    <dgm:cxn modelId="{1F2149D1-30D8-40EF-A533-E5EAD3790559}" type="presOf" srcId="{0A96244B-08FC-4BFB-B3A0-7FD5A3683D73}" destId="{EF7122B3-606E-4971-A153-D0F1EF842D8A}" srcOrd="0" destOrd="0" presId="urn:microsoft.com/office/officeart/2005/8/layout/vList2"/>
    <dgm:cxn modelId="{6E8A5909-0F1E-481A-9923-496FD59AC916}" srcId="{81FA8D39-952B-4D06-AB59-291ED314FBAD}" destId="{161E43CA-8FF2-47CA-8B42-1E2613566766}" srcOrd="1" destOrd="0" parTransId="{47C57970-09C8-46DE-977C-2DE595786396}" sibTransId="{8341E0C0-8761-4E47-815D-81A16607C34A}"/>
    <dgm:cxn modelId="{56705583-CBB4-47D8-9D96-C08C28800A5F}" srcId="{81FA8D39-952B-4D06-AB59-291ED314FBAD}" destId="{0A96244B-08FC-4BFB-B3A0-7FD5A3683D73}" srcOrd="3" destOrd="0" parTransId="{9FCD6D0E-DE0F-4268-9E29-E4A470C2A73A}" sibTransId="{F343A8C1-1DAC-4476-89D1-698F1BB5B36C}"/>
    <dgm:cxn modelId="{8E715DA8-507A-4A36-9FE3-D7B9D01013B4}" type="presOf" srcId="{ECB25399-68F4-42E3-B52B-D9A08D6F1E47}" destId="{8CBF88CF-A251-4653-97B0-6980CB456CB2}" srcOrd="0" destOrd="0" presId="urn:microsoft.com/office/officeart/2005/8/layout/vList2"/>
    <dgm:cxn modelId="{E03F9671-7EFC-4125-87F2-5DE393989D8D}" srcId="{81FA8D39-952B-4D06-AB59-291ED314FBAD}" destId="{F9178B06-BE4C-4AF1-AB08-0C85159B90C1}" srcOrd="2" destOrd="0" parTransId="{5EF5393C-80BC-4E26-8D2C-AFB60B7FF754}" sibTransId="{131106F4-DEA3-4241-9C65-3DF82FEA304B}"/>
    <dgm:cxn modelId="{C259F1C0-660A-4F57-89AD-D4C9CD8F2DA2}" srcId="{81FA8D39-952B-4D06-AB59-291ED314FBAD}" destId="{FC9FAE03-104D-45B7-A405-839A22325345}" srcOrd="7" destOrd="0" parTransId="{9D6AE75F-E185-4D0F-A5E0-CDDDAB9AD043}" sibTransId="{EA7A60BE-FEA9-42BA-B124-CF9494F66B8C}"/>
    <dgm:cxn modelId="{EB5EC086-8B62-474C-98CE-D87911454110}" type="presOf" srcId="{679CF1EE-296B-4A01-840F-93BEA9619AC7}" destId="{D2648021-1C70-42D6-8FA9-925B10151FBB}" srcOrd="0" destOrd="0" presId="urn:microsoft.com/office/officeart/2005/8/layout/vList2"/>
    <dgm:cxn modelId="{CE1B762D-3E4A-49B5-9F3A-B82E57559B0D}" type="presOf" srcId="{881AB534-2949-4731-814C-AD0C7EDCD007}" destId="{62C3595A-6939-4538-8C80-CC26374AD187}" srcOrd="0" destOrd="0" presId="urn:microsoft.com/office/officeart/2005/8/layout/vList2"/>
    <dgm:cxn modelId="{7309EDA8-85B7-4100-B83C-E0A412BAA687}" type="presOf" srcId="{DEA714A7-DF22-40C8-89BF-0BD7500F02D2}" destId="{29ADE236-17DD-4342-AB90-555B71D8DEB8}" srcOrd="0" destOrd="0" presId="urn:microsoft.com/office/officeart/2005/8/layout/vList2"/>
    <dgm:cxn modelId="{1096AA70-2DF8-4DF5-A8BB-F00FABD156CD}" srcId="{81FA8D39-952B-4D06-AB59-291ED314FBAD}" destId="{95BC4567-6737-401E-8110-F608F2DC2019}" srcOrd="0" destOrd="0" parTransId="{A4D48F06-A89F-4C64-B996-2DE37B009C41}" sibTransId="{27068CB0-26AD-4012-9779-2D410E218722}"/>
    <dgm:cxn modelId="{117AD387-FA4E-42CC-A62A-53EB62D4BA2F}" srcId="{81FA8D39-952B-4D06-AB59-291ED314FBAD}" destId="{DEA714A7-DF22-40C8-89BF-0BD7500F02D2}" srcOrd="11" destOrd="0" parTransId="{D528C378-5152-4599-9499-1E75A5B82C22}" sibTransId="{A0D19C47-961D-4B88-A720-D85077912224}"/>
    <dgm:cxn modelId="{FDDF7E72-0971-4C0A-B046-67E475E9A845}" type="presOf" srcId="{FC9FAE03-104D-45B7-A405-839A22325345}" destId="{92C044EA-7E2C-4021-A883-A7B500F9BD47}" srcOrd="0" destOrd="0" presId="urn:microsoft.com/office/officeart/2005/8/layout/vList2"/>
    <dgm:cxn modelId="{28321261-1E6B-47B2-B58D-A3DE17657894}" srcId="{81FA8D39-952B-4D06-AB59-291ED314FBAD}" destId="{9960635E-A01C-45B5-BB56-C84E0D4F9726}" srcOrd="5" destOrd="0" parTransId="{74A0C710-9D8F-4822-BCA6-0FC3352016AA}" sibTransId="{4D2BFEEA-D4AD-464B-A727-27F00DCACB69}"/>
    <dgm:cxn modelId="{2FDE34B9-B3E7-43B4-AFB5-04CDACA6ADA8}" srcId="{81FA8D39-952B-4D06-AB59-291ED314FBAD}" destId="{679CF1EE-296B-4A01-840F-93BEA9619AC7}" srcOrd="13" destOrd="0" parTransId="{A501C698-B3E7-4994-BF5B-95A2054844F0}" sibTransId="{2020C0EC-5BF8-4E0E-98B0-994FC74AEC36}"/>
    <dgm:cxn modelId="{E6F9F902-BB25-4CD5-AAFF-F3D79312864D}" srcId="{81FA8D39-952B-4D06-AB59-291ED314FBAD}" destId="{ED5573E3-CB00-448F-8A4F-2F25C041E044}" srcOrd="6" destOrd="0" parTransId="{5D19BFBD-95A4-4752-B849-20317A8CD0C5}" sibTransId="{96F0E6A6-38F7-4788-97B8-B785C682CBDE}"/>
    <dgm:cxn modelId="{8CAB6833-B071-4B62-8434-AE2FBE99216F}" type="presParOf" srcId="{F64EBC71-5AC1-4C1B-BF5A-16E471206D21}" destId="{8AF581EC-EA89-4F31-B248-19FC43DE3547}" srcOrd="0" destOrd="0" presId="urn:microsoft.com/office/officeart/2005/8/layout/vList2"/>
    <dgm:cxn modelId="{B199447A-7408-4D4A-9135-E66C9E53592E}" type="presParOf" srcId="{F64EBC71-5AC1-4C1B-BF5A-16E471206D21}" destId="{6BB1B615-E828-48CD-8BB5-BC058E858E72}" srcOrd="1" destOrd="0" presId="urn:microsoft.com/office/officeart/2005/8/layout/vList2"/>
    <dgm:cxn modelId="{CC3FBA7A-F549-41BC-867B-4C3BD19A072E}" type="presParOf" srcId="{F64EBC71-5AC1-4C1B-BF5A-16E471206D21}" destId="{C2CE54E5-4D34-43C8-B70D-89DEF0A9BA60}" srcOrd="2" destOrd="0" presId="urn:microsoft.com/office/officeart/2005/8/layout/vList2"/>
    <dgm:cxn modelId="{98B60B12-3B52-4F62-BA57-B99721FEDDEB}" type="presParOf" srcId="{F64EBC71-5AC1-4C1B-BF5A-16E471206D21}" destId="{9B7A1636-BAB5-4688-9605-74121EB53CDC}" srcOrd="3" destOrd="0" presId="urn:microsoft.com/office/officeart/2005/8/layout/vList2"/>
    <dgm:cxn modelId="{B9FA327A-874F-4D20-B68E-02E903A8767D}" type="presParOf" srcId="{F64EBC71-5AC1-4C1B-BF5A-16E471206D21}" destId="{8A74EE13-A197-491A-8084-D2E03F117CC4}" srcOrd="4" destOrd="0" presId="urn:microsoft.com/office/officeart/2005/8/layout/vList2"/>
    <dgm:cxn modelId="{75E49574-6A4F-4743-B1DC-C353584DF661}" type="presParOf" srcId="{F64EBC71-5AC1-4C1B-BF5A-16E471206D21}" destId="{E6470534-4B8D-4D3C-9B29-2351B4B0ADF8}" srcOrd="5" destOrd="0" presId="urn:microsoft.com/office/officeart/2005/8/layout/vList2"/>
    <dgm:cxn modelId="{D31AFE42-EF2B-4181-8AA4-902C1DA0D1FC}" type="presParOf" srcId="{F64EBC71-5AC1-4C1B-BF5A-16E471206D21}" destId="{EF7122B3-606E-4971-A153-D0F1EF842D8A}" srcOrd="6" destOrd="0" presId="urn:microsoft.com/office/officeart/2005/8/layout/vList2"/>
    <dgm:cxn modelId="{FC9E8D74-77B7-4994-8B30-EB3343EACD78}" type="presParOf" srcId="{F64EBC71-5AC1-4C1B-BF5A-16E471206D21}" destId="{89C2F920-E84B-4DAC-B765-7B0BEBD47B77}" srcOrd="7" destOrd="0" presId="urn:microsoft.com/office/officeart/2005/8/layout/vList2"/>
    <dgm:cxn modelId="{9A4689FD-C579-49FA-ABD3-62E2B35F40D0}" type="presParOf" srcId="{F64EBC71-5AC1-4C1B-BF5A-16E471206D21}" destId="{110F652F-2ED9-4A9C-83BB-FE59B442C453}" srcOrd="8" destOrd="0" presId="urn:microsoft.com/office/officeart/2005/8/layout/vList2"/>
    <dgm:cxn modelId="{31581809-915A-42FA-958E-55FE36FE769F}" type="presParOf" srcId="{F64EBC71-5AC1-4C1B-BF5A-16E471206D21}" destId="{9F61BDB9-4E33-4845-81F1-A970F0714B4D}" srcOrd="9" destOrd="0" presId="urn:microsoft.com/office/officeart/2005/8/layout/vList2"/>
    <dgm:cxn modelId="{D1169BA7-C4FF-4FAA-AD79-0E7A4A924566}" type="presParOf" srcId="{F64EBC71-5AC1-4C1B-BF5A-16E471206D21}" destId="{9E066652-D976-4D90-83A7-A2B63E186A6A}" srcOrd="10" destOrd="0" presId="urn:microsoft.com/office/officeart/2005/8/layout/vList2"/>
    <dgm:cxn modelId="{C6A1EAE8-A379-437D-A07F-46C0E208732C}" type="presParOf" srcId="{F64EBC71-5AC1-4C1B-BF5A-16E471206D21}" destId="{ABE50F5C-DF5A-4BF3-9E8A-F0B92964AEF9}" srcOrd="11" destOrd="0" presId="urn:microsoft.com/office/officeart/2005/8/layout/vList2"/>
    <dgm:cxn modelId="{2A36C698-91A2-4A73-8A4A-5708E78180C4}" type="presParOf" srcId="{F64EBC71-5AC1-4C1B-BF5A-16E471206D21}" destId="{B9D3FD09-5BA3-46BF-BE00-9B12D7E1BD21}" srcOrd="12" destOrd="0" presId="urn:microsoft.com/office/officeart/2005/8/layout/vList2"/>
    <dgm:cxn modelId="{F814B868-7308-42BE-A8BD-852FDCAA0641}" type="presParOf" srcId="{F64EBC71-5AC1-4C1B-BF5A-16E471206D21}" destId="{652A38CD-68F0-4427-AF81-4C182E5B66AA}" srcOrd="13" destOrd="0" presId="urn:microsoft.com/office/officeart/2005/8/layout/vList2"/>
    <dgm:cxn modelId="{5CFE6507-43CF-439F-AA56-9C4FF0640ECA}" type="presParOf" srcId="{F64EBC71-5AC1-4C1B-BF5A-16E471206D21}" destId="{92C044EA-7E2C-4021-A883-A7B500F9BD47}" srcOrd="14" destOrd="0" presId="urn:microsoft.com/office/officeart/2005/8/layout/vList2"/>
    <dgm:cxn modelId="{04848C8F-8027-4B60-AEE0-C0ED8405414B}" type="presParOf" srcId="{F64EBC71-5AC1-4C1B-BF5A-16E471206D21}" destId="{75B727D6-FD51-4B70-8B79-707F63F93825}" srcOrd="15" destOrd="0" presId="urn:microsoft.com/office/officeart/2005/8/layout/vList2"/>
    <dgm:cxn modelId="{F10B63C3-CA5C-464B-A93F-48E607F1D880}" type="presParOf" srcId="{F64EBC71-5AC1-4C1B-BF5A-16E471206D21}" destId="{8CBF88CF-A251-4653-97B0-6980CB456CB2}" srcOrd="16" destOrd="0" presId="urn:microsoft.com/office/officeart/2005/8/layout/vList2"/>
    <dgm:cxn modelId="{83A0E168-EA60-4848-A51E-37F660825739}" type="presParOf" srcId="{F64EBC71-5AC1-4C1B-BF5A-16E471206D21}" destId="{242A7074-1FF9-4DF8-8D27-8AA0DE107DB0}" srcOrd="17" destOrd="0" presId="urn:microsoft.com/office/officeart/2005/8/layout/vList2"/>
    <dgm:cxn modelId="{950D1C25-7DCA-49C1-9256-747FAD13DA83}" type="presParOf" srcId="{F64EBC71-5AC1-4C1B-BF5A-16E471206D21}" destId="{FFDE1B0C-8488-438B-ABB0-CFF218AE4034}" srcOrd="18" destOrd="0" presId="urn:microsoft.com/office/officeart/2005/8/layout/vList2"/>
    <dgm:cxn modelId="{557172F6-259D-4B73-87E1-1F450DCB9014}" type="presParOf" srcId="{F64EBC71-5AC1-4C1B-BF5A-16E471206D21}" destId="{0770B0CD-0CE3-4768-A7E2-760AF019E7FB}" srcOrd="19" destOrd="0" presId="urn:microsoft.com/office/officeart/2005/8/layout/vList2"/>
    <dgm:cxn modelId="{D70CC7B5-8C0B-4DB8-9152-9C34713588A5}" type="presParOf" srcId="{F64EBC71-5AC1-4C1B-BF5A-16E471206D21}" destId="{8637C7D8-66A2-40D8-99D8-15504C00BFF8}" srcOrd="20" destOrd="0" presId="urn:microsoft.com/office/officeart/2005/8/layout/vList2"/>
    <dgm:cxn modelId="{3E764439-66FB-453D-A457-6CABE512BF8E}" type="presParOf" srcId="{F64EBC71-5AC1-4C1B-BF5A-16E471206D21}" destId="{1BBCD601-2E5F-43DF-A1D2-FFDE59AD50A3}" srcOrd="21" destOrd="0" presId="urn:microsoft.com/office/officeart/2005/8/layout/vList2"/>
    <dgm:cxn modelId="{0EA8A2C6-A774-4B02-A6F6-0F0EF88A95C5}" type="presParOf" srcId="{F64EBC71-5AC1-4C1B-BF5A-16E471206D21}" destId="{29ADE236-17DD-4342-AB90-555B71D8DEB8}" srcOrd="22" destOrd="0" presId="urn:microsoft.com/office/officeart/2005/8/layout/vList2"/>
    <dgm:cxn modelId="{84E6C359-58F6-4692-B9B1-99403A5C48CD}" type="presParOf" srcId="{F64EBC71-5AC1-4C1B-BF5A-16E471206D21}" destId="{49D11BAF-8E8A-44DE-89FA-5CFB28A93577}" srcOrd="23" destOrd="0" presId="urn:microsoft.com/office/officeart/2005/8/layout/vList2"/>
    <dgm:cxn modelId="{D18C31AA-4ED1-48D1-86B6-0ECC8F71C9EC}" type="presParOf" srcId="{F64EBC71-5AC1-4C1B-BF5A-16E471206D21}" destId="{62C3595A-6939-4538-8C80-CC26374AD187}" srcOrd="24" destOrd="0" presId="urn:microsoft.com/office/officeart/2005/8/layout/vList2"/>
    <dgm:cxn modelId="{ECA15082-167F-4213-A235-95CEF15329E0}" type="presParOf" srcId="{F64EBC71-5AC1-4C1B-BF5A-16E471206D21}" destId="{D36D8113-B10C-4559-BED9-36A964811D31}" srcOrd="25" destOrd="0" presId="urn:microsoft.com/office/officeart/2005/8/layout/vList2"/>
    <dgm:cxn modelId="{00E509A7-2102-46F8-B675-E64CFBD136A3}" type="presParOf" srcId="{F64EBC71-5AC1-4C1B-BF5A-16E471206D21}" destId="{D2648021-1C70-42D6-8FA9-925B10151FBB}" srcOrd="26" destOrd="0" presId="urn:microsoft.com/office/officeart/2005/8/layout/vList2"/>
    <dgm:cxn modelId="{10896E34-60FF-465D-B46D-4ED0DCADD30A}" type="presParOf" srcId="{F64EBC71-5AC1-4C1B-BF5A-16E471206D21}" destId="{53F1A92D-2AEB-4993-85FD-A18EE2F7FC2A}" srcOrd="27" destOrd="0" presId="urn:microsoft.com/office/officeart/2005/8/layout/vList2"/>
    <dgm:cxn modelId="{84B5C6A6-AEA3-4D59-A63F-8D871F0F8EDF}" type="presParOf" srcId="{F64EBC71-5AC1-4C1B-BF5A-16E471206D21}" destId="{D23970C7-5B3E-46C5-AAD8-ABD341005CDD}" srcOrd="2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871FABD1-172C-4117-803D-D3F3E58EBF1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2E9FC25-3E7F-42BF-8944-85D17139F03E}">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400" b="1" dirty="0" smtClean="0">
              <a:latin typeface="Book Antiqua" pitchFamily="18" charset="0"/>
            </a:rPr>
            <a:t>A2. Using plans in class</a:t>
          </a:r>
          <a:endParaRPr lang="tr-TR" sz="2400" dirty="0">
            <a:latin typeface="Book Antiqua" pitchFamily="18" charset="0"/>
          </a:endParaRPr>
        </a:p>
      </dgm:t>
    </dgm:pt>
    <dgm:pt modelId="{987BD41D-E7E2-4D33-8872-6D19126403A3}" type="parTrans" cxnId="{D52DD4C6-44FC-452B-AD50-8B10EAC2F17F}">
      <dgm:prSet/>
      <dgm:spPr/>
      <dgm:t>
        <a:bodyPr/>
        <a:lstStyle/>
        <a:p>
          <a:endParaRPr lang="en-US"/>
        </a:p>
      </dgm:t>
    </dgm:pt>
    <dgm:pt modelId="{3F209F90-BC2C-4787-977E-8BDABB774DBB}" type="sibTrans" cxnId="{D52DD4C6-44FC-452B-AD50-8B10EAC2F17F}">
      <dgm:prSet/>
      <dgm:spPr/>
      <dgm:t>
        <a:bodyPr/>
        <a:lstStyle/>
        <a:p>
          <a:endParaRPr lang="en-US"/>
        </a:p>
      </dgm:t>
    </dgm:pt>
    <dgm:pt modelId="{0F5D4C8F-2B37-4E1D-BEA9-779CC6D233FD}">
      <dgm:prSet custT="1"/>
      <dgm:spPr/>
      <dgm:t>
        <a:bodyPr/>
        <a:lstStyle/>
        <a:p>
          <a:pPr rtl="0"/>
          <a:r>
            <a:rPr lang="en-US" sz="2000" dirty="0" smtClean="0">
              <a:latin typeface="Book Antiqua" pitchFamily="18" charset="0"/>
            </a:rPr>
            <a:t>Sometimes we need to modify</a:t>
          </a:r>
          <a:r>
            <a:rPr lang="tr-TR" sz="2000" dirty="0" smtClean="0">
              <a:latin typeface="Book Antiqua" pitchFamily="18" charset="0"/>
            </a:rPr>
            <a:t> </a:t>
          </a:r>
          <a:r>
            <a:rPr lang="en-US" sz="2000" dirty="0" smtClean="0">
              <a:latin typeface="Book Antiqua" pitchFamily="18" charset="0"/>
            </a:rPr>
            <a:t>our plans while lesson is taking place.</a:t>
          </a:r>
          <a:endParaRPr lang="tr-TR" sz="2000" dirty="0">
            <a:latin typeface="Book Antiqua" pitchFamily="18" charset="0"/>
          </a:endParaRPr>
        </a:p>
      </dgm:t>
    </dgm:pt>
    <dgm:pt modelId="{D43C86BB-E30D-49E6-8F86-902974D9F3B1}" type="parTrans" cxnId="{1958D721-9B17-4A40-ACE2-AFFEF7F26F53}">
      <dgm:prSet/>
      <dgm:spPr/>
      <dgm:t>
        <a:bodyPr/>
        <a:lstStyle/>
        <a:p>
          <a:endParaRPr lang="en-US"/>
        </a:p>
      </dgm:t>
    </dgm:pt>
    <dgm:pt modelId="{6A3BA00C-8877-4065-A554-5AD62D69BF45}" type="sibTrans" cxnId="{1958D721-9B17-4A40-ACE2-AFFEF7F26F53}">
      <dgm:prSet/>
      <dgm:spPr/>
      <dgm:t>
        <a:bodyPr/>
        <a:lstStyle/>
        <a:p>
          <a:endParaRPr lang="en-US"/>
        </a:p>
      </dgm:t>
    </dgm:pt>
    <dgm:pt modelId="{303ED5D9-0FCA-416C-B11E-AEA85D88D45D}">
      <dgm:prSet custT="1"/>
      <dgm:spPr/>
      <dgm:t>
        <a:bodyPr/>
        <a:lstStyle/>
        <a:p>
          <a:pPr rtl="0"/>
          <a:r>
            <a:rPr lang="en-US" sz="2000" dirty="0" smtClean="0">
              <a:latin typeface="Book Antiqua" pitchFamily="18" charset="0"/>
            </a:rPr>
            <a:t>There are some reasons why we need to modify our plans:</a:t>
          </a:r>
          <a:endParaRPr lang="tr-TR" sz="2000" dirty="0">
            <a:latin typeface="Book Antiqua" pitchFamily="18" charset="0"/>
          </a:endParaRPr>
        </a:p>
      </dgm:t>
    </dgm:pt>
    <dgm:pt modelId="{CCD0D167-0B66-42ED-BAAD-B3393DBD8746}" type="parTrans" cxnId="{DC9A90C2-D81E-42E7-96B9-ADAFDD85FE6C}">
      <dgm:prSet/>
      <dgm:spPr/>
      <dgm:t>
        <a:bodyPr/>
        <a:lstStyle/>
        <a:p>
          <a:endParaRPr lang="en-US"/>
        </a:p>
      </dgm:t>
    </dgm:pt>
    <dgm:pt modelId="{78CD81E4-8BB7-463A-84B7-4AFCB2D2300C}" type="sibTrans" cxnId="{DC9A90C2-D81E-42E7-96B9-ADAFDD85FE6C}">
      <dgm:prSet/>
      <dgm:spPr/>
      <dgm:t>
        <a:bodyPr/>
        <a:lstStyle/>
        <a:p>
          <a:endParaRPr lang="en-US"/>
        </a:p>
      </dgm:t>
    </dgm:pt>
    <dgm:pt modelId="{6AAD7F17-97B5-4483-B939-E3A958B9EB1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dirty="0" smtClean="0">
              <a:latin typeface="Book Antiqua" pitchFamily="18" charset="0"/>
            </a:rPr>
            <a:t>magic moments</a:t>
          </a:r>
          <a:endParaRPr lang="tr-TR" sz="2400" b="1" dirty="0">
            <a:latin typeface="Book Antiqua" pitchFamily="18" charset="0"/>
          </a:endParaRPr>
        </a:p>
      </dgm:t>
    </dgm:pt>
    <dgm:pt modelId="{DCEB58A0-01B8-4584-9CB7-B7F0C5F6C0F2}" type="parTrans" cxnId="{723083E7-A3CE-47F8-AC33-8CABD63E2ED4}">
      <dgm:prSet/>
      <dgm:spPr/>
      <dgm:t>
        <a:bodyPr/>
        <a:lstStyle/>
        <a:p>
          <a:endParaRPr lang="en-US"/>
        </a:p>
      </dgm:t>
    </dgm:pt>
    <dgm:pt modelId="{EAEA6754-4A2A-441C-847D-589AFEAC25B0}" type="sibTrans" cxnId="{723083E7-A3CE-47F8-AC33-8CABD63E2ED4}">
      <dgm:prSet/>
      <dgm:spPr/>
      <dgm:t>
        <a:bodyPr/>
        <a:lstStyle/>
        <a:p>
          <a:endParaRPr lang="en-US"/>
        </a:p>
      </dgm:t>
    </dgm:pt>
    <dgm:pt modelId="{04377C67-D0D4-4C0D-9038-D31C3CC94940}">
      <dgm:prSet custT="1"/>
      <dgm:spPr/>
      <dgm:t>
        <a:bodyPr/>
        <a:lstStyle/>
        <a:p>
          <a:pPr rtl="0"/>
          <a:r>
            <a:rPr lang="en-US" sz="2000" dirty="0" smtClean="0">
              <a:latin typeface="Book Antiqua" pitchFamily="18" charset="0"/>
            </a:rPr>
            <a:t>when a conversation develops unexpectedly, a topic produces unpredicted interest</a:t>
          </a:r>
          <a:endParaRPr lang="tr-TR" sz="2000" dirty="0">
            <a:latin typeface="Book Antiqua" pitchFamily="18" charset="0"/>
          </a:endParaRPr>
        </a:p>
      </dgm:t>
    </dgm:pt>
    <dgm:pt modelId="{051F84C0-B313-45E9-9183-146ED3A3053E}" type="parTrans" cxnId="{C83640A9-F5D6-46AF-863E-D7EB76AC6947}">
      <dgm:prSet/>
      <dgm:spPr/>
      <dgm:t>
        <a:bodyPr/>
        <a:lstStyle/>
        <a:p>
          <a:endParaRPr lang="en-US"/>
        </a:p>
      </dgm:t>
    </dgm:pt>
    <dgm:pt modelId="{EC72647E-7970-481D-B758-359BDC7786FF}" type="sibTrans" cxnId="{C83640A9-F5D6-46AF-863E-D7EB76AC6947}">
      <dgm:prSet/>
      <dgm:spPr/>
      <dgm:t>
        <a:bodyPr/>
        <a:lstStyle/>
        <a:p>
          <a:endParaRPr lang="en-US"/>
        </a:p>
      </dgm:t>
    </dgm:pt>
    <dgm:pt modelId="{EB32A05A-891A-4C88-BE65-0AF87ACAFA2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dirty="0" smtClean="0">
              <a:latin typeface="Book Antiqua" pitchFamily="18" charset="0"/>
            </a:rPr>
            <a:t>sensible diversion: </a:t>
          </a:r>
          <a:endParaRPr lang="tr-TR" sz="2400" b="1" dirty="0">
            <a:latin typeface="Book Antiqua" pitchFamily="18" charset="0"/>
          </a:endParaRPr>
        </a:p>
      </dgm:t>
    </dgm:pt>
    <dgm:pt modelId="{586B3BC2-2103-43DE-BE6D-D76D1886EBBF}" type="parTrans" cxnId="{D82EF821-2F38-4493-ABE3-6B7659B1D380}">
      <dgm:prSet/>
      <dgm:spPr/>
      <dgm:t>
        <a:bodyPr/>
        <a:lstStyle/>
        <a:p>
          <a:endParaRPr lang="en-US"/>
        </a:p>
      </dgm:t>
    </dgm:pt>
    <dgm:pt modelId="{0C32CC7B-875D-471A-BA6F-34D51F5BBBF6}" type="sibTrans" cxnId="{D82EF821-2F38-4493-ABE3-6B7659B1D380}">
      <dgm:prSet/>
      <dgm:spPr/>
      <dgm:t>
        <a:bodyPr/>
        <a:lstStyle/>
        <a:p>
          <a:endParaRPr lang="en-US"/>
        </a:p>
      </dgm:t>
    </dgm:pt>
    <dgm:pt modelId="{96B2F303-A909-4516-9E01-79AE1204EBC1}">
      <dgm:prSet custT="1"/>
      <dgm:spPr/>
      <dgm:t>
        <a:bodyPr/>
        <a:lstStyle/>
        <a:p>
          <a:pPr rtl="0"/>
          <a:r>
            <a:rPr lang="en-US" sz="2400" dirty="0" smtClean="0">
              <a:latin typeface="Book Antiqua" pitchFamily="18" charset="0"/>
            </a:rPr>
            <a:t>when </a:t>
          </a:r>
          <a:r>
            <a:rPr lang="tr-TR" sz="2400" dirty="0" smtClean="0">
              <a:latin typeface="Book Antiqua" pitchFamily="18" charset="0"/>
            </a:rPr>
            <a:t>s</a:t>
          </a:r>
          <a:r>
            <a:rPr lang="en-US" sz="2400" dirty="0" err="1" smtClean="0">
              <a:latin typeface="Book Antiqua" pitchFamily="18" charset="0"/>
            </a:rPr>
            <a:t>thng</a:t>
          </a:r>
          <a:r>
            <a:rPr lang="en-US" sz="2400" dirty="0" smtClean="0">
              <a:latin typeface="Book Antiqua" pitchFamily="18" charset="0"/>
            </a:rPr>
            <a:t> happens which we simply can not ignore ( opportunistic teaching</a:t>
          </a:r>
          <a:r>
            <a:rPr lang="tr-TR" sz="2400" dirty="0" smtClean="0">
              <a:latin typeface="Book Antiqua" pitchFamily="18" charset="0"/>
            </a:rPr>
            <a:t>)</a:t>
          </a:r>
          <a:endParaRPr lang="tr-TR" sz="2400" dirty="0">
            <a:latin typeface="Book Antiqua" pitchFamily="18" charset="0"/>
          </a:endParaRPr>
        </a:p>
      </dgm:t>
    </dgm:pt>
    <dgm:pt modelId="{8BA2EE3E-B622-4146-96E1-B950E602D411}" type="parTrans" cxnId="{9DC2352E-792C-485A-A10B-9355B56DF697}">
      <dgm:prSet/>
      <dgm:spPr/>
      <dgm:t>
        <a:bodyPr/>
        <a:lstStyle/>
        <a:p>
          <a:endParaRPr lang="en-US"/>
        </a:p>
      </dgm:t>
    </dgm:pt>
    <dgm:pt modelId="{D65AAB13-447C-4F14-BAA6-EA4691F24A91}" type="sibTrans" cxnId="{9DC2352E-792C-485A-A10B-9355B56DF697}">
      <dgm:prSet/>
      <dgm:spPr/>
      <dgm:t>
        <a:bodyPr/>
        <a:lstStyle/>
        <a:p>
          <a:endParaRPr lang="en-US"/>
        </a:p>
      </dgm:t>
    </dgm:pt>
    <dgm:pt modelId="{EC9FD9E0-9488-4127-B35D-35BA1B8D7D1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dirty="0" smtClean="0">
              <a:latin typeface="Book Antiqua" pitchFamily="18" charset="0"/>
            </a:rPr>
            <a:t>unforeseen problems: </a:t>
          </a:r>
          <a:endParaRPr lang="tr-TR" sz="2400" b="1" dirty="0">
            <a:latin typeface="Book Antiqua" pitchFamily="18" charset="0"/>
          </a:endParaRPr>
        </a:p>
      </dgm:t>
    </dgm:pt>
    <dgm:pt modelId="{5CCE76A7-5CFA-4D90-A1AE-3C1D38DD4471}" type="parTrans" cxnId="{87689E71-127C-4D17-8BB0-2B9DA470EBEA}">
      <dgm:prSet/>
      <dgm:spPr/>
      <dgm:t>
        <a:bodyPr/>
        <a:lstStyle/>
        <a:p>
          <a:endParaRPr lang="en-US"/>
        </a:p>
      </dgm:t>
    </dgm:pt>
    <dgm:pt modelId="{DAECCD23-CE8A-4A4D-B6E7-50004AC1E1C1}" type="sibTrans" cxnId="{87689E71-127C-4D17-8BB0-2B9DA470EBEA}">
      <dgm:prSet/>
      <dgm:spPr/>
      <dgm:t>
        <a:bodyPr/>
        <a:lstStyle/>
        <a:p>
          <a:endParaRPr lang="en-US"/>
        </a:p>
      </dgm:t>
    </dgm:pt>
    <dgm:pt modelId="{D547D47B-D3C7-4CB8-BD4A-23A174210953}">
      <dgm:prSet custT="1"/>
      <dgm:spPr/>
      <dgm:t>
        <a:bodyPr/>
        <a:lstStyle/>
        <a:p>
          <a:pPr rtl="0"/>
          <a:r>
            <a:rPr lang="en-US" sz="2000" dirty="0" smtClean="0">
              <a:latin typeface="Book Antiqua" pitchFamily="18" charset="0"/>
            </a:rPr>
            <a:t>when </a:t>
          </a:r>
          <a:r>
            <a:rPr lang="en-US" sz="2000" dirty="0" err="1" smtClean="0">
              <a:latin typeface="Book Antiqua" pitchFamily="18" charset="0"/>
            </a:rPr>
            <a:t>sts</a:t>
          </a:r>
          <a:r>
            <a:rPr lang="en-US" sz="2000" dirty="0" smtClean="0">
              <a:latin typeface="Book Antiqua" pitchFamily="18" charset="0"/>
            </a:rPr>
            <a:t> find activities boring, </a:t>
          </a:r>
          <a:endParaRPr lang="tr-TR" sz="2000" dirty="0">
            <a:latin typeface="Book Antiqua" pitchFamily="18" charset="0"/>
          </a:endParaRPr>
        </a:p>
      </dgm:t>
    </dgm:pt>
    <dgm:pt modelId="{40B8BFEB-B7DF-4C1A-BA2F-E8C55C360F0A}" type="parTrans" cxnId="{55130FDD-E355-4FCD-84C7-84F2130F51D6}">
      <dgm:prSet/>
      <dgm:spPr/>
      <dgm:t>
        <a:bodyPr/>
        <a:lstStyle/>
        <a:p>
          <a:endParaRPr lang="en-US"/>
        </a:p>
      </dgm:t>
    </dgm:pt>
    <dgm:pt modelId="{7BED8D38-5B45-4DE8-8242-03CF5C513B63}" type="sibTrans" cxnId="{55130FDD-E355-4FCD-84C7-84F2130F51D6}">
      <dgm:prSet/>
      <dgm:spPr/>
      <dgm:t>
        <a:bodyPr/>
        <a:lstStyle/>
        <a:p>
          <a:endParaRPr lang="en-US"/>
        </a:p>
      </dgm:t>
    </dgm:pt>
    <dgm:pt modelId="{A0DEAB2D-ED94-4739-BA2B-C746C47C7D8E}">
      <dgm:prSet custT="1"/>
      <dgm:spPr/>
      <dgm:t>
        <a:bodyPr/>
        <a:lstStyle/>
        <a:p>
          <a:r>
            <a:rPr lang="en-US" sz="2000" dirty="0" smtClean="0">
              <a:latin typeface="Book Antiqua" pitchFamily="18" charset="0"/>
            </a:rPr>
            <a:t>It is in the implementation and adaptation of a plan – and the interaction between the plan and ever-changing reality once a lesson has started – that the planning paradox is ultimately resolved.</a:t>
          </a:r>
          <a:endParaRPr lang="en-US" sz="2000" dirty="0">
            <a:latin typeface="Book Antiqua" pitchFamily="18" charset="0"/>
          </a:endParaRPr>
        </a:p>
      </dgm:t>
    </dgm:pt>
    <dgm:pt modelId="{9F00F7FE-5184-4AF0-81D2-C7BB1E012344}" type="parTrans" cxnId="{D4678C5C-0B9C-4846-AADF-C345F157325C}">
      <dgm:prSet/>
      <dgm:spPr/>
      <dgm:t>
        <a:bodyPr/>
        <a:lstStyle/>
        <a:p>
          <a:endParaRPr lang="en-US"/>
        </a:p>
      </dgm:t>
    </dgm:pt>
    <dgm:pt modelId="{F6A5C3A7-6A0E-4002-AF7E-A863113CD319}" type="sibTrans" cxnId="{D4678C5C-0B9C-4846-AADF-C345F157325C}">
      <dgm:prSet/>
      <dgm:spPr/>
      <dgm:t>
        <a:bodyPr/>
        <a:lstStyle/>
        <a:p>
          <a:endParaRPr lang="en-US"/>
        </a:p>
      </dgm:t>
    </dgm:pt>
    <dgm:pt modelId="{C688110A-C6D0-4E76-AA75-B5F7C608B7C0}" type="pres">
      <dgm:prSet presAssocID="{871FABD1-172C-4117-803D-D3F3E58EBF16}" presName="linear" presStyleCnt="0">
        <dgm:presLayoutVars>
          <dgm:animLvl val="lvl"/>
          <dgm:resizeHandles val="exact"/>
        </dgm:presLayoutVars>
      </dgm:prSet>
      <dgm:spPr/>
      <dgm:t>
        <a:bodyPr/>
        <a:lstStyle/>
        <a:p>
          <a:endParaRPr lang="en-US"/>
        </a:p>
      </dgm:t>
    </dgm:pt>
    <dgm:pt modelId="{645162CC-4828-4ADC-99B6-D78C0EC0F18F}" type="pres">
      <dgm:prSet presAssocID="{A2E9FC25-3E7F-42BF-8944-85D17139F03E}" presName="parentText" presStyleLbl="node1" presStyleIdx="0" presStyleCnt="10">
        <dgm:presLayoutVars>
          <dgm:chMax val="0"/>
          <dgm:bulletEnabled val="1"/>
        </dgm:presLayoutVars>
      </dgm:prSet>
      <dgm:spPr/>
      <dgm:t>
        <a:bodyPr/>
        <a:lstStyle/>
        <a:p>
          <a:endParaRPr lang="en-US"/>
        </a:p>
      </dgm:t>
    </dgm:pt>
    <dgm:pt modelId="{0765959B-73C2-4005-A968-856B68731A3A}" type="pres">
      <dgm:prSet presAssocID="{3F209F90-BC2C-4787-977E-8BDABB774DBB}" presName="spacer" presStyleCnt="0"/>
      <dgm:spPr/>
    </dgm:pt>
    <dgm:pt modelId="{C962F045-B59C-45B2-B86E-B0E013532C98}" type="pres">
      <dgm:prSet presAssocID="{0F5D4C8F-2B37-4E1D-BEA9-779CC6D233FD}" presName="parentText" presStyleLbl="node1" presStyleIdx="1" presStyleCnt="10" custScaleY="73257">
        <dgm:presLayoutVars>
          <dgm:chMax val="0"/>
          <dgm:bulletEnabled val="1"/>
        </dgm:presLayoutVars>
      </dgm:prSet>
      <dgm:spPr/>
      <dgm:t>
        <a:bodyPr/>
        <a:lstStyle/>
        <a:p>
          <a:endParaRPr lang="en-US"/>
        </a:p>
      </dgm:t>
    </dgm:pt>
    <dgm:pt modelId="{D2D028D0-C5E7-4F7B-A14A-C553FF826EC7}" type="pres">
      <dgm:prSet presAssocID="{6A3BA00C-8877-4065-A554-5AD62D69BF45}" presName="spacer" presStyleCnt="0"/>
      <dgm:spPr/>
    </dgm:pt>
    <dgm:pt modelId="{725889C0-EDCF-49ED-92B8-180D087417E6}" type="pres">
      <dgm:prSet presAssocID="{303ED5D9-0FCA-416C-B11E-AEA85D88D45D}" presName="parentText" presStyleLbl="node1" presStyleIdx="2" presStyleCnt="10" custScaleY="68948">
        <dgm:presLayoutVars>
          <dgm:chMax val="0"/>
          <dgm:bulletEnabled val="1"/>
        </dgm:presLayoutVars>
      </dgm:prSet>
      <dgm:spPr/>
      <dgm:t>
        <a:bodyPr/>
        <a:lstStyle/>
        <a:p>
          <a:endParaRPr lang="en-US"/>
        </a:p>
      </dgm:t>
    </dgm:pt>
    <dgm:pt modelId="{F2D64B69-B374-43E1-B629-B914BEFC6F57}" type="pres">
      <dgm:prSet presAssocID="{78CD81E4-8BB7-463A-84B7-4AFCB2D2300C}" presName="spacer" presStyleCnt="0"/>
      <dgm:spPr/>
    </dgm:pt>
    <dgm:pt modelId="{5AAF47FC-6374-4857-8B11-3B813ED03282}" type="pres">
      <dgm:prSet presAssocID="{6AAD7F17-97B5-4483-B939-E3A958B9EB16}" presName="parentText" presStyleLbl="node1" presStyleIdx="3" presStyleCnt="10" custScaleY="57379">
        <dgm:presLayoutVars>
          <dgm:chMax val="0"/>
          <dgm:bulletEnabled val="1"/>
        </dgm:presLayoutVars>
      </dgm:prSet>
      <dgm:spPr/>
      <dgm:t>
        <a:bodyPr/>
        <a:lstStyle/>
        <a:p>
          <a:endParaRPr lang="en-US"/>
        </a:p>
      </dgm:t>
    </dgm:pt>
    <dgm:pt modelId="{B7410F0A-2243-4979-AB29-9FE0BF53B806}" type="pres">
      <dgm:prSet presAssocID="{EAEA6754-4A2A-441C-847D-589AFEAC25B0}" presName="spacer" presStyleCnt="0"/>
      <dgm:spPr/>
    </dgm:pt>
    <dgm:pt modelId="{5848C4EC-AE7A-4036-9348-2DFC1A61E2B7}" type="pres">
      <dgm:prSet presAssocID="{04377C67-D0D4-4C0D-9038-D31C3CC94940}" presName="parentText" presStyleLbl="node1" presStyleIdx="4" presStyleCnt="10" custScaleY="92304">
        <dgm:presLayoutVars>
          <dgm:chMax val="0"/>
          <dgm:bulletEnabled val="1"/>
        </dgm:presLayoutVars>
      </dgm:prSet>
      <dgm:spPr/>
      <dgm:t>
        <a:bodyPr/>
        <a:lstStyle/>
        <a:p>
          <a:endParaRPr lang="en-US"/>
        </a:p>
      </dgm:t>
    </dgm:pt>
    <dgm:pt modelId="{696C052B-270A-49E7-A7F1-C66D44F95D8F}" type="pres">
      <dgm:prSet presAssocID="{EC72647E-7970-481D-B758-359BDC7786FF}" presName="spacer" presStyleCnt="0"/>
      <dgm:spPr/>
    </dgm:pt>
    <dgm:pt modelId="{995AE405-98F1-4321-85CB-521CD146F262}" type="pres">
      <dgm:prSet presAssocID="{EB32A05A-891A-4C88-BE65-0AF87ACAFA23}" presName="parentText" presStyleLbl="node1" presStyleIdx="5" presStyleCnt="10" custScaleY="54976">
        <dgm:presLayoutVars>
          <dgm:chMax val="0"/>
          <dgm:bulletEnabled val="1"/>
        </dgm:presLayoutVars>
      </dgm:prSet>
      <dgm:spPr/>
      <dgm:t>
        <a:bodyPr/>
        <a:lstStyle/>
        <a:p>
          <a:endParaRPr lang="en-US"/>
        </a:p>
      </dgm:t>
    </dgm:pt>
    <dgm:pt modelId="{CD9A4448-9F26-4B84-BEED-600D58D8F3A2}" type="pres">
      <dgm:prSet presAssocID="{0C32CC7B-875D-471A-BA6F-34D51F5BBBF6}" presName="spacer" presStyleCnt="0"/>
      <dgm:spPr/>
    </dgm:pt>
    <dgm:pt modelId="{214685A2-98BD-49F5-9624-210956DF831C}" type="pres">
      <dgm:prSet presAssocID="{96B2F303-A909-4516-9E01-79AE1204EBC1}" presName="parentText" presStyleLbl="node1" presStyleIdx="6" presStyleCnt="10">
        <dgm:presLayoutVars>
          <dgm:chMax val="0"/>
          <dgm:bulletEnabled val="1"/>
        </dgm:presLayoutVars>
      </dgm:prSet>
      <dgm:spPr/>
      <dgm:t>
        <a:bodyPr/>
        <a:lstStyle/>
        <a:p>
          <a:endParaRPr lang="en-US"/>
        </a:p>
      </dgm:t>
    </dgm:pt>
    <dgm:pt modelId="{7F4941ED-6483-4521-B9C4-87AC9CBE4777}" type="pres">
      <dgm:prSet presAssocID="{D65AAB13-447C-4F14-BAA6-EA4691F24A91}" presName="spacer" presStyleCnt="0"/>
      <dgm:spPr/>
    </dgm:pt>
    <dgm:pt modelId="{6DA90884-4579-4E2E-82A4-BD7E4B82D854}" type="pres">
      <dgm:prSet presAssocID="{EC9FD9E0-9488-4127-B35D-35BA1B8D7D19}" presName="parentText" presStyleLbl="node1" presStyleIdx="7" presStyleCnt="10" custScaleY="57170">
        <dgm:presLayoutVars>
          <dgm:chMax val="0"/>
          <dgm:bulletEnabled val="1"/>
        </dgm:presLayoutVars>
      </dgm:prSet>
      <dgm:spPr/>
      <dgm:t>
        <a:bodyPr/>
        <a:lstStyle/>
        <a:p>
          <a:endParaRPr lang="en-US"/>
        </a:p>
      </dgm:t>
    </dgm:pt>
    <dgm:pt modelId="{CCF2976E-3DEC-4575-9E4C-4B9BF4A2C912}" type="pres">
      <dgm:prSet presAssocID="{DAECCD23-CE8A-4A4D-B6E7-50004AC1E1C1}" presName="spacer" presStyleCnt="0"/>
      <dgm:spPr/>
    </dgm:pt>
    <dgm:pt modelId="{03C636BA-76EE-4321-8314-FFC4D86DA4E0}" type="pres">
      <dgm:prSet presAssocID="{D547D47B-D3C7-4CB8-BD4A-23A174210953}" presName="parentText" presStyleLbl="node1" presStyleIdx="8" presStyleCnt="10" custScaleY="71118">
        <dgm:presLayoutVars>
          <dgm:chMax val="0"/>
          <dgm:bulletEnabled val="1"/>
        </dgm:presLayoutVars>
      </dgm:prSet>
      <dgm:spPr/>
      <dgm:t>
        <a:bodyPr/>
        <a:lstStyle/>
        <a:p>
          <a:endParaRPr lang="en-US"/>
        </a:p>
      </dgm:t>
    </dgm:pt>
    <dgm:pt modelId="{A8D212EA-2A44-4AFA-97D5-FEF779280DED}" type="pres">
      <dgm:prSet presAssocID="{7BED8D38-5B45-4DE8-8242-03CF5C513B63}" presName="spacer" presStyleCnt="0"/>
      <dgm:spPr/>
    </dgm:pt>
    <dgm:pt modelId="{F235AF47-AB38-47D3-9871-CAB2FB42B100}" type="pres">
      <dgm:prSet presAssocID="{A0DEAB2D-ED94-4739-BA2B-C746C47C7D8E}" presName="parentText" presStyleLbl="node1" presStyleIdx="9" presStyleCnt="10">
        <dgm:presLayoutVars>
          <dgm:chMax val="0"/>
          <dgm:bulletEnabled val="1"/>
        </dgm:presLayoutVars>
      </dgm:prSet>
      <dgm:spPr/>
      <dgm:t>
        <a:bodyPr/>
        <a:lstStyle/>
        <a:p>
          <a:endParaRPr lang="en-US"/>
        </a:p>
      </dgm:t>
    </dgm:pt>
  </dgm:ptLst>
  <dgm:cxnLst>
    <dgm:cxn modelId="{F6B7A0BF-D6FB-42D7-9849-C74B85B66360}" type="presOf" srcId="{0F5D4C8F-2B37-4E1D-BEA9-779CC6D233FD}" destId="{C962F045-B59C-45B2-B86E-B0E013532C98}" srcOrd="0" destOrd="0" presId="urn:microsoft.com/office/officeart/2005/8/layout/vList2"/>
    <dgm:cxn modelId="{DD80B98F-03FB-412D-89BA-59783A664037}" type="presOf" srcId="{A0DEAB2D-ED94-4739-BA2B-C746C47C7D8E}" destId="{F235AF47-AB38-47D3-9871-CAB2FB42B100}" srcOrd="0" destOrd="0" presId="urn:microsoft.com/office/officeart/2005/8/layout/vList2"/>
    <dgm:cxn modelId="{41F106E1-834C-43C4-8598-373F5B91AA29}" type="presOf" srcId="{EB32A05A-891A-4C88-BE65-0AF87ACAFA23}" destId="{995AE405-98F1-4321-85CB-521CD146F262}" srcOrd="0" destOrd="0" presId="urn:microsoft.com/office/officeart/2005/8/layout/vList2"/>
    <dgm:cxn modelId="{54E6BAF6-CCA4-400C-9C78-BE26C21DF218}" type="presOf" srcId="{303ED5D9-0FCA-416C-B11E-AEA85D88D45D}" destId="{725889C0-EDCF-49ED-92B8-180D087417E6}" srcOrd="0" destOrd="0" presId="urn:microsoft.com/office/officeart/2005/8/layout/vList2"/>
    <dgm:cxn modelId="{723083E7-A3CE-47F8-AC33-8CABD63E2ED4}" srcId="{871FABD1-172C-4117-803D-D3F3E58EBF16}" destId="{6AAD7F17-97B5-4483-B939-E3A958B9EB16}" srcOrd="3" destOrd="0" parTransId="{DCEB58A0-01B8-4584-9CB7-B7F0C5F6C0F2}" sibTransId="{EAEA6754-4A2A-441C-847D-589AFEAC25B0}"/>
    <dgm:cxn modelId="{DC9A90C2-D81E-42E7-96B9-ADAFDD85FE6C}" srcId="{871FABD1-172C-4117-803D-D3F3E58EBF16}" destId="{303ED5D9-0FCA-416C-B11E-AEA85D88D45D}" srcOrd="2" destOrd="0" parTransId="{CCD0D167-0B66-42ED-BAAD-B3393DBD8746}" sibTransId="{78CD81E4-8BB7-463A-84B7-4AFCB2D2300C}"/>
    <dgm:cxn modelId="{D4678C5C-0B9C-4846-AADF-C345F157325C}" srcId="{871FABD1-172C-4117-803D-D3F3E58EBF16}" destId="{A0DEAB2D-ED94-4739-BA2B-C746C47C7D8E}" srcOrd="9" destOrd="0" parTransId="{9F00F7FE-5184-4AF0-81D2-C7BB1E012344}" sibTransId="{F6A5C3A7-6A0E-4002-AF7E-A863113CD319}"/>
    <dgm:cxn modelId="{D52DD4C6-44FC-452B-AD50-8B10EAC2F17F}" srcId="{871FABD1-172C-4117-803D-D3F3E58EBF16}" destId="{A2E9FC25-3E7F-42BF-8944-85D17139F03E}" srcOrd="0" destOrd="0" parTransId="{987BD41D-E7E2-4D33-8872-6D19126403A3}" sibTransId="{3F209F90-BC2C-4787-977E-8BDABB774DBB}"/>
    <dgm:cxn modelId="{F77B6258-6083-4822-ABE6-A9AF912CDE39}" type="presOf" srcId="{EC9FD9E0-9488-4127-B35D-35BA1B8D7D19}" destId="{6DA90884-4579-4E2E-82A4-BD7E4B82D854}" srcOrd="0" destOrd="0" presId="urn:microsoft.com/office/officeart/2005/8/layout/vList2"/>
    <dgm:cxn modelId="{9DC2352E-792C-485A-A10B-9355B56DF697}" srcId="{871FABD1-172C-4117-803D-D3F3E58EBF16}" destId="{96B2F303-A909-4516-9E01-79AE1204EBC1}" srcOrd="6" destOrd="0" parTransId="{8BA2EE3E-B622-4146-96E1-B950E602D411}" sibTransId="{D65AAB13-447C-4F14-BAA6-EA4691F24A91}"/>
    <dgm:cxn modelId="{C83640A9-F5D6-46AF-863E-D7EB76AC6947}" srcId="{871FABD1-172C-4117-803D-D3F3E58EBF16}" destId="{04377C67-D0D4-4C0D-9038-D31C3CC94940}" srcOrd="4" destOrd="0" parTransId="{051F84C0-B313-45E9-9183-146ED3A3053E}" sibTransId="{EC72647E-7970-481D-B758-359BDC7786FF}"/>
    <dgm:cxn modelId="{55130FDD-E355-4FCD-84C7-84F2130F51D6}" srcId="{871FABD1-172C-4117-803D-D3F3E58EBF16}" destId="{D547D47B-D3C7-4CB8-BD4A-23A174210953}" srcOrd="8" destOrd="0" parTransId="{40B8BFEB-B7DF-4C1A-BA2F-E8C55C360F0A}" sibTransId="{7BED8D38-5B45-4DE8-8242-03CF5C513B63}"/>
    <dgm:cxn modelId="{E7927C80-6474-47B7-837A-73B5622B5713}" type="presOf" srcId="{D547D47B-D3C7-4CB8-BD4A-23A174210953}" destId="{03C636BA-76EE-4321-8314-FFC4D86DA4E0}" srcOrd="0" destOrd="0" presId="urn:microsoft.com/office/officeart/2005/8/layout/vList2"/>
    <dgm:cxn modelId="{1958D721-9B17-4A40-ACE2-AFFEF7F26F53}" srcId="{871FABD1-172C-4117-803D-D3F3E58EBF16}" destId="{0F5D4C8F-2B37-4E1D-BEA9-779CC6D233FD}" srcOrd="1" destOrd="0" parTransId="{D43C86BB-E30D-49E6-8F86-902974D9F3B1}" sibTransId="{6A3BA00C-8877-4065-A554-5AD62D69BF45}"/>
    <dgm:cxn modelId="{0CF24338-9601-407D-A49D-F8AA20A26405}" type="presOf" srcId="{871FABD1-172C-4117-803D-D3F3E58EBF16}" destId="{C688110A-C6D0-4E76-AA75-B5F7C608B7C0}" srcOrd="0" destOrd="0" presId="urn:microsoft.com/office/officeart/2005/8/layout/vList2"/>
    <dgm:cxn modelId="{87689E71-127C-4D17-8BB0-2B9DA470EBEA}" srcId="{871FABD1-172C-4117-803D-D3F3E58EBF16}" destId="{EC9FD9E0-9488-4127-B35D-35BA1B8D7D19}" srcOrd="7" destOrd="0" parTransId="{5CCE76A7-5CFA-4D90-A1AE-3C1D38DD4471}" sibTransId="{DAECCD23-CE8A-4A4D-B6E7-50004AC1E1C1}"/>
    <dgm:cxn modelId="{B5247C53-F606-4A1B-B16E-B116DED92861}" type="presOf" srcId="{A2E9FC25-3E7F-42BF-8944-85D17139F03E}" destId="{645162CC-4828-4ADC-99B6-D78C0EC0F18F}" srcOrd="0" destOrd="0" presId="urn:microsoft.com/office/officeart/2005/8/layout/vList2"/>
    <dgm:cxn modelId="{D82EF821-2F38-4493-ABE3-6B7659B1D380}" srcId="{871FABD1-172C-4117-803D-D3F3E58EBF16}" destId="{EB32A05A-891A-4C88-BE65-0AF87ACAFA23}" srcOrd="5" destOrd="0" parTransId="{586B3BC2-2103-43DE-BE6D-D76D1886EBBF}" sibTransId="{0C32CC7B-875D-471A-BA6F-34D51F5BBBF6}"/>
    <dgm:cxn modelId="{783010F6-B306-4025-8B8B-9D1502659997}" type="presOf" srcId="{6AAD7F17-97B5-4483-B939-E3A958B9EB16}" destId="{5AAF47FC-6374-4857-8B11-3B813ED03282}" srcOrd="0" destOrd="0" presId="urn:microsoft.com/office/officeart/2005/8/layout/vList2"/>
    <dgm:cxn modelId="{C1AC718D-ABEE-4A78-97EA-06D3FDBCBAA8}" type="presOf" srcId="{04377C67-D0D4-4C0D-9038-D31C3CC94940}" destId="{5848C4EC-AE7A-4036-9348-2DFC1A61E2B7}" srcOrd="0" destOrd="0" presId="urn:microsoft.com/office/officeart/2005/8/layout/vList2"/>
    <dgm:cxn modelId="{510146C2-85BD-4BC8-BBF2-599B425B4EB1}" type="presOf" srcId="{96B2F303-A909-4516-9E01-79AE1204EBC1}" destId="{214685A2-98BD-49F5-9624-210956DF831C}" srcOrd="0" destOrd="0" presId="urn:microsoft.com/office/officeart/2005/8/layout/vList2"/>
    <dgm:cxn modelId="{07DD2225-3FA9-4A90-916A-7BCD42C3673E}" type="presParOf" srcId="{C688110A-C6D0-4E76-AA75-B5F7C608B7C0}" destId="{645162CC-4828-4ADC-99B6-D78C0EC0F18F}" srcOrd="0" destOrd="0" presId="urn:microsoft.com/office/officeart/2005/8/layout/vList2"/>
    <dgm:cxn modelId="{EF005CB9-74FD-4CC2-957F-B28E74C0FC28}" type="presParOf" srcId="{C688110A-C6D0-4E76-AA75-B5F7C608B7C0}" destId="{0765959B-73C2-4005-A968-856B68731A3A}" srcOrd="1" destOrd="0" presId="urn:microsoft.com/office/officeart/2005/8/layout/vList2"/>
    <dgm:cxn modelId="{7BDD151B-53C8-4400-A2E7-3484B4B7631C}" type="presParOf" srcId="{C688110A-C6D0-4E76-AA75-B5F7C608B7C0}" destId="{C962F045-B59C-45B2-B86E-B0E013532C98}" srcOrd="2" destOrd="0" presId="urn:microsoft.com/office/officeart/2005/8/layout/vList2"/>
    <dgm:cxn modelId="{B2760F16-2C76-41F7-8D04-80966D145985}" type="presParOf" srcId="{C688110A-C6D0-4E76-AA75-B5F7C608B7C0}" destId="{D2D028D0-C5E7-4F7B-A14A-C553FF826EC7}" srcOrd="3" destOrd="0" presId="urn:microsoft.com/office/officeart/2005/8/layout/vList2"/>
    <dgm:cxn modelId="{909474CF-953E-494A-A550-252EB6599B8D}" type="presParOf" srcId="{C688110A-C6D0-4E76-AA75-B5F7C608B7C0}" destId="{725889C0-EDCF-49ED-92B8-180D087417E6}" srcOrd="4" destOrd="0" presId="urn:microsoft.com/office/officeart/2005/8/layout/vList2"/>
    <dgm:cxn modelId="{A6400E84-1D3B-4495-A8CE-D2D0F0D2B6D5}" type="presParOf" srcId="{C688110A-C6D0-4E76-AA75-B5F7C608B7C0}" destId="{F2D64B69-B374-43E1-B629-B914BEFC6F57}" srcOrd="5" destOrd="0" presId="urn:microsoft.com/office/officeart/2005/8/layout/vList2"/>
    <dgm:cxn modelId="{2C145E3B-89C3-4132-8467-45811A5B930B}" type="presParOf" srcId="{C688110A-C6D0-4E76-AA75-B5F7C608B7C0}" destId="{5AAF47FC-6374-4857-8B11-3B813ED03282}" srcOrd="6" destOrd="0" presId="urn:microsoft.com/office/officeart/2005/8/layout/vList2"/>
    <dgm:cxn modelId="{3B1A856D-A026-48D7-9C07-6F4F5B7BE776}" type="presParOf" srcId="{C688110A-C6D0-4E76-AA75-B5F7C608B7C0}" destId="{B7410F0A-2243-4979-AB29-9FE0BF53B806}" srcOrd="7" destOrd="0" presId="urn:microsoft.com/office/officeart/2005/8/layout/vList2"/>
    <dgm:cxn modelId="{2009A476-6C85-4879-A115-D8FD5DE0DDA6}" type="presParOf" srcId="{C688110A-C6D0-4E76-AA75-B5F7C608B7C0}" destId="{5848C4EC-AE7A-4036-9348-2DFC1A61E2B7}" srcOrd="8" destOrd="0" presId="urn:microsoft.com/office/officeart/2005/8/layout/vList2"/>
    <dgm:cxn modelId="{7C359C4B-EFC2-4882-887A-FEDA67EFBAA3}" type="presParOf" srcId="{C688110A-C6D0-4E76-AA75-B5F7C608B7C0}" destId="{696C052B-270A-49E7-A7F1-C66D44F95D8F}" srcOrd="9" destOrd="0" presId="urn:microsoft.com/office/officeart/2005/8/layout/vList2"/>
    <dgm:cxn modelId="{438AC652-552E-47DF-8C2C-7FB398EBCC59}" type="presParOf" srcId="{C688110A-C6D0-4E76-AA75-B5F7C608B7C0}" destId="{995AE405-98F1-4321-85CB-521CD146F262}" srcOrd="10" destOrd="0" presId="urn:microsoft.com/office/officeart/2005/8/layout/vList2"/>
    <dgm:cxn modelId="{F12E1479-2343-4409-912E-887F1B536F31}" type="presParOf" srcId="{C688110A-C6D0-4E76-AA75-B5F7C608B7C0}" destId="{CD9A4448-9F26-4B84-BEED-600D58D8F3A2}" srcOrd="11" destOrd="0" presId="urn:microsoft.com/office/officeart/2005/8/layout/vList2"/>
    <dgm:cxn modelId="{5EA6A93E-E615-4D21-9A1B-FC91B10E11DB}" type="presParOf" srcId="{C688110A-C6D0-4E76-AA75-B5F7C608B7C0}" destId="{214685A2-98BD-49F5-9624-210956DF831C}" srcOrd="12" destOrd="0" presId="urn:microsoft.com/office/officeart/2005/8/layout/vList2"/>
    <dgm:cxn modelId="{F64F832E-F692-44FE-B870-3555A9D92E3A}" type="presParOf" srcId="{C688110A-C6D0-4E76-AA75-B5F7C608B7C0}" destId="{7F4941ED-6483-4521-B9C4-87AC9CBE4777}" srcOrd="13" destOrd="0" presId="urn:microsoft.com/office/officeart/2005/8/layout/vList2"/>
    <dgm:cxn modelId="{FEDD6FC2-6255-42BD-A10B-90B5E1009A90}" type="presParOf" srcId="{C688110A-C6D0-4E76-AA75-B5F7C608B7C0}" destId="{6DA90884-4579-4E2E-82A4-BD7E4B82D854}" srcOrd="14" destOrd="0" presId="urn:microsoft.com/office/officeart/2005/8/layout/vList2"/>
    <dgm:cxn modelId="{152005D5-E52A-4141-9CB0-1ADCA23631E6}" type="presParOf" srcId="{C688110A-C6D0-4E76-AA75-B5F7C608B7C0}" destId="{CCF2976E-3DEC-4575-9E4C-4B9BF4A2C912}" srcOrd="15" destOrd="0" presId="urn:microsoft.com/office/officeart/2005/8/layout/vList2"/>
    <dgm:cxn modelId="{73FA7049-F3D7-4A62-9F20-8B39FF09FA55}" type="presParOf" srcId="{C688110A-C6D0-4E76-AA75-B5F7C608B7C0}" destId="{03C636BA-76EE-4321-8314-FFC4D86DA4E0}" srcOrd="16" destOrd="0" presId="urn:microsoft.com/office/officeart/2005/8/layout/vList2"/>
    <dgm:cxn modelId="{E184BA1E-A5A0-4E08-9213-9E37E5397235}" type="presParOf" srcId="{C688110A-C6D0-4E76-AA75-B5F7C608B7C0}" destId="{A8D212EA-2A44-4AFA-97D5-FEF779280DED}" srcOrd="17" destOrd="0" presId="urn:microsoft.com/office/officeart/2005/8/layout/vList2"/>
    <dgm:cxn modelId="{9D3864AF-83A3-4C05-9AC0-F085EF7BF854}" type="presParOf" srcId="{C688110A-C6D0-4E76-AA75-B5F7C608B7C0}" destId="{F235AF47-AB38-47D3-9871-CAB2FB42B100}" srcOrd="1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54545B77-B3E4-47B8-A0BC-74216A6E902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F27D8A2-A398-4D9B-BE3C-25C9950B8F3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400" b="1" dirty="0" smtClean="0">
              <a:latin typeface="Book Antiqua" pitchFamily="18" charset="0"/>
            </a:rPr>
            <a:t>B. Pre-planning and planning</a:t>
          </a:r>
          <a:endParaRPr lang="tr-TR" sz="2400" dirty="0">
            <a:latin typeface="Book Antiqua" pitchFamily="18" charset="0"/>
          </a:endParaRPr>
        </a:p>
      </dgm:t>
    </dgm:pt>
    <dgm:pt modelId="{2A15F401-7333-4F62-82D8-79E2834DE1D3}" type="parTrans" cxnId="{ABE2EA41-16EF-44BC-9751-3BE4FD4150E4}">
      <dgm:prSet/>
      <dgm:spPr/>
      <dgm:t>
        <a:bodyPr/>
        <a:lstStyle/>
        <a:p>
          <a:endParaRPr lang="en-US"/>
        </a:p>
      </dgm:t>
    </dgm:pt>
    <dgm:pt modelId="{EEF870EC-8E1A-4545-A8FE-B82E528598CF}" type="sibTrans" cxnId="{ABE2EA41-16EF-44BC-9751-3BE4FD4150E4}">
      <dgm:prSet/>
      <dgm:spPr/>
      <dgm:t>
        <a:bodyPr/>
        <a:lstStyle/>
        <a:p>
          <a:endParaRPr lang="en-US"/>
        </a:p>
      </dgm:t>
    </dgm:pt>
    <dgm:pt modelId="{951FA966-CD57-424D-8C2C-AA5D274F1C98}">
      <dgm:prSet custT="1"/>
      <dgm:spPr/>
      <dgm:t>
        <a:bodyPr/>
        <a:lstStyle/>
        <a:p>
          <a:pPr rtl="0"/>
          <a:r>
            <a:rPr lang="en-US" sz="2400" dirty="0" smtClean="0">
              <a:latin typeface="Book Antiqua" pitchFamily="18" charset="0"/>
            </a:rPr>
            <a:t>The pre-planning stage is where we gather ideas and material and possible starting-off points. </a:t>
          </a:r>
          <a:endParaRPr lang="tr-TR" sz="2400" dirty="0">
            <a:latin typeface="Book Antiqua" pitchFamily="18" charset="0"/>
          </a:endParaRPr>
        </a:p>
      </dgm:t>
    </dgm:pt>
    <dgm:pt modelId="{84A4F76A-14A7-4935-8D3E-BA2AF6DBB5DB}" type="parTrans" cxnId="{B1743043-9D61-46B6-9A4B-7F99901A6DA1}">
      <dgm:prSet/>
      <dgm:spPr/>
      <dgm:t>
        <a:bodyPr/>
        <a:lstStyle/>
        <a:p>
          <a:endParaRPr lang="en-US"/>
        </a:p>
      </dgm:t>
    </dgm:pt>
    <dgm:pt modelId="{34D8999D-AC5E-4596-B620-A02F777FE117}" type="sibTrans" cxnId="{B1743043-9D61-46B6-9A4B-7F99901A6DA1}">
      <dgm:prSet/>
      <dgm:spPr/>
      <dgm:t>
        <a:bodyPr/>
        <a:lstStyle/>
        <a:p>
          <a:endParaRPr lang="en-US"/>
        </a:p>
      </dgm:t>
    </dgm:pt>
    <dgm:pt modelId="{05ED7F1E-41EB-4324-B687-58F070EBCC7F}">
      <dgm:prSet custT="1"/>
      <dgm:spPr/>
      <dgm:t>
        <a:bodyPr/>
        <a:lstStyle/>
        <a:p>
          <a:pPr rtl="0"/>
          <a:r>
            <a:rPr lang="en-US" sz="2400" dirty="0" smtClean="0">
              <a:latin typeface="Book Antiqua" pitchFamily="18" charset="0"/>
            </a:rPr>
            <a:t>The pre-planning stage is the start of the whole progress. </a:t>
          </a:r>
          <a:endParaRPr lang="tr-TR" sz="2400" dirty="0">
            <a:latin typeface="Book Antiqua" pitchFamily="18" charset="0"/>
          </a:endParaRPr>
        </a:p>
      </dgm:t>
    </dgm:pt>
    <dgm:pt modelId="{80BE0417-807A-4B2B-8D1B-ACF6F21EA327}" type="parTrans" cxnId="{0E470D6B-C938-4B5B-9BD6-7598FF6BB91F}">
      <dgm:prSet/>
      <dgm:spPr/>
      <dgm:t>
        <a:bodyPr/>
        <a:lstStyle/>
        <a:p>
          <a:endParaRPr lang="en-US"/>
        </a:p>
      </dgm:t>
    </dgm:pt>
    <dgm:pt modelId="{78DD67C8-4D79-4D18-9D76-2F71FFEEA420}" type="sibTrans" cxnId="{0E470D6B-C938-4B5B-9BD6-7598FF6BB91F}">
      <dgm:prSet/>
      <dgm:spPr/>
      <dgm:t>
        <a:bodyPr/>
        <a:lstStyle/>
        <a:p>
          <a:endParaRPr lang="en-US"/>
        </a:p>
      </dgm:t>
    </dgm:pt>
    <dgm:pt modelId="{37375C6A-7465-4260-B310-A2415C193422}">
      <dgm:prSet custT="1"/>
      <dgm:spPr/>
      <dgm:t>
        <a:bodyPr/>
        <a:lstStyle/>
        <a:p>
          <a:pPr rtl="0"/>
          <a:r>
            <a:rPr lang="en-US" sz="2400" dirty="0" smtClean="0">
              <a:latin typeface="Book Antiqua" pitchFamily="18" charset="0"/>
            </a:rPr>
            <a:t>Ideas for pre-planning can come from a wide variety of sources. </a:t>
          </a:r>
          <a:endParaRPr lang="tr-TR" sz="2400" dirty="0">
            <a:latin typeface="Book Antiqua" pitchFamily="18" charset="0"/>
          </a:endParaRPr>
        </a:p>
      </dgm:t>
    </dgm:pt>
    <dgm:pt modelId="{79DA2F07-2093-4842-ACF4-9650366EF4B8}" type="parTrans" cxnId="{3DC4495C-62D6-483D-9763-F4876BE80B08}">
      <dgm:prSet/>
      <dgm:spPr/>
      <dgm:t>
        <a:bodyPr/>
        <a:lstStyle/>
        <a:p>
          <a:endParaRPr lang="en-US"/>
        </a:p>
      </dgm:t>
    </dgm:pt>
    <dgm:pt modelId="{AA318EE8-13D0-4ADF-BC28-B57C273406C4}" type="sibTrans" cxnId="{3DC4495C-62D6-483D-9763-F4876BE80B08}">
      <dgm:prSet/>
      <dgm:spPr/>
      <dgm:t>
        <a:bodyPr/>
        <a:lstStyle/>
        <a:p>
          <a:endParaRPr lang="en-US"/>
        </a:p>
      </dgm:t>
    </dgm:pt>
    <dgm:pt modelId="{BCD32417-1A6A-4FBA-84E4-20128F828E05}">
      <dgm:prSet custT="1"/>
      <dgm:spPr/>
      <dgm:t>
        <a:bodyPr/>
        <a:lstStyle/>
        <a:p>
          <a:pPr rtl="0"/>
          <a:r>
            <a:rPr lang="en-US" sz="2400" dirty="0" smtClean="0">
              <a:latin typeface="Book Antiqua" pitchFamily="18" charset="0"/>
            </a:rPr>
            <a:t>Ex: a good activity to use, something on the internet or on the TV, particular item of language, and vague idea about working on a unit of our </a:t>
          </a:r>
          <a:r>
            <a:rPr lang="en-US" sz="2400" dirty="0" err="1" smtClean="0">
              <a:latin typeface="Book Antiqua" pitchFamily="18" charset="0"/>
            </a:rPr>
            <a:t>coursebook</a:t>
          </a:r>
          <a:r>
            <a:rPr lang="en-US" sz="2400" dirty="0" smtClean="0">
              <a:latin typeface="Book Antiqua" pitchFamily="18" charset="0"/>
            </a:rPr>
            <a:t>.</a:t>
          </a:r>
          <a:endParaRPr lang="tr-TR" sz="2400" dirty="0">
            <a:latin typeface="Book Antiqua" pitchFamily="18" charset="0"/>
          </a:endParaRPr>
        </a:p>
      </dgm:t>
    </dgm:pt>
    <dgm:pt modelId="{D1C1D1B5-D9F8-4348-8B0E-0E141EFD7A78}" type="parTrans" cxnId="{B9689829-7B19-4DE6-AE99-46FF9A2656E6}">
      <dgm:prSet/>
      <dgm:spPr/>
      <dgm:t>
        <a:bodyPr/>
        <a:lstStyle/>
        <a:p>
          <a:endParaRPr lang="en-US"/>
        </a:p>
      </dgm:t>
    </dgm:pt>
    <dgm:pt modelId="{7450AD76-59E1-479F-8732-5486D5FA7235}" type="sibTrans" cxnId="{B9689829-7B19-4DE6-AE99-46FF9A2656E6}">
      <dgm:prSet/>
      <dgm:spPr/>
      <dgm:t>
        <a:bodyPr/>
        <a:lstStyle/>
        <a:p>
          <a:endParaRPr lang="en-US"/>
        </a:p>
      </dgm:t>
    </dgm:pt>
    <dgm:pt modelId="{E1E8B0AA-3218-48CE-AEAC-2BBDD2C26D2B}">
      <dgm:prSet custT="1"/>
      <dgm:spPr/>
      <dgm:t>
        <a:bodyPr/>
        <a:lstStyle/>
        <a:p>
          <a:pPr rtl="0"/>
          <a:r>
            <a:rPr lang="tr-TR" sz="2400" dirty="0" smtClean="0">
              <a:latin typeface="Book Antiqua" pitchFamily="18" charset="0"/>
            </a:rPr>
            <a:t>P</a:t>
          </a:r>
          <a:r>
            <a:rPr lang="en-US" sz="2400" dirty="0" smtClean="0">
              <a:latin typeface="Book Antiqua" pitchFamily="18" charset="0"/>
            </a:rPr>
            <a:t>re-planning ideas are usually based on our knowledge of </a:t>
          </a:r>
          <a:r>
            <a:rPr lang="en-US" sz="2400" b="1" dirty="0" smtClean="0">
              <a:latin typeface="Book Antiqua" pitchFamily="18" charset="0"/>
            </a:rPr>
            <a:t>who we are teaching</a:t>
          </a:r>
          <a:r>
            <a:rPr lang="en-US" sz="2400" dirty="0" smtClean="0">
              <a:latin typeface="Book Antiqua" pitchFamily="18" charset="0"/>
            </a:rPr>
            <a:t>, their </a:t>
          </a:r>
          <a:r>
            <a:rPr lang="en-US" sz="2400" b="1" dirty="0" smtClean="0">
              <a:latin typeface="Book Antiqua" pitchFamily="18" charset="0"/>
            </a:rPr>
            <a:t>personalities</a:t>
          </a:r>
          <a:r>
            <a:rPr lang="en-US" sz="2400" dirty="0" smtClean="0">
              <a:latin typeface="Book Antiqua" pitchFamily="18" charset="0"/>
            </a:rPr>
            <a:t>, their </a:t>
          </a:r>
          <a:r>
            <a:rPr lang="en-US" sz="2400" b="1" dirty="0" smtClean="0">
              <a:latin typeface="Book Antiqua" pitchFamily="18" charset="0"/>
            </a:rPr>
            <a:t>level</a:t>
          </a:r>
          <a:r>
            <a:rPr lang="en-US" sz="2400" dirty="0" smtClean="0">
              <a:latin typeface="Book Antiqua" pitchFamily="18" charset="0"/>
            </a:rPr>
            <a:t> and </a:t>
          </a:r>
          <a:r>
            <a:rPr lang="en-US" sz="2400" b="1" dirty="0" smtClean="0">
              <a:latin typeface="Book Antiqua" pitchFamily="18" charset="0"/>
            </a:rPr>
            <a:t>syllabus</a:t>
          </a:r>
          <a:r>
            <a:rPr lang="en-US" sz="2400" dirty="0" smtClean="0">
              <a:latin typeface="Book Antiqua" pitchFamily="18" charset="0"/>
            </a:rPr>
            <a:t>.</a:t>
          </a:r>
          <a:endParaRPr lang="tr-TR" sz="2400" dirty="0">
            <a:latin typeface="Book Antiqua" pitchFamily="18" charset="0"/>
          </a:endParaRPr>
        </a:p>
      </dgm:t>
    </dgm:pt>
    <dgm:pt modelId="{FA0777C5-D99B-430D-B378-A4BEC1BD3BF5}" type="parTrans" cxnId="{69232709-BFAA-40A3-8B36-C4CBEEFD8009}">
      <dgm:prSet/>
      <dgm:spPr/>
      <dgm:t>
        <a:bodyPr/>
        <a:lstStyle/>
        <a:p>
          <a:endParaRPr lang="en-US"/>
        </a:p>
      </dgm:t>
    </dgm:pt>
    <dgm:pt modelId="{774526CF-7BBD-4236-99B6-CCD23151F334}" type="sibTrans" cxnId="{69232709-BFAA-40A3-8B36-C4CBEEFD8009}">
      <dgm:prSet/>
      <dgm:spPr/>
      <dgm:t>
        <a:bodyPr/>
        <a:lstStyle/>
        <a:p>
          <a:endParaRPr lang="en-US"/>
        </a:p>
      </dgm:t>
    </dgm:pt>
    <dgm:pt modelId="{7BE160D7-4E36-4D06-8B6E-767CA55A24D0}" type="pres">
      <dgm:prSet presAssocID="{54545B77-B3E4-47B8-A0BC-74216A6E9026}" presName="linear" presStyleCnt="0">
        <dgm:presLayoutVars>
          <dgm:animLvl val="lvl"/>
          <dgm:resizeHandles val="exact"/>
        </dgm:presLayoutVars>
      </dgm:prSet>
      <dgm:spPr/>
      <dgm:t>
        <a:bodyPr/>
        <a:lstStyle/>
        <a:p>
          <a:endParaRPr lang="en-US"/>
        </a:p>
      </dgm:t>
    </dgm:pt>
    <dgm:pt modelId="{1636C13F-9737-45C3-9049-867D4E7E58D5}" type="pres">
      <dgm:prSet presAssocID="{1F27D8A2-A398-4D9B-BE3C-25C9950B8F3A}" presName="parentText" presStyleLbl="node1" presStyleIdx="0" presStyleCnt="6">
        <dgm:presLayoutVars>
          <dgm:chMax val="0"/>
          <dgm:bulletEnabled val="1"/>
        </dgm:presLayoutVars>
      </dgm:prSet>
      <dgm:spPr/>
      <dgm:t>
        <a:bodyPr/>
        <a:lstStyle/>
        <a:p>
          <a:endParaRPr lang="en-US"/>
        </a:p>
      </dgm:t>
    </dgm:pt>
    <dgm:pt modelId="{9798EFB8-8D70-4E0E-A15F-817E59020125}" type="pres">
      <dgm:prSet presAssocID="{EEF870EC-8E1A-4545-A8FE-B82E528598CF}" presName="spacer" presStyleCnt="0"/>
      <dgm:spPr/>
    </dgm:pt>
    <dgm:pt modelId="{E2C09169-1E2B-4012-AA50-03A990F92AD5}" type="pres">
      <dgm:prSet presAssocID="{951FA966-CD57-424D-8C2C-AA5D274F1C98}" presName="parentText" presStyleLbl="node1" presStyleIdx="1" presStyleCnt="6">
        <dgm:presLayoutVars>
          <dgm:chMax val="0"/>
          <dgm:bulletEnabled val="1"/>
        </dgm:presLayoutVars>
      </dgm:prSet>
      <dgm:spPr/>
      <dgm:t>
        <a:bodyPr/>
        <a:lstStyle/>
        <a:p>
          <a:endParaRPr lang="en-US"/>
        </a:p>
      </dgm:t>
    </dgm:pt>
    <dgm:pt modelId="{9E58FB67-2343-4E02-B257-1029FDB03BAC}" type="pres">
      <dgm:prSet presAssocID="{34D8999D-AC5E-4596-B620-A02F777FE117}" presName="spacer" presStyleCnt="0"/>
      <dgm:spPr/>
    </dgm:pt>
    <dgm:pt modelId="{22C91A77-3161-47AD-8297-9A15591C59BC}" type="pres">
      <dgm:prSet presAssocID="{05ED7F1E-41EB-4324-B687-58F070EBCC7F}" presName="parentText" presStyleLbl="node1" presStyleIdx="2" presStyleCnt="6">
        <dgm:presLayoutVars>
          <dgm:chMax val="0"/>
          <dgm:bulletEnabled val="1"/>
        </dgm:presLayoutVars>
      </dgm:prSet>
      <dgm:spPr/>
      <dgm:t>
        <a:bodyPr/>
        <a:lstStyle/>
        <a:p>
          <a:endParaRPr lang="en-US"/>
        </a:p>
      </dgm:t>
    </dgm:pt>
    <dgm:pt modelId="{6E5F1917-C4E8-4F77-9FD9-024BD5566BAA}" type="pres">
      <dgm:prSet presAssocID="{78DD67C8-4D79-4D18-9D76-2F71FFEEA420}" presName="spacer" presStyleCnt="0"/>
      <dgm:spPr/>
    </dgm:pt>
    <dgm:pt modelId="{E8F9BFA6-8CF2-4245-81F7-8E46EF9E770F}" type="pres">
      <dgm:prSet presAssocID="{37375C6A-7465-4260-B310-A2415C193422}" presName="parentText" presStyleLbl="node1" presStyleIdx="3" presStyleCnt="6">
        <dgm:presLayoutVars>
          <dgm:chMax val="0"/>
          <dgm:bulletEnabled val="1"/>
        </dgm:presLayoutVars>
      </dgm:prSet>
      <dgm:spPr/>
      <dgm:t>
        <a:bodyPr/>
        <a:lstStyle/>
        <a:p>
          <a:endParaRPr lang="en-US"/>
        </a:p>
      </dgm:t>
    </dgm:pt>
    <dgm:pt modelId="{D8C14584-C554-4294-AE5C-093988DE935F}" type="pres">
      <dgm:prSet presAssocID="{AA318EE8-13D0-4ADF-BC28-B57C273406C4}" presName="spacer" presStyleCnt="0"/>
      <dgm:spPr/>
    </dgm:pt>
    <dgm:pt modelId="{AA89C366-8CE4-4656-A20F-B7C596581CA6}" type="pres">
      <dgm:prSet presAssocID="{BCD32417-1A6A-4FBA-84E4-20128F828E05}" presName="parentText" presStyleLbl="node1" presStyleIdx="4" presStyleCnt="6">
        <dgm:presLayoutVars>
          <dgm:chMax val="0"/>
          <dgm:bulletEnabled val="1"/>
        </dgm:presLayoutVars>
      </dgm:prSet>
      <dgm:spPr/>
      <dgm:t>
        <a:bodyPr/>
        <a:lstStyle/>
        <a:p>
          <a:endParaRPr lang="en-US"/>
        </a:p>
      </dgm:t>
    </dgm:pt>
    <dgm:pt modelId="{36264591-BD38-4CA8-9490-8F54ED85C2FE}" type="pres">
      <dgm:prSet presAssocID="{7450AD76-59E1-479F-8732-5486D5FA7235}" presName="spacer" presStyleCnt="0"/>
      <dgm:spPr/>
    </dgm:pt>
    <dgm:pt modelId="{3B4E09A0-7B12-431F-BBFC-41F869D4ED8C}" type="pres">
      <dgm:prSet presAssocID="{E1E8B0AA-3218-48CE-AEAC-2BBDD2C26D2B}" presName="parentText" presStyleLbl="node1" presStyleIdx="5" presStyleCnt="6">
        <dgm:presLayoutVars>
          <dgm:chMax val="0"/>
          <dgm:bulletEnabled val="1"/>
        </dgm:presLayoutVars>
      </dgm:prSet>
      <dgm:spPr/>
      <dgm:t>
        <a:bodyPr/>
        <a:lstStyle/>
        <a:p>
          <a:endParaRPr lang="en-US"/>
        </a:p>
      </dgm:t>
    </dgm:pt>
  </dgm:ptLst>
  <dgm:cxnLst>
    <dgm:cxn modelId="{C1CA3505-6F0E-4A06-8837-DBEF4D69E121}" type="presOf" srcId="{1F27D8A2-A398-4D9B-BE3C-25C9950B8F3A}" destId="{1636C13F-9737-45C3-9049-867D4E7E58D5}" srcOrd="0" destOrd="0" presId="urn:microsoft.com/office/officeart/2005/8/layout/vList2"/>
    <dgm:cxn modelId="{69232709-BFAA-40A3-8B36-C4CBEEFD8009}" srcId="{54545B77-B3E4-47B8-A0BC-74216A6E9026}" destId="{E1E8B0AA-3218-48CE-AEAC-2BBDD2C26D2B}" srcOrd="5" destOrd="0" parTransId="{FA0777C5-D99B-430D-B378-A4BEC1BD3BF5}" sibTransId="{774526CF-7BBD-4236-99B6-CCD23151F334}"/>
    <dgm:cxn modelId="{97DDF259-AA29-44FE-A331-377900B8938B}" type="presOf" srcId="{37375C6A-7465-4260-B310-A2415C193422}" destId="{E8F9BFA6-8CF2-4245-81F7-8E46EF9E770F}" srcOrd="0" destOrd="0" presId="urn:microsoft.com/office/officeart/2005/8/layout/vList2"/>
    <dgm:cxn modelId="{B1743043-9D61-46B6-9A4B-7F99901A6DA1}" srcId="{54545B77-B3E4-47B8-A0BC-74216A6E9026}" destId="{951FA966-CD57-424D-8C2C-AA5D274F1C98}" srcOrd="1" destOrd="0" parTransId="{84A4F76A-14A7-4935-8D3E-BA2AF6DBB5DB}" sibTransId="{34D8999D-AC5E-4596-B620-A02F777FE117}"/>
    <dgm:cxn modelId="{588AFDC3-379B-4062-88E7-498F7FB2851A}" type="presOf" srcId="{05ED7F1E-41EB-4324-B687-58F070EBCC7F}" destId="{22C91A77-3161-47AD-8297-9A15591C59BC}" srcOrd="0" destOrd="0" presId="urn:microsoft.com/office/officeart/2005/8/layout/vList2"/>
    <dgm:cxn modelId="{0E470D6B-C938-4B5B-9BD6-7598FF6BB91F}" srcId="{54545B77-B3E4-47B8-A0BC-74216A6E9026}" destId="{05ED7F1E-41EB-4324-B687-58F070EBCC7F}" srcOrd="2" destOrd="0" parTransId="{80BE0417-807A-4B2B-8D1B-ACF6F21EA327}" sibTransId="{78DD67C8-4D79-4D18-9D76-2F71FFEEA420}"/>
    <dgm:cxn modelId="{53B799DF-67C4-4021-9C5E-D87527438631}" type="presOf" srcId="{BCD32417-1A6A-4FBA-84E4-20128F828E05}" destId="{AA89C366-8CE4-4656-A20F-B7C596581CA6}" srcOrd="0" destOrd="0" presId="urn:microsoft.com/office/officeart/2005/8/layout/vList2"/>
    <dgm:cxn modelId="{ABE2EA41-16EF-44BC-9751-3BE4FD4150E4}" srcId="{54545B77-B3E4-47B8-A0BC-74216A6E9026}" destId="{1F27D8A2-A398-4D9B-BE3C-25C9950B8F3A}" srcOrd="0" destOrd="0" parTransId="{2A15F401-7333-4F62-82D8-79E2834DE1D3}" sibTransId="{EEF870EC-8E1A-4545-A8FE-B82E528598CF}"/>
    <dgm:cxn modelId="{58D2A0FF-3DC6-46D8-A94B-804FA96E96AC}" type="presOf" srcId="{E1E8B0AA-3218-48CE-AEAC-2BBDD2C26D2B}" destId="{3B4E09A0-7B12-431F-BBFC-41F869D4ED8C}" srcOrd="0" destOrd="0" presId="urn:microsoft.com/office/officeart/2005/8/layout/vList2"/>
    <dgm:cxn modelId="{335E1F2C-2F8F-4A89-A75D-9EC38E2C5D26}" type="presOf" srcId="{951FA966-CD57-424D-8C2C-AA5D274F1C98}" destId="{E2C09169-1E2B-4012-AA50-03A990F92AD5}" srcOrd="0" destOrd="0" presId="urn:microsoft.com/office/officeart/2005/8/layout/vList2"/>
    <dgm:cxn modelId="{3DC4495C-62D6-483D-9763-F4876BE80B08}" srcId="{54545B77-B3E4-47B8-A0BC-74216A6E9026}" destId="{37375C6A-7465-4260-B310-A2415C193422}" srcOrd="3" destOrd="0" parTransId="{79DA2F07-2093-4842-ACF4-9650366EF4B8}" sibTransId="{AA318EE8-13D0-4ADF-BC28-B57C273406C4}"/>
    <dgm:cxn modelId="{B9689829-7B19-4DE6-AE99-46FF9A2656E6}" srcId="{54545B77-B3E4-47B8-A0BC-74216A6E9026}" destId="{BCD32417-1A6A-4FBA-84E4-20128F828E05}" srcOrd="4" destOrd="0" parTransId="{D1C1D1B5-D9F8-4348-8B0E-0E141EFD7A78}" sibTransId="{7450AD76-59E1-479F-8732-5486D5FA7235}"/>
    <dgm:cxn modelId="{19F7F6EC-AE77-443D-B852-6138ABE2F541}" type="presOf" srcId="{54545B77-B3E4-47B8-A0BC-74216A6E9026}" destId="{7BE160D7-4E36-4D06-8B6E-767CA55A24D0}" srcOrd="0" destOrd="0" presId="urn:microsoft.com/office/officeart/2005/8/layout/vList2"/>
    <dgm:cxn modelId="{52F26316-0793-4864-B04E-87E829E7D295}" type="presParOf" srcId="{7BE160D7-4E36-4D06-8B6E-767CA55A24D0}" destId="{1636C13F-9737-45C3-9049-867D4E7E58D5}" srcOrd="0" destOrd="0" presId="urn:microsoft.com/office/officeart/2005/8/layout/vList2"/>
    <dgm:cxn modelId="{7CD3943B-7C3F-4BAF-8A8C-6F28A45F9406}" type="presParOf" srcId="{7BE160D7-4E36-4D06-8B6E-767CA55A24D0}" destId="{9798EFB8-8D70-4E0E-A15F-817E59020125}" srcOrd="1" destOrd="0" presId="urn:microsoft.com/office/officeart/2005/8/layout/vList2"/>
    <dgm:cxn modelId="{00EDF010-FE09-4EA4-A19C-C4AAB789C8FE}" type="presParOf" srcId="{7BE160D7-4E36-4D06-8B6E-767CA55A24D0}" destId="{E2C09169-1E2B-4012-AA50-03A990F92AD5}" srcOrd="2" destOrd="0" presId="urn:microsoft.com/office/officeart/2005/8/layout/vList2"/>
    <dgm:cxn modelId="{CF657595-EE7E-4F63-BD91-7191121544EC}" type="presParOf" srcId="{7BE160D7-4E36-4D06-8B6E-767CA55A24D0}" destId="{9E58FB67-2343-4E02-B257-1029FDB03BAC}" srcOrd="3" destOrd="0" presId="urn:microsoft.com/office/officeart/2005/8/layout/vList2"/>
    <dgm:cxn modelId="{2AD6A351-66D1-427D-9F06-1E25095A80C1}" type="presParOf" srcId="{7BE160D7-4E36-4D06-8B6E-767CA55A24D0}" destId="{22C91A77-3161-47AD-8297-9A15591C59BC}" srcOrd="4" destOrd="0" presId="urn:microsoft.com/office/officeart/2005/8/layout/vList2"/>
    <dgm:cxn modelId="{F13547FF-3EB2-4A3F-9934-A4CAEE7ECEAF}" type="presParOf" srcId="{7BE160D7-4E36-4D06-8B6E-767CA55A24D0}" destId="{6E5F1917-C4E8-4F77-9FD9-024BD5566BAA}" srcOrd="5" destOrd="0" presId="urn:microsoft.com/office/officeart/2005/8/layout/vList2"/>
    <dgm:cxn modelId="{B3FACC2D-F914-4C0D-A194-89E0C60D975E}" type="presParOf" srcId="{7BE160D7-4E36-4D06-8B6E-767CA55A24D0}" destId="{E8F9BFA6-8CF2-4245-81F7-8E46EF9E770F}" srcOrd="6" destOrd="0" presId="urn:microsoft.com/office/officeart/2005/8/layout/vList2"/>
    <dgm:cxn modelId="{75F7AF88-FC76-42D3-87CF-07A1D044563C}" type="presParOf" srcId="{7BE160D7-4E36-4D06-8B6E-767CA55A24D0}" destId="{D8C14584-C554-4294-AE5C-093988DE935F}" srcOrd="7" destOrd="0" presId="urn:microsoft.com/office/officeart/2005/8/layout/vList2"/>
    <dgm:cxn modelId="{8A617320-4114-4817-B675-161E962C1C4A}" type="presParOf" srcId="{7BE160D7-4E36-4D06-8B6E-767CA55A24D0}" destId="{AA89C366-8CE4-4656-A20F-B7C596581CA6}" srcOrd="8" destOrd="0" presId="urn:microsoft.com/office/officeart/2005/8/layout/vList2"/>
    <dgm:cxn modelId="{D8FF1705-5518-4085-95B1-9ED7006FD579}" type="presParOf" srcId="{7BE160D7-4E36-4D06-8B6E-767CA55A24D0}" destId="{36264591-BD38-4CA8-9490-8F54ED85C2FE}" srcOrd="9" destOrd="0" presId="urn:microsoft.com/office/officeart/2005/8/layout/vList2"/>
    <dgm:cxn modelId="{828C0ABE-CD45-4289-BB4C-359C0C29769E}" type="presParOf" srcId="{7BE160D7-4E36-4D06-8B6E-767CA55A24D0}" destId="{3B4E09A0-7B12-431F-BBFC-41F869D4ED8C}"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2352A6BD-17EA-49DC-924F-0E5E48D51FE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34FBBE8-8139-495F-BC5D-7DEE3D36D366}">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b="1" dirty="0" smtClean="0">
              <a:latin typeface="Book Antiqua" pitchFamily="18" charset="0"/>
            </a:rPr>
            <a:t>B1. Student needs</a:t>
          </a:r>
          <a:endParaRPr lang="tr-TR" sz="2000" dirty="0">
            <a:latin typeface="Book Antiqua" pitchFamily="18" charset="0"/>
          </a:endParaRPr>
        </a:p>
      </dgm:t>
    </dgm:pt>
    <dgm:pt modelId="{03A697CB-D303-4E51-88CE-55624A06F47F}" type="parTrans" cxnId="{947ED2A3-243B-4E68-A503-3EE5C50300EC}">
      <dgm:prSet/>
      <dgm:spPr/>
      <dgm:t>
        <a:bodyPr/>
        <a:lstStyle/>
        <a:p>
          <a:endParaRPr lang="en-US"/>
        </a:p>
      </dgm:t>
    </dgm:pt>
    <dgm:pt modelId="{8746870F-1D87-47CE-A7E7-0880D5B193D0}" type="sibTrans" cxnId="{947ED2A3-243B-4E68-A503-3EE5C50300EC}">
      <dgm:prSet/>
      <dgm:spPr/>
      <dgm:t>
        <a:bodyPr/>
        <a:lstStyle/>
        <a:p>
          <a:endParaRPr lang="en-US"/>
        </a:p>
      </dgm:t>
    </dgm:pt>
    <dgm:pt modelId="{5A7ACE5C-7E9A-4A35-B46D-17FD86D86C5F}">
      <dgm:prSet custT="1"/>
      <dgm:spPr/>
      <dgm:t>
        <a:bodyPr/>
        <a:lstStyle/>
        <a:p>
          <a:pPr rtl="0"/>
          <a:r>
            <a:rPr lang="tr-TR" sz="2000" dirty="0" smtClean="0">
              <a:latin typeface="Book Antiqua" pitchFamily="18" charset="0"/>
            </a:rPr>
            <a:t>P</a:t>
          </a:r>
          <a:r>
            <a:rPr lang="en-US" sz="2000" dirty="0" err="1" smtClean="0">
              <a:latin typeface="Book Antiqua" pitchFamily="18" charset="0"/>
            </a:rPr>
            <a:t>lans</a:t>
          </a:r>
          <a:r>
            <a:rPr lang="en-US" sz="2000" dirty="0" smtClean="0">
              <a:latin typeface="Book Antiqua" pitchFamily="18" charset="0"/>
            </a:rPr>
            <a:t> are based </a:t>
          </a:r>
          <a:r>
            <a:rPr lang="tr-TR" sz="2000" dirty="0" err="1" smtClean="0">
              <a:latin typeface="Book Antiqua" pitchFamily="18" charset="0"/>
            </a:rPr>
            <a:t>both</a:t>
          </a:r>
          <a:r>
            <a:rPr lang="tr-TR" sz="2000" dirty="0" smtClean="0">
              <a:latin typeface="Book Antiqua" pitchFamily="18" charset="0"/>
            </a:rPr>
            <a:t> </a:t>
          </a:r>
          <a:r>
            <a:rPr lang="en-US" sz="2000" dirty="0" smtClean="0">
              <a:latin typeface="Book Antiqua" pitchFamily="18" charset="0"/>
            </a:rPr>
            <a:t>on syllabus </a:t>
          </a:r>
          <a:r>
            <a:rPr lang="tr-TR" sz="2000" dirty="0" err="1" smtClean="0">
              <a:latin typeface="Book Antiqua" pitchFamily="18" charset="0"/>
            </a:rPr>
            <a:t>and</a:t>
          </a:r>
          <a:r>
            <a:rPr lang="tr-TR" sz="2000" dirty="0" smtClean="0">
              <a:latin typeface="Book Antiqua" pitchFamily="18" charset="0"/>
            </a:rPr>
            <a:t> </a:t>
          </a:r>
          <a:r>
            <a:rPr lang="en-US" sz="2000" dirty="0" smtClean="0">
              <a:latin typeface="Book Antiqua" pitchFamily="18" charset="0"/>
            </a:rPr>
            <a:t>on perceptions of needs and wants of </a:t>
          </a:r>
          <a:r>
            <a:rPr lang="en-US" sz="2000" dirty="0" err="1" smtClean="0">
              <a:latin typeface="Book Antiqua" pitchFamily="18" charset="0"/>
            </a:rPr>
            <a:t>sts</a:t>
          </a:r>
          <a:r>
            <a:rPr lang="en-US" sz="2000" dirty="0" smtClean="0">
              <a:latin typeface="Book Antiqua" pitchFamily="18" charset="0"/>
            </a:rPr>
            <a:t>. </a:t>
          </a:r>
          <a:endParaRPr lang="tr-TR" sz="2000" dirty="0">
            <a:latin typeface="Book Antiqua" pitchFamily="18" charset="0"/>
          </a:endParaRPr>
        </a:p>
      </dgm:t>
    </dgm:pt>
    <dgm:pt modelId="{7BD08372-D4E9-496F-BE08-A2774104F671}" type="parTrans" cxnId="{675D440C-FC65-4946-8DA1-0FDB7CF82431}">
      <dgm:prSet/>
      <dgm:spPr/>
      <dgm:t>
        <a:bodyPr/>
        <a:lstStyle/>
        <a:p>
          <a:endParaRPr lang="en-US"/>
        </a:p>
      </dgm:t>
    </dgm:pt>
    <dgm:pt modelId="{38F67B6D-DA80-42E5-9B63-D4BEAC03F232}" type="sibTrans" cxnId="{675D440C-FC65-4946-8DA1-0FDB7CF82431}">
      <dgm:prSet/>
      <dgm:spPr/>
      <dgm:t>
        <a:bodyPr/>
        <a:lstStyle/>
        <a:p>
          <a:endParaRPr lang="en-US"/>
        </a:p>
      </dgm:t>
    </dgm:pt>
    <dgm:pt modelId="{34798769-AE83-49AA-919A-A84A04E5B605}">
      <dgm:prSet custT="1"/>
      <dgm:spPr/>
      <dgm:t>
        <a:bodyPr/>
        <a:lstStyle/>
        <a:p>
          <a:pPr rtl="0"/>
          <a:r>
            <a:rPr lang="en-US" sz="2000" dirty="0" smtClean="0">
              <a:latin typeface="Book Antiqua" pitchFamily="18" charset="0"/>
            </a:rPr>
            <a:t>We can do this by asking the </a:t>
          </a:r>
          <a:r>
            <a:rPr lang="en-US" sz="2000" dirty="0" err="1" smtClean="0">
              <a:latin typeface="Book Antiqua" pitchFamily="18" charset="0"/>
            </a:rPr>
            <a:t>st</a:t>
          </a:r>
          <a:r>
            <a:rPr lang="tr-TR" sz="2000" dirty="0" smtClean="0">
              <a:latin typeface="Book Antiqua" pitchFamily="18" charset="0"/>
            </a:rPr>
            <a:t>s</a:t>
          </a:r>
          <a:r>
            <a:rPr lang="en-US" sz="2000" dirty="0" smtClean="0">
              <a:latin typeface="Book Antiqua" pitchFamily="18" charset="0"/>
            </a:rPr>
            <a:t> what </a:t>
          </a:r>
          <a:r>
            <a:rPr lang="tr-TR" sz="2000" dirty="0" err="1" smtClean="0">
              <a:latin typeface="Book Antiqua" pitchFamily="18" charset="0"/>
            </a:rPr>
            <a:t>they</a:t>
          </a:r>
          <a:r>
            <a:rPr lang="tr-TR" sz="2000" dirty="0" smtClean="0">
              <a:latin typeface="Book Antiqua" pitchFamily="18" charset="0"/>
            </a:rPr>
            <a:t> </a:t>
          </a:r>
          <a:r>
            <a:rPr lang="en-US" sz="2000" dirty="0" smtClean="0">
              <a:latin typeface="Book Antiqua" pitchFamily="18" charset="0"/>
            </a:rPr>
            <a:t>want or expect from the lessons</a:t>
          </a:r>
          <a:endParaRPr lang="tr-TR" sz="2000" dirty="0">
            <a:latin typeface="Book Antiqua" pitchFamily="18" charset="0"/>
          </a:endParaRPr>
        </a:p>
      </dgm:t>
    </dgm:pt>
    <dgm:pt modelId="{B64A15A4-118F-4D72-81E2-F9A83007D973}" type="parTrans" cxnId="{5442E0B6-FF37-4195-A7BE-0F2E4C84A0D3}">
      <dgm:prSet/>
      <dgm:spPr/>
      <dgm:t>
        <a:bodyPr/>
        <a:lstStyle/>
        <a:p>
          <a:endParaRPr lang="en-US"/>
        </a:p>
      </dgm:t>
    </dgm:pt>
    <dgm:pt modelId="{91A815DE-76E6-4E9F-8CA5-C8B4A4E82B7B}" type="sibTrans" cxnId="{5442E0B6-FF37-4195-A7BE-0F2E4C84A0D3}">
      <dgm:prSet/>
      <dgm:spPr/>
      <dgm:t>
        <a:bodyPr/>
        <a:lstStyle/>
        <a:p>
          <a:endParaRPr lang="en-US"/>
        </a:p>
      </dgm:t>
    </dgm:pt>
    <dgm:pt modelId="{1B827707-C393-4D71-81F4-6E4942CC0F0E}">
      <dgm:prSet custT="1"/>
      <dgm:spPr/>
      <dgm:t>
        <a:bodyPr/>
        <a:lstStyle/>
        <a:p>
          <a:pPr rtl="0"/>
          <a:r>
            <a:rPr lang="en-US" sz="2000" dirty="0" smtClean="0">
              <a:latin typeface="Book Antiqua" pitchFamily="18" charset="0"/>
            </a:rPr>
            <a:t>modifying what we had intended to teach accordingly.</a:t>
          </a:r>
          <a:endParaRPr lang="tr-TR" sz="2000" dirty="0">
            <a:latin typeface="Book Antiqua" pitchFamily="18" charset="0"/>
          </a:endParaRPr>
        </a:p>
      </dgm:t>
    </dgm:pt>
    <dgm:pt modelId="{710FEF57-076C-49AC-B72D-D5F63DA910D7}" type="parTrans" cxnId="{A0370277-BE7E-492F-B756-1B8148272FBB}">
      <dgm:prSet/>
      <dgm:spPr/>
      <dgm:t>
        <a:bodyPr/>
        <a:lstStyle/>
        <a:p>
          <a:endParaRPr lang="en-US"/>
        </a:p>
      </dgm:t>
    </dgm:pt>
    <dgm:pt modelId="{739FE4DE-332C-417D-8132-E2B7C1C2C921}" type="sibTrans" cxnId="{A0370277-BE7E-492F-B756-1B8148272FBB}">
      <dgm:prSet/>
      <dgm:spPr/>
      <dgm:t>
        <a:bodyPr/>
        <a:lstStyle/>
        <a:p>
          <a:endParaRPr lang="en-US"/>
        </a:p>
      </dgm:t>
    </dgm:pt>
    <dgm:pt modelId="{B3CC75F0-80AC-422F-8AE1-58EA27D1199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Ways of constructing a </a:t>
          </a:r>
          <a:r>
            <a:rPr lang="en-US" sz="2000" i="1" dirty="0" smtClean="0">
              <a:latin typeface="Book Antiqua" pitchFamily="18" charset="0"/>
            </a:rPr>
            <a:t>need analysis</a:t>
          </a:r>
          <a:r>
            <a:rPr lang="en-US" sz="2000" dirty="0" smtClean="0">
              <a:latin typeface="Book Antiqua" pitchFamily="18" charset="0"/>
            </a:rPr>
            <a:t>:</a:t>
          </a:r>
          <a:endParaRPr lang="tr-TR" sz="2000" dirty="0">
            <a:latin typeface="Book Antiqua" pitchFamily="18" charset="0"/>
          </a:endParaRPr>
        </a:p>
      </dgm:t>
    </dgm:pt>
    <dgm:pt modelId="{AD06AE70-2BA8-4D7C-9D27-CD4D48F95A23}" type="parTrans" cxnId="{85237FD0-85AD-47CF-82EB-B276A4C9AB6D}">
      <dgm:prSet/>
      <dgm:spPr/>
      <dgm:t>
        <a:bodyPr/>
        <a:lstStyle/>
        <a:p>
          <a:endParaRPr lang="en-US"/>
        </a:p>
      </dgm:t>
    </dgm:pt>
    <dgm:pt modelId="{D05F5F90-A645-441F-8E35-13BE739524B7}" type="sibTrans" cxnId="{85237FD0-85AD-47CF-82EB-B276A4C9AB6D}">
      <dgm:prSet/>
      <dgm:spPr/>
      <dgm:t>
        <a:bodyPr/>
        <a:lstStyle/>
        <a:p>
          <a:endParaRPr lang="en-US"/>
        </a:p>
      </dgm:t>
    </dgm:pt>
    <dgm:pt modelId="{0956EB95-6156-4D5C-92A8-0D5D31BBC5A2}">
      <dgm:prSet custT="1"/>
      <dgm:spPr/>
      <dgm:t>
        <a:bodyPr/>
        <a:lstStyle/>
        <a:p>
          <a:pPr rtl="0"/>
          <a:r>
            <a:rPr lang="en-US" sz="2000" dirty="0" smtClean="0">
              <a:latin typeface="Book Antiqua" pitchFamily="18" charset="0"/>
            </a:rPr>
            <a:t>we can talk to </a:t>
          </a:r>
          <a:r>
            <a:rPr lang="tr-TR" sz="2000" dirty="0" err="1" smtClean="0">
              <a:latin typeface="Book Antiqua" pitchFamily="18" charset="0"/>
            </a:rPr>
            <a:t>Sts</a:t>
          </a:r>
          <a:endParaRPr lang="tr-TR" sz="2000" dirty="0">
            <a:latin typeface="Book Antiqua" pitchFamily="18" charset="0"/>
          </a:endParaRPr>
        </a:p>
      </dgm:t>
    </dgm:pt>
    <dgm:pt modelId="{05614727-0783-4775-A75C-1CA5E6A837E7}" type="parTrans" cxnId="{8E9B0681-DCB3-4A1B-AEAE-562BD5015F9A}">
      <dgm:prSet/>
      <dgm:spPr/>
      <dgm:t>
        <a:bodyPr/>
        <a:lstStyle/>
        <a:p>
          <a:endParaRPr lang="en-US"/>
        </a:p>
      </dgm:t>
    </dgm:pt>
    <dgm:pt modelId="{7C75D773-DD73-4E48-A5AD-D095139FA49A}" type="sibTrans" cxnId="{8E9B0681-DCB3-4A1B-AEAE-562BD5015F9A}">
      <dgm:prSet/>
      <dgm:spPr/>
      <dgm:t>
        <a:bodyPr/>
        <a:lstStyle/>
        <a:p>
          <a:endParaRPr lang="en-US"/>
        </a:p>
      </dgm:t>
    </dgm:pt>
    <dgm:pt modelId="{9342B761-8565-4FA1-B6E9-6BCCC1FB66C1}">
      <dgm:prSet custT="1"/>
      <dgm:spPr/>
      <dgm:t>
        <a:bodyPr/>
        <a:lstStyle/>
        <a:p>
          <a:pPr rtl="0"/>
          <a:r>
            <a:rPr lang="en-US" sz="2000" dirty="0" smtClean="0">
              <a:latin typeface="Book Antiqua" pitchFamily="18" charset="0"/>
            </a:rPr>
            <a:t>we can give </a:t>
          </a:r>
          <a:r>
            <a:rPr lang="en-US" sz="2000" dirty="0" err="1" smtClean="0">
              <a:latin typeface="Book Antiqua" pitchFamily="18" charset="0"/>
            </a:rPr>
            <a:t>sts</a:t>
          </a:r>
          <a:r>
            <a:rPr lang="en-US" sz="2000" dirty="0" smtClean="0">
              <a:latin typeface="Book Antiqua" pitchFamily="18" charset="0"/>
            </a:rPr>
            <a:t> lists of possible activities or topics</a:t>
          </a:r>
          <a:endParaRPr lang="tr-TR" sz="2000" dirty="0">
            <a:latin typeface="Book Antiqua" pitchFamily="18" charset="0"/>
          </a:endParaRPr>
        </a:p>
      </dgm:t>
    </dgm:pt>
    <dgm:pt modelId="{71A415F1-0B63-4DA1-8716-7173BCB4503E}" type="parTrans" cxnId="{E626B7EA-6388-4A12-AF40-5735633AC102}">
      <dgm:prSet/>
      <dgm:spPr/>
      <dgm:t>
        <a:bodyPr/>
        <a:lstStyle/>
        <a:p>
          <a:endParaRPr lang="en-US"/>
        </a:p>
      </dgm:t>
    </dgm:pt>
    <dgm:pt modelId="{FFF67CFF-3647-44C7-B567-1D15DBF64D26}" type="sibTrans" cxnId="{E626B7EA-6388-4A12-AF40-5735633AC102}">
      <dgm:prSet/>
      <dgm:spPr/>
      <dgm:t>
        <a:bodyPr/>
        <a:lstStyle/>
        <a:p>
          <a:endParaRPr lang="en-US"/>
        </a:p>
      </dgm:t>
    </dgm:pt>
    <dgm:pt modelId="{2BBDDDDD-6C7C-41FE-991A-D89C1E36966B}">
      <dgm:prSet custT="1"/>
      <dgm:spPr/>
      <dgm:t>
        <a:bodyPr/>
        <a:lstStyle/>
        <a:p>
          <a:pPr rtl="0"/>
          <a:r>
            <a:rPr lang="en-US" sz="2000" dirty="0" smtClean="0">
              <a:latin typeface="Book Antiqua" pitchFamily="18" charset="0"/>
            </a:rPr>
            <a:t>we can ask </a:t>
          </a:r>
          <a:r>
            <a:rPr lang="en-US" sz="2000" dirty="0" err="1" smtClean="0">
              <a:latin typeface="Book Antiqua" pitchFamily="18" charset="0"/>
            </a:rPr>
            <a:t>sts</a:t>
          </a:r>
          <a:r>
            <a:rPr lang="en-US" sz="2000" dirty="0" smtClean="0">
              <a:latin typeface="Book Antiqua" pitchFamily="18" charset="0"/>
            </a:rPr>
            <a:t> to write to us and tell us what they need,</a:t>
          </a:r>
          <a:endParaRPr lang="tr-TR" sz="2000" dirty="0">
            <a:latin typeface="Book Antiqua" pitchFamily="18" charset="0"/>
          </a:endParaRPr>
        </a:p>
      </dgm:t>
    </dgm:pt>
    <dgm:pt modelId="{2CACF233-FC61-4414-B9C0-4C291E08B135}" type="parTrans" cxnId="{48907DB6-4DCD-431E-8F2F-DC23ED83B3D8}">
      <dgm:prSet/>
      <dgm:spPr/>
      <dgm:t>
        <a:bodyPr/>
        <a:lstStyle/>
        <a:p>
          <a:endParaRPr lang="en-US"/>
        </a:p>
      </dgm:t>
    </dgm:pt>
    <dgm:pt modelId="{CDD3F75C-EA6F-4117-866F-2D4705169F3E}" type="sibTrans" cxnId="{48907DB6-4DCD-431E-8F2F-DC23ED83B3D8}">
      <dgm:prSet/>
      <dgm:spPr/>
      <dgm:t>
        <a:bodyPr/>
        <a:lstStyle/>
        <a:p>
          <a:endParaRPr lang="en-US"/>
        </a:p>
      </dgm:t>
    </dgm:pt>
    <dgm:pt modelId="{7944908B-86A8-48E1-AD51-30A0E4DA3E76}">
      <dgm:prSet custT="1"/>
      <dgm:spPr/>
      <dgm:t>
        <a:bodyPr/>
        <a:lstStyle/>
        <a:p>
          <a:pPr rtl="0"/>
          <a:r>
            <a:rPr lang="tr-TR" sz="2000" dirty="0" err="1" smtClean="0">
              <a:latin typeface="Book Antiqua" pitchFamily="18" charset="0"/>
            </a:rPr>
            <a:t>We</a:t>
          </a:r>
          <a:r>
            <a:rPr lang="tr-TR" sz="2000" dirty="0" smtClean="0">
              <a:latin typeface="Book Antiqua" pitchFamily="18" charset="0"/>
            </a:rPr>
            <a:t> can </a:t>
          </a:r>
          <a:r>
            <a:rPr lang="en-US" sz="2000" dirty="0" smtClean="0">
              <a:latin typeface="Book Antiqua" pitchFamily="18" charset="0"/>
            </a:rPr>
            <a:t>give </a:t>
          </a:r>
          <a:r>
            <a:rPr lang="tr-TR" sz="2000" dirty="0" err="1" smtClean="0">
              <a:latin typeface="Book Antiqua" pitchFamily="18" charset="0"/>
            </a:rPr>
            <a:t>sts</a:t>
          </a:r>
          <a:r>
            <a:rPr lang="en-US" sz="2000" dirty="0" smtClean="0">
              <a:latin typeface="Book Antiqua" pitchFamily="18" charset="0"/>
            </a:rPr>
            <a:t> statements about course for them to modify</a:t>
          </a:r>
          <a:endParaRPr lang="tr-TR" sz="2000" dirty="0">
            <a:latin typeface="Book Antiqua" pitchFamily="18" charset="0"/>
          </a:endParaRPr>
        </a:p>
      </dgm:t>
    </dgm:pt>
    <dgm:pt modelId="{AFF15301-3878-4003-9069-9D8E771B8DF9}" type="parTrans" cxnId="{11F93C14-DE4A-4079-944E-95276B9CD12E}">
      <dgm:prSet/>
      <dgm:spPr/>
      <dgm:t>
        <a:bodyPr/>
        <a:lstStyle/>
        <a:p>
          <a:endParaRPr lang="en-US"/>
        </a:p>
      </dgm:t>
    </dgm:pt>
    <dgm:pt modelId="{8FB5037D-D4B1-4F14-8C1C-189751957ADF}" type="sibTrans" cxnId="{11F93C14-DE4A-4079-944E-95276B9CD12E}">
      <dgm:prSet/>
      <dgm:spPr/>
      <dgm:t>
        <a:bodyPr/>
        <a:lstStyle/>
        <a:p>
          <a:endParaRPr lang="en-US"/>
        </a:p>
      </dgm:t>
    </dgm:pt>
    <dgm:pt modelId="{07E81EAF-5457-490F-8544-19758BA2BF90}">
      <dgm:prSet custT="1"/>
      <dgm:spPr/>
      <dgm:t>
        <a:bodyPr/>
        <a:lstStyle/>
        <a:p>
          <a:pPr rtl="0"/>
          <a:r>
            <a:rPr lang="en-US" sz="2000" dirty="0" smtClean="0">
              <a:latin typeface="Book Antiqua" pitchFamily="18" charset="0"/>
            </a:rPr>
            <a:t>we can administer questionnaires before, during and after the course</a:t>
          </a:r>
          <a:endParaRPr lang="tr-TR" sz="2000" dirty="0">
            <a:latin typeface="Book Antiqua" pitchFamily="18" charset="0"/>
          </a:endParaRPr>
        </a:p>
      </dgm:t>
    </dgm:pt>
    <dgm:pt modelId="{FC238B3E-F556-4BE9-84A4-5CA06C9CB7F6}" type="parTrans" cxnId="{79D840E9-3D99-4B0E-AE9F-EB2F16E510E5}">
      <dgm:prSet/>
      <dgm:spPr/>
      <dgm:t>
        <a:bodyPr/>
        <a:lstStyle/>
        <a:p>
          <a:endParaRPr lang="en-US"/>
        </a:p>
      </dgm:t>
    </dgm:pt>
    <dgm:pt modelId="{DF3552ED-A9BF-4F42-BCE5-7FFF88FB2A85}" type="sibTrans" cxnId="{79D840E9-3D99-4B0E-AE9F-EB2F16E510E5}">
      <dgm:prSet/>
      <dgm:spPr/>
      <dgm:t>
        <a:bodyPr/>
        <a:lstStyle/>
        <a:p>
          <a:endParaRPr lang="en-US"/>
        </a:p>
      </dgm:t>
    </dgm:pt>
    <dgm:pt modelId="{1D6E912A-3CE1-4308-8109-768AFFBA8959}" type="pres">
      <dgm:prSet presAssocID="{2352A6BD-17EA-49DC-924F-0E5E48D51FE0}" presName="linear" presStyleCnt="0">
        <dgm:presLayoutVars>
          <dgm:animLvl val="lvl"/>
          <dgm:resizeHandles val="exact"/>
        </dgm:presLayoutVars>
      </dgm:prSet>
      <dgm:spPr/>
      <dgm:t>
        <a:bodyPr/>
        <a:lstStyle/>
        <a:p>
          <a:endParaRPr lang="en-US"/>
        </a:p>
      </dgm:t>
    </dgm:pt>
    <dgm:pt modelId="{DBA30B00-4237-489C-B9D8-C2BE892E976F}" type="pres">
      <dgm:prSet presAssocID="{B34FBBE8-8139-495F-BC5D-7DEE3D36D366}" presName="parentText" presStyleLbl="node1" presStyleIdx="0" presStyleCnt="10">
        <dgm:presLayoutVars>
          <dgm:chMax val="0"/>
          <dgm:bulletEnabled val="1"/>
        </dgm:presLayoutVars>
      </dgm:prSet>
      <dgm:spPr/>
      <dgm:t>
        <a:bodyPr/>
        <a:lstStyle/>
        <a:p>
          <a:endParaRPr lang="en-US"/>
        </a:p>
      </dgm:t>
    </dgm:pt>
    <dgm:pt modelId="{60221ABD-802E-45BA-8F61-E59F4386A32D}" type="pres">
      <dgm:prSet presAssocID="{8746870F-1D87-47CE-A7E7-0880D5B193D0}" presName="spacer" presStyleCnt="0"/>
      <dgm:spPr/>
    </dgm:pt>
    <dgm:pt modelId="{031920AF-7FE5-4211-B1A7-9A96945D5EB5}" type="pres">
      <dgm:prSet presAssocID="{5A7ACE5C-7E9A-4A35-B46D-17FD86D86C5F}" presName="parentText" presStyleLbl="node1" presStyleIdx="1" presStyleCnt="10">
        <dgm:presLayoutVars>
          <dgm:chMax val="0"/>
          <dgm:bulletEnabled val="1"/>
        </dgm:presLayoutVars>
      </dgm:prSet>
      <dgm:spPr/>
      <dgm:t>
        <a:bodyPr/>
        <a:lstStyle/>
        <a:p>
          <a:endParaRPr lang="en-US"/>
        </a:p>
      </dgm:t>
    </dgm:pt>
    <dgm:pt modelId="{CD59FBC4-FD68-41AF-AC98-6F5B6B5428F2}" type="pres">
      <dgm:prSet presAssocID="{38F67B6D-DA80-42E5-9B63-D4BEAC03F232}" presName="spacer" presStyleCnt="0"/>
      <dgm:spPr/>
    </dgm:pt>
    <dgm:pt modelId="{4F70B7CC-82D6-4A02-9B05-891DC6838C8C}" type="pres">
      <dgm:prSet presAssocID="{34798769-AE83-49AA-919A-A84A04E5B605}" presName="parentText" presStyleLbl="node1" presStyleIdx="2" presStyleCnt="10">
        <dgm:presLayoutVars>
          <dgm:chMax val="0"/>
          <dgm:bulletEnabled val="1"/>
        </dgm:presLayoutVars>
      </dgm:prSet>
      <dgm:spPr/>
      <dgm:t>
        <a:bodyPr/>
        <a:lstStyle/>
        <a:p>
          <a:endParaRPr lang="en-US"/>
        </a:p>
      </dgm:t>
    </dgm:pt>
    <dgm:pt modelId="{AC019701-2E1D-41DA-870E-A62E3D18C76F}" type="pres">
      <dgm:prSet presAssocID="{91A815DE-76E6-4E9F-8CA5-C8B4A4E82B7B}" presName="spacer" presStyleCnt="0"/>
      <dgm:spPr/>
    </dgm:pt>
    <dgm:pt modelId="{5C4495E4-61DC-4818-9F3F-F5D98A21F2E7}" type="pres">
      <dgm:prSet presAssocID="{1B827707-C393-4D71-81F4-6E4942CC0F0E}" presName="parentText" presStyleLbl="node1" presStyleIdx="3" presStyleCnt="10">
        <dgm:presLayoutVars>
          <dgm:chMax val="0"/>
          <dgm:bulletEnabled val="1"/>
        </dgm:presLayoutVars>
      </dgm:prSet>
      <dgm:spPr/>
      <dgm:t>
        <a:bodyPr/>
        <a:lstStyle/>
        <a:p>
          <a:endParaRPr lang="en-US"/>
        </a:p>
      </dgm:t>
    </dgm:pt>
    <dgm:pt modelId="{4B4E083C-3CED-486C-BA7C-31D6BBF64D86}" type="pres">
      <dgm:prSet presAssocID="{739FE4DE-332C-417D-8132-E2B7C1C2C921}" presName="spacer" presStyleCnt="0"/>
      <dgm:spPr/>
    </dgm:pt>
    <dgm:pt modelId="{72124868-665C-42C3-A2BF-A78644B7C61A}" type="pres">
      <dgm:prSet presAssocID="{B3CC75F0-80AC-422F-8AE1-58EA27D11994}" presName="parentText" presStyleLbl="node1" presStyleIdx="4" presStyleCnt="10">
        <dgm:presLayoutVars>
          <dgm:chMax val="0"/>
          <dgm:bulletEnabled val="1"/>
        </dgm:presLayoutVars>
      </dgm:prSet>
      <dgm:spPr/>
      <dgm:t>
        <a:bodyPr/>
        <a:lstStyle/>
        <a:p>
          <a:endParaRPr lang="en-US"/>
        </a:p>
      </dgm:t>
    </dgm:pt>
    <dgm:pt modelId="{5F98AEDC-F908-406F-8016-D86A8B0FF102}" type="pres">
      <dgm:prSet presAssocID="{D05F5F90-A645-441F-8E35-13BE739524B7}" presName="spacer" presStyleCnt="0"/>
      <dgm:spPr/>
    </dgm:pt>
    <dgm:pt modelId="{B666D83D-0BE0-4872-BB50-E908234D7BB8}" type="pres">
      <dgm:prSet presAssocID="{0956EB95-6156-4D5C-92A8-0D5D31BBC5A2}" presName="parentText" presStyleLbl="node1" presStyleIdx="5" presStyleCnt="10">
        <dgm:presLayoutVars>
          <dgm:chMax val="0"/>
          <dgm:bulletEnabled val="1"/>
        </dgm:presLayoutVars>
      </dgm:prSet>
      <dgm:spPr/>
      <dgm:t>
        <a:bodyPr/>
        <a:lstStyle/>
        <a:p>
          <a:endParaRPr lang="en-US"/>
        </a:p>
      </dgm:t>
    </dgm:pt>
    <dgm:pt modelId="{F7645A4B-82FE-4C51-952E-948B0A170AC3}" type="pres">
      <dgm:prSet presAssocID="{7C75D773-DD73-4E48-A5AD-D095139FA49A}" presName="spacer" presStyleCnt="0"/>
      <dgm:spPr/>
    </dgm:pt>
    <dgm:pt modelId="{6BC4EABE-1A85-416B-A245-DAFF9DA5A35D}" type="pres">
      <dgm:prSet presAssocID="{9342B761-8565-4FA1-B6E9-6BCCC1FB66C1}" presName="parentText" presStyleLbl="node1" presStyleIdx="6" presStyleCnt="10">
        <dgm:presLayoutVars>
          <dgm:chMax val="0"/>
          <dgm:bulletEnabled val="1"/>
        </dgm:presLayoutVars>
      </dgm:prSet>
      <dgm:spPr/>
      <dgm:t>
        <a:bodyPr/>
        <a:lstStyle/>
        <a:p>
          <a:endParaRPr lang="en-US"/>
        </a:p>
      </dgm:t>
    </dgm:pt>
    <dgm:pt modelId="{DBF90F3F-1FCA-4CA7-B1CA-842A10DAC1EC}" type="pres">
      <dgm:prSet presAssocID="{FFF67CFF-3647-44C7-B567-1D15DBF64D26}" presName="spacer" presStyleCnt="0"/>
      <dgm:spPr/>
    </dgm:pt>
    <dgm:pt modelId="{9234BE37-DF55-4BC0-83A9-69703D8991E7}" type="pres">
      <dgm:prSet presAssocID="{2BBDDDDD-6C7C-41FE-991A-D89C1E36966B}" presName="parentText" presStyleLbl="node1" presStyleIdx="7" presStyleCnt="10">
        <dgm:presLayoutVars>
          <dgm:chMax val="0"/>
          <dgm:bulletEnabled val="1"/>
        </dgm:presLayoutVars>
      </dgm:prSet>
      <dgm:spPr/>
      <dgm:t>
        <a:bodyPr/>
        <a:lstStyle/>
        <a:p>
          <a:endParaRPr lang="en-US"/>
        </a:p>
      </dgm:t>
    </dgm:pt>
    <dgm:pt modelId="{8CD0E75A-6C50-4059-8698-3407CEBE1D79}" type="pres">
      <dgm:prSet presAssocID="{CDD3F75C-EA6F-4117-866F-2D4705169F3E}" presName="spacer" presStyleCnt="0"/>
      <dgm:spPr/>
    </dgm:pt>
    <dgm:pt modelId="{14954268-693A-4B3C-B569-AD3020408A1C}" type="pres">
      <dgm:prSet presAssocID="{7944908B-86A8-48E1-AD51-30A0E4DA3E76}" presName="parentText" presStyleLbl="node1" presStyleIdx="8" presStyleCnt="10">
        <dgm:presLayoutVars>
          <dgm:chMax val="0"/>
          <dgm:bulletEnabled val="1"/>
        </dgm:presLayoutVars>
      </dgm:prSet>
      <dgm:spPr/>
      <dgm:t>
        <a:bodyPr/>
        <a:lstStyle/>
        <a:p>
          <a:endParaRPr lang="en-US"/>
        </a:p>
      </dgm:t>
    </dgm:pt>
    <dgm:pt modelId="{E118BD7C-103A-46A3-8D2C-681FBC517AC3}" type="pres">
      <dgm:prSet presAssocID="{8FB5037D-D4B1-4F14-8C1C-189751957ADF}" presName="spacer" presStyleCnt="0"/>
      <dgm:spPr/>
    </dgm:pt>
    <dgm:pt modelId="{D8EAE8F6-E9C2-42AD-9E49-F9E1250F0A28}" type="pres">
      <dgm:prSet presAssocID="{07E81EAF-5457-490F-8544-19758BA2BF90}" presName="parentText" presStyleLbl="node1" presStyleIdx="9" presStyleCnt="10">
        <dgm:presLayoutVars>
          <dgm:chMax val="0"/>
          <dgm:bulletEnabled val="1"/>
        </dgm:presLayoutVars>
      </dgm:prSet>
      <dgm:spPr/>
      <dgm:t>
        <a:bodyPr/>
        <a:lstStyle/>
        <a:p>
          <a:endParaRPr lang="en-US"/>
        </a:p>
      </dgm:t>
    </dgm:pt>
  </dgm:ptLst>
  <dgm:cxnLst>
    <dgm:cxn modelId="{331D82B7-95E4-4B98-8396-7BBB560C4A3F}" type="presOf" srcId="{07E81EAF-5457-490F-8544-19758BA2BF90}" destId="{D8EAE8F6-E9C2-42AD-9E49-F9E1250F0A28}" srcOrd="0" destOrd="0" presId="urn:microsoft.com/office/officeart/2005/8/layout/vList2"/>
    <dgm:cxn modelId="{E626B7EA-6388-4A12-AF40-5735633AC102}" srcId="{2352A6BD-17EA-49DC-924F-0E5E48D51FE0}" destId="{9342B761-8565-4FA1-B6E9-6BCCC1FB66C1}" srcOrd="6" destOrd="0" parTransId="{71A415F1-0B63-4DA1-8716-7173BCB4503E}" sibTransId="{FFF67CFF-3647-44C7-B567-1D15DBF64D26}"/>
    <dgm:cxn modelId="{246CBFE3-95E8-450D-87DB-9F644DEE3475}" type="presOf" srcId="{B34FBBE8-8139-495F-BC5D-7DEE3D36D366}" destId="{DBA30B00-4237-489C-B9D8-C2BE892E976F}" srcOrd="0" destOrd="0" presId="urn:microsoft.com/office/officeart/2005/8/layout/vList2"/>
    <dgm:cxn modelId="{D6FB1043-0B7D-4271-A338-110210BD2FA2}" type="presOf" srcId="{2BBDDDDD-6C7C-41FE-991A-D89C1E36966B}" destId="{9234BE37-DF55-4BC0-83A9-69703D8991E7}" srcOrd="0" destOrd="0" presId="urn:microsoft.com/office/officeart/2005/8/layout/vList2"/>
    <dgm:cxn modelId="{569D9126-D709-4FF3-9ED8-00FB5B26FC2D}" type="presOf" srcId="{5A7ACE5C-7E9A-4A35-B46D-17FD86D86C5F}" destId="{031920AF-7FE5-4211-B1A7-9A96945D5EB5}" srcOrd="0" destOrd="0" presId="urn:microsoft.com/office/officeart/2005/8/layout/vList2"/>
    <dgm:cxn modelId="{DB42D052-2E7E-4C67-BFC8-81E5CF989F09}" type="presOf" srcId="{2352A6BD-17EA-49DC-924F-0E5E48D51FE0}" destId="{1D6E912A-3CE1-4308-8109-768AFFBA8959}" srcOrd="0" destOrd="0" presId="urn:microsoft.com/office/officeart/2005/8/layout/vList2"/>
    <dgm:cxn modelId="{8E9B0681-DCB3-4A1B-AEAE-562BD5015F9A}" srcId="{2352A6BD-17EA-49DC-924F-0E5E48D51FE0}" destId="{0956EB95-6156-4D5C-92A8-0D5D31BBC5A2}" srcOrd="5" destOrd="0" parTransId="{05614727-0783-4775-A75C-1CA5E6A837E7}" sibTransId="{7C75D773-DD73-4E48-A5AD-D095139FA49A}"/>
    <dgm:cxn modelId="{5442E0B6-FF37-4195-A7BE-0F2E4C84A0D3}" srcId="{2352A6BD-17EA-49DC-924F-0E5E48D51FE0}" destId="{34798769-AE83-49AA-919A-A84A04E5B605}" srcOrd="2" destOrd="0" parTransId="{B64A15A4-118F-4D72-81E2-F9A83007D973}" sibTransId="{91A815DE-76E6-4E9F-8CA5-C8B4A4E82B7B}"/>
    <dgm:cxn modelId="{6109A40A-3A1C-4DEE-BF0E-59111A4536EB}" type="presOf" srcId="{7944908B-86A8-48E1-AD51-30A0E4DA3E76}" destId="{14954268-693A-4B3C-B569-AD3020408A1C}" srcOrd="0" destOrd="0" presId="urn:microsoft.com/office/officeart/2005/8/layout/vList2"/>
    <dgm:cxn modelId="{7F6DA41D-8C43-4B52-808D-DA4007AF321A}" type="presOf" srcId="{34798769-AE83-49AA-919A-A84A04E5B605}" destId="{4F70B7CC-82D6-4A02-9B05-891DC6838C8C}" srcOrd="0" destOrd="0" presId="urn:microsoft.com/office/officeart/2005/8/layout/vList2"/>
    <dgm:cxn modelId="{48907DB6-4DCD-431E-8F2F-DC23ED83B3D8}" srcId="{2352A6BD-17EA-49DC-924F-0E5E48D51FE0}" destId="{2BBDDDDD-6C7C-41FE-991A-D89C1E36966B}" srcOrd="7" destOrd="0" parTransId="{2CACF233-FC61-4414-B9C0-4C291E08B135}" sibTransId="{CDD3F75C-EA6F-4117-866F-2D4705169F3E}"/>
    <dgm:cxn modelId="{B1154404-BE09-490B-B703-5F7EFF77EAE4}" type="presOf" srcId="{B3CC75F0-80AC-422F-8AE1-58EA27D11994}" destId="{72124868-665C-42C3-A2BF-A78644B7C61A}" srcOrd="0" destOrd="0" presId="urn:microsoft.com/office/officeart/2005/8/layout/vList2"/>
    <dgm:cxn modelId="{A0370277-BE7E-492F-B756-1B8148272FBB}" srcId="{2352A6BD-17EA-49DC-924F-0E5E48D51FE0}" destId="{1B827707-C393-4D71-81F4-6E4942CC0F0E}" srcOrd="3" destOrd="0" parTransId="{710FEF57-076C-49AC-B72D-D5F63DA910D7}" sibTransId="{739FE4DE-332C-417D-8132-E2B7C1C2C921}"/>
    <dgm:cxn modelId="{85237FD0-85AD-47CF-82EB-B276A4C9AB6D}" srcId="{2352A6BD-17EA-49DC-924F-0E5E48D51FE0}" destId="{B3CC75F0-80AC-422F-8AE1-58EA27D11994}" srcOrd="4" destOrd="0" parTransId="{AD06AE70-2BA8-4D7C-9D27-CD4D48F95A23}" sibTransId="{D05F5F90-A645-441F-8E35-13BE739524B7}"/>
    <dgm:cxn modelId="{DBCB3DAD-72B9-4CEB-BCAE-63216DF1ECE0}" type="presOf" srcId="{9342B761-8565-4FA1-B6E9-6BCCC1FB66C1}" destId="{6BC4EABE-1A85-416B-A245-DAFF9DA5A35D}" srcOrd="0" destOrd="0" presId="urn:microsoft.com/office/officeart/2005/8/layout/vList2"/>
    <dgm:cxn modelId="{79D840E9-3D99-4B0E-AE9F-EB2F16E510E5}" srcId="{2352A6BD-17EA-49DC-924F-0E5E48D51FE0}" destId="{07E81EAF-5457-490F-8544-19758BA2BF90}" srcOrd="9" destOrd="0" parTransId="{FC238B3E-F556-4BE9-84A4-5CA06C9CB7F6}" sibTransId="{DF3552ED-A9BF-4F42-BCE5-7FFF88FB2A85}"/>
    <dgm:cxn modelId="{675D440C-FC65-4946-8DA1-0FDB7CF82431}" srcId="{2352A6BD-17EA-49DC-924F-0E5E48D51FE0}" destId="{5A7ACE5C-7E9A-4A35-B46D-17FD86D86C5F}" srcOrd="1" destOrd="0" parTransId="{7BD08372-D4E9-496F-BE08-A2774104F671}" sibTransId="{38F67B6D-DA80-42E5-9B63-D4BEAC03F232}"/>
    <dgm:cxn modelId="{11F93C14-DE4A-4079-944E-95276B9CD12E}" srcId="{2352A6BD-17EA-49DC-924F-0E5E48D51FE0}" destId="{7944908B-86A8-48E1-AD51-30A0E4DA3E76}" srcOrd="8" destOrd="0" parTransId="{AFF15301-3878-4003-9069-9D8E771B8DF9}" sibTransId="{8FB5037D-D4B1-4F14-8C1C-189751957ADF}"/>
    <dgm:cxn modelId="{365193E9-0317-4E66-BC39-C2753B2D7BA5}" type="presOf" srcId="{1B827707-C393-4D71-81F4-6E4942CC0F0E}" destId="{5C4495E4-61DC-4818-9F3F-F5D98A21F2E7}" srcOrd="0" destOrd="0" presId="urn:microsoft.com/office/officeart/2005/8/layout/vList2"/>
    <dgm:cxn modelId="{947ED2A3-243B-4E68-A503-3EE5C50300EC}" srcId="{2352A6BD-17EA-49DC-924F-0E5E48D51FE0}" destId="{B34FBBE8-8139-495F-BC5D-7DEE3D36D366}" srcOrd="0" destOrd="0" parTransId="{03A697CB-D303-4E51-88CE-55624A06F47F}" sibTransId="{8746870F-1D87-47CE-A7E7-0880D5B193D0}"/>
    <dgm:cxn modelId="{F9D6B3A2-896D-40C7-8DEB-1879621D52C0}" type="presOf" srcId="{0956EB95-6156-4D5C-92A8-0D5D31BBC5A2}" destId="{B666D83D-0BE0-4872-BB50-E908234D7BB8}" srcOrd="0" destOrd="0" presId="urn:microsoft.com/office/officeart/2005/8/layout/vList2"/>
    <dgm:cxn modelId="{9808DB60-468E-4EE7-9AD1-5D9F97E8D3AC}" type="presParOf" srcId="{1D6E912A-3CE1-4308-8109-768AFFBA8959}" destId="{DBA30B00-4237-489C-B9D8-C2BE892E976F}" srcOrd="0" destOrd="0" presId="urn:microsoft.com/office/officeart/2005/8/layout/vList2"/>
    <dgm:cxn modelId="{ADF58131-5023-40FC-BB2C-7302AF2BFF91}" type="presParOf" srcId="{1D6E912A-3CE1-4308-8109-768AFFBA8959}" destId="{60221ABD-802E-45BA-8F61-E59F4386A32D}" srcOrd="1" destOrd="0" presId="urn:microsoft.com/office/officeart/2005/8/layout/vList2"/>
    <dgm:cxn modelId="{67CFCCCA-0418-4039-A41F-8BD98730DFA3}" type="presParOf" srcId="{1D6E912A-3CE1-4308-8109-768AFFBA8959}" destId="{031920AF-7FE5-4211-B1A7-9A96945D5EB5}" srcOrd="2" destOrd="0" presId="urn:microsoft.com/office/officeart/2005/8/layout/vList2"/>
    <dgm:cxn modelId="{FF9A6FB9-FD36-4B35-A4BA-028521AD6289}" type="presParOf" srcId="{1D6E912A-3CE1-4308-8109-768AFFBA8959}" destId="{CD59FBC4-FD68-41AF-AC98-6F5B6B5428F2}" srcOrd="3" destOrd="0" presId="urn:microsoft.com/office/officeart/2005/8/layout/vList2"/>
    <dgm:cxn modelId="{54F08D81-1C2B-4170-90E3-C84F809D3B34}" type="presParOf" srcId="{1D6E912A-3CE1-4308-8109-768AFFBA8959}" destId="{4F70B7CC-82D6-4A02-9B05-891DC6838C8C}" srcOrd="4" destOrd="0" presId="urn:microsoft.com/office/officeart/2005/8/layout/vList2"/>
    <dgm:cxn modelId="{BE2CEC14-F41E-43AF-A6E7-C4548690C6AE}" type="presParOf" srcId="{1D6E912A-3CE1-4308-8109-768AFFBA8959}" destId="{AC019701-2E1D-41DA-870E-A62E3D18C76F}" srcOrd="5" destOrd="0" presId="urn:microsoft.com/office/officeart/2005/8/layout/vList2"/>
    <dgm:cxn modelId="{A96743E7-332B-4E8D-B364-BA3FA5426EBF}" type="presParOf" srcId="{1D6E912A-3CE1-4308-8109-768AFFBA8959}" destId="{5C4495E4-61DC-4818-9F3F-F5D98A21F2E7}" srcOrd="6" destOrd="0" presId="urn:microsoft.com/office/officeart/2005/8/layout/vList2"/>
    <dgm:cxn modelId="{B8CACF34-FC18-49AF-A06F-AB200A6EF1CD}" type="presParOf" srcId="{1D6E912A-3CE1-4308-8109-768AFFBA8959}" destId="{4B4E083C-3CED-486C-BA7C-31D6BBF64D86}" srcOrd="7" destOrd="0" presId="urn:microsoft.com/office/officeart/2005/8/layout/vList2"/>
    <dgm:cxn modelId="{C7EDA628-50F7-42D3-846A-70CAC0F07152}" type="presParOf" srcId="{1D6E912A-3CE1-4308-8109-768AFFBA8959}" destId="{72124868-665C-42C3-A2BF-A78644B7C61A}" srcOrd="8" destOrd="0" presId="urn:microsoft.com/office/officeart/2005/8/layout/vList2"/>
    <dgm:cxn modelId="{A11BBC5C-7F19-4E5F-A61A-3404661CBB1C}" type="presParOf" srcId="{1D6E912A-3CE1-4308-8109-768AFFBA8959}" destId="{5F98AEDC-F908-406F-8016-D86A8B0FF102}" srcOrd="9" destOrd="0" presId="urn:microsoft.com/office/officeart/2005/8/layout/vList2"/>
    <dgm:cxn modelId="{CECFC680-CE04-488D-86A0-CD5852A6D699}" type="presParOf" srcId="{1D6E912A-3CE1-4308-8109-768AFFBA8959}" destId="{B666D83D-0BE0-4872-BB50-E908234D7BB8}" srcOrd="10" destOrd="0" presId="urn:microsoft.com/office/officeart/2005/8/layout/vList2"/>
    <dgm:cxn modelId="{29587FDF-74BE-4B8F-9561-A490CB5775EA}" type="presParOf" srcId="{1D6E912A-3CE1-4308-8109-768AFFBA8959}" destId="{F7645A4B-82FE-4C51-952E-948B0A170AC3}" srcOrd="11" destOrd="0" presId="urn:microsoft.com/office/officeart/2005/8/layout/vList2"/>
    <dgm:cxn modelId="{207A18AF-DCBE-4C7D-88E2-8DDAC7AA92FF}" type="presParOf" srcId="{1D6E912A-3CE1-4308-8109-768AFFBA8959}" destId="{6BC4EABE-1A85-416B-A245-DAFF9DA5A35D}" srcOrd="12" destOrd="0" presId="urn:microsoft.com/office/officeart/2005/8/layout/vList2"/>
    <dgm:cxn modelId="{363643A2-8C7B-4048-BA3B-9BE9446F20E2}" type="presParOf" srcId="{1D6E912A-3CE1-4308-8109-768AFFBA8959}" destId="{DBF90F3F-1FCA-4CA7-B1CA-842A10DAC1EC}" srcOrd="13" destOrd="0" presId="urn:microsoft.com/office/officeart/2005/8/layout/vList2"/>
    <dgm:cxn modelId="{EB071918-5466-4607-B8B2-4A88F076E78B}" type="presParOf" srcId="{1D6E912A-3CE1-4308-8109-768AFFBA8959}" destId="{9234BE37-DF55-4BC0-83A9-69703D8991E7}" srcOrd="14" destOrd="0" presId="urn:microsoft.com/office/officeart/2005/8/layout/vList2"/>
    <dgm:cxn modelId="{1C0C92BF-C582-4A3E-A679-71A2D834C63F}" type="presParOf" srcId="{1D6E912A-3CE1-4308-8109-768AFFBA8959}" destId="{8CD0E75A-6C50-4059-8698-3407CEBE1D79}" srcOrd="15" destOrd="0" presId="urn:microsoft.com/office/officeart/2005/8/layout/vList2"/>
    <dgm:cxn modelId="{B58616CA-E76C-426D-B4E3-E662EB75180C}" type="presParOf" srcId="{1D6E912A-3CE1-4308-8109-768AFFBA8959}" destId="{14954268-693A-4B3C-B569-AD3020408A1C}" srcOrd="16" destOrd="0" presId="urn:microsoft.com/office/officeart/2005/8/layout/vList2"/>
    <dgm:cxn modelId="{23082AC9-A551-4C00-AA04-0C7A000DA40B}" type="presParOf" srcId="{1D6E912A-3CE1-4308-8109-768AFFBA8959}" destId="{E118BD7C-103A-46A3-8D2C-681FBC517AC3}" srcOrd="17" destOrd="0" presId="urn:microsoft.com/office/officeart/2005/8/layout/vList2"/>
    <dgm:cxn modelId="{05D9A5C9-8AE0-423D-918A-9D8D423C28B0}" type="presParOf" srcId="{1D6E912A-3CE1-4308-8109-768AFFBA8959}" destId="{D8EAE8F6-E9C2-42AD-9E49-F9E1250F0A28}" srcOrd="1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03C1E34B-1729-4B4B-8340-465BA20202D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2E21B10-39F6-4A82-BBC0-B9BA52C3984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B2. Making the plan </a:t>
          </a:r>
          <a:endParaRPr lang="tr-TR" sz="1800" dirty="0">
            <a:latin typeface="Book Antiqua" pitchFamily="18" charset="0"/>
          </a:endParaRPr>
        </a:p>
      </dgm:t>
    </dgm:pt>
    <dgm:pt modelId="{06F58EDE-E87A-4D20-ADEE-4DC8605E19F4}" type="parTrans" cxnId="{C5BEA454-6C8E-4BD1-9301-62D3D29346D3}">
      <dgm:prSet/>
      <dgm:spPr/>
      <dgm:t>
        <a:bodyPr/>
        <a:lstStyle/>
        <a:p>
          <a:endParaRPr lang="en-US"/>
        </a:p>
      </dgm:t>
    </dgm:pt>
    <dgm:pt modelId="{F6B049B8-8599-4F9B-A099-8EB7F7BBA973}" type="sibTrans" cxnId="{C5BEA454-6C8E-4BD1-9301-62D3D29346D3}">
      <dgm:prSet/>
      <dgm:spPr/>
      <dgm:t>
        <a:bodyPr/>
        <a:lstStyle/>
        <a:p>
          <a:endParaRPr lang="en-US"/>
        </a:p>
      </dgm:t>
    </dgm:pt>
    <dgm:pt modelId="{BA8A9BBE-B522-41A3-A1C7-48F97B783496}">
      <dgm:prSet custT="1"/>
      <dgm:spPr/>
      <dgm:t>
        <a:bodyPr/>
        <a:lstStyle/>
        <a:p>
          <a:pPr rtl="0"/>
          <a:r>
            <a:rPr lang="en-US" sz="1800" dirty="0" smtClean="0">
              <a:latin typeface="Book Antiqua" pitchFamily="18" charset="0"/>
            </a:rPr>
            <a:t>In the per-planning phase we have considered a number of different parameters. </a:t>
          </a:r>
          <a:endParaRPr lang="tr-TR" sz="1800" dirty="0">
            <a:latin typeface="Book Antiqua" pitchFamily="18" charset="0"/>
          </a:endParaRPr>
        </a:p>
      </dgm:t>
    </dgm:pt>
    <dgm:pt modelId="{B62F5AAB-9B73-4BF9-AA28-C099E94B93C6}" type="parTrans" cxnId="{C643BB4F-3FAA-4303-90C5-D63C6F4EA9A5}">
      <dgm:prSet/>
      <dgm:spPr/>
      <dgm:t>
        <a:bodyPr/>
        <a:lstStyle/>
        <a:p>
          <a:endParaRPr lang="en-US"/>
        </a:p>
      </dgm:t>
    </dgm:pt>
    <dgm:pt modelId="{4BE02A9F-A926-41D9-A240-24A5E0FFA9ED}" type="sibTrans" cxnId="{C643BB4F-3FAA-4303-90C5-D63C6F4EA9A5}">
      <dgm:prSet/>
      <dgm:spPr/>
      <dgm:t>
        <a:bodyPr/>
        <a:lstStyle/>
        <a:p>
          <a:endParaRPr lang="en-US"/>
        </a:p>
      </dgm:t>
    </dgm:pt>
    <dgm:pt modelId="{902414EB-339C-4404-AFC6-BCE9E9B4D0F6}">
      <dgm:prSet custT="1"/>
      <dgm:spPr/>
      <dgm:t>
        <a:bodyPr/>
        <a:lstStyle/>
        <a:p>
          <a:pPr rtl="0"/>
          <a:r>
            <a:rPr lang="en-US" sz="1800" dirty="0" smtClean="0">
              <a:latin typeface="Book Antiqua" pitchFamily="18" charset="0"/>
            </a:rPr>
            <a:t>In the first place, we are familiar with the </a:t>
          </a:r>
          <a:r>
            <a:rPr lang="en-US" sz="2400" b="1" i="0" dirty="0" smtClean="0">
              <a:latin typeface="Book Antiqua" pitchFamily="18" charset="0"/>
            </a:rPr>
            <a:t>syllabus</a:t>
          </a:r>
          <a:r>
            <a:rPr lang="en-US" sz="2400" dirty="0" smtClean="0">
              <a:latin typeface="Book Antiqua" pitchFamily="18" charset="0"/>
            </a:rPr>
            <a:t> </a:t>
          </a:r>
          <a:r>
            <a:rPr lang="en-US" sz="1800" dirty="0" smtClean="0">
              <a:latin typeface="Book Antiqua" pitchFamily="18" charset="0"/>
            </a:rPr>
            <a:t>and, based on its requirements, </a:t>
          </a:r>
          <a:endParaRPr lang="tr-TR" sz="1800" dirty="0">
            <a:latin typeface="Book Antiqua" pitchFamily="18" charset="0"/>
          </a:endParaRPr>
        </a:p>
      </dgm:t>
    </dgm:pt>
    <dgm:pt modelId="{546D81C5-B3DE-49FB-B844-B8D84C2489C4}" type="parTrans" cxnId="{AD876399-407F-4F3F-A3D8-70BCC20255EF}">
      <dgm:prSet/>
      <dgm:spPr/>
      <dgm:t>
        <a:bodyPr/>
        <a:lstStyle/>
        <a:p>
          <a:endParaRPr lang="en-US"/>
        </a:p>
      </dgm:t>
    </dgm:pt>
    <dgm:pt modelId="{9A67741D-F401-45B5-ACE2-2A5038552AAA}" type="sibTrans" cxnId="{AD876399-407F-4F3F-A3D8-70BCC20255EF}">
      <dgm:prSet/>
      <dgm:spPr/>
      <dgm:t>
        <a:bodyPr/>
        <a:lstStyle/>
        <a:p>
          <a:endParaRPr lang="en-US"/>
        </a:p>
      </dgm:t>
    </dgm:pt>
    <dgm:pt modelId="{7D95022B-2EFB-4439-948B-EE766143A16D}">
      <dgm:prSet custT="1"/>
      <dgm:spPr/>
      <dgm:t>
        <a:bodyPr/>
        <a:lstStyle/>
        <a:p>
          <a:pPr rtl="0"/>
          <a:r>
            <a:rPr lang="en-US" sz="1800" dirty="0" smtClean="0">
              <a:latin typeface="Book Antiqua" pitchFamily="18" charset="0"/>
            </a:rPr>
            <a:t>we have a number of </a:t>
          </a:r>
          <a:r>
            <a:rPr lang="en-US" sz="2400" b="1" i="0" dirty="0" smtClean="0">
              <a:latin typeface="Book Antiqua" pitchFamily="18" charset="0"/>
            </a:rPr>
            <a:t>activities and topics </a:t>
          </a:r>
          <a:r>
            <a:rPr lang="en-US" sz="1800" dirty="0" smtClean="0">
              <a:latin typeface="Book Antiqua" pitchFamily="18" charset="0"/>
            </a:rPr>
            <a:t>floating around in our heads.</a:t>
          </a:r>
          <a:endParaRPr lang="tr-TR" sz="1800" dirty="0">
            <a:latin typeface="Book Antiqua" pitchFamily="18" charset="0"/>
          </a:endParaRPr>
        </a:p>
      </dgm:t>
    </dgm:pt>
    <dgm:pt modelId="{E4041397-8A7E-492F-A3DE-1B5CC340F0D5}" type="parTrans" cxnId="{729FC097-9C8E-4181-9E3C-F3A4E3B64C9E}">
      <dgm:prSet/>
      <dgm:spPr/>
      <dgm:t>
        <a:bodyPr/>
        <a:lstStyle/>
        <a:p>
          <a:endParaRPr lang="en-US"/>
        </a:p>
      </dgm:t>
    </dgm:pt>
    <dgm:pt modelId="{62AAC85C-F75C-4A91-A1EC-2F99E9ADC258}" type="sibTrans" cxnId="{729FC097-9C8E-4181-9E3C-F3A4E3B64C9E}">
      <dgm:prSet/>
      <dgm:spPr/>
      <dgm:t>
        <a:bodyPr/>
        <a:lstStyle/>
        <a:p>
          <a:endParaRPr lang="en-US"/>
        </a:p>
      </dgm:t>
    </dgm:pt>
    <dgm:pt modelId="{EF8870EF-9DFD-4A11-A7E9-FA990A3E7EA0}">
      <dgm:prSet custT="1"/>
      <dgm:spPr/>
      <dgm:t>
        <a:bodyPr/>
        <a:lstStyle/>
        <a:p>
          <a:pPr rtl="0"/>
          <a:r>
            <a:rPr lang="en-US" sz="1800" dirty="0" smtClean="0">
              <a:latin typeface="Book Antiqua" pitchFamily="18" charset="0"/>
            </a:rPr>
            <a:t>We have learnt about our </a:t>
          </a:r>
          <a:r>
            <a:rPr lang="en-US" sz="2400" b="1" i="0" dirty="0" smtClean="0">
              <a:latin typeface="Book Antiqua" pitchFamily="18" charset="0"/>
            </a:rPr>
            <a:t>students and the time table</a:t>
          </a:r>
          <a:r>
            <a:rPr lang="en-US" sz="1800" dirty="0" smtClean="0">
              <a:latin typeface="Book Antiqua" pitchFamily="18" charset="0"/>
            </a:rPr>
            <a:t>, too.</a:t>
          </a:r>
          <a:endParaRPr lang="tr-TR" sz="1800" dirty="0">
            <a:latin typeface="Book Antiqua" pitchFamily="18" charset="0"/>
          </a:endParaRPr>
        </a:p>
      </dgm:t>
    </dgm:pt>
    <dgm:pt modelId="{2B058DD9-91E8-471D-B99F-B5D4732E9D35}" type="parTrans" cxnId="{E9ADCCB7-B242-4752-9E3D-1A7C67684CB8}">
      <dgm:prSet/>
      <dgm:spPr/>
      <dgm:t>
        <a:bodyPr/>
        <a:lstStyle/>
        <a:p>
          <a:endParaRPr lang="en-US"/>
        </a:p>
      </dgm:t>
    </dgm:pt>
    <dgm:pt modelId="{037E1DD4-B587-454B-AF39-981B551549F4}" type="sibTrans" cxnId="{E9ADCCB7-B242-4752-9E3D-1A7C67684CB8}">
      <dgm:prSet/>
      <dgm:spPr/>
      <dgm:t>
        <a:bodyPr/>
        <a:lstStyle/>
        <a:p>
          <a:endParaRPr lang="en-US"/>
        </a:p>
      </dgm:t>
    </dgm:pt>
    <dgm:pt modelId="{8FE42849-EE66-4343-9BB0-CAF4B939A175}">
      <dgm:prSet custT="1"/>
      <dgm:spPr/>
      <dgm:t>
        <a:bodyPr/>
        <a:lstStyle/>
        <a:p>
          <a:pPr rtl="0"/>
          <a:r>
            <a:rPr lang="en-US" sz="1800" dirty="0" smtClean="0">
              <a:latin typeface="Book Antiqua" pitchFamily="18" charset="0"/>
            </a:rPr>
            <a:t>We also know what </a:t>
          </a:r>
          <a:r>
            <a:rPr lang="en-US" sz="2400" b="1" i="0" dirty="0" smtClean="0">
              <a:latin typeface="Book Antiqua" pitchFamily="18" charset="0"/>
            </a:rPr>
            <a:t>equipment</a:t>
          </a:r>
          <a:r>
            <a:rPr lang="en-US" sz="2400" dirty="0" smtClean="0">
              <a:latin typeface="Book Antiqua" pitchFamily="18" charset="0"/>
            </a:rPr>
            <a:t> </a:t>
          </a:r>
          <a:r>
            <a:rPr lang="en-US" sz="1800" dirty="0" smtClean="0">
              <a:latin typeface="Book Antiqua" pitchFamily="18" charset="0"/>
            </a:rPr>
            <a:t>we can count on (OHP, data projector</a:t>
          </a:r>
          <a:r>
            <a:rPr lang="tr-TR" sz="1800" dirty="0" smtClean="0">
              <a:latin typeface="Book Antiqua" pitchFamily="18" charset="0"/>
            </a:rPr>
            <a:t>)</a:t>
          </a:r>
          <a:endParaRPr lang="tr-TR" sz="1800" dirty="0">
            <a:latin typeface="Book Antiqua" pitchFamily="18" charset="0"/>
          </a:endParaRPr>
        </a:p>
      </dgm:t>
    </dgm:pt>
    <dgm:pt modelId="{68B51D7B-5DFD-4DEC-93F4-6CDFE4D0470E}" type="parTrans" cxnId="{53574FD7-58B2-443C-B367-7C60455DB8EB}">
      <dgm:prSet/>
      <dgm:spPr/>
      <dgm:t>
        <a:bodyPr/>
        <a:lstStyle/>
        <a:p>
          <a:endParaRPr lang="en-US"/>
        </a:p>
      </dgm:t>
    </dgm:pt>
    <dgm:pt modelId="{95BDDB00-65FA-4B13-8EC8-E8C6202BDA1F}" type="sibTrans" cxnId="{53574FD7-58B2-443C-B367-7C60455DB8EB}">
      <dgm:prSet/>
      <dgm:spPr/>
      <dgm:t>
        <a:bodyPr/>
        <a:lstStyle/>
        <a:p>
          <a:endParaRPr lang="en-US"/>
        </a:p>
      </dgm:t>
    </dgm:pt>
    <dgm:pt modelId="{54DC233E-9D4A-4788-B9D9-041FA48AA97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dirty="0" smtClean="0">
              <a:latin typeface="Book Antiqua" pitchFamily="18" charset="0"/>
            </a:rPr>
            <a:t>Syllabus type: </a:t>
          </a:r>
          <a:endParaRPr lang="tr-TR" sz="2400" b="1" dirty="0">
            <a:latin typeface="Book Antiqua" pitchFamily="18" charset="0"/>
          </a:endParaRPr>
        </a:p>
      </dgm:t>
    </dgm:pt>
    <dgm:pt modelId="{89B8500A-C602-4BC8-BFB5-27FD338C6B1A}" type="parTrans" cxnId="{E033DE09-E36F-44B1-B3DC-5F28B1A24954}">
      <dgm:prSet/>
      <dgm:spPr/>
      <dgm:t>
        <a:bodyPr/>
        <a:lstStyle/>
        <a:p>
          <a:endParaRPr lang="en-US"/>
        </a:p>
      </dgm:t>
    </dgm:pt>
    <dgm:pt modelId="{F81982BB-DAB3-4E65-97AC-24BC02250559}" type="sibTrans" cxnId="{E033DE09-E36F-44B1-B3DC-5F28B1A24954}">
      <dgm:prSet/>
      <dgm:spPr/>
      <dgm:t>
        <a:bodyPr/>
        <a:lstStyle/>
        <a:p>
          <a:endParaRPr lang="en-US"/>
        </a:p>
      </dgm:t>
    </dgm:pt>
    <dgm:pt modelId="{273DE340-ABF5-4308-8E59-1C8DDB403022}">
      <dgm:prSet custT="1"/>
      <dgm:spPr/>
      <dgm:t>
        <a:bodyPr/>
        <a:lstStyle/>
        <a:p>
          <a:pPr rtl="0"/>
          <a:r>
            <a:rPr lang="en-US" sz="2400" b="1" i="0" dirty="0" smtClean="0">
              <a:latin typeface="Book Antiqua" pitchFamily="18" charset="0"/>
            </a:rPr>
            <a:t>Grammatical syllabus</a:t>
          </a:r>
          <a:r>
            <a:rPr lang="en-US" sz="1800" dirty="0" smtClean="0">
              <a:latin typeface="Book Antiqua" pitchFamily="18" charset="0"/>
            </a:rPr>
            <a:t>: list of items, such as pr</a:t>
          </a:r>
          <a:r>
            <a:rPr lang="tr-TR" sz="1800" dirty="0" smtClean="0">
              <a:latin typeface="Book Antiqua" pitchFamily="18" charset="0"/>
            </a:rPr>
            <a:t>e</a:t>
          </a:r>
          <a:r>
            <a:rPr lang="en-US" sz="1800" dirty="0" smtClean="0">
              <a:latin typeface="Book Antiqua" pitchFamily="18" charset="0"/>
            </a:rPr>
            <a:t>s</a:t>
          </a:r>
          <a:r>
            <a:rPr lang="tr-TR" sz="1800" dirty="0" smtClean="0">
              <a:latin typeface="Book Antiqua" pitchFamily="18" charset="0"/>
            </a:rPr>
            <a:t>e</a:t>
          </a:r>
          <a:r>
            <a:rPr lang="en-US" sz="1800" dirty="0" err="1" smtClean="0">
              <a:latin typeface="Book Antiqua" pitchFamily="18" charset="0"/>
            </a:rPr>
            <a:t>nt</a:t>
          </a:r>
          <a:r>
            <a:rPr lang="en-US" sz="1800" dirty="0" smtClean="0">
              <a:latin typeface="Book Antiqua" pitchFamily="18" charset="0"/>
            </a:rPr>
            <a:t> cont</a:t>
          </a:r>
          <a:r>
            <a:rPr lang="tr-TR" sz="1800" dirty="0" smtClean="0">
              <a:latin typeface="Book Antiqua" pitchFamily="18" charset="0"/>
            </a:rPr>
            <a:t>n</a:t>
          </a:r>
          <a:r>
            <a:rPr lang="en-US" sz="1800" dirty="0" smtClean="0">
              <a:latin typeface="Book Antiqua" pitchFamily="18" charset="0"/>
            </a:rPr>
            <a:t>, comparatives, </a:t>
          </a:r>
          <a:r>
            <a:rPr lang="en-US" sz="1800" dirty="0" err="1" smtClean="0">
              <a:latin typeface="Book Antiqua" pitchFamily="18" charset="0"/>
            </a:rPr>
            <a:t>adj</a:t>
          </a:r>
          <a:r>
            <a:rPr lang="tr-TR" sz="1800" dirty="0" smtClean="0">
              <a:latin typeface="Book Antiqua" pitchFamily="18" charset="0"/>
            </a:rPr>
            <a:t>s</a:t>
          </a:r>
          <a:endParaRPr lang="tr-TR" sz="1800" dirty="0">
            <a:latin typeface="Book Antiqua" pitchFamily="18" charset="0"/>
          </a:endParaRPr>
        </a:p>
      </dgm:t>
    </dgm:pt>
    <dgm:pt modelId="{F961B86C-FE9D-4160-93A2-E9B8D6CD820C}" type="parTrans" cxnId="{8CF9D775-047B-4904-81B4-7E69B48FD6F4}">
      <dgm:prSet/>
      <dgm:spPr/>
      <dgm:t>
        <a:bodyPr/>
        <a:lstStyle/>
        <a:p>
          <a:endParaRPr lang="en-US"/>
        </a:p>
      </dgm:t>
    </dgm:pt>
    <dgm:pt modelId="{F6855788-72EC-437C-BB72-14AE0AD1D8C0}" type="sibTrans" cxnId="{8CF9D775-047B-4904-81B4-7E69B48FD6F4}">
      <dgm:prSet/>
      <dgm:spPr/>
      <dgm:t>
        <a:bodyPr/>
        <a:lstStyle/>
        <a:p>
          <a:endParaRPr lang="en-US"/>
        </a:p>
      </dgm:t>
    </dgm:pt>
    <dgm:pt modelId="{5A45CE7F-D079-42B2-B26A-6D29B09B2384}">
      <dgm:prSet custT="1"/>
      <dgm:spPr/>
      <dgm:t>
        <a:bodyPr/>
        <a:lstStyle/>
        <a:p>
          <a:pPr rtl="0"/>
          <a:r>
            <a:rPr lang="en-US" sz="2400" b="1" i="0" dirty="0" smtClean="0">
              <a:latin typeface="Book Antiqua" pitchFamily="18" charset="0"/>
            </a:rPr>
            <a:t>Functional syllabus</a:t>
          </a:r>
          <a:r>
            <a:rPr lang="en-US" sz="1800" dirty="0" smtClean="0">
              <a:latin typeface="Book Antiqua" pitchFamily="18" charset="0"/>
            </a:rPr>
            <a:t>: such as apologizing, inviting etc.</a:t>
          </a:r>
          <a:endParaRPr lang="tr-TR" sz="1800" dirty="0">
            <a:latin typeface="Book Antiqua" pitchFamily="18" charset="0"/>
          </a:endParaRPr>
        </a:p>
      </dgm:t>
    </dgm:pt>
    <dgm:pt modelId="{4A155D3E-FA86-4215-8E84-3DDE7AE4058C}" type="parTrans" cxnId="{DF9FABC0-B9BD-4F44-AB8B-B84CE68E446A}">
      <dgm:prSet/>
      <dgm:spPr/>
      <dgm:t>
        <a:bodyPr/>
        <a:lstStyle/>
        <a:p>
          <a:endParaRPr lang="en-US"/>
        </a:p>
      </dgm:t>
    </dgm:pt>
    <dgm:pt modelId="{19F04E88-2047-4A52-AAA0-B8C35A0C2949}" type="sibTrans" cxnId="{DF9FABC0-B9BD-4F44-AB8B-B84CE68E446A}">
      <dgm:prSet/>
      <dgm:spPr/>
      <dgm:t>
        <a:bodyPr/>
        <a:lstStyle/>
        <a:p>
          <a:endParaRPr lang="en-US"/>
        </a:p>
      </dgm:t>
    </dgm:pt>
    <dgm:pt modelId="{C287238C-E631-4AA2-994E-F51999E604DE}">
      <dgm:prSet custT="1"/>
      <dgm:spPr/>
      <dgm:t>
        <a:bodyPr/>
        <a:lstStyle/>
        <a:p>
          <a:pPr rtl="0"/>
          <a:r>
            <a:rPr lang="en-US" sz="2400" b="1" i="0" dirty="0" smtClean="0">
              <a:latin typeface="Book Antiqua" pitchFamily="18" charset="0"/>
            </a:rPr>
            <a:t>Situational syllabus</a:t>
          </a:r>
          <a:r>
            <a:rPr lang="en-US" sz="1800" dirty="0" smtClean="0">
              <a:latin typeface="Book Antiqua" pitchFamily="18" charset="0"/>
            </a:rPr>
            <a:t>: at the bank, at the travel agent, at the supermarket etc.</a:t>
          </a:r>
          <a:endParaRPr lang="tr-TR" sz="1800" dirty="0">
            <a:latin typeface="Book Antiqua" pitchFamily="18" charset="0"/>
          </a:endParaRPr>
        </a:p>
      </dgm:t>
    </dgm:pt>
    <dgm:pt modelId="{948B7C27-1B24-4FE3-B7D6-229FD8963A7F}" type="parTrans" cxnId="{C8157906-DE94-4DB9-8080-C3486A8720E2}">
      <dgm:prSet/>
      <dgm:spPr/>
      <dgm:t>
        <a:bodyPr/>
        <a:lstStyle/>
        <a:p>
          <a:endParaRPr lang="en-US"/>
        </a:p>
      </dgm:t>
    </dgm:pt>
    <dgm:pt modelId="{0D70C431-7AA0-4AF4-9AF0-2EE9C031831A}" type="sibTrans" cxnId="{C8157906-DE94-4DB9-8080-C3486A8720E2}">
      <dgm:prSet/>
      <dgm:spPr/>
      <dgm:t>
        <a:bodyPr/>
        <a:lstStyle/>
        <a:p>
          <a:endParaRPr lang="en-US"/>
        </a:p>
      </dgm:t>
    </dgm:pt>
    <dgm:pt modelId="{9D747905-1085-40EB-B5FF-7156FB012633}">
      <dgm:prSet custT="1"/>
      <dgm:spPr/>
      <dgm:t>
        <a:bodyPr/>
        <a:lstStyle/>
        <a:p>
          <a:pPr rtl="0"/>
          <a:r>
            <a:rPr lang="en-US" sz="2400" b="1" i="0" dirty="0" smtClean="0">
              <a:latin typeface="Book Antiqua" pitchFamily="18" charset="0"/>
            </a:rPr>
            <a:t>Lexical syllabus</a:t>
          </a:r>
          <a:endParaRPr lang="tr-TR" sz="2400" b="1" i="0" dirty="0">
            <a:latin typeface="Book Antiqua" pitchFamily="18" charset="0"/>
          </a:endParaRPr>
        </a:p>
      </dgm:t>
    </dgm:pt>
    <dgm:pt modelId="{4F03C879-F50D-421B-8FEA-D4D244C0A3E4}" type="parTrans" cxnId="{F10E1381-74A3-47D7-B6CD-D0740E69589A}">
      <dgm:prSet/>
      <dgm:spPr/>
      <dgm:t>
        <a:bodyPr/>
        <a:lstStyle/>
        <a:p>
          <a:endParaRPr lang="en-US"/>
        </a:p>
      </dgm:t>
    </dgm:pt>
    <dgm:pt modelId="{AA9D2366-F1D8-418A-B379-12310B03AC2C}" type="sibTrans" cxnId="{F10E1381-74A3-47D7-B6CD-D0740E69589A}">
      <dgm:prSet/>
      <dgm:spPr/>
      <dgm:t>
        <a:bodyPr/>
        <a:lstStyle/>
        <a:p>
          <a:endParaRPr lang="en-US"/>
        </a:p>
      </dgm:t>
    </dgm:pt>
    <dgm:pt modelId="{A8F37EEC-E2BA-4AF9-B51A-7D0D1D51F6CA}">
      <dgm:prSet custT="1"/>
      <dgm:spPr/>
      <dgm:t>
        <a:bodyPr/>
        <a:lstStyle/>
        <a:p>
          <a:pPr rtl="0"/>
          <a:r>
            <a:rPr lang="en-US" sz="1800" dirty="0" smtClean="0">
              <a:latin typeface="Book Antiqua" pitchFamily="18" charset="0"/>
            </a:rPr>
            <a:t>syllabuses based on lists of </a:t>
          </a:r>
          <a:r>
            <a:rPr lang="en-US" sz="2400" b="1" i="0" dirty="0" smtClean="0">
              <a:latin typeface="Book Antiqua" pitchFamily="18" charset="0"/>
            </a:rPr>
            <a:t>task</a:t>
          </a:r>
          <a:endParaRPr lang="tr-TR" sz="1800" b="1" i="0" dirty="0">
            <a:latin typeface="Book Antiqua" pitchFamily="18" charset="0"/>
          </a:endParaRPr>
        </a:p>
      </dgm:t>
    </dgm:pt>
    <dgm:pt modelId="{2D92A059-01DB-4509-892C-CCC19AA97034}" type="parTrans" cxnId="{B337336D-F3CB-4AA0-B796-F6B3311FA155}">
      <dgm:prSet/>
      <dgm:spPr/>
      <dgm:t>
        <a:bodyPr/>
        <a:lstStyle/>
        <a:p>
          <a:endParaRPr lang="en-US"/>
        </a:p>
      </dgm:t>
    </dgm:pt>
    <dgm:pt modelId="{DF17DCAA-7C2D-47B3-A58C-395E9CD4384B}" type="sibTrans" cxnId="{B337336D-F3CB-4AA0-B796-F6B3311FA155}">
      <dgm:prSet/>
      <dgm:spPr/>
      <dgm:t>
        <a:bodyPr/>
        <a:lstStyle/>
        <a:p>
          <a:endParaRPr lang="en-US"/>
        </a:p>
      </dgm:t>
    </dgm:pt>
    <dgm:pt modelId="{A49EDC14-92EF-4C82-A1B8-557F2B1ED25C}" type="pres">
      <dgm:prSet presAssocID="{03C1E34B-1729-4B4B-8340-465BA20202D5}" presName="linear" presStyleCnt="0">
        <dgm:presLayoutVars>
          <dgm:animLvl val="lvl"/>
          <dgm:resizeHandles val="exact"/>
        </dgm:presLayoutVars>
      </dgm:prSet>
      <dgm:spPr/>
      <dgm:t>
        <a:bodyPr/>
        <a:lstStyle/>
        <a:p>
          <a:endParaRPr lang="en-US"/>
        </a:p>
      </dgm:t>
    </dgm:pt>
    <dgm:pt modelId="{936DEBCB-E3A2-412F-91E1-91A3E90984BB}" type="pres">
      <dgm:prSet presAssocID="{22E21B10-39F6-4A82-BBC0-B9BA52C39840}" presName="parentText" presStyleLbl="node1" presStyleIdx="0" presStyleCnt="12">
        <dgm:presLayoutVars>
          <dgm:chMax val="0"/>
          <dgm:bulletEnabled val="1"/>
        </dgm:presLayoutVars>
      </dgm:prSet>
      <dgm:spPr/>
      <dgm:t>
        <a:bodyPr/>
        <a:lstStyle/>
        <a:p>
          <a:endParaRPr lang="en-US"/>
        </a:p>
      </dgm:t>
    </dgm:pt>
    <dgm:pt modelId="{03933519-B5E8-4CC9-A109-69B48A5A9816}" type="pres">
      <dgm:prSet presAssocID="{F6B049B8-8599-4F9B-A099-8EB7F7BBA973}" presName="spacer" presStyleCnt="0"/>
      <dgm:spPr/>
    </dgm:pt>
    <dgm:pt modelId="{EF116A3B-DD46-41BD-A88A-7E40D95E4C3C}" type="pres">
      <dgm:prSet presAssocID="{BA8A9BBE-B522-41A3-A1C7-48F97B783496}" presName="parentText" presStyleLbl="node1" presStyleIdx="1" presStyleCnt="12">
        <dgm:presLayoutVars>
          <dgm:chMax val="0"/>
          <dgm:bulletEnabled val="1"/>
        </dgm:presLayoutVars>
      </dgm:prSet>
      <dgm:spPr/>
      <dgm:t>
        <a:bodyPr/>
        <a:lstStyle/>
        <a:p>
          <a:endParaRPr lang="en-US"/>
        </a:p>
      </dgm:t>
    </dgm:pt>
    <dgm:pt modelId="{9995A134-F382-411D-BB01-0F1568E7F66B}" type="pres">
      <dgm:prSet presAssocID="{4BE02A9F-A926-41D9-A240-24A5E0FFA9ED}" presName="spacer" presStyleCnt="0"/>
      <dgm:spPr/>
    </dgm:pt>
    <dgm:pt modelId="{49FD69BE-BC79-453D-BB18-DAC670263BFA}" type="pres">
      <dgm:prSet presAssocID="{902414EB-339C-4404-AFC6-BCE9E9B4D0F6}" presName="parentText" presStyleLbl="node1" presStyleIdx="2" presStyleCnt="12">
        <dgm:presLayoutVars>
          <dgm:chMax val="0"/>
          <dgm:bulletEnabled val="1"/>
        </dgm:presLayoutVars>
      </dgm:prSet>
      <dgm:spPr/>
      <dgm:t>
        <a:bodyPr/>
        <a:lstStyle/>
        <a:p>
          <a:endParaRPr lang="en-US"/>
        </a:p>
      </dgm:t>
    </dgm:pt>
    <dgm:pt modelId="{CDDD6E4B-E90C-49F9-87BF-3BC082A1E70C}" type="pres">
      <dgm:prSet presAssocID="{9A67741D-F401-45B5-ACE2-2A5038552AAA}" presName="spacer" presStyleCnt="0"/>
      <dgm:spPr/>
    </dgm:pt>
    <dgm:pt modelId="{668BAB94-DBFD-4173-B77A-27CCD0E36964}" type="pres">
      <dgm:prSet presAssocID="{7D95022B-2EFB-4439-948B-EE766143A16D}" presName="parentText" presStyleLbl="node1" presStyleIdx="3" presStyleCnt="12">
        <dgm:presLayoutVars>
          <dgm:chMax val="0"/>
          <dgm:bulletEnabled val="1"/>
        </dgm:presLayoutVars>
      </dgm:prSet>
      <dgm:spPr/>
      <dgm:t>
        <a:bodyPr/>
        <a:lstStyle/>
        <a:p>
          <a:endParaRPr lang="en-US"/>
        </a:p>
      </dgm:t>
    </dgm:pt>
    <dgm:pt modelId="{B6E8E78F-D253-402B-B21B-C6908203B273}" type="pres">
      <dgm:prSet presAssocID="{62AAC85C-F75C-4A91-A1EC-2F99E9ADC258}" presName="spacer" presStyleCnt="0"/>
      <dgm:spPr/>
    </dgm:pt>
    <dgm:pt modelId="{80B194F2-5C99-426B-BC8D-63491CFAC934}" type="pres">
      <dgm:prSet presAssocID="{EF8870EF-9DFD-4A11-A7E9-FA990A3E7EA0}" presName="parentText" presStyleLbl="node1" presStyleIdx="4" presStyleCnt="12">
        <dgm:presLayoutVars>
          <dgm:chMax val="0"/>
          <dgm:bulletEnabled val="1"/>
        </dgm:presLayoutVars>
      </dgm:prSet>
      <dgm:spPr/>
      <dgm:t>
        <a:bodyPr/>
        <a:lstStyle/>
        <a:p>
          <a:endParaRPr lang="en-US"/>
        </a:p>
      </dgm:t>
    </dgm:pt>
    <dgm:pt modelId="{2CFDD8E9-1480-4CDE-B1E5-34E563B783C4}" type="pres">
      <dgm:prSet presAssocID="{037E1DD4-B587-454B-AF39-981B551549F4}" presName="spacer" presStyleCnt="0"/>
      <dgm:spPr/>
    </dgm:pt>
    <dgm:pt modelId="{D74232DC-15A3-42AB-A8E9-9823ACE424D5}" type="pres">
      <dgm:prSet presAssocID="{8FE42849-EE66-4343-9BB0-CAF4B939A175}" presName="parentText" presStyleLbl="node1" presStyleIdx="5" presStyleCnt="12">
        <dgm:presLayoutVars>
          <dgm:chMax val="0"/>
          <dgm:bulletEnabled val="1"/>
        </dgm:presLayoutVars>
      </dgm:prSet>
      <dgm:spPr/>
      <dgm:t>
        <a:bodyPr/>
        <a:lstStyle/>
        <a:p>
          <a:endParaRPr lang="en-US"/>
        </a:p>
      </dgm:t>
    </dgm:pt>
    <dgm:pt modelId="{2D578B64-DEB7-42AC-B842-355F3AAE71A3}" type="pres">
      <dgm:prSet presAssocID="{95BDDB00-65FA-4B13-8EC8-E8C6202BDA1F}" presName="spacer" presStyleCnt="0"/>
      <dgm:spPr/>
    </dgm:pt>
    <dgm:pt modelId="{11A1A8F4-64B8-406E-9F9B-A825C8BEDCB5}" type="pres">
      <dgm:prSet presAssocID="{54DC233E-9D4A-4788-B9D9-041FA48AA970}" presName="parentText" presStyleLbl="node1" presStyleIdx="6" presStyleCnt="12">
        <dgm:presLayoutVars>
          <dgm:chMax val="0"/>
          <dgm:bulletEnabled val="1"/>
        </dgm:presLayoutVars>
      </dgm:prSet>
      <dgm:spPr/>
      <dgm:t>
        <a:bodyPr/>
        <a:lstStyle/>
        <a:p>
          <a:endParaRPr lang="en-US"/>
        </a:p>
      </dgm:t>
    </dgm:pt>
    <dgm:pt modelId="{FE3A5C7C-E164-4E3E-9D79-98A60FB752C2}" type="pres">
      <dgm:prSet presAssocID="{F81982BB-DAB3-4E65-97AC-24BC02250559}" presName="spacer" presStyleCnt="0"/>
      <dgm:spPr/>
    </dgm:pt>
    <dgm:pt modelId="{BFD407DD-B411-410C-ABE9-6F8A8F2567DC}" type="pres">
      <dgm:prSet presAssocID="{273DE340-ABF5-4308-8E59-1C8DDB403022}" presName="parentText" presStyleLbl="node1" presStyleIdx="7" presStyleCnt="12">
        <dgm:presLayoutVars>
          <dgm:chMax val="0"/>
          <dgm:bulletEnabled val="1"/>
        </dgm:presLayoutVars>
      </dgm:prSet>
      <dgm:spPr/>
      <dgm:t>
        <a:bodyPr/>
        <a:lstStyle/>
        <a:p>
          <a:endParaRPr lang="en-US"/>
        </a:p>
      </dgm:t>
    </dgm:pt>
    <dgm:pt modelId="{C76E774A-32D7-40C0-8B37-94497E5D6779}" type="pres">
      <dgm:prSet presAssocID="{F6855788-72EC-437C-BB72-14AE0AD1D8C0}" presName="spacer" presStyleCnt="0"/>
      <dgm:spPr/>
    </dgm:pt>
    <dgm:pt modelId="{9E832E02-3B3B-4DF7-AC4B-A86322E69F6E}" type="pres">
      <dgm:prSet presAssocID="{5A45CE7F-D079-42B2-B26A-6D29B09B2384}" presName="parentText" presStyleLbl="node1" presStyleIdx="8" presStyleCnt="12">
        <dgm:presLayoutVars>
          <dgm:chMax val="0"/>
          <dgm:bulletEnabled val="1"/>
        </dgm:presLayoutVars>
      </dgm:prSet>
      <dgm:spPr/>
      <dgm:t>
        <a:bodyPr/>
        <a:lstStyle/>
        <a:p>
          <a:endParaRPr lang="en-US"/>
        </a:p>
      </dgm:t>
    </dgm:pt>
    <dgm:pt modelId="{E75E4FEE-95DB-4AB6-857E-5702DB5090D0}" type="pres">
      <dgm:prSet presAssocID="{19F04E88-2047-4A52-AAA0-B8C35A0C2949}" presName="spacer" presStyleCnt="0"/>
      <dgm:spPr/>
    </dgm:pt>
    <dgm:pt modelId="{4C72019A-3286-476F-A435-79BF807D8AD5}" type="pres">
      <dgm:prSet presAssocID="{C287238C-E631-4AA2-994E-F51999E604DE}" presName="parentText" presStyleLbl="node1" presStyleIdx="9" presStyleCnt="12">
        <dgm:presLayoutVars>
          <dgm:chMax val="0"/>
          <dgm:bulletEnabled val="1"/>
        </dgm:presLayoutVars>
      </dgm:prSet>
      <dgm:spPr/>
      <dgm:t>
        <a:bodyPr/>
        <a:lstStyle/>
        <a:p>
          <a:endParaRPr lang="en-US"/>
        </a:p>
      </dgm:t>
    </dgm:pt>
    <dgm:pt modelId="{A9FF0583-4D56-4744-966F-61CB3EFC86AC}" type="pres">
      <dgm:prSet presAssocID="{0D70C431-7AA0-4AF4-9AF0-2EE9C031831A}" presName="spacer" presStyleCnt="0"/>
      <dgm:spPr/>
    </dgm:pt>
    <dgm:pt modelId="{036E9B2B-61E1-4A9B-8358-8D75319BD1AB}" type="pres">
      <dgm:prSet presAssocID="{9D747905-1085-40EB-B5FF-7156FB012633}" presName="parentText" presStyleLbl="node1" presStyleIdx="10" presStyleCnt="12">
        <dgm:presLayoutVars>
          <dgm:chMax val="0"/>
          <dgm:bulletEnabled val="1"/>
        </dgm:presLayoutVars>
      </dgm:prSet>
      <dgm:spPr/>
      <dgm:t>
        <a:bodyPr/>
        <a:lstStyle/>
        <a:p>
          <a:endParaRPr lang="en-US"/>
        </a:p>
      </dgm:t>
    </dgm:pt>
    <dgm:pt modelId="{8595928C-A9E5-4058-9294-C6F3B8E24698}" type="pres">
      <dgm:prSet presAssocID="{AA9D2366-F1D8-418A-B379-12310B03AC2C}" presName="spacer" presStyleCnt="0"/>
      <dgm:spPr/>
    </dgm:pt>
    <dgm:pt modelId="{38387AE6-7ABA-4319-B6CE-3AAEF34F772B}" type="pres">
      <dgm:prSet presAssocID="{A8F37EEC-E2BA-4AF9-B51A-7D0D1D51F6CA}" presName="parentText" presStyleLbl="node1" presStyleIdx="11" presStyleCnt="12">
        <dgm:presLayoutVars>
          <dgm:chMax val="0"/>
          <dgm:bulletEnabled val="1"/>
        </dgm:presLayoutVars>
      </dgm:prSet>
      <dgm:spPr/>
      <dgm:t>
        <a:bodyPr/>
        <a:lstStyle/>
        <a:p>
          <a:endParaRPr lang="en-US"/>
        </a:p>
      </dgm:t>
    </dgm:pt>
  </dgm:ptLst>
  <dgm:cxnLst>
    <dgm:cxn modelId="{C5BEA454-6C8E-4BD1-9301-62D3D29346D3}" srcId="{03C1E34B-1729-4B4B-8340-465BA20202D5}" destId="{22E21B10-39F6-4A82-BBC0-B9BA52C39840}" srcOrd="0" destOrd="0" parTransId="{06F58EDE-E87A-4D20-ADEE-4DC8605E19F4}" sibTransId="{F6B049B8-8599-4F9B-A099-8EB7F7BBA973}"/>
    <dgm:cxn modelId="{AD876399-407F-4F3F-A3D8-70BCC20255EF}" srcId="{03C1E34B-1729-4B4B-8340-465BA20202D5}" destId="{902414EB-339C-4404-AFC6-BCE9E9B4D0F6}" srcOrd="2" destOrd="0" parTransId="{546D81C5-B3DE-49FB-B844-B8D84C2489C4}" sibTransId="{9A67741D-F401-45B5-ACE2-2A5038552AAA}"/>
    <dgm:cxn modelId="{E033DE09-E36F-44B1-B3DC-5F28B1A24954}" srcId="{03C1E34B-1729-4B4B-8340-465BA20202D5}" destId="{54DC233E-9D4A-4788-B9D9-041FA48AA970}" srcOrd="6" destOrd="0" parTransId="{89B8500A-C602-4BC8-BFB5-27FD338C6B1A}" sibTransId="{F81982BB-DAB3-4E65-97AC-24BC02250559}"/>
    <dgm:cxn modelId="{8CF9D775-047B-4904-81B4-7E69B48FD6F4}" srcId="{03C1E34B-1729-4B4B-8340-465BA20202D5}" destId="{273DE340-ABF5-4308-8E59-1C8DDB403022}" srcOrd="7" destOrd="0" parTransId="{F961B86C-FE9D-4160-93A2-E9B8D6CD820C}" sibTransId="{F6855788-72EC-437C-BB72-14AE0AD1D8C0}"/>
    <dgm:cxn modelId="{AB9F2BB9-58D8-4EC2-95DD-9498314F0FE7}" type="presOf" srcId="{22E21B10-39F6-4A82-BBC0-B9BA52C39840}" destId="{936DEBCB-E3A2-412F-91E1-91A3E90984BB}" srcOrd="0" destOrd="0" presId="urn:microsoft.com/office/officeart/2005/8/layout/vList2"/>
    <dgm:cxn modelId="{C8157906-DE94-4DB9-8080-C3486A8720E2}" srcId="{03C1E34B-1729-4B4B-8340-465BA20202D5}" destId="{C287238C-E631-4AA2-994E-F51999E604DE}" srcOrd="9" destOrd="0" parTransId="{948B7C27-1B24-4FE3-B7D6-229FD8963A7F}" sibTransId="{0D70C431-7AA0-4AF4-9AF0-2EE9C031831A}"/>
    <dgm:cxn modelId="{B337336D-F3CB-4AA0-B796-F6B3311FA155}" srcId="{03C1E34B-1729-4B4B-8340-465BA20202D5}" destId="{A8F37EEC-E2BA-4AF9-B51A-7D0D1D51F6CA}" srcOrd="11" destOrd="0" parTransId="{2D92A059-01DB-4509-892C-CCC19AA97034}" sibTransId="{DF17DCAA-7C2D-47B3-A58C-395E9CD4384B}"/>
    <dgm:cxn modelId="{C0D3715A-C1FF-41FF-BBF6-EB951CA7822A}" type="presOf" srcId="{9D747905-1085-40EB-B5FF-7156FB012633}" destId="{036E9B2B-61E1-4A9B-8358-8D75319BD1AB}" srcOrd="0" destOrd="0" presId="urn:microsoft.com/office/officeart/2005/8/layout/vList2"/>
    <dgm:cxn modelId="{729FC097-9C8E-4181-9E3C-F3A4E3B64C9E}" srcId="{03C1E34B-1729-4B4B-8340-465BA20202D5}" destId="{7D95022B-2EFB-4439-948B-EE766143A16D}" srcOrd="3" destOrd="0" parTransId="{E4041397-8A7E-492F-A3DE-1B5CC340F0D5}" sibTransId="{62AAC85C-F75C-4A91-A1EC-2F99E9ADC258}"/>
    <dgm:cxn modelId="{25AE6E90-CBEF-40E3-8B00-C19B3FC7B905}" type="presOf" srcId="{BA8A9BBE-B522-41A3-A1C7-48F97B783496}" destId="{EF116A3B-DD46-41BD-A88A-7E40D95E4C3C}" srcOrd="0" destOrd="0" presId="urn:microsoft.com/office/officeart/2005/8/layout/vList2"/>
    <dgm:cxn modelId="{95F00B41-4D18-4542-9FCD-79B7D4E4A1C2}" type="presOf" srcId="{902414EB-339C-4404-AFC6-BCE9E9B4D0F6}" destId="{49FD69BE-BC79-453D-BB18-DAC670263BFA}" srcOrd="0" destOrd="0" presId="urn:microsoft.com/office/officeart/2005/8/layout/vList2"/>
    <dgm:cxn modelId="{E9ADCCB7-B242-4752-9E3D-1A7C67684CB8}" srcId="{03C1E34B-1729-4B4B-8340-465BA20202D5}" destId="{EF8870EF-9DFD-4A11-A7E9-FA990A3E7EA0}" srcOrd="4" destOrd="0" parTransId="{2B058DD9-91E8-471D-B99F-B5D4732E9D35}" sibTransId="{037E1DD4-B587-454B-AF39-981B551549F4}"/>
    <dgm:cxn modelId="{C643BB4F-3FAA-4303-90C5-D63C6F4EA9A5}" srcId="{03C1E34B-1729-4B4B-8340-465BA20202D5}" destId="{BA8A9BBE-B522-41A3-A1C7-48F97B783496}" srcOrd="1" destOrd="0" parTransId="{B62F5AAB-9B73-4BF9-AA28-C099E94B93C6}" sibTransId="{4BE02A9F-A926-41D9-A240-24A5E0FFA9ED}"/>
    <dgm:cxn modelId="{6DE6B32E-EC08-4312-9B75-A7DDB8F859B8}" type="presOf" srcId="{A8F37EEC-E2BA-4AF9-B51A-7D0D1D51F6CA}" destId="{38387AE6-7ABA-4319-B6CE-3AAEF34F772B}" srcOrd="0" destOrd="0" presId="urn:microsoft.com/office/officeart/2005/8/layout/vList2"/>
    <dgm:cxn modelId="{7F8BA357-57E8-49DA-81AA-07EC14391C62}" type="presOf" srcId="{03C1E34B-1729-4B4B-8340-465BA20202D5}" destId="{A49EDC14-92EF-4C82-A1B8-557F2B1ED25C}" srcOrd="0" destOrd="0" presId="urn:microsoft.com/office/officeart/2005/8/layout/vList2"/>
    <dgm:cxn modelId="{DF9FABC0-B9BD-4F44-AB8B-B84CE68E446A}" srcId="{03C1E34B-1729-4B4B-8340-465BA20202D5}" destId="{5A45CE7F-D079-42B2-B26A-6D29B09B2384}" srcOrd="8" destOrd="0" parTransId="{4A155D3E-FA86-4215-8E84-3DDE7AE4058C}" sibTransId="{19F04E88-2047-4A52-AAA0-B8C35A0C2949}"/>
    <dgm:cxn modelId="{53574FD7-58B2-443C-B367-7C60455DB8EB}" srcId="{03C1E34B-1729-4B4B-8340-465BA20202D5}" destId="{8FE42849-EE66-4343-9BB0-CAF4B939A175}" srcOrd="5" destOrd="0" parTransId="{68B51D7B-5DFD-4DEC-93F4-6CDFE4D0470E}" sibTransId="{95BDDB00-65FA-4B13-8EC8-E8C6202BDA1F}"/>
    <dgm:cxn modelId="{EBBFD276-E5C9-4A01-A195-1EA8694A128B}" type="presOf" srcId="{EF8870EF-9DFD-4A11-A7E9-FA990A3E7EA0}" destId="{80B194F2-5C99-426B-BC8D-63491CFAC934}" srcOrd="0" destOrd="0" presId="urn:microsoft.com/office/officeart/2005/8/layout/vList2"/>
    <dgm:cxn modelId="{F10E1381-74A3-47D7-B6CD-D0740E69589A}" srcId="{03C1E34B-1729-4B4B-8340-465BA20202D5}" destId="{9D747905-1085-40EB-B5FF-7156FB012633}" srcOrd="10" destOrd="0" parTransId="{4F03C879-F50D-421B-8FEA-D4D244C0A3E4}" sibTransId="{AA9D2366-F1D8-418A-B379-12310B03AC2C}"/>
    <dgm:cxn modelId="{81D3FE1D-1308-4819-888F-059EB53633FF}" type="presOf" srcId="{8FE42849-EE66-4343-9BB0-CAF4B939A175}" destId="{D74232DC-15A3-42AB-A8E9-9823ACE424D5}" srcOrd="0" destOrd="0" presId="urn:microsoft.com/office/officeart/2005/8/layout/vList2"/>
    <dgm:cxn modelId="{4025E072-7F16-4975-A19C-7538D318F984}" type="presOf" srcId="{273DE340-ABF5-4308-8E59-1C8DDB403022}" destId="{BFD407DD-B411-410C-ABE9-6F8A8F2567DC}" srcOrd="0" destOrd="0" presId="urn:microsoft.com/office/officeart/2005/8/layout/vList2"/>
    <dgm:cxn modelId="{D7A6DC44-CDEC-437E-BD89-C1FBCCA9E2F4}" type="presOf" srcId="{5A45CE7F-D079-42B2-B26A-6D29B09B2384}" destId="{9E832E02-3B3B-4DF7-AC4B-A86322E69F6E}" srcOrd="0" destOrd="0" presId="urn:microsoft.com/office/officeart/2005/8/layout/vList2"/>
    <dgm:cxn modelId="{28F05BF6-5437-47EF-8181-BEEA1856359B}" type="presOf" srcId="{54DC233E-9D4A-4788-B9D9-041FA48AA970}" destId="{11A1A8F4-64B8-406E-9F9B-A825C8BEDCB5}" srcOrd="0" destOrd="0" presId="urn:microsoft.com/office/officeart/2005/8/layout/vList2"/>
    <dgm:cxn modelId="{D5E5DA04-698C-4E49-BC6F-26950857B5F4}" type="presOf" srcId="{7D95022B-2EFB-4439-948B-EE766143A16D}" destId="{668BAB94-DBFD-4173-B77A-27CCD0E36964}" srcOrd="0" destOrd="0" presId="urn:microsoft.com/office/officeart/2005/8/layout/vList2"/>
    <dgm:cxn modelId="{35702FF6-9FB3-4051-BC72-8483A9A2E3D2}" type="presOf" srcId="{C287238C-E631-4AA2-994E-F51999E604DE}" destId="{4C72019A-3286-476F-A435-79BF807D8AD5}" srcOrd="0" destOrd="0" presId="urn:microsoft.com/office/officeart/2005/8/layout/vList2"/>
    <dgm:cxn modelId="{438A8F4A-6F49-4094-AE33-9A414C419E96}" type="presParOf" srcId="{A49EDC14-92EF-4C82-A1B8-557F2B1ED25C}" destId="{936DEBCB-E3A2-412F-91E1-91A3E90984BB}" srcOrd="0" destOrd="0" presId="urn:microsoft.com/office/officeart/2005/8/layout/vList2"/>
    <dgm:cxn modelId="{37891B61-2854-4CA9-9B7B-964F964BDCCE}" type="presParOf" srcId="{A49EDC14-92EF-4C82-A1B8-557F2B1ED25C}" destId="{03933519-B5E8-4CC9-A109-69B48A5A9816}" srcOrd="1" destOrd="0" presId="urn:microsoft.com/office/officeart/2005/8/layout/vList2"/>
    <dgm:cxn modelId="{D7C8CDAD-37C1-437D-B9AC-85061BFE8537}" type="presParOf" srcId="{A49EDC14-92EF-4C82-A1B8-557F2B1ED25C}" destId="{EF116A3B-DD46-41BD-A88A-7E40D95E4C3C}" srcOrd="2" destOrd="0" presId="urn:microsoft.com/office/officeart/2005/8/layout/vList2"/>
    <dgm:cxn modelId="{59E1F22A-E443-448A-ABFE-E177B193FC03}" type="presParOf" srcId="{A49EDC14-92EF-4C82-A1B8-557F2B1ED25C}" destId="{9995A134-F382-411D-BB01-0F1568E7F66B}" srcOrd="3" destOrd="0" presId="urn:microsoft.com/office/officeart/2005/8/layout/vList2"/>
    <dgm:cxn modelId="{5E35996B-2871-4BE6-9853-A8CA31A75683}" type="presParOf" srcId="{A49EDC14-92EF-4C82-A1B8-557F2B1ED25C}" destId="{49FD69BE-BC79-453D-BB18-DAC670263BFA}" srcOrd="4" destOrd="0" presId="urn:microsoft.com/office/officeart/2005/8/layout/vList2"/>
    <dgm:cxn modelId="{6C50FECB-6489-46DB-B4D1-7D9E96B09BAC}" type="presParOf" srcId="{A49EDC14-92EF-4C82-A1B8-557F2B1ED25C}" destId="{CDDD6E4B-E90C-49F9-87BF-3BC082A1E70C}" srcOrd="5" destOrd="0" presId="urn:microsoft.com/office/officeart/2005/8/layout/vList2"/>
    <dgm:cxn modelId="{D95E12E9-1F56-4F83-B744-DABF97288434}" type="presParOf" srcId="{A49EDC14-92EF-4C82-A1B8-557F2B1ED25C}" destId="{668BAB94-DBFD-4173-B77A-27CCD0E36964}" srcOrd="6" destOrd="0" presId="urn:microsoft.com/office/officeart/2005/8/layout/vList2"/>
    <dgm:cxn modelId="{D7F8085C-B785-40EB-8B4B-24AAF75C3F49}" type="presParOf" srcId="{A49EDC14-92EF-4C82-A1B8-557F2B1ED25C}" destId="{B6E8E78F-D253-402B-B21B-C6908203B273}" srcOrd="7" destOrd="0" presId="urn:microsoft.com/office/officeart/2005/8/layout/vList2"/>
    <dgm:cxn modelId="{51D6212C-DB49-4A85-8633-DBA029BC58E1}" type="presParOf" srcId="{A49EDC14-92EF-4C82-A1B8-557F2B1ED25C}" destId="{80B194F2-5C99-426B-BC8D-63491CFAC934}" srcOrd="8" destOrd="0" presId="urn:microsoft.com/office/officeart/2005/8/layout/vList2"/>
    <dgm:cxn modelId="{750A8DAE-CAB4-459D-B9BC-6128A768E3F7}" type="presParOf" srcId="{A49EDC14-92EF-4C82-A1B8-557F2B1ED25C}" destId="{2CFDD8E9-1480-4CDE-B1E5-34E563B783C4}" srcOrd="9" destOrd="0" presId="urn:microsoft.com/office/officeart/2005/8/layout/vList2"/>
    <dgm:cxn modelId="{F424F30E-41F4-47A8-9975-00D9B71711E9}" type="presParOf" srcId="{A49EDC14-92EF-4C82-A1B8-557F2B1ED25C}" destId="{D74232DC-15A3-42AB-A8E9-9823ACE424D5}" srcOrd="10" destOrd="0" presId="urn:microsoft.com/office/officeart/2005/8/layout/vList2"/>
    <dgm:cxn modelId="{E780000A-E5CF-46D7-A7AC-90A3C966663F}" type="presParOf" srcId="{A49EDC14-92EF-4C82-A1B8-557F2B1ED25C}" destId="{2D578B64-DEB7-42AC-B842-355F3AAE71A3}" srcOrd="11" destOrd="0" presId="urn:microsoft.com/office/officeart/2005/8/layout/vList2"/>
    <dgm:cxn modelId="{69CEEC23-20E5-47EF-9490-000881AEFE7C}" type="presParOf" srcId="{A49EDC14-92EF-4C82-A1B8-557F2B1ED25C}" destId="{11A1A8F4-64B8-406E-9F9B-A825C8BEDCB5}" srcOrd="12" destOrd="0" presId="urn:microsoft.com/office/officeart/2005/8/layout/vList2"/>
    <dgm:cxn modelId="{FA93B733-316D-424A-BC71-742DE973D321}" type="presParOf" srcId="{A49EDC14-92EF-4C82-A1B8-557F2B1ED25C}" destId="{FE3A5C7C-E164-4E3E-9D79-98A60FB752C2}" srcOrd="13" destOrd="0" presId="urn:microsoft.com/office/officeart/2005/8/layout/vList2"/>
    <dgm:cxn modelId="{247D4FF2-AE53-4787-B8A0-BEADF7843C8E}" type="presParOf" srcId="{A49EDC14-92EF-4C82-A1B8-557F2B1ED25C}" destId="{BFD407DD-B411-410C-ABE9-6F8A8F2567DC}" srcOrd="14" destOrd="0" presId="urn:microsoft.com/office/officeart/2005/8/layout/vList2"/>
    <dgm:cxn modelId="{EC7D8A16-E532-457D-928A-7F54728F1157}" type="presParOf" srcId="{A49EDC14-92EF-4C82-A1B8-557F2B1ED25C}" destId="{C76E774A-32D7-40C0-8B37-94497E5D6779}" srcOrd="15" destOrd="0" presId="urn:microsoft.com/office/officeart/2005/8/layout/vList2"/>
    <dgm:cxn modelId="{15B1A791-827F-4FD2-A171-621A08115808}" type="presParOf" srcId="{A49EDC14-92EF-4C82-A1B8-557F2B1ED25C}" destId="{9E832E02-3B3B-4DF7-AC4B-A86322E69F6E}" srcOrd="16" destOrd="0" presId="urn:microsoft.com/office/officeart/2005/8/layout/vList2"/>
    <dgm:cxn modelId="{4D269C5F-5A77-46E0-9790-55A15C340174}" type="presParOf" srcId="{A49EDC14-92EF-4C82-A1B8-557F2B1ED25C}" destId="{E75E4FEE-95DB-4AB6-857E-5702DB5090D0}" srcOrd="17" destOrd="0" presId="urn:microsoft.com/office/officeart/2005/8/layout/vList2"/>
    <dgm:cxn modelId="{099FFE27-624D-4439-A884-A88BE6F6B3F1}" type="presParOf" srcId="{A49EDC14-92EF-4C82-A1B8-557F2B1ED25C}" destId="{4C72019A-3286-476F-A435-79BF807D8AD5}" srcOrd="18" destOrd="0" presId="urn:microsoft.com/office/officeart/2005/8/layout/vList2"/>
    <dgm:cxn modelId="{D72645EA-1864-44A7-9EA4-B8E8E8D7057A}" type="presParOf" srcId="{A49EDC14-92EF-4C82-A1B8-557F2B1ED25C}" destId="{A9FF0583-4D56-4744-966F-61CB3EFC86AC}" srcOrd="19" destOrd="0" presId="urn:microsoft.com/office/officeart/2005/8/layout/vList2"/>
    <dgm:cxn modelId="{69A0DD93-A065-4AF6-9099-51ED0BB66F6F}" type="presParOf" srcId="{A49EDC14-92EF-4C82-A1B8-557F2B1ED25C}" destId="{036E9B2B-61E1-4A9B-8358-8D75319BD1AB}" srcOrd="20" destOrd="0" presId="urn:microsoft.com/office/officeart/2005/8/layout/vList2"/>
    <dgm:cxn modelId="{9E600106-352C-4F26-9AFA-4037A5D5C50D}" type="presParOf" srcId="{A49EDC14-92EF-4C82-A1B8-557F2B1ED25C}" destId="{8595928C-A9E5-4058-9294-C6F3B8E24698}" srcOrd="21" destOrd="0" presId="urn:microsoft.com/office/officeart/2005/8/layout/vList2"/>
    <dgm:cxn modelId="{343B4C3C-2655-4CA5-8326-5E3C673D8D0D}" type="presParOf" srcId="{A49EDC14-92EF-4C82-A1B8-557F2B1ED25C}" destId="{38387AE6-7ABA-4319-B6CE-3AAEF34F772B}" srcOrd="2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88262795-1247-4411-BB1C-86CE0CE2B2D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C4FEA6-1169-4569-8BC2-9A131F8E23BC}">
      <dgm:prSet custT="1"/>
      <dgm:spPr/>
      <dgm:t>
        <a:bodyPr/>
        <a:lstStyle/>
        <a:p>
          <a:pPr rtl="0"/>
          <a:r>
            <a:rPr lang="en-US" sz="2000" dirty="0" smtClean="0">
              <a:latin typeface="Book Antiqua" pitchFamily="18" charset="0"/>
            </a:rPr>
            <a:t>What most designers and </a:t>
          </a:r>
          <a:r>
            <a:rPr lang="en-US" sz="2000" dirty="0" err="1" smtClean="0">
              <a:latin typeface="Book Antiqua" pitchFamily="18" charset="0"/>
            </a:rPr>
            <a:t>coursebook</a:t>
          </a:r>
          <a:r>
            <a:rPr lang="en-US" sz="2000" dirty="0" smtClean="0">
              <a:latin typeface="Book Antiqua" pitchFamily="18" charset="0"/>
            </a:rPr>
            <a:t> writers try to provide is a kind of </a:t>
          </a:r>
          <a:r>
            <a:rPr lang="en-US" sz="2800" b="1" i="0" dirty="0" smtClean="0">
              <a:latin typeface="Book Antiqua" pitchFamily="18" charset="0"/>
            </a:rPr>
            <a:t>multi-syllabus</a:t>
          </a:r>
          <a:r>
            <a:rPr lang="en-US" sz="2000" dirty="0" smtClean="0">
              <a:latin typeface="Book Antiqua" pitchFamily="18" charset="0"/>
            </a:rPr>
            <a:t> syllabus, </a:t>
          </a:r>
          <a:endParaRPr lang="tr-TR" sz="2000" dirty="0">
            <a:latin typeface="Book Antiqua" pitchFamily="18" charset="0"/>
          </a:endParaRPr>
        </a:p>
      </dgm:t>
    </dgm:pt>
    <dgm:pt modelId="{D2489E08-9F15-4D1C-BD39-293169CB4812}" type="parTrans" cxnId="{28CB6705-B811-4B22-8E1B-56414FEFA8D7}">
      <dgm:prSet/>
      <dgm:spPr/>
      <dgm:t>
        <a:bodyPr/>
        <a:lstStyle/>
        <a:p>
          <a:endParaRPr lang="en-US"/>
        </a:p>
      </dgm:t>
    </dgm:pt>
    <dgm:pt modelId="{83BB15AC-B20E-4267-BCB5-FC2622222EA2}" type="sibTrans" cxnId="{28CB6705-B811-4B22-8E1B-56414FEFA8D7}">
      <dgm:prSet/>
      <dgm:spPr/>
      <dgm:t>
        <a:bodyPr/>
        <a:lstStyle/>
        <a:p>
          <a:endParaRPr lang="en-US"/>
        </a:p>
      </dgm:t>
    </dgm:pt>
    <dgm:pt modelId="{0E470F23-D590-479F-BFDB-57BD513B9E33}">
      <dgm:prSet custT="1"/>
      <dgm:spPr/>
      <dgm:t>
        <a:bodyPr/>
        <a:lstStyle/>
        <a:p>
          <a:pPr rtl="0"/>
          <a:r>
            <a:rPr lang="en-US" sz="2000" dirty="0" smtClean="0">
              <a:latin typeface="Book Antiqua" pitchFamily="18" charset="0"/>
            </a:rPr>
            <a:t>An </a:t>
          </a:r>
          <a:r>
            <a:rPr lang="en-US" sz="2400" b="1" dirty="0" smtClean="0">
              <a:latin typeface="Book Antiqua" pitchFamily="18" charset="0"/>
            </a:rPr>
            <a:t>interlocking</a:t>
          </a:r>
          <a:r>
            <a:rPr lang="en-US" sz="2400" dirty="0" smtClean="0">
              <a:latin typeface="Book Antiqua" pitchFamily="18" charset="0"/>
            </a:rPr>
            <a:t> </a:t>
          </a:r>
          <a:r>
            <a:rPr lang="en-US" sz="2000" dirty="0" smtClean="0">
              <a:latin typeface="Book Antiqua" pitchFamily="18" charset="0"/>
            </a:rPr>
            <a:t>set of parameters for any particular level or point of study </a:t>
          </a:r>
          <a:endParaRPr lang="tr-TR" sz="2000" dirty="0">
            <a:latin typeface="Book Antiqua" pitchFamily="18" charset="0"/>
          </a:endParaRPr>
        </a:p>
      </dgm:t>
    </dgm:pt>
    <dgm:pt modelId="{9E533082-0682-4290-86A2-EA489E657D83}" type="parTrans" cxnId="{E1FDC3B2-83E8-4584-9B67-2715B84868F7}">
      <dgm:prSet/>
      <dgm:spPr/>
      <dgm:t>
        <a:bodyPr/>
        <a:lstStyle/>
        <a:p>
          <a:endParaRPr lang="en-US"/>
        </a:p>
      </dgm:t>
    </dgm:pt>
    <dgm:pt modelId="{625B3126-AB10-4F9A-90DB-1A2AA3BE9A4C}" type="sibTrans" cxnId="{E1FDC3B2-83E8-4584-9B67-2715B84868F7}">
      <dgm:prSet/>
      <dgm:spPr/>
      <dgm:t>
        <a:bodyPr/>
        <a:lstStyle/>
        <a:p>
          <a:endParaRPr lang="en-US"/>
        </a:p>
      </dgm:t>
    </dgm:pt>
    <dgm:pt modelId="{A0A16F10-4B4E-4679-9725-169884A19E59}">
      <dgm:prSet custT="1"/>
      <dgm:spPr/>
      <dgm:t>
        <a:bodyPr/>
        <a:lstStyle/>
        <a:p>
          <a:pPr rtl="0"/>
          <a:r>
            <a:rPr lang="en-US" sz="2000" dirty="0" smtClean="0">
              <a:latin typeface="Book Antiqua" pitchFamily="18" charset="0"/>
            </a:rPr>
            <a:t>which includes not only the categories discussed above, </a:t>
          </a:r>
          <a:endParaRPr lang="tr-TR" sz="2000" dirty="0">
            <a:latin typeface="Book Antiqua" pitchFamily="18" charset="0"/>
          </a:endParaRPr>
        </a:p>
      </dgm:t>
    </dgm:pt>
    <dgm:pt modelId="{1F56044F-68CB-4355-B1D6-C5CC7DCEEDB9}" type="parTrans" cxnId="{BAAAA303-866E-409C-86E0-F304A6249491}">
      <dgm:prSet/>
      <dgm:spPr/>
      <dgm:t>
        <a:bodyPr/>
        <a:lstStyle/>
        <a:p>
          <a:endParaRPr lang="en-US"/>
        </a:p>
      </dgm:t>
    </dgm:pt>
    <dgm:pt modelId="{9059251B-B642-42CD-80D6-E6B66B019D32}" type="sibTrans" cxnId="{BAAAA303-866E-409C-86E0-F304A6249491}">
      <dgm:prSet/>
      <dgm:spPr/>
      <dgm:t>
        <a:bodyPr/>
        <a:lstStyle/>
        <a:p>
          <a:endParaRPr lang="en-US"/>
        </a:p>
      </dgm:t>
    </dgm:pt>
    <dgm:pt modelId="{EE618412-4C9B-465B-93A1-C5C954129E21}">
      <dgm:prSet custT="1"/>
      <dgm:spPr/>
      <dgm:t>
        <a:bodyPr/>
        <a:lstStyle/>
        <a:p>
          <a:pPr rtl="0"/>
          <a:r>
            <a:rPr lang="en-US" sz="2000" dirty="0" smtClean="0">
              <a:latin typeface="Book Antiqua" pitchFamily="18" charset="0"/>
            </a:rPr>
            <a:t>but also issues of </a:t>
          </a:r>
          <a:r>
            <a:rPr lang="en-US" sz="2800" b="1" dirty="0" smtClean="0">
              <a:latin typeface="Book Antiqua" pitchFamily="18" charset="0"/>
            </a:rPr>
            <a:t>skills and pronunciation</a:t>
          </a:r>
          <a:r>
            <a:rPr lang="en-US" sz="2000" dirty="0" smtClean="0">
              <a:latin typeface="Book Antiqua" pitchFamily="18" charset="0"/>
            </a:rPr>
            <a:t>. </a:t>
          </a:r>
          <a:endParaRPr lang="tr-TR" sz="2000" dirty="0">
            <a:latin typeface="Book Antiqua" pitchFamily="18" charset="0"/>
          </a:endParaRPr>
        </a:p>
      </dgm:t>
    </dgm:pt>
    <dgm:pt modelId="{6B63728E-3EFD-4337-8EC3-E865114477DA}" type="parTrans" cxnId="{7FDF2778-AE88-4FC9-A18E-9F02A06F4033}">
      <dgm:prSet/>
      <dgm:spPr/>
      <dgm:t>
        <a:bodyPr/>
        <a:lstStyle/>
        <a:p>
          <a:endParaRPr lang="en-US"/>
        </a:p>
      </dgm:t>
    </dgm:pt>
    <dgm:pt modelId="{B1B24338-D512-47A5-A53B-E77EBF98639E}" type="sibTrans" cxnId="{7FDF2778-AE88-4FC9-A18E-9F02A06F4033}">
      <dgm:prSet/>
      <dgm:spPr/>
      <dgm:t>
        <a:bodyPr/>
        <a:lstStyle/>
        <a:p>
          <a:endParaRPr lang="en-US"/>
        </a:p>
      </dgm:t>
    </dgm:pt>
    <dgm:pt modelId="{D868E94C-8FE4-45AD-A91B-DC69E49E80F9}">
      <dgm:prSet custT="1"/>
      <dgm:spPr/>
      <dgm:t>
        <a:bodyPr/>
        <a:lstStyle/>
        <a:p>
          <a:pPr rtl="0"/>
          <a:r>
            <a:rPr lang="en-US" sz="2800" b="1" dirty="0" smtClean="0">
              <a:latin typeface="Book Antiqua" pitchFamily="18" charset="0"/>
            </a:rPr>
            <a:t>Grammar</a:t>
          </a:r>
          <a:r>
            <a:rPr lang="en-US" sz="2800" dirty="0" smtClean="0">
              <a:latin typeface="Book Antiqua" pitchFamily="18" charset="0"/>
            </a:rPr>
            <a:t> </a:t>
          </a:r>
          <a:r>
            <a:rPr lang="en-US" sz="2000" dirty="0" smtClean="0">
              <a:latin typeface="Book Antiqua" pitchFamily="18" charset="0"/>
            </a:rPr>
            <a:t>is seen essential syllabus frame around which other syllabuses are erected.</a:t>
          </a:r>
          <a:endParaRPr lang="tr-TR" sz="2000" dirty="0">
            <a:latin typeface="Book Antiqua" pitchFamily="18" charset="0"/>
          </a:endParaRPr>
        </a:p>
      </dgm:t>
    </dgm:pt>
    <dgm:pt modelId="{AF463F47-EE1B-4ECF-B2CF-0F1FD0E1F8D2}" type="parTrans" cxnId="{625E476F-30B5-4835-A15B-F9812281887B}">
      <dgm:prSet/>
      <dgm:spPr/>
      <dgm:t>
        <a:bodyPr/>
        <a:lstStyle/>
        <a:p>
          <a:endParaRPr lang="en-US"/>
        </a:p>
      </dgm:t>
    </dgm:pt>
    <dgm:pt modelId="{B57D938F-4CAC-40DD-BEA9-ED5EC0EAAC2C}" type="sibTrans" cxnId="{625E476F-30B5-4835-A15B-F9812281887B}">
      <dgm:prSet/>
      <dgm:spPr/>
      <dgm:t>
        <a:bodyPr/>
        <a:lstStyle/>
        <a:p>
          <a:endParaRPr lang="en-US"/>
        </a:p>
      </dgm:t>
    </dgm:pt>
    <dgm:pt modelId="{60DE7025-BC64-43D6-83D3-160460F32E31}">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b="1" dirty="0" smtClean="0">
              <a:latin typeface="Book Antiqua" pitchFamily="18" charset="0"/>
            </a:rPr>
            <a:t>Lesson stages: </a:t>
          </a:r>
          <a:endParaRPr lang="tr-TR" sz="2000" dirty="0">
            <a:latin typeface="Book Antiqua" pitchFamily="18" charset="0"/>
          </a:endParaRPr>
        </a:p>
      </dgm:t>
    </dgm:pt>
    <dgm:pt modelId="{49104A57-62E7-4160-9BEE-1EBA2372F804}" type="parTrans" cxnId="{4263EC94-1AF7-4531-94E6-ED086DDE2323}">
      <dgm:prSet/>
      <dgm:spPr/>
      <dgm:t>
        <a:bodyPr/>
        <a:lstStyle/>
        <a:p>
          <a:endParaRPr lang="en-US"/>
        </a:p>
      </dgm:t>
    </dgm:pt>
    <dgm:pt modelId="{19936EF6-DB9E-4CC8-BFD8-AC048B483BA1}" type="sibTrans" cxnId="{4263EC94-1AF7-4531-94E6-ED086DDE2323}">
      <dgm:prSet/>
      <dgm:spPr/>
      <dgm:t>
        <a:bodyPr/>
        <a:lstStyle/>
        <a:p>
          <a:endParaRPr lang="en-US"/>
        </a:p>
      </dgm:t>
    </dgm:pt>
    <dgm:pt modelId="{3AF3D4BE-B141-4A4F-BFEE-4221D40F347B}">
      <dgm:prSet custT="1"/>
      <dgm:spPr/>
      <dgm:t>
        <a:bodyPr/>
        <a:lstStyle/>
        <a:p>
          <a:pPr rtl="0"/>
          <a:r>
            <a:rPr lang="en-US" sz="2000" dirty="0" smtClean="0">
              <a:latin typeface="Book Antiqua" pitchFamily="18" charset="0"/>
            </a:rPr>
            <a:t>how one activity leads into another is a matter of how different parts or stages of a lesson hang together. </a:t>
          </a:r>
          <a:endParaRPr lang="tr-TR" sz="2000" dirty="0">
            <a:latin typeface="Book Antiqua" pitchFamily="18" charset="0"/>
          </a:endParaRPr>
        </a:p>
      </dgm:t>
    </dgm:pt>
    <dgm:pt modelId="{5007142E-C6D5-499D-A394-32C0A66E58BA}" type="parTrans" cxnId="{C6DDA9B4-CED1-4E00-A199-61ED4FB0B402}">
      <dgm:prSet/>
      <dgm:spPr/>
      <dgm:t>
        <a:bodyPr/>
        <a:lstStyle/>
        <a:p>
          <a:endParaRPr lang="en-US"/>
        </a:p>
      </dgm:t>
    </dgm:pt>
    <dgm:pt modelId="{7A0FF68E-6003-4749-9E62-B74B8C8DE267}" type="sibTrans" cxnId="{C6DDA9B4-CED1-4E00-A199-61ED4FB0B402}">
      <dgm:prSet/>
      <dgm:spPr/>
      <dgm:t>
        <a:bodyPr/>
        <a:lstStyle/>
        <a:p>
          <a:endParaRPr lang="en-US"/>
        </a:p>
      </dgm:t>
    </dgm:pt>
    <dgm:pt modelId="{8636A5C5-F1AF-4979-9E67-08F09FDE9733}">
      <dgm:prSet custT="1"/>
      <dgm:spPr/>
      <dgm:t>
        <a:bodyPr/>
        <a:lstStyle/>
        <a:p>
          <a:pPr rtl="0"/>
          <a:r>
            <a:rPr lang="en-US" sz="2000" dirty="0" smtClean="0">
              <a:latin typeface="Book Antiqua" pitchFamily="18" charset="0"/>
            </a:rPr>
            <a:t>Sts need to know</a:t>
          </a:r>
          <a:r>
            <a:rPr lang="tr-TR" sz="2000" dirty="0" smtClean="0">
              <a:latin typeface="Book Antiqua" pitchFamily="18" charset="0"/>
            </a:rPr>
            <a:t> </a:t>
          </a:r>
          <a:r>
            <a:rPr lang="en-US" sz="2000" dirty="0" smtClean="0">
              <a:latin typeface="Book Antiqua" pitchFamily="18" charset="0"/>
            </a:rPr>
            <a:t>when one stage has finished and another is about to begin. </a:t>
          </a:r>
          <a:endParaRPr lang="tr-TR" sz="2000" dirty="0">
            <a:latin typeface="Book Antiqua" pitchFamily="18" charset="0"/>
          </a:endParaRPr>
        </a:p>
      </dgm:t>
    </dgm:pt>
    <dgm:pt modelId="{CBDFC6CD-3E68-40E9-BF2E-2C467539D76C}" type="parTrans" cxnId="{4014ADFE-3E43-44C1-9A3A-25E8F9E4C198}">
      <dgm:prSet/>
      <dgm:spPr/>
      <dgm:t>
        <a:bodyPr/>
        <a:lstStyle/>
        <a:p>
          <a:endParaRPr lang="en-US"/>
        </a:p>
      </dgm:t>
    </dgm:pt>
    <dgm:pt modelId="{A41EAE5D-D138-4224-B398-0BB6451DE78E}" type="sibTrans" cxnId="{4014ADFE-3E43-44C1-9A3A-25E8F9E4C198}">
      <dgm:prSet/>
      <dgm:spPr/>
      <dgm:t>
        <a:bodyPr/>
        <a:lstStyle/>
        <a:p>
          <a:endParaRPr lang="en-US"/>
        </a:p>
      </dgm:t>
    </dgm:pt>
    <dgm:pt modelId="{0BEF6A5B-F0B2-4EEB-84A8-7F326413BD45}">
      <dgm:prSet custT="1"/>
      <dgm:spPr/>
      <dgm:t>
        <a:bodyPr/>
        <a:lstStyle/>
        <a:p>
          <a:pPr rtl="0"/>
          <a:r>
            <a:rPr lang="en-US" sz="2000" dirty="0" smtClean="0">
              <a:latin typeface="Book Antiqua" pitchFamily="18" charset="0"/>
            </a:rPr>
            <a:t>This involves drawing their attention to what is going to happen next,</a:t>
          </a:r>
          <a:r>
            <a:rPr lang="tr-TR" sz="2000" dirty="0" smtClean="0">
              <a:latin typeface="Book Antiqua" pitchFamily="18" charset="0"/>
            </a:rPr>
            <a:t>                   </a:t>
          </a:r>
          <a:r>
            <a:rPr lang="en-US" sz="2000" dirty="0" smtClean="0">
              <a:latin typeface="Book Antiqua" pitchFamily="18" charset="0"/>
            </a:rPr>
            <a:t> by making summarizing comments, and writing the different stages to board.</a:t>
          </a:r>
          <a:endParaRPr lang="tr-TR" sz="2000" dirty="0">
            <a:latin typeface="Book Antiqua" pitchFamily="18" charset="0"/>
          </a:endParaRPr>
        </a:p>
      </dgm:t>
    </dgm:pt>
    <dgm:pt modelId="{8D7ACDAC-4D41-4B1A-9C90-9F2547502E19}" type="parTrans" cxnId="{3F1FD382-3BB5-4EF6-9F67-3A4BB253A7D1}">
      <dgm:prSet/>
      <dgm:spPr/>
      <dgm:t>
        <a:bodyPr/>
        <a:lstStyle/>
        <a:p>
          <a:endParaRPr lang="en-US"/>
        </a:p>
      </dgm:t>
    </dgm:pt>
    <dgm:pt modelId="{FA9FB648-5712-4EF1-9601-25819431F559}" type="sibTrans" cxnId="{3F1FD382-3BB5-4EF6-9F67-3A4BB253A7D1}">
      <dgm:prSet/>
      <dgm:spPr/>
      <dgm:t>
        <a:bodyPr/>
        <a:lstStyle/>
        <a:p>
          <a:endParaRPr lang="en-US"/>
        </a:p>
      </dgm:t>
    </dgm:pt>
    <dgm:pt modelId="{07B84F66-5CCE-4E83-8ABB-AB6292FDA577}" type="pres">
      <dgm:prSet presAssocID="{88262795-1247-4411-BB1C-86CE0CE2B2D6}" presName="linear" presStyleCnt="0">
        <dgm:presLayoutVars>
          <dgm:animLvl val="lvl"/>
          <dgm:resizeHandles val="exact"/>
        </dgm:presLayoutVars>
      </dgm:prSet>
      <dgm:spPr/>
      <dgm:t>
        <a:bodyPr/>
        <a:lstStyle/>
        <a:p>
          <a:endParaRPr lang="en-US"/>
        </a:p>
      </dgm:t>
    </dgm:pt>
    <dgm:pt modelId="{298B76A3-BC67-4264-A844-D2CA5E678970}" type="pres">
      <dgm:prSet presAssocID="{EFC4FEA6-1169-4569-8BC2-9A131F8E23BC}" presName="parentText" presStyleLbl="node1" presStyleIdx="0" presStyleCnt="9">
        <dgm:presLayoutVars>
          <dgm:chMax val="0"/>
          <dgm:bulletEnabled val="1"/>
        </dgm:presLayoutVars>
      </dgm:prSet>
      <dgm:spPr/>
      <dgm:t>
        <a:bodyPr/>
        <a:lstStyle/>
        <a:p>
          <a:endParaRPr lang="en-US"/>
        </a:p>
      </dgm:t>
    </dgm:pt>
    <dgm:pt modelId="{A823B64B-F8E5-4DCE-9C00-A490D0AADAC1}" type="pres">
      <dgm:prSet presAssocID="{83BB15AC-B20E-4267-BCB5-FC2622222EA2}" presName="spacer" presStyleCnt="0"/>
      <dgm:spPr/>
    </dgm:pt>
    <dgm:pt modelId="{0F951936-0AF9-470C-AE45-675376AEFC51}" type="pres">
      <dgm:prSet presAssocID="{0E470F23-D590-479F-BFDB-57BD513B9E33}" presName="parentText" presStyleLbl="node1" presStyleIdx="1" presStyleCnt="9">
        <dgm:presLayoutVars>
          <dgm:chMax val="0"/>
          <dgm:bulletEnabled val="1"/>
        </dgm:presLayoutVars>
      </dgm:prSet>
      <dgm:spPr/>
      <dgm:t>
        <a:bodyPr/>
        <a:lstStyle/>
        <a:p>
          <a:endParaRPr lang="en-US"/>
        </a:p>
      </dgm:t>
    </dgm:pt>
    <dgm:pt modelId="{FD3D3FB4-00C6-4F26-8141-1EEA0D172B84}" type="pres">
      <dgm:prSet presAssocID="{625B3126-AB10-4F9A-90DB-1A2AA3BE9A4C}" presName="spacer" presStyleCnt="0"/>
      <dgm:spPr/>
    </dgm:pt>
    <dgm:pt modelId="{FBCE2136-6B50-4B17-9476-6F8631F97438}" type="pres">
      <dgm:prSet presAssocID="{A0A16F10-4B4E-4679-9725-169884A19E59}" presName="parentText" presStyleLbl="node1" presStyleIdx="2" presStyleCnt="9">
        <dgm:presLayoutVars>
          <dgm:chMax val="0"/>
          <dgm:bulletEnabled val="1"/>
        </dgm:presLayoutVars>
      </dgm:prSet>
      <dgm:spPr/>
      <dgm:t>
        <a:bodyPr/>
        <a:lstStyle/>
        <a:p>
          <a:endParaRPr lang="en-US"/>
        </a:p>
      </dgm:t>
    </dgm:pt>
    <dgm:pt modelId="{880F959A-0EE0-4161-B9AF-AFD093DFF11A}" type="pres">
      <dgm:prSet presAssocID="{9059251B-B642-42CD-80D6-E6B66B019D32}" presName="spacer" presStyleCnt="0"/>
      <dgm:spPr/>
    </dgm:pt>
    <dgm:pt modelId="{6D872B82-E29A-413A-BAEC-A8866D346368}" type="pres">
      <dgm:prSet presAssocID="{EE618412-4C9B-465B-93A1-C5C954129E21}" presName="parentText" presStyleLbl="node1" presStyleIdx="3" presStyleCnt="9">
        <dgm:presLayoutVars>
          <dgm:chMax val="0"/>
          <dgm:bulletEnabled val="1"/>
        </dgm:presLayoutVars>
      </dgm:prSet>
      <dgm:spPr/>
      <dgm:t>
        <a:bodyPr/>
        <a:lstStyle/>
        <a:p>
          <a:endParaRPr lang="en-US"/>
        </a:p>
      </dgm:t>
    </dgm:pt>
    <dgm:pt modelId="{1B5A54CE-5BA2-48E0-83A0-DD55F84F4F01}" type="pres">
      <dgm:prSet presAssocID="{B1B24338-D512-47A5-A53B-E77EBF98639E}" presName="spacer" presStyleCnt="0"/>
      <dgm:spPr/>
    </dgm:pt>
    <dgm:pt modelId="{CB8166FA-FE82-4A30-8F73-73EB59D39FAB}" type="pres">
      <dgm:prSet presAssocID="{D868E94C-8FE4-45AD-A91B-DC69E49E80F9}" presName="parentText" presStyleLbl="node1" presStyleIdx="4" presStyleCnt="9">
        <dgm:presLayoutVars>
          <dgm:chMax val="0"/>
          <dgm:bulletEnabled val="1"/>
        </dgm:presLayoutVars>
      </dgm:prSet>
      <dgm:spPr/>
      <dgm:t>
        <a:bodyPr/>
        <a:lstStyle/>
        <a:p>
          <a:endParaRPr lang="en-US"/>
        </a:p>
      </dgm:t>
    </dgm:pt>
    <dgm:pt modelId="{F4865F41-910D-4B5F-B0FE-B64F1B0B815A}" type="pres">
      <dgm:prSet presAssocID="{B57D938F-4CAC-40DD-BEA9-ED5EC0EAAC2C}" presName="spacer" presStyleCnt="0"/>
      <dgm:spPr/>
    </dgm:pt>
    <dgm:pt modelId="{C338C28F-6AD6-4CDA-ABC0-04C31321A130}" type="pres">
      <dgm:prSet presAssocID="{60DE7025-BC64-43D6-83D3-160460F32E31}" presName="parentText" presStyleLbl="node1" presStyleIdx="5" presStyleCnt="9" custScaleY="63208">
        <dgm:presLayoutVars>
          <dgm:chMax val="0"/>
          <dgm:bulletEnabled val="1"/>
        </dgm:presLayoutVars>
      </dgm:prSet>
      <dgm:spPr/>
      <dgm:t>
        <a:bodyPr/>
        <a:lstStyle/>
        <a:p>
          <a:endParaRPr lang="en-US"/>
        </a:p>
      </dgm:t>
    </dgm:pt>
    <dgm:pt modelId="{53794E7E-5FB4-46EA-8AD4-75D51A975864}" type="pres">
      <dgm:prSet presAssocID="{19936EF6-DB9E-4CC8-BFD8-AC048B483BA1}" presName="spacer" presStyleCnt="0"/>
      <dgm:spPr/>
    </dgm:pt>
    <dgm:pt modelId="{65535B26-FA3B-46FF-BEFD-D93FA9D70062}" type="pres">
      <dgm:prSet presAssocID="{3AF3D4BE-B141-4A4F-BFEE-4221D40F347B}" presName="parentText" presStyleLbl="node1" presStyleIdx="6" presStyleCnt="9">
        <dgm:presLayoutVars>
          <dgm:chMax val="0"/>
          <dgm:bulletEnabled val="1"/>
        </dgm:presLayoutVars>
      </dgm:prSet>
      <dgm:spPr/>
      <dgm:t>
        <a:bodyPr/>
        <a:lstStyle/>
        <a:p>
          <a:endParaRPr lang="en-US"/>
        </a:p>
      </dgm:t>
    </dgm:pt>
    <dgm:pt modelId="{BAE8DAB5-203A-440C-B967-0DA5F838A3DC}" type="pres">
      <dgm:prSet presAssocID="{7A0FF68E-6003-4749-9E62-B74B8C8DE267}" presName="spacer" presStyleCnt="0"/>
      <dgm:spPr/>
    </dgm:pt>
    <dgm:pt modelId="{02A72DB0-2AC9-4502-A9C5-39BC083CB00A}" type="pres">
      <dgm:prSet presAssocID="{8636A5C5-F1AF-4979-9E67-08F09FDE9733}" presName="parentText" presStyleLbl="node1" presStyleIdx="7" presStyleCnt="9">
        <dgm:presLayoutVars>
          <dgm:chMax val="0"/>
          <dgm:bulletEnabled val="1"/>
        </dgm:presLayoutVars>
      </dgm:prSet>
      <dgm:spPr/>
      <dgm:t>
        <a:bodyPr/>
        <a:lstStyle/>
        <a:p>
          <a:endParaRPr lang="en-US"/>
        </a:p>
      </dgm:t>
    </dgm:pt>
    <dgm:pt modelId="{3A85614C-A65E-48B7-945A-2B871E8C05FE}" type="pres">
      <dgm:prSet presAssocID="{A41EAE5D-D138-4224-B398-0BB6451DE78E}" presName="spacer" presStyleCnt="0"/>
      <dgm:spPr/>
    </dgm:pt>
    <dgm:pt modelId="{4759E26C-FCC8-456F-B0E6-89A24AE3E7E4}" type="pres">
      <dgm:prSet presAssocID="{0BEF6A5B-F0B2-4EEB-84A8-7F326413BD45}" presName="parentText" presStyleLbl="node1" presStyleIdx="8" presStyleCnt="9" custScaleY="130540">
        <dgm:presLayoutVars>
          <dgm:chMax val="0"/>
          <dgm:bulletEnabled val="1"/>
        </dgm:presLayoutVars>
      </dgm:prSet>
      <dgm:spPr/>
      <dgm:t>
        <a:bodyPr/>
        <a:lstStyle/>
        <a:p>
          <a:endParaRPr lang="en-US"/>
        </a:p>
      </dgm:t>
    </dgm:pt>
  </dgm:ptLst>
  <dgm:cxnLst>
    <dgm:cxn modelId="{BAAAA303-866E-409C-86E0-F304A6249491}" srcId="{88262795-1247-4411-BB1C-86CE0CE2B2D6}" destId="{A0A16F10-4B4E-4679-9725-169884A19E59}" srcOrd="2" destOrd="0" parTransId="{1F56044F-68CB-4355-B1D6-C5CC7DCEEDB9}" sibTransId="{9059251B-B642-42CD-80D6-E6B66B019D32}"/>
    <dgm:cxn modelId="{4014ADFE-3E43-44C1-9A3A-25E8F9E4C198}" srcId="{88262795-1247-4411-BB1C-86CE0CE2B2D6}" destId="{8636A5C5-F1AF-4979-9E67-08F09FDE9733}" srcOrd="7" destOrd="0" parTransId="{CBDFC6CD-3E68-40E9-BF2E-2C467539D76C}" sibTransId="{A41EAE5D-D138-4224-B398-0BB6451DE78E}"/>
    <dgm:cxn modelId="{5D9D1ABF-95CF-4B09-80E5-1EE802B521C5}" type="presOf" srcId="{3AF3D4BE-B141-4A4F-BFEE-4221D40F347B}" destId="{65535B26-FA3B-46FF-BEFD-D93FA9D70062}" srcOrd="0" destOrd="0" presId="urn:microsoft.com/office/officeart/2005/8/layout/vList2"/>
    <dgm:cxn modelId="{8AB1F3B4-E7B5-495F-8DDC-FC602A797FAE}" type="presOf" srcId="{EE618412-4C9B-465B-93A1-C5C954129E21}" destId="{6D872B82-E29A-413A-BAEC-A8866D346368}" srcOrd="0" destOrd="0" presId="urn:microsoft.com/office/officeart/2005/8/layout/vList2"/>
    <dgm:cxn modelId="{A5AE8034-6D82-4893-86E8-01C2BF08F6BF}" type="presOf" srcId="{EFC4FEA6-1169-4569-8BC2-9A131F8E23BC}" destId="{298B76A3-BC67-4264-A844-D2CA5E678970}" srcOrd="0" destOrd="0" presId="urn:microsoft.com/office/officeart/2005/8/layout/vList2"/>
    <dgm:cxn modelId="{4263EC94-1AF7-4531-94E6-ED086DDE2323}" srcId="{88262795-1247-4411-BB1C-86CE0CE2B2D6}" destId="{60DE7025-BC64-43D6-83D3-160460F32E31}" srcOrd="5" destOrd="0" parTransId="{49104A57-62E7-4160-9BEE-1EBA2372F804}" sibTransId="{19936EF6-DB9E-4CC8-BFD8-AC048B483BA1}"/>
    <dgm:cxn modelId="{427C80A3-262B-42D3-92A5-0B00D4E7681A}" type="presOf" srcId="{D868E94C-8FE4-45AD-A91B-DC69E49E80F9}" destId="{CB8166FA-FE82-4A30-8F73-73EB59D39FAB}" srcOrd="0" destOrd="0" presId="urn:microsoft.com/office/officeart/2005/8/layout/vList2"/>
    <dgm:cxn modelId="{CFA3D0DC-4480-4772-A293-B8AF0CB8FF46}" type="presOf" srcId="{A0A16F10-4B4E-4679-9725-169884A19E59}" destId="{FBCE2136-6B50-4B17-9476-6F8631F97438}" srcOrd="0" destOrd="0" presId="urn:microsoft.com/office/officeart/2005/8/layout/vList2"/>
    <dgm:cxn modelId="{A16EF84E-1722-4CAB-8650-D1ED1CABFE1B}" type="presOf" srcId="{0BEF6A5B-F0B2-4EEB-84A8-7F326413BD45}" destId="{4759E26C-FCC8-456F-B0E6-89A24AE3E7E4}" srcOrd="0" destOrd="0" presId="urn:microsoft.com/office/officeart/2005/8/layout/vList2"/>
    <dgm:cxn modelId="{625E476F-30B5-4835-A15B-F9812281887B}" srcId="{88262795-1247-4411-BB1C-86CE0CE2B2D6}" destId="{D868E94C-8FE4-45AD-A91B-DC69E49E80F9}" srcOrd="4" destOrd="0" parTransId="{AF463F47-EE1B-4ECF-B2CF-0F1FD0E1F8D2}" sibTransId="{B57D938F-4CAC-40DD-BEA9-ED5EC0EAAC2C}"/>
    <dgm:cxn modelId="{B15B2BA8-98E7-4574-8CBA-FC8DE89F6F2A}" type="presOf" srcId="{0E470F23-D590-479F-BFDB-57BD513B9E33}" destId="{0F951936-0AF9-470C-AE45-675376AEFC51}" srcOrd="0" destOrd="0" presId="urn:microsoft.com/office/officeart/2005/8/layout/vList2"/>
    <dgm:cxn modelId="{E7FE7A84-8C38-4117-BF01-B77B31DB5D52}" type="presOf" srcId="{8636A5C5-F1AF-4979-9E67-08F09FDE9733}" destId="{02A72DB0-2AC9-4502-A9C5-39BC083CB00A}" srcOrd="0" destOrd="0" presId="urn:microsoft.com/office/officeart/2005/8/layout/vList2"/>
    <dgm:cxn modelId="{E8DD2D08-C261-43EE-830C-730DDDC55C19}" type="presOf" srcId="{88262795-1247-4411-BB1C-86CE0CE2B2D6}" destId="{07B84F66-5CCE-4E83-8ABB-AB6292FDA577}" srcOrd="0" destOrd="0" presId="urn:microsoft.com/office/officeart/2005/8/layout/vList2"/>
    <dgm:cxn modelId="{E1FDC3B2-83E8-4584-9B67-2715B84868F7}" srcId="{88262795-1247-4411-BB1C-86CE0CE2B2D6}" destId="{0E470F23-D590-479F-BFDB-57BD513B9E33}" srcOrd="1" destOrd="0" parTransId="{9E533082-0682-4290-86A2-EA489E657D83}" sibTransId="{625B3126-AB10-4F9A-90DB-1A2AA3BE9A4C}"/>
    <dgm:cxn modelId="{3F1FD382-3BB5-4EF6-9F67-3A4BB253A7D1}" srcId="{88262795-1247-4411-BB1C-86CE0CE2B2D6}" destId="{0BEF6A5B-F0B2-4EEB-84A8-7F326413BD45}" srcOrd="8" destOrd="0" parTransId="{8D7ACDAC-4D41-4B1A-9C90-9F2547502E19}" sibTransId="{FA9FB648-5712-4EF1-9601-25819431F559}"/>
    <dgm:cxn modelId="{7FDF2778-AE88-4FC9-A18E-9F02A06F4033}" srcId="{88262795-1247-4411-BB1C-86CE0CE2B2D6}" destId="{EE618412-4C9B-465B-93A1-C5C954129E21}" srcOrd="3" destOrd="0" parTransId="{6B63728E-3EFD-4337-8EC3-E865114477DA}" sibTransId="{B1B24338-D512-47A5-A53B-E77EBF98639E}"/>
    <dgm:cxn modelId="{C6DDA9B4-CED1-4E00-A199-61ED4FB0B402}" srcId="{88262795-1247-4411-BB1C-86CE0CE2B2D6}" destId="{3AF3D4BE-B141-4A4F-BFEE-4221D40F347B}" srcOrd="6" destOrd="0" parTransId="{5007142E-C6D5-499D-A394-32C0A66E58BA}" sibTransId="{7A0FF68E-6003-4749-9E62-B74B8C8DE267}"/>
    <dgm:cxn modelId="{5699D3C3-E578-42F8-A7E7-651FBF096FBA}" type="presOf" srcId="{60DE7025-BC64-43D6-83D3-160460F32E31}" destId="{C338C28F-6AD6-4CDA-ABC0-04C31321A130}" srcOrd="0" destOrd="0" presId="urn:microsoft.com/office/officeart/2005/8/layout/vList2"/>
    <dgm:cxn modelId="{28CB6705-B811-4B22-8E1B-56414FEFA8D7}" srcId="{88262795-1247-4411-BB1C-86CE0CE2B2D6}" destId="{EFC4FEA6-1169-4569-8BC2-9A131F8E23BC}" srcOrd="0" destOrd="0" parTransId="{D2489E08-9F15-4D1C-BD39-293169CB4812}" sibTransId="{83BB15AC-B20E-4267-BCB5-FC2622222EA2}"/>
    <dgm:cxn modelId="{21DE03E5-DF10-4CC9-9E01-B8A0603081EE}" type="presParOf" srcId="{07B84F66-5CCE-4E83-8ABB-AB6292FDA577}" destId="{298B76A3-BC67-4264-A844-D2CA5E678970}" srcOrd="0" destOrd="0" presId="urn:microsoft.com/office/officeart/2005/8/layout/vList2"/>
    <dgm:cxn modelId="{9AD3E058-4976-41F5-AEB2-A842EFB559DD}" type="presParOf" srcId="{07B84F66-5CCE-4E83-8ABB-AB6292FDA577}" destId="{A823B64B-F8E5-4DCE-9C00-A490D0AADAC1}" srcOrd="1" destOrd="0" presId="urn:microsoft.com/office/officeart/2005/8/layout/vList2"/>
    <dgm:cxn modelId="{1AB63E7F-E6DC-4E80-87DE-299FB68EE813}" type="presParOf" srcId="{07B84F66-5CCE-4E83-8ABB-AB6292FDA577}" destId="{0F951936-0AF9-470C-AE45-675376AEFC51}" srcOrd="2" destOrd="0" presId="urn:microsoft.com/office/officeart/2005/8/layout/vList2"/>
    <dgm:cxn modelId="{B02FECF8-A419-4C20-AE53-740336F7BACB}" type="presParOf" srcId="{07B84F66-5CCE-4E83-8ABB-AB6292FDA577}" destId="{FD3D3FB4-00C6-4F26-8141-1EEA0D172B84}" srcOrd="3" destOrd="0" presId="urn:microsoft.com/office/officeart/2005/8/layout/vList2"/>
    <dgm:cxn modelId="{072C8E37-73E4-4B21-81FB-54BA16D1D510}" type="presParOf" srcId="{07B84F66-5CCE-4E83-8ABB-AB6292FDA577}" destId="{FBCE2136-6B50-4B17-9476-6F8631F97438}" srcOrd="4" destOrd="0" presId="urn:microsoft.com/office/officeart/2005/8/layout/vList2"/>
    <dgm:cxn modelId="{E86D9A4A-B318-4F10-9578-20AC3B3A7EA3}" type="presParOf" srcId="{07B84F66-5CCE-4E83-8ABB-AB6292FDA577}" destId="{880F959A-0EE0-4161-B9AF-AFD093DFF11A}" srcOrd="5" destOrd="0" presId="urn:microsoft.com/office/officeart/2005/8/layout/vList2"/>
    <dgm:cxn modelId="{18F94132-6249-4E14-9ECA-A2CF79D06D97}" type="presParOf" srcId="{07B84F66-5CCE-4E83-8ABB-AB6292FDA577}" destId="{6D872B82-E29A-413A-BAEC-A8866D346368}" srcOrd="6" destOrd="0" presId="urn:microsoft.com/office/officeart/2005/8/layout/vList2"/>
    <dgm:cxn modelId="{654A957D-3858-4DB3-AE85-1153D696943C}" type="presParOf" srcId="{07B84F66-5CCE-4E83-8ABB-AB6292FDA577}" destId="{1B5A54CE-5BA2-48E0-83A0-DD55F84F4F01}" srcOrd="7" destOrd="0" presId="urn:microsoft.com/office/officeart/2005/8/layout/vList2"/>
    <dgm:cxn modelId="{73017308-3D8F-4F37-87EE-7C94DC014403}" type="presParOf" srcId="{07B84F66-5CCE-4E83-8ABB-AB6292FDA577}" destId="{CB8166FA-FE82-4A30-8F73-73EB59D39FAB}" srcOrd="8" destOrd="0" presId="urn:microsoft.com/office/officeart/2005/8/layout/vList2"/>
    <dgm:cxn modelId="{F975541E-DED2-42B2-B8E2-85EC2104FFD8}" type="presParOf" srcId="{07B84F66-5CCE-4E83-8ABB-AB6292FDA577}" destId="{F4865F41-910D-4B5F-B0FE-B64F1B0B815A}" srcOrd="9" destOrd="0" presId="urn:microsoft.com/office/officeart/2005/8/layout/vList2"/>
    <dgm:cxn modelId="{AE9952EA-04D2-4605-BA6C-95562E2A291A}" type="presParOf" srcId="{07B84F66-5CCE-4E83-8ABB-AB6292FDA577}" destId="{C338C28F-6AD6-4CDA-ABC0-04C31321A130}" srcOrd="10" destOrd="0" presId="urn:microsoft.com/office/officeart/2005/8/layout/vList2"/>
    <dgm:cxn modelId="{F21FB94D-612C-4E35-8CEA-36EAA23F9E44}" type="presParOf" srcId="{07B84F66-5CCE-4E83-8ABB-AB6292FDA577}" destId="{53794E7E-5FB4-46EA-8AD4-75D51A975864}" srcOrd="11" destOrd="0" presId="urn:microsoft.com/office/officeart/2005/8/layout/vList2"/>
    <dgm:cxn modelId="{7C4FAB46-8BCE-43F0-B0F1-D650841EC7F9}" type="presParOf" srcId="{07B84F66-5CCE-4E83-8ABB-AB6292FDA577}" destId="{65535B26-FA3B-46FF-BEFD-D93FA9D70062}" srcOrd="12" destOrd="0" presId="urn:microsoft.com/office/officeart/2005/8/layout/vList2"/>
    <dgm:cxn modelId="{F0FB2D40-2042-4397-ADA1-C02D02584FE2}" type="presParOf" srcId="{07B84F66-5CCE-4E83-8ABB-AB6292FDA577}" destId="{BAE8DAB5-203A-440C-B967-0DA5F838A3DC}" srcOrd="13" destOrd="0" presId="urn:microsoft.com/office/officeart/2005/8/layout/vList2"/>
    <dgm:cxn modelId="{32D8BFF4-F0C8-4453-A7D6-7849334380F5}" type="presParOf" srcId="{07B84F66-5CCE-4E83-8ABB-AB6292FDA577}" destId="{02A72DB0-2AC9-4502-A9C5-39BC083CB00A}" srcOrd="14" destOrd="0" presId="urn:microsoft.com/office/officeart/2005/8/layout/vList2"/>
    <dgm:cxn modelId="{A29EF08D-6140-417E-9857-20F09C946E9B}" type="presParOf" srcId="{07B84F66-5CCE-4E83-8ABB-AB6292FDA577}" destId="{3A85614C-A65E-48B7-945A-2B871E8C05FE}" srcOrd="15" destOrd="0" presId="urn:microsoft.com/office/officeart/2005/8/layout/vList2"/>
    <dgm:cxn modelId="{6281E88D-79E0-4C85-B829-BDF2AD69FA21}" type="presParOf" srcId="{07B84F66-5CCE-4E83-8ABB-AB6292FDA577}" destId="{4759E26C-FCC8-456F-B0E6-89A24AE3E7E4}" srcOrd="1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F07A5524-7FAF-4B1A-BB13-D7B070D9FE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50FA870-CBD1-4364-8352-5EF0806788C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b="1" dirty="0" smtClean="0">
              <a:latin typeface="Book Antiqua" pitchFamily="18" charset="0"/>
            </a:rPr>
            <a:t>B3. Making the plan formal: background elements</a:t>
          </a:r>
          <a:endParaRPr lang="tr-TR" sz="2000" dirty="0">
            <a:latin typeface="Book Antiqua" pitchFamily="18" charset="0"/>
          </a:endParaRPr>
        </a:p>
      </dgm:t>
    </dgm:pt>
    <dgm:pt modelId="{2230DCDD-5D4F-41E3-83E3-B896E7949DC0}" type="parTrans" cxnId="{567DD977-BAB5-4F27-B890-AEEF4571E6AB}">
      <dgm:prSet/>
      <dgm:spPr/>
      <dgm:t>
        <a:bodyPr/>
        <a:lstStyle/>
        <a:p>
          <a:endParaRPr lang="en-US"/>
        </a:p>
      </dgm:t>
    </dgm:pt>
    <dgm:pt modelId="{6A2A4AB2-38EA-4811-821E-BE40C9CFF457}" type="sibTrans" cxnId="{567DD977-BAB5-4F27-B890-AEEF4571E6AB}">
      <dgm:prSet/>
      <dgm:spPr/>
      <dgm:t>
        <a:bodyPr/>
        <a:lstStyle/>
        <a:p>
          <a:endParaRPr lang="en-US"/>
        </a:p>
      </dgm:t>
    </dgm:pt>
    <dgm:pt modelId="{952588F7-74A5-4D94-A1AC-06838056E005}">
      <dgm:prSet custT="1"/>
      <dgm:spPr/>
      <dgm:t>
        <a:bodyPr/>
        <a:lstStyle/>
        <a:p>
          <a:pPr rtl="0"/>
          <a:r>
            <a:rPr lang="en-US" sz="2000" dirty="0" smtClean="0">
              <a:latin typeface="Book Antiqua" pitchFamily="18" charset="0"/>
            </a:rPr>
            <a:t>Certain elements:</a:t>
          </a:r>
          <a:endParaRPr lang="tr-TR" sz="2000" dirty="0">
            <a:latin typeface="Book Antiqua" pitchFamily="18" charset="0"/>
          </a:endParaRPr>
        </a:p>
      </dgm:t>
    </dgm:pt>
    <dgm:pt modelId="{B89F13E3-8C0D-4966-9082-FC44CC6A07DE}" type="parTrans" cxnId="{7C25F820-EC10-4138-8711-75DCB36A97B2}">
      <dgm:prSet/>
      <dgm:spPr/>
      <dgm:t>
        <a:bodyPr/>
        <a:lstStyle/>
        <a:p>
          <a:endParaRPr lang="en-US"/>
        </a:p>
      </dgm:t>
    </dgm:pt>
    <dgm:pt modelId="{3B19704D-6D9D-4ADD-9457-3C81BDCA9C32}" type="sibTrans" cxnId="{7C25F820-EC10-4138-8711-75DCB36A97B2}">
      <dgm:prSet/>
      <dgm:spPr/>
      <dgm:t>
        <a:bodyPr/>
        <a:lstStyle/>
        <a:p>
          <a:endParaRPr lang="en-US"/>
        </a:p>
      </dgm:t>
    </dgm:pt>
    <dgm:pt modelId="{60E5EBE6-446B-4328-A551-3A7F5A13660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Aims</a:t>
          </a:r>
          <a:r>
            <a:rPr lang="en-US" sz="2000" dirty="0" smtClean="0">
              <a:latin typeface="Book Antiqua" pitchFamily="18" charset="0"/>
            </a:rPr>
            <a:t>: </a:t>
          </a:r>
          <a:endParaRPr lang="tr-TR" sz="2000" dirty="0">
            <a:latin typeface="Book Antiqua" pitchFamily="18" charset="0"/>
          </a:endParaRPr>
        </a:p>
      </dgm:t>
    </dgm:pt>
    <dgm:pt modelId="{4438F4B1-45AC-40BD-B234-D34CB2F3E163}" type="parTrans" cxnId="{27AFD956-80DF-4243-93EA-3A022AABABE9}">
      <dgm:prSet/>
      <dgm:spPr/>
      <dgm:t>
        <a:bodyPr/>
        <a:lstStyle/>
        <a:p>
          <a:endParaRPr lang="en-US"/>
        </a:p>
      </dgm:t>
    </dgm:pt>
    <dgm:pt modelId="{EF6F39DC-EE25-44F0-B973-FD11BBC38B87}" type="sibTrans" cxnId="{27AFD956-80DF-4243-93EA-3A022AABABE9}">
      <dgm:prSet/>
      <dgm:spPr/>
      <dgm:t>
        <a:bodyPr/>
        <a:lstStyle/>
        <a:p>
          <a:endParaRPr lang="en-US"/>
        </a:p>
      </dgm:t>
    </dgm:pt>
    <dgm:pt modelId="{CF3B6CBA-4244-41DE-BF5D-89CF7BF89AFC}">
      <dgm:prSet custT="1"/>
      <dgm:spPr/>
      <dgm:t>
        <a:bodyPr/>
        <a:lstStyle/>
        <a:p>
          <a:pPr rtl="0"/>
          <a:r>
            <a:rPr lang="en-US" sz="2000" dirty="0" smtClean="0">
              <a:latin typeface="Book Antiqua" pitchFamily="18" charset="0"/>
            </a:rPr>
            <a:t>These are the outcomes which all our teaching will try to achieve-the destinations on our map. </a:t>
          </a:r>
          <a:endParaRPr lang="tr-TR" sz="2000" dirty="0">
            <a:latin typeface="Book Antiqua" pitchFamily="18" charset="0"/>
          </a:endParaRPr>
        </a:p>
      </dgm:t>
    </dgm:pt>
    <dgm:pt modelId="{6CD8C781-2DF8-416A-9D56-8CC6715B0BDE}" type="parTrans" cxnId="{E6A2ADFB-697C-4A3E-8776-CC6C45B8EBD6}">
      <dgm:prSet/>
      <dgm:spPr/>
      <dgm:t>
        <a:bodyPr/>
        <a:lstStyle/>
        <a:p>
          <a:endParaRPr lang="en-US"/>
        </a:p>
      </dgm:t>
    </dgm:pt>
    <dgm:pt modelId="{DA7A4399-E619-4C25-AC42-6B8030817074}" type="sibTrans" cxnId="{E6A2ADFB-697C-4A3E-8776-CC6C45B8EBD6}">
      <dgm:prSet/>
      <dgm:spPr/>
      <dgm:t>
        <a:bodyPr/>
        <a:lstStyle/>
        <a:p>
          <a:endParaRPr lang="en-US"/>
        </a:p>
      </dgm:t>
    </dgm:pt>
    <dgm:pt modelId="{77214638-439A-45C1-B4F1-D9C7B8CFA474}">
      <dgm:prSet custT="1"/>
      <dgm:spPr/>
      <dgm:t>
        <a:bodyPr/>
        <a:lstStyle/>
        <a:p>
          <a:pPr rtl="0"/>
          <a:r>
            <a:rPr lang="en-US" sz="2000" dirty="0" smtClean="0">
              <a:latin typeface="Book Antiqua" pitchFamily="18" charset="0"/>
            </a:rPr>
            <a:t>Aims should reflect what we hope the students will be able to do. </a:t>
          </a:r>
          <a:endParaRPr lang="tr-TR" sz="2000" dirty="0">
            <a:latin typeface="Book Antiqua" pitchFamily="18" charset="0"/>
          </a:endParaRPr>
        </a:p>
      </dgm:t>
    </dgm:pt>
    <dgm:pt modelId="{FECC809A-D326-4665-8CE6-B87B83318198}" type="parTrans" cxnId="{74312374-AC05-48E3-A0DC-6D33D0A51EBF}">
      <dgm:prSet/>
      <dgm:spPr/>
      <dgm:t>
        <a:bodyPr/>
        <a:lstStyle/>
        <a:p>
          <a:endParaRPr lang="en-US"/>
        </a:p>
      </dgm:t>
    </dgm:pt>
    <dgm:pt modelId="{C8B0996D-13FF-40F7-B363-2AA4D20D9E94}" type="sibTrans" cxnId="{74312374-AC05-48E3-A0DC-6D33D0A51EBF}">
      <dgm:prSet/>
      <dgm:spPr/>
      <dgm:t>
        <a:bodyPr/>
        <a:lstStyle/>
        <a:p>
          <a:endParaRPr lang="en-US"/>
        </a:p>
      </dgm:t>
    </dgm:pt>
    <dgm:pt modelId="{DACF3809-CA0D-483A-82C6-9447A46E73D4}">
      <dgm:prSet custT="1"/>
      <dgm:spPr/>
      <dgm:t>
        <a:bodyPr/>
        <a:lstStyle/>
        <a:p>
          <a:pPr rtl="0"/>
          <a:r>
            <a:rPr lang="en-US" sz="2000" dirty="0" smtClean="0">
              <a:latin typeface="Book Antiqua" pitchFamily="18" charset="0"/>
            </a:rPr>
            <a:t>Many trainers used the acronym </a:t>
          </a:r>
          <a:r>
            <a:rPr lang="en-US" sz="2000" i="1" dirty="0" smtClean="0">
              <a:latin typeface="Book Antiqua" pitchFamily="18" charset="0"/>
            </a:rPr>
            <a:t>SMART</a:t>
          </a:r>
          <a:r>
            <a:rPr lang="en-US" sz="2000" dirty="0" smtClean="0">
              <a:latin typeface="Book Antiqua" pitchFamily="18" charset="0"/>
            </a:rPr>
            <a:t> to describe lesson aims,</a:t>
          </a:r>
          <a:endParaRPr lang="tr-TR" sz="2000" dirty="0">
            <a:latin typeface="Book Antiqua" pitchFamily="18" charset="0"/>
          </a:endParaRPr>
        </a:p>
      </dgm:t>
    </dgm:pt>
    <dgm:pt modelId="{916078A5-5C45-4CEC-876C-F2698DAD466C}" type="parTrans" cxnId="{F20BC5B3-6AE8-4FE8-AE50-CA297897497F}">
      <dgm:prSet/>
      <dgm:spPr/>
      <dgm:t>
        <a:bodyPr/>
        <a:lstStyle/>
        <a:p>
          <a:endParaRPr lang="en-US"/>
        </a:p>
      </dgm:t>
    </dgm:pt>
    <dgm:pt modelId="{0F11663C-AF29-4123-A101-FE919F840B1B}" type="sibTrans" cxnId="{F20BC5B3-6AE8-4FE8-AE50-CA297897497F}">
      <dgm:prSet/>
      <dgm:spPr/>
      <dgm:t>
        <a:bodyPr/>
        <a:lstStyle/>
        <a:p>
          <a:endParaRPr lang="en-US"/>
        </a:p>
      </dgm:t>
    </dgm:pt>
    <dgm:pt modelId="{526E780B-8D95-4A04-AA71-1A7DB8A277C8}">
      <dgm:prSet custT="1"/>
      <dgm:spPr/>
      <dgm:t>
        <a:bodyPr/>
        <a:lstStyle/>
        <a:p>
          <a:pPr rtl="0"/>
          <a:r>
            <a:rPr lang="en-US" sz="2000" dirty="0" smtClean="0">
              <a:latin typeface="Book Antiqua" pitchFamily="18" charset="0"/>
            </a:rPr>
            <a:t>which should be </a:t>
          </a:r>
          <a:r>
            <a:rPr lang="en-US" sz="2000" i="1" dirty="0" smtClean="0">
              <a:latin typeface="Book Antiqua" pitchFamily="18" charset="0"/>
            </a:rPr>
            <a:t>specific</a:t>
          </a:r>
          <a:r>
            <a:rPr lang="en-US" sz="2000" dirty="0" smtClean="0">
              <a:latin typeface="Book Antiqua" pitchFamily="18" charset="0"/>
            </a:rPr>
            <a:t>, </a:t>
          </a:r>
          <a:r>
            <a:rPr lang="en-US" sz="2000" i="1" dirty="0" smtClean="0">
              <a:latin typeface="Book Antiqua" pitchFamily="18" charset="0"/>
            </a:rPr>
            <a:t>measurable</a:t>
          </a:r>
          <a:r>
            <a:rPr lang="en-US" sz="2000" dirty="0" smtClean="0">
              <a:latin typeface="Book Antiqua" pitchFamily="18" charset="0"/>
            </a:rPr>
            <a:t>, </a:t>
          </a:r>
          <a:r>
            <a:rPr lang="en-US" sz="2000" i="1" dirty="0" smtClean="0">
              <a:latin typeface="Book Antiqua" pitchFamily="18" charset="0"/>
            </a:rPr>
            <a:t>achievable</a:t>
          </a:r>
          <a:r>
            <a:rPr lang="en-US" sz="2000" dirty="0" smtClean="0">
              <a:latin typeface="Book Antiqua" pitchFamily="18" charset="0"/>
            </a:rPr>
            <a:t>, </a:t>
          </a:r>
          <a:r>
            <a:rPr lang="en-US" sz="2000" i="1" dirty="0" smtClean="0">
              <a:latin typeface="Book Antiqua" pitchFamily="18" charset="0"/>
            </a:rPr>
            <a:t>realist</a:t>
          </a:r>
          <a:r>
            <a:rPr lang="en-US" sz="2000" dirty="0" smtClean="0">
              <a:latin typeface="Book Antiqua" pitchFamily="18" charset="0"/>
            </a:rPr>
            <a:t> and </a:t>
          </a:r>
          <a:r>
            <a:rPr lang="en-US" sz="2000" i="1" dirty="0" smtClean="0">
              <a:latin typeface="Book Antiqua" pitchFamily="18" charset="0"/>
            </a:rPr>
            <a:t>timed</a:t>
          </a:r>
          <a:r>
            <a:rPr lang="en-US" sz="2000" dirty="0" smtClean="0">
              <a:latin typeface="Book Antiqua" pitchFamily="18" charset="0"/>
            </a:rPr>
            <a:t>.</a:t>
          </a:r>
          <a:endParaRPr lang="tr-TR" sz="2000" dirty="0">
            <a:latin typeface="Book Antiqua" pitchFamily="18" charset="0"/>
          </a:endParaRPr>
        </a:p>
      </dgm:t>
    </dgm:pt>
    <dgm:pt modelId="{FBF53099-BE92-4489-A5EF-02739DBF9C41}" type="parTrans" cxnId="{6CF92C57-0BEA-4109-94B2-287389A8A898}">
      <dgm:prSet/>
      <dgm:spPr/>
      <dgm:t>
        <a:bodyPr/>
        <a:lstStyle/>
        <a:p>
          <a:endParaRPr lang="en-US"/>
        </a:p>
      </dgm:t>
    </dgm:pt>
    <dgm:pt modelId="{6320EE3E-810E-4C71-AF6F-458B40B46D8D}" type="sibTrans" cxnId="{6CF92C57-0BEA-4109-94B2-287389A8A898}">
      <dgm:prSet/>
      <dgm:spPr/>
      <dgm:t>
        <a:bodyPr/>
        <a:lstStyle/>
        <a:p>
          <a:endParaRPr lang="en-US"/>
        </a:p>
      </dgm:t>
    </dgm:pt>
    <dgm:pt modelId="{60FCB615-0262-4239-8895-7429574CDD0B}">
      <dgm:prSet custT="1"/>
      <dgm:spPr/>
      <dgm:t>
        <a:bodyPr/>
        <a:lstStyle/>
        <a:p>
          <a:pPr rtl="0"/>
          <a:r>
            <a:rPr lang="en-US" sz="2000" dirty="0" smtClean="0">
              <a:latin typeface="Book Antiqua" pitchFamily="18" charset="0"/>
            </a:rPr>
            <a:t>A lesson will often have more than one aim. Aims can be written in plans. </a:t>
          </a:r>
          <a:endParaRPr lang="tr-TR" sz="2000" dirty="0">
            <a:latin typeface="Book Antiqua" pitchFamily="18" charset="0"/>
          </a:endParaRPr>
        </a:p>
      </dgm:t>
    </dgm:pt>
    <dgm:pt modelId="{0D156898-78DB-4B00-87A1-90F085537079}" type="parTrans" cxnId="{7AFA0CFF-319F-4108-A9AB-4B32A4E898EC}">
      <dgm:prSet/>
      <dgm:spPr/>
      <dgm:t>
        <a:bodyPr/>
        <a:lstStyle/>
        <a:p>
          <a:endParaRPr lang="en-US"/>
        </a:p>
      </dgm:t>
    </dgm:pt>
    <dgm:pt modelId="{8A314E32-84CD-4F97-9315-C9125218AF17}" type="sibTrans" cxnId="{7AFA0CFF-319F-4108-A9AB-4B32A4E898EC}">
      <dgm:prSet/>
      <dgm:spPr/>
      <dgm:t>
        <a:bodyPr/>
        <a:lstStyle/>
        <a:p>
          <a:endParaRPr lang="en-US"/>
        </a:p>
      </dgm:t>
    </dgm:pt>
    <dgm:pt modelId="{975583EC-8EB0-41D4-99CB-AE755C5D1AE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Class profile</a:t>
          </a:r>
          <a:r>
            <a:rPr lang="en-US" sz="2000" dirty="0" smtClean="0">
              <a:latin typeface="Book Antiqua" pitchFamily="18" charset="0"/>
            </a:rPr>
            <a:t>: </a:t>
          </a:r>
          <a:endParaRPr lang="tr-TR" sz="2000" dirty="0">
            <a:latin typeface="Book Antiqua" pitchFamily="18" charset="0"/>
          </a:endParaRPr>
        </a:p>
      </dgm:t>
    </dgm:pt>
    <dgm:pt modelId="{261E8CCC-83E4-48D8-A56E-7040BA43F58A}" type="parTrans" cxnId="{0792B648-A1E4-4C6A-B74C-0AC94CE12A5C}">
      <dgm:prSet/>
      <dgm:spPr/>
      <dgm:t>
        <a:bodyPr/>
        <a:lstStyle/>
        <a:p>
          <a:endParaRPr lang="en-US"/>
        </a:p>
      </dgm:t>
    </dgm:pt>
    <dgm:pt modelId="{8E871967-1DDC-4D4B-B610-98F2C9E7C1BD}" type="sibTrans" cxnId="{0792B648-A1E4-4C6A-B74C-0AC94CE12A5C}">
      <dgm:prSet/>
      <dgm:spPr/>
      <dgm:t>
        <a:bodyPr/>
        <a:lstStyle/>
        <a:p>
          <a:endParaRPr lang="en-US"/>
        </a:p>
      </dgm:t>
    </dgm:pt>
    <dgm:pt modelId="{8E4B752E-6227-4402-9FEE-A135DF99879B}">
      <dgm:prSet custT="1"/>
      <dgm:spPr/>
      <dgm:t>
        <a:bodyPr/>
        <a:lstStyle/>
        <a:p>
          <a:pPr rtl="0"/>
          <a:r>
            <a:rPr lang="en-US" sz="2000" dirty="0" smtClean="0">
              <a:latin typeface="Book Antiqua" pitchFamily="18" charset="0"/>
            </a:rPr>
            <a:t>Tell us who the students are and what can be expected of them. </a:t>
          </a:r>
          <a:endParaRPr lang="tr-TR" sz="2000" dirty="0">
            <a:latin typeface="Book Antiqua" pitchFamily="18" charset="0"/>
          </a:endParaRPr>
        </a:p>
      </dgm:t>
    </dgm:pt>
    <dgm:pt modelId="{7EF94547-D17C-4026-ABA3-DE5C246C0536}" type="parTrans" cxnId="{83248527-950F-4E5E-A92D-691FFBB79EA3}">
      <dgm:prSet/>
      <dgm:spPr/>
      <dgm:t>
        <a:bodyPr/>
        <a:lstStyle/>
        <a:p>
          <a:endParaRPr lang="en-US"/>
        </a:p>
      </dgm:t>
    </dgm:pt>
    <dgm:pt modelId="{D9B34FE9-3257-4489-898E-B8A270496F03}" type="sibTrans" cxnId="{83248527-950F-4E5E-A92D-691FFBB79EA3}">
      <dgm:prSet/>
      <dgm:spPr/>
      <dgm:t>
        <a:bodyPr/>
        <a:lstStyle/>
        <a:p>
          <a:endParaRPr lang="en-US"/>
        </a:p>
      </dgm:t>
    </dgm:pt>
    <dgm:pt modelId="{F64546BD-8CED-4ED3-9A46-B7650DEF5733}">
      <dgm:prSet custT="1"/>
      <dgm:spPr/>
      <dgm:t>
        <a:bodyPr/>
        <a:lstStyle/>
        <a:p>
          <a:pPr rtl="0"/>
          <a:r>
            <a:rPr lang="en-US" sz="2000" dirty="0" smtClean="0">
              <a:latin typeface="Book Antiqua" pitchFamily="18" charset="0"/>
            </a:rPr>
            <a:t>It can give information about how group an how the individuals in it behave. </a:t>
          </a:r>
          <a:endParaRPr lang="tr-TR" sz="2000" dirty="0">
            <a:latin typeface="Book Antiqua" pitchFamily="18" charset="0"/>
          </a:endParaRPr>
        </a:p>
      </dgm:t>
    </dgm:pt>
    <dgm:pt modelId="{25F08462-6079-4E59-B9BA-15B8CCB93BCE}" type="parTrans" cxnId="{171A75D0-B987-4537-9C81-9151639B392C}">
      <dgm:prSet/>
      <dgm:spPr/>
      <dgm:t>
        <a:bodyPr/>
        <a:lstStyle/>
        <a:p>
          <a:endParaRPr lang="en-US"/>
        </a:p>
      </dgm:t>
    </dgm:pt>
    <dgm:pt modelId="{4BA0AABB-531F-47F6-A069-1D7D3595BD29}" type="sibTrans" cxnId="{171A75D0-B987-4537-9C81-9151639B392C}">
      <dgm:prSet/>
      <dgm:spPr/>
      <dgm:t>
        <a:bodyPr/>
        <a:lstStyle/>
        <a:p>
          <a:endParaRPr lang="en-US"/>
        </a:p>
      </dgm:t>
    </dgm:pt>
    <dgm:pt modelId="{F9273AD0-62AD-4340-8DD8-563901A10A50}">
      <dgm:prSet custT="1"/>
      <dgm:spPr/>
      <dgm:t>
        <a:bodyPr/>
        <a:lstStyle/>
        <a:p>
          <a:pPr rtl="0"/>
          <a:r>
            <a:rPr lang="en-US" sz="2000" dirty="0" smtClean="0">
              <a:latin typeface="Book Antiqua" pitchFamily="18" charset="0"/>
            </a:rPr>
            <a:t>With smaller groups it gives </a:t>
          </a:r>
          <a:r>
            <a:rPr lang="en-US" sz="2000" dirty="0" err="1" smtClean="0">
              <a:latin typeface="Book Antiqua" pitchFamily="18" charset="0"/>
            </a:rPr>
            <a:t>detai</a:t>
          </a:r>
          <a:r>
            <a:rPr lang="tr-TR" sz="2000" dirty="0" smtClean="0">
              <a:latin typeface="Book Antiqua" pitchFamily="18" charset="0"/>
            </a:rPr>
            <a:t>l</a:t>
          </a:r>
          <a:r>
            <a:rPr lang="en-US" sz="2000" dirty="0" smtClean="0">
              <a:latin typeface="Book Antiqua" pitchFamily="18" charset="0"/>
            </a:rPr>
            <a:t> information about individual students (age, sex, job, level, info).</a:t>
          </a:r>
          <a:endParaRPr lang="tr-TR" sz="2000" dirty="0">
            <a:latin typeface="Book Antiqua" pitchFamily="18" charset="0"/>
          </a:endParaRPr>
        </a:p>
      </dgm:t>
    </dgm:pt>
    <dgm:pt modelId="{27526B43-D4DA-41C0-B1C3-38BF3FBEE178}" type="parTrans" cxnId="{8C191E02-4E9B-4E4D-9334-DE98FC054F88}">
      <dgm:prSet/>
      <dgm:spPr/>
      <dgm:t>
        <a:bodyPr/>
        <a:lstStyle/>
        <a:p>
          <a:endParaRPr lang="en-US"/>
        </a:p>
      </dgm:t>
    </dgm:pt>
    <dgm:pt modelId="{94A6731E-213F-4917-BE08-786942AD1E0F}" type="sibTrans" cxnId="{8C191E02-4E9B-4E4D-9334-DE98FC054F88}">
      <dgm:prSet/>
      <dgm:spPr/>
      <dgm:t>
        <a:bodyPr/>
        <a:lstStyle/>
        <a:p>
          <a:endParaRPr lang="en-US"/>
        </a:p>
      </dgm:t>
    </dgm:pt>
    <dgm:pt modelId="{521638C1-B669-4C16-A307-292E2A7012A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Assumptions</a:t>
          </a:r>
          <a:r>
            <a:rPr lang="en-US" sz="2000" dirty="0" smtClean="0">
              <a:latin typeface="Book Antiqua" pitchFamily="18" charset="0"/>
            </a:rPr>
            <a:t>: </a:t>
          </a:r>
          <a:endParaRPr lang="tr-TR" sz="2000" dirty="0">
            <a:latin typeface="Book Antiqua" pitchFamily="18" charset="0"/>
          </a:endParaRPr>
        </a:p>
      </dgm:t>
    </dgm:pt>
    <dgm:pt modelId="{16A082AF-A78D-4784-9FB4-33A203DA0109}" type="parTrans" cxnId="{93EA6A75-81A2-4B9F-BA76-975BD7D71C2C}">
      <dgm:prSet/>
      <dgm:spPr/>
      <dgm:t>
        <a:bodyPr/>
        <a:lstStyle/>
        <a:p>
          <a:endParaRPr lang="en-US"/>
        </a:p>
      </dgm:t>
    </dgm:pt>
    <dgm:pt modelId="{D2416EBC-1A91-42F3-9749-B94875D26ADE}" type="sibTrans" cxnId="{93EA6A75-81A2-4B9F-BA76-975BD7D71C2C}">
      <dgm:prSet/>
      <dgm:spPr/>
      <dgm:t>
        <a:bodyPr/>
        <a:lstStyle/>
        <a:p>
          <a:endParaRPr lang="en-US"/>
        </a:p>
      </dgm:t>
    </dgm:pt>
    <dgm:pt modelId="{600235DC-75D5-4619-AAFF-F11BF89BDB8A}">
      <dgm:prSet custT="1"/>
      <dgm:spPr/>
      <dgm:t>
        <a:bodyPr/>
        <a:lstStyle/>
        <a:p>
          <a:pPr rtl="0"/>
          <a:r>
            <a:rPr lang="en-US" sz="2000" dirty="0" smtClean="0">
              <a:latin typeface="Book Antiqua" pitchFamily="18" charset="0"/>
            </a:rPr>
            <a:t>What we assume the students know and can do.</a:t>
          </a:r>
          <a:endParaRPr lang="tr-TR" sz="2000" dirty="0">
            <a:latin typeface="Book Antiqua" pitchFamily="18" charset="0"/>
          </a:endParaRPr>
        </a:p>
      </dgm:t>
    </dgm:pt>
    <dgm:pt modelId="{6869292E-EAA3-4CE8-BD8B-6064A12E0791}" type="parTrans" cxnId="{0CF1CCB3-95EB-4579-88AD-6D0A7D51DDDB}">
      <dgm:prSet/>
      <dgm:spPr/>
      <dgm:t>
        <a:bodyPr/>
        <a:lstStyle/>
        <a:p>
          <a:endParaRPr lang="en-US"/>
        </a:p>
      </dgm:t>
    </dgm:pt>
    <dgm:pt modelId="{BAC91E60-8492-4722-9417-E363030F9942}" type="sibTrans" cxnId="{0CF1CCB3-95EB-4579-88AD-6D0A7D51DDDB}">
      <dgm:prSet/>
      <dgm:spPr/>
      <dgm:t>
        <a:bodyPr/>
        <a:lstStyle/>
        <a:p>
          <a:endParaRPr lang="en-US"/>
        </a:p>
      </dgm:t>
    </dgm:pt>
    <dgm:pt modelId="{5D618691-EE91-4276-A1C1-4765A17DBCCD}" type="pres">
      <dgm:prSet presAssocID="{F07A5524-7FAF-4B1A-BB13-D7B070D9FE7D}" presName="linear" presStyleCnt="0">
        <dgm:presLayoutVars>
          <dgm:animLvl val="lvl"/>
          <dgm:resizeHandles val="exact"/>
        </dgm:presLayoutVars>
      </dgm:prSet>
      <dgm:spPr/>
      <dgm:t>
        <a:bodyPr/>
        <a:lstStyle/>
        <a:p>
          <a:endParaRPr lang="en-US"/>
        </a:p>
      </dgm:t>
    </dgm:pt>
    <dgm:pt modelId="{B0DBC0D5-6D09-428A-963F-20B66465229F}" type="pres">
      <dgm:prSet presAssocID="{C50FA870-CBD1-4364-8352-5EF0806788CC}" presName="parentText" presStyleLbl="node1" presStyleIdx="0" presStyleCnt="14">
        <dgm:presLayoutVars>
          <dgm:chMax val="0"/>
          <dgm:bulletEnabled val="1"/>
        </dgm:presLayoutVars>
      </dgm:prSet>
      <dgm:spPr/>
      <dgm:t>
        <a:bodyPr/>
        <a:lstStyle/>
        <a:p>
          <a:endParaRPr lang="en-US"/>
        </a:p>
      </dgm:t>
    </dgm:pt>
    <dgm:pt modelId="{6FD07784-5F8C-48A9-8C77-6315B9D76CDC}" type="pres">
      <dgm:prSet presAssocID="{6A2A4AB2-38EA-4811-821E-BE40C9CFF457}" presName="spacer" presStyleCnt="0"/>
      <dgm:spPr/>
    </dgm:pt>
    <dgm:pt modelId="{6379B6DD-3935-4E78-B327-8E5FCE7B146B}" type="pres">
      <dgm:prSet presAssocID="{952588F7-74A5-4D94-A1AC-06838056E005}" presName="parentText" presStyleLbl="node1" presStyleIdx="1" presStyleCnt="14">
        <dgm:presLayoutVars>
          <dgm:chMax val="0"/>
          <dgm:bulletEnabled val="1"/>
        </dgm:presLayoutVars>
      </dgm:prSet>
      <dgm:spPr/>
      <dgm:t>
        <a:bodyPr/>
        <a:lstStyle/>
        <a:p>
          <a:endParaRPr lang="en-US"/>
        </a:p>
      </dgm:t>
    </dgm:pt>
    <dgm:pt modelId="{82277035-DACF-4470-A574-C46DAFD4BDE1}" type="pres">
      <dgm:prSet presAssocID="{3B19704D-6D9D-4ADD-9457-3C81BDCA9C32}" presName="spacer" presStyleCnt="0"/>
      <dgm:spPr/>
    </dgm:pt>
    <dgm:pt modelId="{BFF2545E-13E5-4319-B548-CD4C3C0F80AA}" type="pres">
      <dgm:prSet presAssocID="{60E5EBE6-446B-4328-A551-3A7F5A136609}" presName="parentText" presStyleLbl="node1" presStyleIdx="2" presStyleCnt="14">
        <dgm:presLayoutVars>
          <dgm:chMax val="0"/>
          <dgm:bulletEnabled val="1"/>
        </dgm:presLayoutVars>
      </dgm:prSet>
      <dgm:spPr/>
      <dgm:t>
        <a:bodyPr/>
        <a:lstStyle/>
        <a:p>
          <a:endParaRPr lang="en-US"/>
        </a:p>
      </dgm:t>
    </dgm:pt>
    <dgm:pt modelId="{7C4D1C98-954B-4CC6-B6AF-749FD431CD94}" type="pres">
      <dgm:prSet presAssocID="{EF6F39DC-EE25-44F0-B973-FD11BBC38B87}" presName="spacer" presStyleCnt="0"/>
      <dgm:spPr/>
    </dgm:pt>
    <dgm:pt modelId="{F6C92D66-13C1-4252-AF39-42C683DBF012}" type="pres">
      <dgm:prSet presAssocID="{CF3B6CBA-4244-41DE-BF5D-89CF7BF89AFC}" presName="parentText" presStyleLbl="node1" presStyleIdx="3" presStyleCnt="14">
        <dgm:presLayoutVars>
          <dgm:chMax val="0"/>
          <dgm:bulletEnabled val="1"/>
        </dgm:presLayoutVars>
      </dgm:prSet>
      <dgm:spPr/>
      <dgm:t>
        <a:bodyPr/>
        <a:lstStyle/>
        <a:p>
          <a:endParaRPr lang="en-US"/>
        </a:p>
      </dgm:t>
    </dgm:pt>
    <dgm:pt modelId="{BC111FE9-1103-4309-846D-B5466BCCDCE2}" type="pres">
      <dgm:prSet presAssocID="{DA7A4399-E619-4C25-AC42-6B8030817074}" presName="spacer" presStyleCnt="0"/>
      <dgm:spPr/>
    </dgm:pt>
    <dgm:pt modelId="{7E844EDA-3627-42A8-AEF9-8A64A3A243A1}" type="pres">
      <dgm:prSet presAssocID="{77214638-439A-45C1-B4F1-D9C7B8CFA474}" presName="parentText" presStyleLbl="node1" presStyleIdx="4" presStyleCnt="14">
        <dgm:presLayoutVars>
          <dgm:chMax val="0"/>
          <dgm:bulletEnabled val="1"/>
        </dgm:presLayoutVars>
      </dgm:prSet>
      <dgm:spPr/>
      <dgm:t>
        <a:bodyPr/>
        <a:lstStyle/>
        <a:p>
          <a:endParaRPr lang="en-US"/>
        </a:p>
      </dgm:t>
    </dgm:pt>
    <dgm:pt modelId="{B0D924D3-FE99-4248-9AF9-AD08E2D2C96C}" type="pres">
      <dgm:prSet presAssocID="{C8B0996D-13FF-40F7-B363-2AA4D20D9E94}" presName="spacer" presStyleCnt="0"/>
      <dgm:spPr/>
    </dgm:pt>
    <dgm:pt modelId="{682BC009-A5B0-42BF-8788-13844D3AE99D}" type="pres">
      <dgm:prSet presAssocID="{DACF3809-CA0D-483A-82C6-9447A46E73D4}" presName="parentText" presStyleLbl="node1" presStyleIdx="5" presStyleCnt="14">
        <dgm:presLayoutVars>
          <dgm:chMax val="0"/>
          <dgm:bulletEnabled val="1"/>
        </dgm:presLayoutVars>
      </dgm:prSet>
      <dgm:spPr/>
      <dgm:t>
        <a:bodyPr/>
        <a:lstStyle/>
        <a:p>
          <a:endParaRPr lang="en-US"/>
        </a:p>
      </dgm:t>
    </dgm:pt>
    <dgm:pt modelId="{3FF19C39-2294-4214-84AD-19D2959D94D9}" type="pres">
      <dgm:prSet presAssocID="{0F11663C-AF29-4123-A101-FE919F840B1B}" presName="spacer" presStyleCnt="0"/>
      <dgm:spPr/>
    </dgm:pt>
    <dgm:pt modelId="{17FDA42E-ED0F-493D-9E03-A1D383B5308C}" type="pres">
      <dgm:prSet presAssocID="{526E780B-8D95-4A04-AA71-1A7DB8A277C8}" presName="parentText" presStyleLbl="node1" presStyleIdx="6" presStyleCnt="14">
        <dgm:presLayoutVars>
          <dgm:chMax val="0"/>
          <dgm:bulletEnabled val="1"/>
        </dgm:presLayoutVars>
      </dgm:prSet>
      <dgm:spPr/>
      <dgm:t>
        <a:bodyPr/>
        <a:lstStyle/>
        <a:p>
          <a:endParaRPr lang="en-US"/>
        </a:p>
      </dgm:t>
    </dgm:pt>
    <dgm:pt modelId="{55B4F120-3DE3-4C5C-B529-33D133DB6B6F}" type="pres">
      <dgm:prSet presAssocID="{6320EE3E-810E-4C71-AF6F-458B40B46D8D}" presName="spacer" presStyleCnt="0"/>
      <dgm:spPr/>
    </dgm:pt>
    <dgm:pt modelId="{8868D1E3-8966-4D2C-9B4E-EF3BDDA58D40}" type="pres">
      <dgm:prSet presAssocID="{60FCB615-0262-4239-8895-7429574CDD0B}" presName="parentText" presStyleLbl="node1" presStyleIdx="7" presStyleCnt="14">
        <dgm:presLayoutVars>
          <dgm:chMax val="0"/>
          <dgm:bulletEnabled val="1"/>
        </dgm:presLayoutVars>
      </dgm:prSet>
      <dgm:spPr/>
      <dgm:t>
        <a:bodyPr/>
        <a:lstStyle/>
        <a:p>
          <a:endParaRPr lang="en-US"/>
        </a:p>
      </dgm:t>
    </dgm:pt>
    <dgm:pt modelId="{D442EA7C-775A-4F65-B1F5-011924F68166}" type="pres">
      <dgm:prSet presAssocID="{8A314E32-84CD-4F97-9315-C9125218AF17}" presName="spacer" presStyleCnt="0"/>
      <dgm:spPr/>
    </dgm:pt>
    <dgm:pt modelId="{39D340A7-1BD4-49F8-B430-0511905A0A6E}" type="pres">
      <dgm:prSet presAssocID="{975583EC-8EB0-41D4-99CB-AE755C5D1AE0}" presName="parentText" presStyleLbl="node1" presStyleIdx="8" presStyleCnt="14">
        <dgm:presLayoutVars>
          <dgm:chMax val="0"/>
          <dgm:bulletEnabled val="1"/>
        </dgm:presLayoutVars>
      </dgm:prSet>
      <dgm:spPr/>
      <dgm:t>
        <a:bodyPr/>
        <a:lstStyle/>
        <a:p>
          <a:endParaRPr lang="en-US"/>
        </a:p>
      </dgm:t>
    </dgm:pt>
    <dgm:pt modelId="{75797E7C-006F-4697-83BA-91CB633124C2}" type="pres">
      <dgm:prSet presAssocID="{8E871967-1DDC-4D4B-B610-98F2C9E7C1BD}" presName="spacer" presStyleCnt="0"/>
      <dgm:spPr/>
    </dgm:pt>
    <dgm:pt modelId="{7AD89223-EC48-48CC-9B6B-F75F12D7E5A9}" type="pres">
      <dgm:prSet presAssocID="{8E4B752E-6227-4402-9FEE-A135DF99879B}" presName="parentText" presStyleLbl="node1" presStyleIdx="9" presStyleCnt="14">
        <dgm:presLayoutVars>
          <dgm:chMax val="0"/>
          <dgm:bulletEnabled val="1"/>
        </dgm:presLayoutVars>
      </dgm:prSet>
      <dgm:spPr/>
      <dgm:t>
        <a:bodyPr/>
        <a:lstStyle/>
        <a:p>
          <a:endParaRPr lang="en-US"/>
        </a:p>
      </dgm:t>
    </dgm:pt>
    <dgm:pt modelId="{FD2C83A1-EB0A-40B4-9BA2-A0FF3DB3DDCC}" type="pres">
      <dgm:prSet presAssocID="{D9B34FE9-3257-4489-898E-B8A270496F03}" presName="spacer" presStyleCnt="0"/>
      <dgm:spPr/>
    </dgm:pt>
    <dgm:pt modelId="{C9AB10AA-85F3-4206-9D87-DCB1454AD7E7}" type="pres">
      <dgm:prSet presAssocID="{F64546BD-8CED-4ED3-9A46-B7650DEF5733}" presName="parentText" presStyleLbl="node1" presStyleIdx="10" presStyleCnt="14">
        <dgm:presLayoutVars>
          <dgm:chMax val="0"/>
          <dgm:bulletEnabled val="1"/>
        </dgm:presLayoutVars>
      </dgm:prSet>
      <dgm:spPr/>
      <dgm:t>
        <a:bodyPr/>
        <a:lstStyle/>
        <a:p>
          <a:endParaRPr lang="en-US"/>
        </a:p>
      </dgm:t>
    </dgm:pt>
    <dgm:pt modelId="{B066715B-C070-4B1D-9253-FC1B57F6CECF}" type="pres">
      <dgm:prSet presAssocID="{4BA0AABB-531F-47F6-A069-1D7D3595BD29}" presName="spacer" presStyleCnt="0"/>
      <dgm:spPr/>
    </dgm:pt>
    <dgm:pt modelId="{2E6B562E-D703-4FEB-AF8C-64E5E4A4D61A}" type="pres">
      <dgm:prSet presAssocID="{F9273AD0-62AD-4340-8DD8-563901A10A50}" presName="parentText" presStyleLbl="node1" presStyleIdx="11" presStyleCnt="14">
        <dgm:presLayoutVars>
          <dgm:chMax val="0"/>
          <dgm:bulletEnabled val="1"/>
        </dgm:presLayoutVars>
      </dgm:prSet>
      <dgm:spPr/>
      <dgm:t>
        <a:bodyPr/>
        <a:lstStyle/>
        <a:p>
          <a:endParaRPr lang="en-US"/>
        </a:p>
      </dgm:t>
    </dgm:pt>
    <dgm:pt modelId="{DD254D91-E06A-4C4F-B1F2-A8472016B403}" type="pres">
      <dgm:prSet presAssocID="{94A6731E-213F-4917-BE08-786942AD1E0F}" presName="spacer" presStyleCnt="0"/>
      <dgm:spPr/>
    </dgm:pt>
    <dgm:pt modelId="{291D38E1-7A01-4EBF-B37A-490D5F41BE5D}" type="pres">
      <dgm:prSet presAssocID="{521638C1-B669-4C16-A307-292E2A7012AC}" presName="parentText" presStyleLbl="node1" presStyleIdx="12" presStyleCnt="14">
        <dgm:presLayoutVars>
          <dgm:chMax val="0"/>
          <dgm:bulletEnabled val="1"/>
        </dgm:presLayoutVars>
      </dgm:prSet>
      <dgm:spPr/>
      <dgm:t>
        <a:bodyPr/>
        <a:lstStyle/>
        <a:p>
          <a:endParaRPr lang="en-US"/>
        </a:p>
      </dgm:t>
    </dgm:pt>
    <dgm:pt modelId="{4558FE88-D4CF-439F-AA1A-B8BD5912503B}" type="pres">
      <dgm:prSet presAssocID="{D2416EBC-1A91-42F3-9749-B94875D26ADE}" presName="spacer" presStyleCnt="0"/>
      <dgm:spPr/>
    </dgm:pt>
    <dgm:pt modelId="{F64B12F4-C9BF-4AEE-BF36-F07915232ADE}" type="pres">
      <dgm:prSet presAssocID="{600235DC-75D5-4619-AAFF-F11BF89BDB8A}" presName="parentText" presStyleLbl="node1" presStyleIdx="13" presStyleCnt="14">
        <dgm:presLayoutVars>
          <dgm:chMax val="0"/>
          <dgm:bulletEnabled val="1"/>
        </dgm:presLayoutVars>
      </dgm:prSet>
      <dgm:spPr/>
      <dgm:t>
        <a:bodyPr/>
        <a:lstStyle/>
        <a:p>
          <a:endParaRPr lang="en-US"/>
        </a:p>
      </dgm:t>
    </dgm:pt>
  </dgm:ptLst>
  <dgm:cxnLst>
    <dgm:cxn modelId="{2CB6749E-27F4-44F9-905A-7B40216B7D2F}" type="presOf" srcId="{600235DC-75D5-4619-AAFF-F11BF89BDB8A}" destId="{F64B12F4-C9BF-4AEE-BF36-F07915232ADE}" srcOrd="0" destOrd="0" presId="urn:microsoft.com/office/officeart/2005/8/layout/vList2"/>
    <dgm:cxn modelId="{7C25F820-EC10-4138-8711-75DCB36A97B2}" srcId="{F07A5524-7FAF-4B1A-BB13-D7B070D9FE7D}" destId="{952588F7-74A5-4D94-A1AC-06838056E005}" srcOrd="1" destOrd="0" parTransId="{B89F13E3-8C0D-4966-9082-FC44CC6A07DE}" sibTransId="{3B19704D-6D9D-4ADD-9457-3C81BDCA9C32}"/>
    <dgm:cxn modelId="{1D493AFC-FE1C-4777-B440-1B1033E3DD6B}" type="presOf" srcId="{60FCB615-0262-4239-8895-7429574CDD0B}" destId="{8868D1E3-8966-4D2C-9B4E-EF3BDDA58D40}" srcOrd="0" destOrd="0" presId="urn:microsoft.com/office/officeart/2005/8/layout/vList2"/>
    <dgm:cxn modelId="{567DD977-BAB5-4F27-B890-AEEF4571E6AB}" srcId="{F07A5524-7FAF-4B1A-BB13-D7B070D9FE7D}" destId="{C50FA870-CBD1-4364-8352-5EF0806788CC}" srcOrd="0" destOrd="0" parTransId="{2230DCDD-5D4F-41E3-83E3-B896E7949DC0}" sibTransId="{6A2A4AB2-38EA-4811-821E-BE40C9CFF457}"/>
    <dgm:cxn modelId="{F1BB9990-E317-4666-9E21-45BE34C875EB}" type="presOf" srcId="{F07A5524-7FAF-4B1A-BB13-D7B070D9FE7D}" destId="{5D618691-EE91-4276-A1C1-4765A17DBCCD}" srcOrd="0" destOrd="0" presId="urn:microsoft.com/office/officeart/2005/8/layout/vList2"/>
    <dgm:cxn modelId="{171A75D0-B987-4537-9C81-9151639B392C}" srcId="{F07A5524-7FAF-4B1A-BB13-D7B070D9FE7D}" destId="{F64546BD-8CED-4ED3-9A46-B7650DEF5733}" srcOrd="10" destOrd="0" parTransId="{25F08462-6079-4E59-B9BA-15B8CCB93BCE}" sibTransId="{4BA0AABB-531F-47F6-A069-1D7D3595BD29}"/>
    <dgm:cxn modelId="{660978EB-8EDB-47EB-A24E-0452A86C8FAD}" type="presOf" srcId="{F9273AD0-62AD-4340-8DD8-563901A10A50}" destId="{2E6B562E-D703-4FEB-AF8C-64E5E4A4D61A}" srcOrd="0" destOrd="0" presId="urn:microsoft.com/office/officeart/2005/8/layout/vList2"/>
    <dgm:cxn modelId="{8BA803DC-348D-4113-9D77-B95A9F595423}" type="presOf" srcId="{CF3B6CBA-4244-41DE-BF5D-89CF7BF89AFC}" destId="{F6C92D66-13C1-4252-AF39-42C683DBF012}" srcOrd="0" destOrd="0" presId="urn:microsoft.com/office/officeart/2005/8/layout/vList2"/>
    <dgm:cxn modelId="{0CF1CCB3-95EB-4579-88AD-6D0A7D51DDDB}" srcId="{F07A5524-7FAF-4B1A-BB13-D7B070D9FE7D}" destId="{600235DC-75D5-4619-AAFF-F11BF89BDB8A}" srcOrd="13" destOrd="0" parTransId="{6869292E-EAA3-4CE8-BD8B-6064A12E0791}" sibTransId="{BAC91E60-8492-4722-9417-E363030F9942}"/>
    <dgm:cxn modelId="{589B66A2-896A-4718-9571-11C007CE2CAC}" type="presOf" srcId="{8E4B752E-6227-4402-9FEE-A135DF99879B}" destId="{7AD89223-EC48-48CC-9B6B-F75F12D7E5A9}" srcOrd="0" destOrd="0" presId="urn:microsoft.com/office/officeart/2005/8/layout/vList2"/>
    <dgm:cxn modelId="{61AF1D98-1540-4C39-B10A-8A5EE2FD10CB}" type="presOf" srcId="{521638C1-B669-4C16-A307-292E2A7012AC}" destId="{291D38E1-7A01-4EBF-B37A-490D5F41BE5D}" srcOrd="0" destOrd="0" presId="urn:microsoft.com/office/officeart/2005/8/layout/vList2"/>
    <dgm:cxn modelId="{560AEC61-BF2F-4A6E-9F39-EB155407452A}" type="presOf" srcId="{526E780B-8D95-4A04-AA71-1A7DB8A277C8}" destId="{17FDA42E-ED0F-493D-9E03-A1D383B5308C}" srcOrd="0" destOrd="0" presId="urn:microsoft.com/office/officeart/2005/8/layout/vList2"/>
    <dgm:cxn modelId="{83248527-950F-4E5E-A92D-691FFBB79EA3}" srcId="{F07A5524-7FAF-4B1A-BB13-D7B070D9FE7D}" destId="{8E4B752E-6227-4402-9FEE-A135DF99879B}" srcOrd="9" destOrd="0" parTransId="{7EF94547-D17C-4026-ABA3-DE5C246C0536}" sibTransId="{D9B34FE9-3257-4489-898E-B8A270496F03}"/>
    <dgm:cxn modelId="{28C7D37D-C25B-4528-BA8D-66122DDE6C30}" type="presOf" srcId="{77214638-439A-45C1-B4F1-D9C7B8CFA474}" destId="{7E844EDA-3627-42A8-AEF9-8A64A3A243A1}" srcOrd="0" destOrd="0" presId="urn:microsoft.com/office/officeart/2005/8/layout/vList2"/>
    <dgm:cxn modelId="{93EA6A75-81A2-4B9F-BA76-975BD7D71C2C}" srcId="{F07A5524-7FAF-4B1A-BB13-D7B070D9FE7D}" destId="{521638C1-B669-4C16-A307-292E2A7012AC}" srcOrd="12" destOrd="0" parTransId="{16A082AF-A78D-4784-9FB4-33A203DA0109}" sibTransId="{D2416EBC-1A91-42F3-9749-B94875D26ADE}"/>
    <dgm:cxn modelId="{27AFD956-80DF-4243-93EA-3A022AABABE9}" srcId="{F07A5524-7FAF-4B1A-BB13-D7B070D9FE7D}" destId="{60E5EBE6-446B-4328-A551-3A7F5A136609}" srcOrd="2" destOrd="0" parTransId="{4438F4B1-45AC-40BD-B234-D34CB2F3E163}" sibTransId="{EF6F39DC-EE25-44F0-B973-FD11BBC38B87}"/>
    <dgm:cxn modelId="{6CF92C57-0BEA-4109-94B2-287389A8A898}" srcId="{F07A5524-7FAF-4B1A-BB13-D7B070D9FE7D}" destId="{526E780B-8D95-4A04-AA71-1A7DB8A277C8}" srcOrd="6" destOrd="0" parTransId="{FBF53099-BE92-4489-A5EF-02739DBF9C41}" sibTransId="{6320EE3E-810E-4C71-AF6F-458B40B46D8D}"/>
    <dgm:cxn modelId="{3EA68B88-73DA-47F5-9DBC-13740D90B7AB}" type="presOf" srcId="{952588F7-74A5-4D94-A1AC-06838056E005}" destId="{6379B6DD-3935-4E78-B327-8E5FCE7B146B}" srcOrd="0" destOrd="0" presId="urn:microsoft.com/office/officeart/2005/8/layout/vList2"/>
    <dgm:cxn modelId="{E6A2ADFB-697C-4A3E-8776-CC6C45B8EBD6}" srcId="{F07A5524-7FAF-4B1A-BB13-D7B070D9FE7D}" destId="{CF3B6CBA-4244-41DE-BF5D-89CF7BF89AFC}" srcOrd="3" destOrd="0" parTransId="{6CD8C781-2DF8-416A-9D56-8CC6715B0BDE}" sibTransId="{DA7A4399-E619-4C25-AC42-6B8030817074}"/>
    <dgm:cxn modelId="{7AFA0CFF-319F-4108-A9AB-4B32A4E898EC}" srcId="{F07A5524-7FAF-4B1A-BB13-D7B070D9FE7D}" destId="{60FCB615-0262-4239-8895-7429574CDD0B}" srcOrd="7" destOrd="0" parTransId="{0D156898-78DB-4B00-87A1-90F085537079}" sibTransId="{8A314E32-84CD-4F97-9315-C9125218AF17}"/>
    <dgm:cxn modelId="{8C191E02-4E9B-4E4D-9334-DE98FC054F88}" srcId="{F07A5524-7FAF-4B1A-BB13-D7B070D9FE7D}" destId="{F9273AD0-62AD-4340-8DD8-563901A10A50}" srcOrd="11" destOrd="0" parTransId="{27526B43-D4DA-41C0-B1C3-38BF3FBEE178}" sibTransId="{94A6731E-213F-4917-BE08-786942AD1E0F}"/>
    <dgm:cxn modelId="{D5E9ADF6-A8D6-47A6-A2C5-7611E871C4C6}" type="presOf" srcId="{F64546BD-8CED-4ED3-9A46-B7650DEF5733}" destId="{C9AB10AA-85F3-4206-9D87-DCB1454AD7E7}" srcOrd="0" destOrd="0" presId="urn:microsoft.com/office/officeart/2005/8/layout/vList2"/>
    <dgm:cxn modelId="{202212FA-D334-43FB-98F1-4F23F3909BDE}" type="presOf" srcId="{DACF3809-CA0D-483A-82C6-9447A46E73D4}" destId="{682BC009-A5B0-42BF-8788-13844D3AE99D}" srcOrd="0" destOrd="0" presId="urn:microsoft.com/office/officeart/2005/8/layout/vList2"/>
    <dgm:cxn modelId="{74312374-AC05-48E3-A0DC-6D33D0A51EBF}" srcId="{F07A5524-7FAF-4B1A-BB13-D7B070D9FE7D}" destId="{77214638-439A-45C1-B4F1-D9C7B8CFA474}" srcOrd="4" destOrd="0" parTransId="{FECC809A-D326-4665-8CE6-B87B83318198}" sibTransId="{C8B0996D-13FF-40F7-B363-2AA4D20D9E94}"/>
    <dgm:cxn modelId="{0792B648-A1E4-4C6A-B74C-0AC94CE12A5C}" srcId="{F07A5524-7FAF-4B1A-BB13-D7B070D9FE7D}" destId="{975583EC-8EB0-41D4-99CB-AE755C5D1AE0}" srcOrd="8" destOrd="0" parTransId="{261E8CCC-83E4-48D8-A56E-7040BA43F58A}" sibTransId="{8E871967-1DDC-4D4B-B610-98F2C9E7C1BD}"/>
    <dgm:cxn modelId="{B17688E1-1062-4959-8FCE-89F1EADD8245}" type="presOf" srcId="{60E5EBE6-446B-4328-A551-3A7F5A136609}" destId="{BFF2545E-13E5-4319-B548-CD4C3C0F80AA}" srcOrd="0" destOrd="0" presId="urn:microsoft.com/office/officeart/2005/8/layout/vList2"/>
    <dgm:cxn modelId="{F20BC5B3-6AE8-4FE8-AE50-CA297897497F}" srcId="{F07A5524-7FAF-4B1A-BB13-D7B070D9FE7D}" destId="{DACF3809-CA0D-483A-82C6-9447A46E73D4}" srcOrd="5" destOrd="0" parTransId="{916078A5-5C45-4CEC-876C-F2698DAD466C}" sibTransId="{0F11663C-AF29-4123-A101-FE919F840B1B}"/>
    <dgm:cxn modelId="{DBBBF881-5845-4C6B-97E8-088CB3AB36B3}" type="presOf" srcId="{C50FA870-CBD1-4364-8352-5EF0806788CC}" destId="{B0DBC0D5-6D09-428A-963F-20B66465229F}" srcOrd="0" destOrd="0" presId="urn:microsoft.com/office/officeart/2005/8/layout/vList2"/>
    <dgm:cxn modelId="{BDA66B44-01CF-49DE-A462-F437FFDCBF8A}" type="presOf" srcId="{975583EC-8EB0-41D4-99CB-AE755C5D1AE0}" destId="{39D340A7-1BD4-49F8-B430-0511905A0A6E}" srcOrd="0" destOrd="0" presId="urn:microsoft.com/office/officeart/2005/8/layout/vList2"/>
    <dgm:cxn modelId="{BFCC83CA-4966-421D-8EF4-D4E0C3FE796B}" type="presParOf" srcId="{5D618691-EE91-4276-A1C1-4765A17DBCCD}" destId="{B0DBC0D5-6D09-428A-963F-20B66465229F}" srcOrd="0" destOrd="0" presId="urn:microsoft.com/office/officeart/2005/8/layout/vList2"/>
    <dgm:cxn modelId="{6701BFFB-0DD4-4226-90BB-9A0E74D54BD0}" type="presParOf" srcId="{5D618691-EE91-4276-A1C1-4765A17DBCCD}" destId="{6FD07784-5F8C-48A9-8C77-6315B9D76CDC}" srcOrd="1" destOrd="0" presId="urn:microsoft.com/office/officeart/2005/8/layout/vList2"/>
    <dgm:cxn modelId="{31E1C143-68F4-4D51-B4A4-64676ABF515A}" type="presParOf" srcId="{5D618691-EE91-4276-A1C1-4765A17DBCCD}" destId="{6379B6DD-3935-4E78-B327-8E5FCE7B146B}" srcOrd="2" destOrd="0" presId="urn:microsoft.com/office/officeart/2005/8/layout/vList2"/>
    <dgm:cxn modelId="{8B397597-38DD-4515-9600-0E3B7BC4EC97}" type="presParOf" srcId="{5D618691-EE91-4276-A1C1-4765A17DBCCD}" destId="{82277035-DACF-4470-A574-C46DAFD4BDE1}" srcOrd="3" destOrd="0" presId="urn:microsoft.com/office/officeart/2005/8/layout/vList2"/>
    <dgm:cxn modelId="{5ADF21A2-17D6-4F73-842E-7B648E2C6AD5}" type="presParOf" srcId="{5D618691-EE91-4276-A1C1-4765A17DBCCD}" destId="{BFF2545E-13E5-4319-B548-CD4C3C0F80AA}" srcOrd="4" destOrd="0" presId="urn:microsoft.com/office/officeart/2005/8/layout/vList2"/>
    <dgm:cxn modelId="{B1BBDB3E-5107-409E-B63F-19466905CE05}" type="presParOf" srcId="{5D618691-EE91-4276-A1C1-4765A17DBCCD}" destId="{7C4D1C98-954B-4CC6-B6AF-749FD431CD94}" srcOrd="5" destOrd="0" presId="urn:microsoft.com/office/officeart/2005/8/layout/vList2"/>
    <dgm:cxn modelId="{96E02B39-8322-4C2B-9A59-ADCCDE1D219F}" type="presParOf" srcId="{5D618691-EE91-4276-A1C1-4765A17DBCCD}" destId="{F6C92D66-13C1-4252-AF39-42C683DBF012}" srcOrd="6" destOrd="0" presId="urn:microsoft.com/office/officeart/2005/8/layout/vList2"/>
    <dgm:cxn modelId="{CA54E967-1EA5-4B72-A691-D2F7C3C9310C}" type="presParOf" srcId="{5D618691-EE91-4276-A1C1-4765A17DBCCD}" destId="{BC111FE9-1103-4309-846D-B5466BCCDCE2}" srcOrd="7" destOrd="0" presId="urn:microsoft.com/office/officeart/2005/8/layout/vList2"/>
    <dgm:cxn modelId="{19CDE7C2-FC73-44D7-AC2A-2CEE1AAE35A1}" type="presParOf" srcId="{5D618691-EE91-4276-A1C1-4765A17DBCCD}" destId="{7E844EDA-3627-42A8-AEF9-8A64A3A243A1}" srcOrd="8" destOrd="0" presId="urn:microsoft.com/office/officeart/2005/8/layout/vList2"/>
    <dgm:cxn modelId="{A24D8537-5F1D-4CD1-971E-CC519C6AE69B}" type="presParOf" srcId="{5D618691-EE91-4276-A1C1-4765A17DBCCD}" destId="{B0D924D3-FE99-4248-9AF9-AD08E2D2C96C}" srcOrd="9" destOrd="0" presId="urn:microsoft.com/office/officeart/2005/8/layout/vList2"/>
    <dgm:cxn modelId="{311F2B1F-BD79-4598-AA36-C7A28446F99F}" type="presParOf" srcId="{5D618691-EE91-4276-A1C1-4765A17DBCCD}" destId="{682BC009-A5B0-42BF-8788-13844D3AE99D}" srcOrd="10" destOrd="0" presId="urn:microsoft.com/office/officeart/2005/8/layout/vList2"/>
    <dgm:cxn modelId="{DD5A2FAB-06D8-48AF-8184-565175C54435}" type="presParOf" srcId="{5D618691-EE91-4276-A1C1-4765A17DBCCD}" destId="{3FF19C39-2294-4214-84AD-19D2959D94D9}" srcOrd="11" destOrd="0" presId="urn:microsoft.com/office/officeart/2005/8/layout/vList2"/>
    <dgm:cxn modelId="{B88B68C6-23F5-4842-A011-C0077F96E965}" type="presParOf" srcId="{5D618691-EE91-4276-A1C1-4765A17DBCCD}" destId="{17FDA42E-ED0F-493D-9E03-A1D383B5308C}" srcOrd="12" destOrd="0" presId="urn:microsoft.com/office/officeart/2005/8/layout/vList2"/>
    <dgm:cxn modelId="{82E8FD1C-6A95-4260-9AAB-736E93AD7E82}" type="presParOf" srcId="{5D618691-EE91-4276-A1C1-4765A17DBCCD}" destId="{55B4F120-3DE3-4C5C-B529-33D133DB6B6F}" srcOrd="13" destOrd="0" presId="urn:microsoft.com/office/officeart/2005/8/layout/vList2"/>
    <dgm:cxn modelId="{6A00D096-DFEE-4B54-B66C-83F6AF313DFA}" type="presParOf" srcId="{5D618691-EE91-4276-A1C1-4765A17DBCCD}" destId="{8868D1E3-8966-4D2C-9B4E-EF3BDDA58D40}" srcOrd="14" destOrd="0" presId="urn:microsoft.com/office/officeart/2005/8/layout/vList2"/>
    <dgm:cxn modelId="{EB78569D-766A-40CB-81EB-9C38CBEECA08}" type="presParOf" srcId="{5D618691-EE91-4276-A1C1-4765A17DBCCD}" destId="{D442EA7C-775A-4F65-B1F5-011924F68166}" srcOrd="15" destOrd="0" presId="urn:microsoft.com/office/officeart/2005/8/layout/vList2"/>
    <dgm:cxn modelId="{B5418552-7E57-4CF4-BCDB-EB5CD5F08AD0}" type="presParOf" srcId="{5D618691-EE91-4276-A1C1-4765A17DBCCD}" destId="{39D340A7-1BD4-49F8-B430-0511905A0A6E}" srcOrd="16" destOrd="0" presId="urn:microsoft.com/office/officeart/2005/8/layout/vList2"/>
    <dgm:cxn modelId="{BAEAE5AB-EB09-4607-8A63-446BE3F4080F}" type="presParOf" srcId="{5D618691-EE91-4276-A1C1-4765A17DBCCD}" destId="{75797E7C-006F-4697-83BA-91CB633124C2}" srcOrd="17" destOrd="0" presId="urn:microsoft.com/office/officeart/2005/8/layout/vList2"/>
    <dgm:cxn modelId="{EBF57F21-135C-4582-AF49-3BD06AE4E0D6}" type="presParOf" srcId="{5D618691-EE91-4276-A1C1-4765A17DBCCD}" destId="{7AD89223-EC48-48CC-9B6B-F75F12D7E5A9}" srcOrd="18" destOrd="0" presId="urn:microsoft.com/office/officeart/2005/8/layout/vList2"/>
    <dgm:cxn modelId="{82B4B0EE-F3D4-435A-B0B3-96A3B0039B68}" type="presParOf" srcId="{5D618691-EE91-4276-A1C1-4765A17DBCCD}" destId="{FD2C83A1-EB0A-40B4-9BA2-A0FF3DB3DDCC}" srcOrd="19" destOrd="0" presId="urn:microsoft.com/office/officeart/2005/8/layout/vList2"/>
    <dgm:cxn modelId="{5B66198E-DFCA-42EE-9E6C-7FCF8E787E0B}" type="presParOf" srcId="{5D618691-EE91-4276-A1C1-4765A17DBCCD}" destId="{C9AB10AA-85F3-4206-9D87-DCB1454AD7E7}" srcOrd="20" destOrd="0" presId="urn:microsoft.com/office/officeart/2005/8/layout/vList2"/>
    <dgm:cxn modelId="{F22933CF-F627-4510-8EDB-D6E3F0890E95}" type="presParOf" srcId="{5D618691-EE91-4276-A1C1-4765A17DBCCD}" destId="{B066715B-C070-4B1D-9253-FC1B57F6CECF}" srcOrd="21" destOrd="0" presId="urn:microsoft.com/office/officeart/2005/8/layout/vList2"/>
    <dgm:cxn modelId="{C2EF8792-0484-4933-8C6E-8290F9032E77}" type="presParOf" srcId="{5D618691-EE91-4276-A1C1-4765A17DBCCD}" destId="{2E6B562E-D703-4FEB-AF8C-64E5E4A4D61A}" srcOrd="22" destOrd="0" presId="urn:microsoft.com/office/officeart/2005/8/layout/vList2"/>
    <dgm:cxn modelId="{6575E904-061C-4093-AB6F-51C76BDCC164}" type="presParOf" srcId="{5D618691-EE91-4276-A1C1-4765A17DBCCD}" destId="{DD254D91-E06A-4C4F-B1F2-A8472016B403}" srcOrd="23" destOrd="0" presId="urn:microsoft.com/office/officeart/2005/8/layout/vList2"/>
    <dgm:cxn modelId="{CF7BEC25-FB96-488D-9A75-55A0BE0A63DC}" type="presParOf" srcId="{5D618691-EE91-4276-A1C1-4765A17DBCCD}" destId="{291D38E1-7A01-4EBF-B37A-490D5F41BE5D}" srcOrd="24" destOrd="0" presId="urn:microsoft.com/office/officeart/2005/8/layout/vList2"/>
    <dgm:cxn modelId="{CBA360CC-5FD2-4CFF-97FA-8406A20CA85E}" type="presParOf" srcId="{5D618691-EE91-4276-A1C1-4765A17DBCCD}" destId="{4558FE88-D4CF-439F-AA1A-B8BD5912503B}" srcOrd="25" destOrd="0" presId="urn:microsoft.com/office/officeart/2005/8/layout/vList2"/>
    <dgm:cxn modelId="{7F8B67E2-E6A9-4E9D-8E55-CD684BACA9B0}" type="presParOf" srcId="{5D618691-EE91-4276-A1C1-4765A17DBCCD}" destId="{F64B12F4-C9BF-4AEE-BF36-F07915232ADE}"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ACE58DD1-2ADA-4C05-A0E8-B9DB3C0CBF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46CE16-B204-4CBE-BD96-72FE7B750D8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Personal aims</a:t>
          </a:r>
          <a:r>
            <a:rPr lang="en-US" sz="1800" dirty="0" smtClean="0">
              <a:latin typeface="Book Antiqua" pitchFamily="18" charset="0"/>
            </a:rPr>
            <a:t>: </a:t>
          </a:r>
          <a:endParaRPr lang="tr-TR" sz="1800" dirty="0">
            <a:latin typeface="Book Antiqua" pitchFamily="18" charset="0"/>
          </a:endParaRPr>
        </a:p>
      </dgm:t>
    </dgm:pt>
    <dgm:pt modelId="{4AAF4809-352A-479B-90CB-D6E285812161}" type="parTrans" cxnId="{540EE6BC-D025-4FA8-8358-A85CA553E6A6}">
      <dgm:prSet/>
      <dgm:spPr/>
      <dgm:t>
        <a:bodyPr/>
        <a:lstStyle/>
        <a:p>
          <a:endParaRPr lang="en-US"/>
        </a:p>
      </dgm:t>
    </dgm:pt>
    <dgm:pt modelId="{4A4B7546-D86F-4DD1-906C-A9E1D89BD5EF}" type="sibTrans" cxnId="{540EE6BC-D025-4FA8-8358-A85CA553E6A6}">
      <dgm:prSet/>
      <dgm:spPr/>
      <dgm:t>
        <a:bodyPr/>
        <a:lstStyle/>
        <a:p>
          <a:endParaRPr lang="en-US"/>
        </a:p>
      </dgm:t>
    </dgm:pt>
    <dgm:pt modelId="{8A04C849-EFA3-4DFA-B423-4E3FF6C93560}">
      <dgm:prSet custT="1"/>
      <dgm:spPr/>
      <dgm:t>
        <a:bodyPr/>
        <a:lstStyle/>
        <a:p>
          <a:pPr rtl="0"/>
          <a:r>
            <a:rPr lang="en-US" sz="1800" dirty="0" smtClean="0">
              <a:latin typeface="Book Antiqua" pitchFamily="18" charset="0"/>
            </a:rPr>
            <a:t>are those where we seek to try something out that we have never done before, or decide to try to do better at something which has eluded us before.</a:t>
          </a:r>
          <a:endParaRPr lang="tr-TR" sz="1800" dirty="0">
            <a:latin typeface="Book Antiqua" pitchFamily="18" charset="0"/>
          </a:endParaRPr>
        </a:p>
      </dgm:t>
    </dgm:pt>
    <dgm:pt modelId="{A646EBC3-7009-49A7-AAE2-BA75DB75D034}" type="parTrans" cxnId="{406254F0-792E-4E1B-87EE-8E86A452A71F}">
      <dgm:prSet/>
      <dgm:spPr/>
      <dgm:t>
        <a:bodyPr/>
        <a:lstStyle/>
        <a:p>
          <a:endParaRPr lang="en-US"/>
        </a:p>
      </dgm:t>
    </dgm:pt>
    <dgm:pt modelId="{5E3D7C6E-B7EB-4C47-851F-DA6F5F1DF1FA}" type="sibTrans" cxnId="{406254F0-792E-4E1B-87EE-8E86A452A71F}">
      <dgm:prSet/>
      <dgm:spPr/>
      <dgm:t>
        <a:bodyPr/>
        <a:lstStyle/>
        <a:p>
          <a:endParaRPr lang="en-US"/>
        </a:p>
      </dgm:t>
    </dgm:pt>
    <dgm:pt modelId="{681A8240-4592-4415-80DC-C7EB4D6FFE7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Skill and language focus</a:t>
          </a:r>
          <a:r>
            <a:rPr lang="en-US" sz="1800" dirty="0" smtClean="0">
              <a:latin typeface="Book Antiqua" pitchFamily="18" charset="0"/>
            </a:rPr>
            <a:t>:  </a:t>
          </a:r>
          <a:endParaRPr lang="tr-TR" sz="1800" dirty="0">
            <a:latin typeface="Book Antiqua" pitchFamily="18" charset="0"/>
          </a:endParaRPr>
        </a:p>
      </dgm:t>
    </dgm:pt>
    <dgm:pt modelId="{BB5CA4A2-546A-4275-8C66-91F9C6A9F2BE}" type="parTrans" cxnId="{DA9CB9EB-34C7-45FC-92CF-06B053EA9225}">
      <dgm:prSet/>
      <dgm:spPr/>
      <dgm:t>
        <a:bodyPr/>
        <a:lstStyle/>
        <a:p>
          <a:endParaRPr lang="en-US"/>
        </a:p>
      </dgm:t>
    </dgm:pt>
    <dgm:pt modelId="{CF6F2D36-951B-402F-AD49-FFFFA893F12C}" type="sibTrans" cxnId="{DA9CB9EB-34C7-45FC-92CF-06B053EA9225}">
      <dgm:prSet/>
      <dgm:spPr/>
      <dgm:t>
        <a:bodyPr/>
        <a:lstStyle/>
        <a:p>
          <a:endParaRPr lang="en-US"/>
        </a:p>
      </dgm:t>
    </dgm:pt>
    <dgm:pt modelId="{A9542AA3-540D-4C06-9ECF-4950CB2EFDAD}">
      <dgm:prSet custT="1"/>
      <dgm:spPr/>
      <dgm:t>
        <a:bodyPr/>
        <a:lstStyle/>
        <a:p>
          <a:pPr rtl="0"/>
          <a:r>
            <a:rPr lang="en-US" sz="1800" dirty="0" smtClean="0">
              <a:latin typeface="Book Antiqua" pitchFamily="18" charset="0"/>
            </a:rPr>
            <a:t>what language and skills students are going to be focusing on in the aims that we detail. </a:t>
          </a:r>
          <a:endParaRPr lang="tr-TR" sz="1800" dirty="0">
            <a:latin typeface="Book Antiqua" pitchFamily="18" charset="0"/>
          </a:endParaRPr>
        </a:p>
      </dgm:t>
    </dgm:pt>
    <dgm:pt modelId="{5E3D0CE3-F989-468E-BB3D-88C6B542F2C6}" type="parTrans" cxnId="{226A6149-F91F-4F4B-8C43-4F61A2EA4C72}">
      <dgm:prSet/>
      <dgm:spPr/>
      <dgm:t>
        <a:bodyPr/>
        <a:lstStyle/>
        <a:p>
          <a:endParaRPr lang="en-US"/>
        </a:p>
      </dgm:t>
    </dgm:pt>
    <dgm:pt modelId="{AEE65893-9B8C-47C1-B49A-A19B45CC567E}" type="sibTrans" cxnId="{226A6149-F91F-4F4B-8C43-4F61A2EA4C72}">
      <dgm:prSet/>
      <dgm:spPr/>
      <dgm:t>
        <a:bodyPr/>
        <a:lstStyle/>
        <a:p>
          <a:endParaRPr lang="en-US"/>
        </a:p>
      </dgm:t>
    </dgm:pt>
    <dgm:pt modelId="{56090816-64BA-4BF4-9347-6F38363AFDF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Timetable fit</a:t>
          </a:r>
          <a:r>
            <a:rPr lang="en-US" sz="1800" dirty="0" smtClean="0">
              <a:latin typeface="Book Antiqua" pitchFamily="18" charset="0"/>
            </a:rPr>
            <a:t>: </a:t>
          </a:r>
          <a:endParaRPr lang="tr-TR" sz="1800" dirty="0">
            <a:latin typeface="Book Antiqua" pitchFamily="18" charset="0"/>
          </a:endParaRPr>
        </a:p>
      </dgm:t>
    </dgm:pt>
    <dgm:pt modelId="{9C220B82-FB5A-4EFC-9A42-15F52CE43B1D}" type="parTrans" cxnId="{011AC1AC-BAF2-48CD-AB48-A2C399417865}">
      <dgm:prSet/>
      <dgm:spPr/>
      <dgm:t>
        <a:bodyPr/>
        <a:lstStyle/>
        <a:p>
          <a:endParaRPr lang="en-US"/>
        </a:p>
      </dgm:t>
    </dgm:pt>
    <dgm:pt modelId="{DF7E8138-EA93-4964-8E48-0F0D23FB922D}" type="sibTrans" cxnId="{011AC1AC-BAF2-48CD-AB48-A2C399417865}">
      <dgm:prSet/>
      <dgm:spPr/>
      <dgm:t>
        <a:bodyPr/>
        <a:lstStyle/>
        <a:p>
          <a:endParaRPr lang="en-US"/>
        </a:p>
      </dgm:t>
    </dgm:pt>
    <dgm:pt modelId="{467CEADD-1E9D-45D4-8084-12712FDA3998}">
      <dgm:prSet custT="1"/>
      <dgm:spPr/>
      <dgm:t>
        <a:bodyPr/>
        <a:lstStyle/>
        <a:p>
          <a:pPr rtl="0"/>
          <a:r>
            <a:rPr lang="en-US" sz="1800" dirty="0" smtClean="0">
              <a:latin typeface="Book Antiqua" pitchFamily="18" charset="0"/>
            </a:rPr>
            <a:t>where the lesson fits in a sequence of classes-what happens before and after it. </a:t>
          </a:r>
          <a:endParaRPr lang="tr-TR" sz="1800" dirty="0">
            <a:latin typeface="Book Antiqua" pitchFamily="18" charset="0"/>
          </a:endParaRPr>
        </a:p>
      </dgm:t>
    </dgm:pt>
    <dgm:pt modelId="{93F08791-1211-4D4C-9672-F920CAD60D18}" type="parTrans" cxnId="{24660886-B7D1-4315-82BF-2BCF070F4EEA}">
      <dgm:prSet/>
      <dgm:spPr/>
      <dgm:t>
        <a:bodyPr/>
        <a:lstStyle/>
        <a:p>
          <a:endParaRPr lang="en-US"/>
        </a:p>
      </dgm:t>
    </dgm:pt>
    <dgm:pt modelId="{9066E3E1-C8A2-4B1C-AA2E-61786D3DB5C1}" type="sibTrans" cxnId="{24660886-B7D1-4315-82BF-2BCF070F4EEA}">
      <dgm:prSet/>
      <dgm:spPr/>
      <dgm:t>
        <a:bodyPr/>
        <a:lstStyle/>
        <a:p>
          <a:endParaRPr lang="en-US"/>
        </a:p>
      </dgm:t>
    </dgm:pt>
    <dgm:pt modelId="{706A8C44-810C-4763-BE7E-8B5305FE2B1E}">
      <dgm:prSet custT="1"/>
      <dgm:spPr/>
      <dgm:t>
        <a:bodyPr/>
        <a:lstStyle/>
        <a:p>
          <a:pPr rtl="0"/>
          <a:r>
            <a:rPr lang="en-US" sz="1800" dirty="0" smtClean="0">
              <a:latin typeface="Book Antiqua" pitchFamily="18" charset="0"/>
            </a:rPr>
            <a:t>We will also include information about how the classes have been feeling and what kind of activities they have been involved in.</a:t>
          </a:r>
          <a:endParaRPr lang="tr-TR" sz="1800" dirty="0">
            <a:latin typeface="Book Antiqua" pitchFamily="18" charset="0"/>
          </a:endParaRPr>
        </a:p>
      </dgm:t>
    </dgm:pt>
    <dgm:pt modelId="{C9F877EE-325E-43B4-9925-3BA0D021CF6C}" type="parTrans" cxnId="{9ED1F4CD-18F6-4CA2-9258-5D5E03D9FD36}">
      <dgm:prSet/>
      <dgm:spPr/>
      <dgm:t>
        <a:bodyPr/>
        <a:lstStyle/>
        <a:p>
          <a:endParaRPr lang="en-US"/>
        </a:p>
      </dgm:t>
    </dgm:pt>
    <dgm:pt modelId="{929E3194-7AA0-4151-9951-32D1DE8AD020}" type="sibTrans" cxnId="{9ED1F4CD-18F6-4CA2-9258-5D5E03D9FD36}">
      <dgm:prSet/>
      <dgm:spPr/>
      <dgm:t>
        <a:bodyPr/>
        <a:lstStyle/>
        <a:p>
          <a:endParaRPr lang="en-US"/>
        </a:p>
      </dgm:t>
    </dgm:pt>
    <dgm:pt modelId="{0E05BE79-2EEA-492F-A16C-E7BB7C722D0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Potential learner problems and possible solutions</a:t>
          </a:r>
          <a:r>
            <a:rPr lang="en-US" sz="1800" dirty="0" smtClean="0">
              <a:latin typeface="Book Antiqua" pitchFamily="18" charset="0"/>
            </a:rPr>
            <a:t>: </a:t>
          </a:r>
          <a:endParaRPr lang="tr-TR" sz="1800" dirty="0">
            <a:latin typeface="Book Antiqua" pitchFamily="18" charset="0"/>
          </a:endParaRPr>
        </a:p>
      </dgm:t>
    </dgm:pt>
    <dgm:pt modelId="{D0DB9214-0773-4DA5-B211-84984B0BAFE4}" type="parTrans" cxnId="{0E07CBF7-9B83-4466-8504-EAE713D68D81}">
      <dgm:prSet/>
      <dgm:spPr/>
      <dgm:t>
        <a:bodyPr/>
        <a:lstStyle/>
        <a:p>
          <a:endParaRPr lang="en-US"/>
        </a:p>
      </dgm:t>
    </dgm:pt>
    <dgm:pt modelId="{1FCBB9E9-E352-4A74-9B22-F99904195972}" type="sibTrans" cxnId="{0E07CBF7-9B83-4466-8504-EAE713D68D81}">
      <dgm:prSet/>
      <dgm:spPr/>
      <dgm:t>
        <a:bodyPr/>
        <a:lstStyle/>
        <a:p>
          <a:endParaRPr lang="en-US"/>
        </a:p>
      </dgm:t>
    </dgm:pt>
    <dgm:pt modelId="{74A4126C-4C8A-4C88-BEC7-2F24E0017346}">
      <dgm:prSet custT="1"/>
      <dgm:spPr/>
      <dgm:t>
        <a:bodyPr/>
        <a:lstStyle/>
        <a:p>
          <a:pPr rtl="0"/>
          <a:r>
            <a:rPr lang="en-US" sz="1800" dirty="0" smtClean="0">
              <a:latin typeface="Book Antiqua" pitchFamily="18" charset="0"/>
            </a:rPr>
            <a:t>when listing anticipated problems, it is a good idea to think ahead to possible solutions we might adopt to resolve them. </a:t>
          </a:r>
          <a:endParaRPr lang="tr-TR" sz="1800" dirty="0">
            <a:latin typeface="Book Antiqua" pitchFamily="18" charset="0"/>
          </a:endParaRPr>
        </a:p>
      </dgm:t>
    </dgm:pt>
    <dgm:pt modelId="{AB759160-DD86-4057-9059-A75267E16CCF}" type="parTrans" cxnId="{6C31FF43-D689-4485-B98D-0790445699E0}">
      <dgm:prSet/>
      <dgm:spPr/>
      <dgm:t>
        <a:bodyPr/>
        <a:lstStyle/>
        <a:p>
          <a:endParaRPr lang="en-US"/>
        </a:p>
      </dgm:t>
    </dgm:pt>
    <dgm:pt modelId="{D1A86D2D-4C31-4B94-B5FD-20AC024EC3C0}" type="sibTrans" cxnId="{6C31FF43-D689-4485-B98D-0790445699E0}">
      <dgm:prSet/>
      <dgm:spPr/>
      <dgm:t>
        <a:bodyPr/>
        <a:lstStyle/>
        <a:p>
          <a:endParaRPr lang="en-US"/>
        </a:p>
      </dgm:t>
    </dgm:pt>
    <dgm:pt modelId="{5D9C6ED1-D4FC-4F93-86AC-B214D476ABEE}">
      <dgm:prSet custT="1"/>
      <dgm:spPr/>
      <dgm:t>
        <a:bodyPr/>
        <a:lstStyle/>
        <a:p>
          <a:pPr rtl="0"/>
          <a:r>
            <a:rPr lang="en-US" sz="1800" dirty="0" smtClean="0">
              <a:latin typeface="Book Antiqua" pitchFamily="18" charset="0"/>
            </a:rPr>
            <a:t>If lesson proceeds faster than we</a:t>
          </a:r>
          <a:r>
            <a:rPr lang="tr-TR" sz="1800" dirty="0" smtClean="0">
              <a:latin typeface="Book Antiqua" pitchFamily="18" charset="0"/>
            </a:rPr>
            <a:t> </a:t>
          </a:r>
          <a:r>
            <a:rPr lang="en-US" sz="1800" dirty="0" smtClean="0">
              <a:latin typeface="Book Antiqua" pitchFamily="18" charset="0"/>
            </a:rPr>
            <a:t>anticipated, we may need additional material anyway.</a:t>
          </a:r>
          <a:endParaRPr lang="tr-TR" sz="1800" dirty="0">
            <a:latin typeface="Book Antiqua" pitchFamily="18" charset="0"/>
          </a:endParaRPr>
        </a:p>
      </dgm:t>
    </dgm:pt>
    <dgm:pt modelId="{6E947D8A-A67E-49DD-906A-962C359ABE0C}" type="parTrans" cxnId="{D0009C56-8FFE-46A3-B877-4D1C4CE76E9B}">
      <dgm:prSet/>
      <dgm:spPr/>
      <dgm:t>
        <a:bodyPr/>
        <a:lstStyle/>
        <a:p>
          <a:endParaRPr lang="en-US"/>
        </a:p>
      </dgm:t>
    </dgm:pt>
    <dgm:pt modelId="{41D24546-5BDD-40E5-A0C1-7EAFA9D3CCEC}" type="sibTrans" cxnId="{D0009C56-8FFE-46A3-B877-4D1C4CE76E9B}">
      <dgm:prSet/>
      <dgm:spPr/>
      <dgm:t>
        <a:bodyPr/>
        <a:lstStyle/>
        <a:p>
          <a:endParaRPr lang="en-US"/>
        </a:p>
      </dgm:t>
    </dgm:pt>
    <dgm:pt modelId="{AED66EB0-778D-48D5-BC6F-C54D74660E0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Success indicators</a:t>
          </a:r>
          <a:r>
            <a:rPr lang="en-US" sz="1800" dirty="0" smtClean="0">
              <a:latin typeface="Book Antiqua" pitchFamily="18" charset="0"/>
            </a:rPr>
            <a:t>: </a:t>
          </a:r>
          <a:endParaRPr lang="tr-TR" sz="1800" dirty="0">
            <a:latin typeface="Book Antiqua" pitchFamily="18" charset="0"/>
          </a:endParaRPr>
        </a:p>
      </dgm:t>
    </dgm:pt>
    <dgm:pt modelId="{619C0560-C07E-40E8-992E-D73824527C94}" type="parTrans" cxnId="{AD714BDF-D9F3-45D5-B282-EF7AFCDDA2A9}">
      <dgm:prSet/>
      <dgm:spPr/>
      <dgm:t>
        <a:bodyPr/>
        <a:lstStyle/>
        <a:p>
          <a:endParaRPr lang="en-US"/>
        </a:p>
      </dgm:t>
    </dgm:pt>
    <dgm:pt modelId="{1117150B-5208-4E5C-9F43-6440CA74A3A9}" type="sibTrans" cxnId="{AD714BDF-D9F3-45D5-B282-EF7AFCDDA2A9}">
      <dgm:prSet/>
      <dgm:spPr/>
      <dgm:t>
        <a:bodyPr/>
        <a:lstStyle/>
        <a:p>
          <a:endParaRPr lang="en-US"/>
        </a:p>
      </dgm:t>
    </dgm:pt>
    <dgm:pt modelId="{F8277EDC-5966-4F26-B651-B72A6CCC14D1}">
      <dgm:prSet custT="1"/>
      <dgm:spPr/>
      <dgm:t>
        <a:bodyPr/>
        <a:lstStyle/>
        <a:p>
          <a:pPr rtl="0"/>
          <a:r>
            <a:rPr lang="en-US" sz="1800" dirty="0" smtClean="0">
              <a:latin typeface="Book Antiqua" pitchFamily="18" charset="0"/>
            </a:rPr>
            <a:t>trainer to list how they will know whether or not their students have been successful. </a:t>
          </a:r>
          <a:endParaRPr lang="tr-TR" sz="1800" dirty="0">
            <a:latin typeface="Book Antiqua" pitchFamily="18" charset="0"/>
          </a:endParaRPr>
        </a:p>
      </dgm:t>
    </dgm:pt>
    <dgm:pt modelId="{CC1996BD-662A-41D7-A6B8-34CFCE705B8C}" type="parTrans" cxnId="{D5048F55-25B9-4614-8184-13FC69C412CA}">
      <dgm:prSet/>
      <dgm:spPr/>
      <dgm:t>
        <a:bodyPr/>
        <a:lstStyle/>
        <a:p>
          <a:endParaRPr lang="en-US"/>
        </a:p>
      </dgm:t>
    </dgm:pt>
    <dgm:pt modelId="{AA1C8BBD-18E9-4D1B-9BB8-D5BBB7BC5BB2}" type="sibTrans" cxnId="{D5048F55-25B9-4614-8184-13FC69C412CA}">
      <dgm:prSet/>
      <dgm:spPr/>
      <dgm:t>
        <a:bodyPr/>
        <a:lstStyle/>
        <a:p>
          <a:endParaRPr lang="en-US"/>
        </a:p>
      </dgm:t>
    </dgm:pt>
    <dgm:pt modelId="{97D893EC-8D25-4F62-B8E2-C385B0F9EB3A}">
      <dgm:prSet custT="1"/>
      <dgm:spPr/>
      <dgm:t>
        <a:bodyPr/>
        <a:lstStyle/>
        <a:p>
          <a:pPr rtl="0"/>
          <a:r>
            <a:rPr lang="en-US" sz="1800" dirty="0" smtClean="0">
              <a:latin typeface="Book Antiqua" pitchFamily="18" charset="0"/>
            </a:rPr>
            <a:t>Both teacher and observer can easily evaluate if the lesson aims have been achieved.</a:t>
          </a:r>
          <a:endParaRPr lang="tr-TR" sz="1800" dirty="0">
            <a:latin typeface="Book Antiqua" pitchFamily="18" charset="0"/>
          </a:endParaRPr>
        </a:p>
      </dgm:t>
    </dgm:pt>
    <dgm:pt modelId="{DEAD6E4E-753E-47E7-9907-877A96AC53B6}" type="parTrans" cxnId="{34317963-BA81-4C2D-ADE6-055D6960B29E}">
      <dgm:prSet/>
      <dgm:spPr/>
      <dgm:t>
        <a:bodyPr/>
        <a:lstStyle/>
        <a:p>
          <a:endParaRPr lang="en-US"/>
        </a:p>
      </dgm:t>
    </dgm:pt>
    <dgm:pt modelId="{7696C9A0-354F-4CBF-BF7A-54C59F4A89CB}" type="sibTrans" cxnId="{34317963-BA81-4C2D-ADE6-055D6960B29E}">
      <dgm:prSet/>
      <dgm:spPr/>
      <dgm:t>
        <a:bodyPr/>
        <a:lstStyle/>
        <a:p>
          <a:endParaRPr lang="en-US"/>
        </a:p>
      </dgm:t>
    </dgm:pt>
    <dgm:pt modelId="{C79859E5-313C-4C42-8096-51698E8E2D14}">
      <dgm:prSet custT="1"/>
      <dgm:spPr/>
      <dgm:t>
        <a:bodyPr/>
        <a:lstStyle/>
        <a:p>
          <a:r>
            <a:rPr lang="en-US" sz="1800" dirty="0" smtClean="0">
              <a:latin typeface="Book Antiqua" pitchFamily="18" charset="0"/>
            </a:rPr>
            <a:t>This is often required by trainers to provoke trainers into thinking about implications of the chosen language or skills.</a:t>
          </a:r>
          <a:endParaRPr lang="en-US" sz="1800" dirty="0"/>
        </a:p>
      </dgm:t>
    </dgm:pt>
    <dgm:pt modelId="{5B2DF493-6C7B-40D3-8047-610698671BD6}" type="parTrans" cxnId="{6A8DC15D-333F-4699-ABDE-B1A01866837F}">
      <dgm:prSet/>
      <dgm:spPr/>
      <dgm:t>
        <a:bodyPr/>
        <a:lstStyle/>
        <a:p>
          <a:endParaRPr lang="en-US"/>
        </a:p>
      </dgm:t>
    </dgm:pt>
    <dgm:pt modelId="{B3090885-80E8-4C6D-9993-B913EBDFF12A}" type="sibTrans" cxnId="{6A8DC15D-333F-4699-ABDE-B1A01866837F}">
      <dgm:prSet/>
      <dgm:spPr/>
      <dgm:t>
        <a:bodyPr/>
        <a:lstStyle/>
        <a:p>
          <a:endParaRPr lang="en-US"/>
        </a:p>
      </dgm:t>
    </dgm:pt>
    <dgm:pt modelId="{6296A524-7816-4411-9825-DC92DD6643E4}" type="pres">
      <dgm:prSet presAssocID="{ACE58DD1-2ADA-4C05-A0E8-B9DB3C0CBF6C}" presName="linear" presStyleCnt="0">
        <dgm:presLayoutVars>
          <dgm:animLvl val="lvl"/>
          <dgm:resizeHandles val="exact"/>
        </dgm:presLayoutVars>
      </dgm:prSet>
      <dgm:spPr/>
      <dgm:t>
        <a:bodyPr/>
        <a:lstStyle/>
        <a:p>
          <a:endParaRPr lang="en-US"/>
        </a:p>
      </dgm:t>
    </dgm:pt>
    <dgm:pt modelId="{DC8148A9-B03E-4152-8DD6-3102D84482ED}" type="pres">
      <dgm:prSet presAssocID="{EF46CE16-B204-4CBE-BD96-72FE7B750D8C}" presName="parentText" presStyleLbl="node1" presStyleIdx="0" presStyleCnt="14">
        <dgm:presLayoutVars>
          <dgm:chMax val="0"/>
          <dgm:bulletEnabled val="1"/>
        </dgm:presLayoutVars>
      </dgm:prSet>
      <dgm:spPr/>
      <dgm:t>
        <a:bodyPr/>
        <a:lstStyle/>
        <a:p>
          <a:endParaRPr lang="en-US"/>
        </a:p>
      </dgm:t>
    </dgm:pt>
    <dgm:pt modelId="{7B90A376-1A17-49E4-80DC-F1A0D7F95372}" type="pres">
      <dgm:prSet presAssocID="{4A4B7546-D86F-4DD1-906C-A9E1D89BD5EF}" presName="spacer" presStyleCnt="0"/>
      <dgm:spPr/>
    </dgm:pt>
    <dgm:pt modelId="{3D95EA67-4CA4-469D-97AE-854C9BD7D9FC}" type="pres">
      <dgm:prSet presAssocID="{8A04C849-EFA3-4DFA-B423-4E3FF6C93560}" presName="parentText" presStyleLbl="node1" presStyleIdx="1" presStyleCnt="14">
        <dgm:presLayoutVars>
          <dgm:chMax val="0"/>
          <dgm:bulletEnabled val="1"/>
        </dgm:presLayoutVars>
      </dgm:prSet>
      <dgm:spPr/>
      <dgm:t>
        <a:bodyPr/>
        <a:lstStyle/>
        <a:p>
          <a:endParaRPr lang="en-US"/>
        </a:p>
      </dgm:t>
    </dgm:pt>
    <dgm:pt modelId="{B565B62D-CE46-4CE9-8F47-3B21ABD60A04}" type="pres">
      <dgm:prSet presAssocID="{5E3D7C6E-B7EB-4C47-851F-DA6F5F1DF1FA}" presName="spacer" presStyleCnt="0"/>
      <dgm:spPr/>
    </dgm:pt>
    <dgm:pt modelId="{49DAA884-2202-4189-85AC-2B9EF1393C1E}" type="pres">
      <dgm:prSet presAssocID="{681A8240-4592-4415-80DC-C7EB4D6FFE7C}" presName="parentText" presStyleLbl="node1" presStyleIdx="2" presStyleCnt="14">
        <dgm:presLayoutVars>
          <dgm:chMax val="0"/>
          <dgm:bulletEnabled val="1"/>
        </dgm:presLayoutVars>
      </dgm:prSet>
      <dgm:spPr/>
      <dgm:t>
        <a:bodyPr/>
        <a:lstStyle/>
        <a:p>
          <a:endParaRPr lang="en-US"/>
        </a:p>
      </dgm:t>
    </dgm:pt>
    <dgm:pt modelId="{966DFAEE-203D-4377-8BAE-A0D3A7311BA3}" type="pres">
      <dgm:prSet presAssocID="{CF6F2D36-951B-402F-AD49-FFFFA893F12C}" presName="spacer" presStyleCnt="0"/>
      <dgm:spPr/>
    </dgm:pt>
    <dgm:pt modelId="{3B643DDE-71BC-42E3-8B0F-8FA72B5D3720}" type="pres">
      <dgm:prSet presAssocID="{A9542AA3-540D-4C06-9ECF-4950CB2EFDAD}" presName="parentText" presStyleLbl="node1" presStyleIdx="3" presStyleCnt="14">
        <dgm:presLayoutVars>
          <dgm:chMax val="0"/>
          <dgm:bulletEnabled val="1"/>
        </dgm:presLayoutVars>
      </dgm:prSet>
      <dgm:spPr/>
      <dgm:t>
        <a:bodyPr/>
        <a:lstStyle/>
        <a:p>
          <a:endParaRPr lang="en-US"/>
        </a:p>
      </dgm:t>
    </dgm:pt>
    <dgm:pt modelId="{CC7C4A55-2B90-4B6C-BD11-C84C1BC3CCB6}" type="pres">
      <dgm:prSet presAssocID="{AEE65893-9B8C-47C1-B49A-A19B45CC567E}" presName="spacer" presStyleCnt="0"/>
      <dgm:spPr/>
    </dgm:pt>
    <dgm:pt modelId="{A29E3746-6D2D-4E5B-B885-7EC3551EA573}" type="pres">
      <dgm:prSet presAssocID="{C79859E5-313C-4C42-8096-51698E8E2D14}" presName="parentText" presStyleLbl="node1" presStyleIdx="4" presStyleCnt="14">
        <dgm:presLayoutVars>
          <dgm:chMax val="0"/>
          <dgm:bulletEnabled val="1"/>
        </dgm:presLayoutVars>
      </dgm:prSet>
      <dgm:spPr/>
      <dgm:t>
        <a:bodyPr/>
        <a:lstStyle/>
        <a:p>
          <a:endParaRPr lang="en-US"/>
        </a:p>
      </dgm:t>
    </dgm:pt>
    <dgm:pt modelId="{0C96158D-71C7-4EF9-BCDF-E613789D0E51}" type="pres">
      <dgm:prSet presAssocID="{B3090885-80E8-4C6D-9993-B913EBDFF12A}" presName="spacer" presStyleCnt="0"/>
      <dgm:spPr/>
    </dgm:pt>
    <dgm:pt modelId="{85A53530-2CDE-423F-A0C8-D552A37A3978}" type="pres">
      <dgm:prSet presAssocID="{56090816-64BA-4BF4-9347-6F38363AFDF8}" presName="parentText" presStyleLbl="node1" presStyleIdx="5" presStyleCnt="14">
        <dgm:presLayoutVars>
          <dgm:chMax val="0"/>
          <dgm:bulletEnabled val="1"/>
        </dgm:presLayoutVars>
      </dgm:prSet>
      <dgm:spPr/>
      <dgm:t>
        <a:bodyPr/>
        <a:lstStyle/>
        <a:p>
          <a:endParaRPr lang="en-US"/>
        </a:p>
      </dgm:t>
    </dgm:pt>
    <dgm:pt modelId="{62A70017-9077-4BF8-943C-2B497DBC7A58}" type="pres">
      <dgm:prSet presAssocID="{DF7E8138-EA93-4964-8E48-0F0D23FB922D}" presName="spacer" presStyleCnt="0"/>
      <dgm:spPr/>
    </dgm:pt>
    <dgm:pt modelId="{E612D8D6-D36C-464D-97B7-4321DA757265}" type="pres">
      <dgm:prSet presAssocID="{467CEADD-1E9D-45D4-8084-12712FDA3998}" presName="parentText" presStyleLbl="node1" presStyleIdx="6" presStyleCnt="14">
        <dgm:presLayoutVars>
          <dgm:chMax val="0"/>
          <dgm:bulletEnabled val="1"/>
        </dgm:presLayoutVars>
      </dgm:prSet>
      <dgm:spPr/>
      <dgm:t>
        <a:bodyPr/>
        <a:lstStyle/>
        <a:p>
          <a:endParaRPr lang="en-US"/>
        </a:p>
      </dgm:t>
    </dgm:pt>
    <dgm:pt modelId="{A823E10F-1954-449D-ADD6-E07145669E2E}" type="pres">
      <dgm:prSet presAssocID="{9066E3E1-C8A2-4B1C-AA2E-61786D3DB5C1}" presName="spacer" presStyleCnt="0"/>
      <dgm:spPr/>
    </dgm:pt>
    <dgm:pt modelId="{563FF504-C320-4E0D-A86A-3A7BE75A6380}" type="pres">
      <dgm:prSet presAssocID="{706A8C44-810C-4763-BE7E-8B5305FE2B1E}" presName="parentText" presStyleLbl="node1" presStyleIdx="7" presStyleCnt="14">
        <dgm:presLayoutVars>
          <dgm:chMax val="0"/>
          <dgm:bulletEnabled val="1"/>
        </dgm:presLayoutVars>
      </dgm:prSet>
      <dgm:spPr/>
      <dgm:t>
        <a:bodyPr/>
        <a:lstStyle/>
        <a:p>
          <a:endParaRPr lang="en-US"/>
        </a:p>
      </dgm:t>
    </dgm:pt>
    <dgm:pt modelId="{399FE7CC-F655-41A1-9C41-A7EB36A3071A}" type="pres">
      <dgm:prSet presAssocID="{929E3194-7AA0-4151-9951-32D1DE8AD020}" presName="spacer" presStyleCnt="0"/>
      <dgm:spPr/>
    </dgm:pt>
    <dgm:pt modelId="{3D7698AC-1334-4FE0-BFA8-CA231EA9C4E5}" type="pres">
      <dgm:prSet presAssocID="{0E05BE79-2EEA-492F-A16C-E7BB7C722D08}" presName="parentText" presStyleLbl="node1" presStyleIdx="8" presStyleCnt="14">
        <dgm:presLayoutVars>
          <dgm:chMax val="0"/>
          <dgm:bulletEnabled val="1"/>
        </dgm:presLayoutVars>
      </dgm:prSet>
      <dgm:spPr/>
      <dgm:t>
        <a:bodyPr/>
        <a:lstStyle/>
        <a:p>
          <a:endParaRPr lang="en-US"/>
        </a:p>
      </dgm:t>
    </dgm:pt>
    <dgm:pt modelId="{743B4E44-EAC4-4135-8EBA-860A01065823}" type="pres">
      <dgm:prSet presAssocID="{1FCBB9E9-E352-4A74-9B22-F99904195972}" presName="spacer" presStyleCnt="0"/>
      <dgm:spPr/>
    </dgm:pt>
    <dgm:pt modelId="{0B83D4DF-EC0B-4C49-8B3A-2CF9E64D18C3}" type="pres">
      <dgm:prSet presAssocID="{74A4126C-4C8A-4C88-BEC7-2F24E0017346}" presName="parentText" presStyleLbl="node1" presStyleIdx="9" presStyleCnt="14">
        <dgm:presLayoutVars>
          <dgm:chMax val="0"/>
          <dgm:bulletEnabled val="1"/>
        </dgm:presLayoutVars>
      </dgm:prSet>
      <dgm:spPr/>
      <dgm:t>
        <a:bodyPr/>
        <a:lstStyle/>
        <a:p>
          <a:endParaRPr lang="en-US"/>
        </a:p>
      </dgm:t>
    </dgm:pt>
    <dgm:pt modelId="{0D4C1EDC-EB6A-47AC-B32C-32DE22EE7388}" type="pres">
      <dgm:prSet presAssocID="{D1A86D2D-4C31-4B94-B5FD-20AC024EC3C0}" presName="spacer" presStyleCnt="0"/>
      <dgm:spPr/>
    </dgm:pt>
    <dgm:pt modelId="{78422C8E-8C39-467D-919F-C4A2F17B636D}" type="pres">
      <dgm:prSet presAssocID="{5D9C6ED1-D4FC-4F93-86AC-B214D476ABEE}" presName="parentText" presStyleLbl="node1" presStyleIdx="10" presStyleCnt="14">
        <dgm:presLayoutVars>
          <dgm:chMax val="0"/>
          <dgm:bulletEnabled val="1"/>
        </dgm:presLayoutVars>
      </dgm:prSet>
      <dgm:spPr/>
      <dgm:t>
        <a:bodyPr/>
        <a:lstStyle/>
        <a:p>
          <a:endParaRPr lang="en-US"/>
        </a:p>
      </dgm:t>
    </dgm:pt>
    <dgm:pt modelId="{489B1688-D0D8-4E9E-A436-05AEE6448068}" type="pres">
      <dgm:prSet presAssocID="{41D24546-5BDD-40E5-A0C1-7EAFA9D3CCEC}" presName="spacer" presStyleCnt="0"/>
      <dgm:spPr/>
    </dgm:pt>
    <dgm:pt modelId="{405982CA-ED4A-49A8-BEC4-A740E0AC6FD0}" type="pres">
      <dgm:prSet presAssocID="{AED66EB0-778D-48D5-BC6F-C54D74660E08}" presName="parentText" presStyleLbl="node1" presStyleIdx="11" presStyleCnt="14">
        <dgm:presLayoutVars>
          <dgm:chMax val="0"/>
          <dgm:bulletEnabled val="1"/>
        </dgm:presLayoutVars>
      </dgm:prSet>
      <dgm:spPr/>
      <dgm:t>
        <a:bodyPr/>
        <a:lstStyle/>
        <a:p>
          <a:endParaRPr lang="en-US"/>
        </a:p>
      </dgm:t>
    </dgm:pt>
    <dgm:pt modelId="{E3B6F120-6E32-4F1D-B6E7-7DA87E8C567B}" type="pres">
      <dgm:prSet presAssocID="{1117150B-5208-4E5C-9F43-6440CA74A3A9}" presName="spacer" presStyleCnt="0"/>
      <dgm:spPr/>
    </dgm:pt>
    <dgm:pt modelId="{038AB6B6-9366-468F-B545-F3B1AA808A3E}" type="pres">
      <dgm:prSet presAssocID="{F8277EDC-5966-4F26-B651-B72A6CCC14D1}" presName="parentText" presStyleLbl="node1" presStyleIdx="12" presStyleCnt="14">
        <dgm:presLayoutVars>
          <dgm:chMax val="0"/>
          <dgm:bulletEnabled val="1"/>
        </dgm:presLayoutVars>
      </dgm:prSet>
      <dgm:spPr/>
      <dgm:t>
        <a:bodyPr/>
        <a:lstStyle/>
        <a:p>
          <a:endParaRPr lang="en-US"/>
        </a:p>
      </dgm:t>
    </dgm:pt>
    <dgm:pt modelId="{D07F9C47-813F-4AB4-AF6A-D20ED207C133}" type="pres">
      <dgm:prSet presAssocID="{AA1C8BBD-18E9-4D1B-9BB8-D5BBB7BC5BB2}" presName="spacer" presStyleCnt="0"/>
      <dgm:spPr/>
    </dgm:pt>
    <dgm:pt modelId="{CF2705E8-3452-4CCD-B74F-2F74F44CAFB7}" type="pres">
      <dgm:prSet presAssocID="{97D893EC-8D25-4F62-B8E2-C385B0F9EB3A}" presName="parentText" presStyleLbl="node1" presStyleIdx="13" presStyleCnt="14">
        <dgm:presLayoutVars>
          <dgm:chMax val="0"/>
          <dgm:bulletEnabled val="1"/>
        </dgm:presLayoutVars>
      </dgm:prSet>
      <dgm:spPr/>
      <dgm:t>
        <a:bodyPr/>
        <a:lstStyle/>
        <a:p>
          <a:endParaRPr lang="en-US"/>
        </a:p>
      </dgm:t>
    </dgm:pt>
  </dgm:ptLst>
  <dgm:cxnLst>
    <dgm:cxn modelId="{97EE339A-8471-4FE5-9731-8AF714B65EA8}" type="presOf" srcId="{ACE58DD1-2ADA-4C05-A0E8-B9DB3C0CBF6C}" destId="{6296A524-7816-4411-9825-DC92DD6643E4}" srcOrd="0" destOrd="0" presId="urn:microsoft.com/office/officeart/2005/8/layout/vList2"/>
    <dgm:cxn modelId="{D93A6C58-5641-4942-8333-43651A6FD573}" type="presOf" srcId="{97D893EC-8D25-4F62-B8E2-C385B0F9EB3A}" destId="{CF2705E8-3452-4CCD-B74F-2F74F44CAFB7}" srcOrd="0" destOrd="0" presId="urn:microsoft.com/office/officeart/2005/8/layout/vList2"/>
    <dgm:cxn modelId="{011AC1AC-BAF2-48CD-AB48-A2C399417865}" srcId="{ACE58DD1-2ADA-4C05-A0E8-B9DB3C0CBF6C}" destId="{56090816-64BA-4BF4-9347-6F38363AFDF8}" srcOrd="5" destOrd="0" parTransId="{9C220B82-FB5A-4EFC-9A42-15F52CE43B1D}" sibTransId="{DF7E8138-EA93-4964-8E48-0F0D23FB922D}"/>
    <dgm:cxn modelId="{763FDA47-1A4D-4C53-B66C-ACAEB0D1DE11}" type="presOf" srcId="{A9542AA3-540D-4C06-9ECF-4950CB2EFDAD}" destId="{3B643DDE-71BC-42E3-8B0F-8FA72B5D3720}" srcOrd="0" destOrd="0" presId="urn:microsoft.com/office/officeart/2005/8/layout/vList2"/>
    <dgm:cxn modelId="{DE4B8328-AE0C-4F84-B82F-411773FAE6E8}" type="presOf" srcId="{C79859E5-313C-4C42-8096-51698E8E2D14}" destId="{A29E3746-6D2D-4E5B-B885-7EC3551EA573}" srcOrd="0" destOrd="0" presId="urn:microsoft.com/office/officeart/2005/8/layout/vList2"/>
    <dgm:cxn modelId="{BB5AD23C-8FAC-4594-B446-0A47DA3BC3EE}" type="presOf" srcId="{EF46CE16-B204-4CBE-BD96-72FE7B750D8C}" destId="{DC8148A9-B03E-4152-8DD6-3102D84482ED}" srcOrd="0" destOrd="0" presId="urn:microsoft.com/office/officeart/2005/8/layout/vList2"/>
    <dgm:cxn modelId="{D5048F55-25B9-4614-8184-13FC69C412CA}" srcId="{ACE58DD1-2ADA-4C05-A0E8-B9DB3C0CBF6C}" destId="{F8277EDC-5966-4F26-B651-B72A6CCC14D1}" srcOrd="12" destOrd="0" parTransId="{CC1996BD-662A-41D7-A6B8-34CFCE705B8C}" sibTransId="{AA1C8BBD-18E9-4D1B-9BB8-D5BBB7BC5BB2}"/>
    <dgm:cxn modelId="{1D1E5804-A0BC-4737-82D9-678C17314F60}" type="presOf" srcId="{5D9C6ED1-D4FC-4F93-86AC-B214D476ABEE}" destId="{78422C8E-8C39-467D-919F-C4A2F17B636D}" srcOrd="0" destOrd="0" presId="urn:microsoft.com/office/officeart/2005/8/layout/vList2"/>
    <dgm:cxn modelId="{332C7CEA-2307-4DBF-A609-F625CFF613CC}" type="presOf" srcId="{8A04C849-EFA3-4DFA-B423-4E3FF6C93560}" destId="{3D95EA67-4CA4-469D-97AE-854C9BD7D9FC}" srcOrd="0" destOrd="0" presId="urn:microsoft.com/office/officeart/2005/8/layout/vList2"/>
    <dgm:cxn modelId="{B831C93F-9BA3-41B0-B8A0-2CC65A91BB77}" type="presOf" srcId="{74A4126C-4C8A-4C88-BEC7-2F24E0017346}" destId="{0B83D4DF-EC0B-4C49-8B3A-2CF9E64D18C3}" srcOrd="0" destOrd="0" presId="urn:microsoft.com/office/officeart/2005/8/layout/vList2"/>
    <dgm:cxn modelId="{1BE343E5-D3B3-47FB-B9C2-39F1A291DA82}" type="presOf" srcId="{F8277EDC-5966-4F26-B651-B72A6CCC14D1}" destId="{038AB6B6-9366-468F-B545-F3B1AA808A3E}" srcOrd="0" destOrd="0" presId="urn:microsoft.com/office/officeart/2005/8/layout/vList2"/>
    <dgm:cxn modelId="{E97CBB4F-850A-4B1F-80B3-819B33039526}" type="presOf" srcId="{467CEADD-1E9D-45D4-8084-12712FDA3998}" destId="{E612D8D6-D36C-464D-97B7-4321DA757265}" srcOrd="0" destOrd="0" presId="urn:microsoft.com/office/officeart/2005/8/layout/vList2"/>
    <dgm:cxn modelId="{DA9CB9EB-34C7-45FC-92CF-06B053EA9225}" srcId="{ACE58DD1-2ADA-4C05-A0E8-B9DB3C0CBF6C}" destId="{681A8240-4592-4415-80DC-C7EB4D6FFE7C}" srcOrd="2" destOrd="0" parTransId="{BB5CA4A2-546A-4275-8C66-91F9C6A9F2BE}" sibTransId="{CF6F2D36-951B-402F-AD49-FFFFA893F12C}"/>
    <dgm:cxn modelId="{29158C5A-1756-4C6C-94E3-9C90C4784E4B}" type="presOf" srcId="{AED66EB0-778D-48D5-BC6F-C54D74660E08}" destId="{405982CA-ED4A-49A8-BEC4-A740E0AC6FD0}" srcOrd="0" destOrd="0" presId="urn:microsoft.com/office/officeart/2005/8/layout/vList2"/>
    <dgm:cxn modelId="{D0009C56-8FFE-46A3-B877-4D1C4CE76E9B}" srcId="{ACE58DD1-2ADA-4C05-A0E8-B9DB3C0CBF6C}" destId="{5D9C6ED1-D4FC-4F93-86AC-B214D476ABEE}" srcOrd="10" destOrd="0" parTransId="{6E947D8A-A67E-49DD-906A-962C359ABE0C}" sibTransId="{41D24546-5BDD-40E5-A0C1-7EAFA9D3CCEC}"/>
    <dgm:cxn modelId="{34317963-BA81-4C2D-ADE6-055D6960B29E}" srcId="{ACE58DD1-2ADA-4C05-A0E8-B9DB3C0CBF6C}" destId="{97D893EC-8D25-4F62-B8E2-C385B0F9EB3A}" srcOrd="13" destOrd="0" parTransId="{DEAD6E4E-753E-47E7-9907-877A96AC53B6}" sibTransId="{7696C9A0-354F-4CBF-BF7A-54C59F4A89CB}"/>
    <dgm:cxn modelId="{0E07CBF7-9B83-4466-8504-EAE713D68D81}" srcId="{ACE58DD1-2ADA-4C05-A0E8-B9DB3C0CBF6C}" destId="{0E05BE79-2EEA-492F-A16C-E7BB7C722D08}" srcOrd="8" destOrd="0" parTransId="{D0DB9214-0773-4DA5-B211-84984B0BAFE4}" sibTransId="{1FCBB9E9-E352-4A74-9B22-F99904195972}"/>
    <dgm:cxn modelId="{3DBACF18-FDE9-4A49-A4B3-81ED70A8B314}" type="presOf" srcId="{56090816-64BA-4BF4-9347-6F38363AFDF8}" destId="{85A53530-2CDE-423F-A0C8-D552A37A3978}" srcOrd="0" destOrd="0" presId="urn:microsoft.com/office/officeart/2005/8/layout/vList2"/>
    <dgm:cxn modelId="{6A8DC15D-333F-4699-ABDE-B1A01866837F}" srcId="{ACE58DD1-2ADA-4C05-A0E8-B9DB3C0CBF6C}" destId="{C79859E5-313C-4C42-8096-51698E8E2D14}" srcOrd="4" destOrd="0" parTransId="{5B2DF493-6C7B-40D3-8047-610698671BD6}" sibTransId="{B3090885-80E8-4C6D-9993-B913EBDFF12A}"/>
    <dgm:cxn modelId="{6C31FF43-D689-4485-B98D-0790445699E0}" srcId="{ACE58DD1-2ADA-4C05-A0E8-B9DB3C0CBF6C}" destId="{74A4126C-4C8A-4C88-BEC7-2F24E0017346}" srcOrd="9" destOrd="0" parTransId="{AB759160-DD86-4057-9059-A75267E16CCF}" sibTransId="{D1A86D2D-4C31-4B94-B5FD-20AC024EC3C0}"/>
    <dgm:cxn modelId="{24660886-B7D1-4315-82BF-2BCF070F4EEA}" srcId="{ACE58DD1-2ADA-4C05-A0E8-B9DB3C0CBF6C}" destId="{467CEADD-1E9D-45D4-8084-12712FDA3998}" srcOrd="6" destOrd="0" parTransId="{93F08791-1211-4D4C-9672-F920CAD60D18}" sibTransId="{9066E3E1-C8A2-4B1C-AA2E-61786D3DB5C1}"/>
    <dgm:cxn modelId="{9ED1F4CD-18F6-4CA2-9258-5D5E03D9FD36}" srcId="{ACE58DD1-2ADA-4C05-A0E8-B9DB3C0CBF6C}" destId="{706A8C44-810C-4763-BE7E-8B5305FE2B1E}" srcOrd="7" destOrd="0" parTransId="{C9F877EE-325E-43B4-9925-3BA0D021CF6C}" sibTransId="{929E3194-7AA0-4151-9951-32D1DE8AD020}"/>
    <dgm:cxn modelId="{4F268B4A-A678-4198-8DE9-AB222291D610}" type="presOf" srcId="{681A8240-4592-4415-80DC-C7EB4D6FFE7C}" destId="{49DAA884-2202-4189-85AC-2B9EF1393C1E}" srcOrd="0" destOrd="0" presId="urn:microsoft.com/office/officeart/2005/8/layout/vList2"/>
    <dgm:cxn modelId="{07CED2E9-88F1-447A-A1EB-B2CA4410D521}" type="presOf" srcId="{706A8C44-810C-4763-BE7E-8B5305FE2B1E}" destId="{563FF504-C320-4E0D-A86A-3A7BE75A6380}" srcOrd="0" destOrd="0" presId="urn:microsoft.com/office/officeart/2005/8/layout/vList2"/>
    <dgm:cxn modelId="{540EE6BC-D025-4FA8-8358-A85CA553E6A6}" srcId="{ACE58DD1-2ADA-4C05-A0E8-B9DB3C0CBF6C}" destId="{EF46CE16-B204-4CBE-BD96-72FE7B750D8C}" srcOrd="0" destOrd="0" parTransId="{4AAF4809-352A-479B-90CB-D6E285812161}" sibTransId="{4A4B7546-D86F-4DD1-906C-A9E1D89BD5EF}"/>
    <dgm:cxn modelId="{406254F0-792E-4E1B-87EE-8E86A452A71F}" srcId="{ACE58DD1-2ADA-4C05-A0E8-B9DB3C0CBF6C}" destId="{8A04C849-EFA3-4DFA-B423-4E3FF6C93560}" srcOrd="1" destOrd="0" parTransId="{A646EBC3-7009-49A7-AAE2-BA75DB75D034}" sibTransId="{5E3D7C6E-B7EB-4C47-851F-DA6F5F1DF1FA}"/>
    <dgm:cxn modelId="{226A6149-F91F-4F4B-8C43-4F61A2EA4C72}" srcId="{ACE58DD1-2ADA-4C05-A0E8-B9DB3C0CBF6C}" destId="{A9542AA3-540D-4C06-9ECF-4950CB2EFDAD}" srcOrd="3" destOrd="0" parTransId="{5E3D0CE3-F989-468E-BB3D-88C6B542F2C6}" sibTransId="{AEE65893-9B8C-47C1-B49A-A19B45CC567E}"/>
    <dgm:cxn modelId="{AD714BDF-D9F3-45D5-B282-EF7AFCDDA2A9}" srcId="{ACE58DD1-2ADA-4C05-A0E8-B9DB3C0CBF6C}" destId="{AED66EB0-778D-48D5-BC6F-C54D74660E08}" srcOrd="11" destOrd="0" parTransId="{619C0560-C07E-40E8-992E-D73824527C94}" sibTransId="{1117150B-5208-4E5C-9F43-6440CA74A3A9}"/>
    <dgm:cxn modelId="{E89F0F4D-D411-4F27-909A-E3B134531394}" type="presOf" srcId="{0E05BE79-2EEA-492F-A16C-E7BB7C722D08}" destId="{3D7698AC-1334-4FE0-BFA8-CA231EA9C4E5}" srcOrd="0" destOrd="0" presId="urn:microsoft.com/office/officeart/2005/8/layout/vList2"/>
    <dgm:cxn modelId="{0A8EBFF4-C9B2-4BAA-BF95-1E7B594D4982}" type="presParOf" srcId="{6296A524-7816-4411-9825-DC92DD6643E4}" destId="{DC8148A9-B03E-4152-8DD6-3102D84482ED}" srcOrd="0" destOrd="0" presId="urn:microsoft.com/office/officeart/2005/8/layout/vList2"/>
    <dgm:cxn modelId="{A92C42A2-030F-4A31-80C5-9F9F3564CA97}" type="presParOf" srcId="{6296A524-7816-4411-9825-DC92DD6643E4}" destId="{7B90A376-1A17-49E4-80DC-F1A0D7F95372}" srcOrd="1" destOrd="0" presId="urn:microsoft.com/office/officeart/2005/8/layout/vList2"/>
    <dgm:cxn modelId="{2218AFF0-B2C8-4483-8947-E576B8E8A6A7}" type="presParOf" srcId="{6296A524-7816-4411-9825-DC92DD6643E4}" destId="{3D95EA67-4CA4-469D-97AE-854C9BD7D9FC}" srcOrd="2" destOrd="0" presId="urn:microsoft.com/office/officeart/2005/8/layout/vList2"/>
    <dgm:cxn modelId="{2795F9B5-EAB9-4DB7-94FE-F7B0C26B5A09}" type="presParOf" srcId="{6296A524-7816-4411-9825-DC92DD6643E4}" destId="{B565B62D-CE46-4CE9-8F47-3B21ABD60A04}" srcOrd="3" destOrd="0" presId="urn:microsoft.com/office/officeart/2005/8/layout/vList2"/>
    <dgm:cxn modelId="{FC43B652-6616-4BE8-8862-1E1738D4068C}" type="presParOf" srcId="{6296A524-7816-4411-9825-DC92DD6643E4}" destId="{49DAA884-2202-4189-85AC-2B9EF1393C1E}" srcOrd="4" destOrd="0" presId="urn:microsoft.com/office/officeart/2005/8/layout/vList2"/>
    <dgm:cxn modelId="{5D2F6DAC-01F4-4EBB-A228-C2552E2F383D}" type="presParOf" srcId="{6296A524-7816-4411-9825-DC92DD6643E4}" destId="{966DFAEE-203D-4377-8BAE-A0D3A7311BA3}" srcOrd="5" destOrd="0" presId="urn:microsoft.com/office/officeart/2005/8/layout/vList2"/>
    <dgm:cxn modelId="{5225F721-BEF2-403B-BCEF-858EEAD50BF1}" type="presParOf" srcId="{6296A524-7816-4411-9825-DC92DD6643E4}" destId="{3B643DDE-71BC-42E3-8B0F-8FA72B5D3720}" srcOrd="6" destOrd="0" presId="urn:microsoft.com/office/officeart/2005/8/layout/vList2"/>
    <dgm:cxn modelId="{57EEE914-50EE-4E20-9DE3-071D10326CE3}" type="presParOf" srcId="{6296A524-7816-4411-9825-DC92DD6643E4}" destId="{CC7C4A55-2B90-4B6C-BD11-C84C1BC3CCB6}" srcOrd="7" destOrd="0" presId="urn:microsoft.com/office/officeart/2005/8/layout/vList2"/>
    <dgm:cxn modelId="{F77B9019-D76A-46F9-9B21-4B445A51F859}" type="presParOf" srcId="{6296A524-7816-4411-9825-DC92DD6643E4}" destId="{A29E3746-6D2D-4E5B-B885-7EC3551EA573}" srcOrd="8" destOrd="0" presId="urn:microsoft.com/office/officeart/2005/8/layout/vList2"/>
    <dgm:cxn modelId="{E478365B-3D9B-43EC-B56A-2CF1CBAA9219}" type="presParOf" srcId="{6296A524-7816-4411-9825-DC92DD6643E4}" destId="{0C96158D-71C7-4EF9-BCDF-E613789D0E51}" srcOrd="9" destOrd="0" presId="urn:microsoft.com/office/officeart/2005/8/layout/vList2"/>
    <dgm:cxn modelId="{9A0E8327-1F1F-48A1-B446-761B3C737F5D}" type="presParOf" srcId="{6296A524-7816-4411-9825-DC92DD6643E4}" destId="{85A53530-2CDE-423F-A0C8-D552A37A3978}" srcOrd="10" destOrd="0" presId="urn:microsoft.com/office/officeart/2005/8/layout/vList2"/>
    <dgm:cxn modelId="{787BC2FF-36DA-49E7-8B66-5190AFF432FF}" type="presParOf" srcId="{6296A524-7816-4411-9825-DC92DD6643E4}" destId="{62A70017-9077-4BF8-943C-2B497DBC7A58}" srcOrd="11" destOrd="0" presId="urn:microsoft.com/office/officeart/2005/8/layout/vList2"/>
    <dgm:cxn modelId="{0B2AE78F-11AD-48D3-A062-8643DED2E97F}" type="presParOf" srcId="{6296A524-7816-4411-9825-DC92DD6643E4}" destId="{E612D8D6-D36C-464D-97B7-4321DA757265}" srcOrd="12" destOrd="0" presId="urn:microsoft.com/office/officeart/2005/8/layout/vList2"/>
    <dgm:cxn modelId="{E2D3A8F5-4B18-4E49-9075-1CE05D719FD3}" type="presParOf" srcId="{6296A524-7816-4411-9825-DC92DD6643E4}" destId="{A823E10F-1954-449D-ADD6-E07145669E2E}" srcOrd="13" destOrd="0" presId="urn:microsoft.com/office/officeart/2005/8/layout/vList2"/>
    <dgm:cxn modelId="{95A1E1F6-42AC-4441-A394-8B756057288B}" type="presParOf" srcId="{6296A524-7816-4411-9825-DC92DD6643E4}" destId="{563FF504-C320-4E0D-A86A-3A7BE75A6380}" srcOrd="14" destOrd="0" presId="urn:microsoft.com/office/officeart/2005/8/layout/vList2"/>
    <dgm:cxn modelId="{06E8B1D0-7F3C-4714-9E7A-CFACDED402CD}" type="presParOf" srcId="{6296A524-7816-4411-9825-DC92DD6643E4}" destId="{399FE7CC-F655-41A1-9C41-A7EB36A3071A}" srcOrd="15" destOrd="0" presId="urn:microsoft.com/office/officeart/2005/8/layout/vList2"/>
    <dgm:cxn modelId="{BA62A667-DDC5-42C7-8005-180F10F26633}" type="presParOf" srcId="{6296A524-7816-4411-9825-DC92DD6643E4}" destId="{3D7698AC-1334-4FE0-BFA8-CA231EA9C4E5}" srcOrd="16" destOrd="0" presId="urn:microsoft.com/office/officeart/2005/8/layout/vList2"/>
    <dgm:cxn modelId="{9A595A83-7AF2-4F56-A351-5C16D3E0D3F2}" type="presParOf" srcId="{6296A524-7816-4411-9825-DC92DD6643E4}" destId="{743B4E44-EAC4-4135-8EBA-860A01065823}" srcOrd="17" destOrd="0" presId="urn:microsoft.com/office/officeart/2005/8/layout/vList2"/>
    <dgm:cxn modelId="{3A532BF5-9DCD-43EE-B222-3CE319465E5D}" type="presParOf" srcId="{6296A524-7816-4411-9825-DC92DD6643E4}" destId="{0B83D4DF-EC0B-4C49-8B3A-2CF9E64D18C3}" srcOrd="18" destOrd="0" presId="urn:microsoft.com/office/officeart/2005/8/layout/vList2"/>
    <dgm:cxn modelId="{8C06596C-DB60-4A25-815B-078F8BA0EED6}" type="presParOf" srcId="{6296A524-7816-4411-9825-DC92DD6643E4}" destId="{0D4C1EDC-EB6A-47AC-B32C-32DE22EE7388}" srcOrd="19" destOrd="0" presId="urn:microsoft.com/office/officeart/2005/8/layout/vList2"/>
    <dgm:cxn modelId="{3DAA26AD-D9E1-4A2D-A37B-15717A6B9179}" type="presParOf" srcId="{6296A524-7816-4411-9825-DC92DD6643E4}" destId="{78422C8E-8C39-467D-919F-C4A2F17B636D}" srcOrd="20" destOrd="0" presId="urn:microsoft.com/office/officeart/2005/8/layout/vList2"/>
    <dgm:cxn modelId="{E19CD505-AC15-4F80-A7C0-81D8FCAAF7A7}" type="presParOf" srcId="{6296A524-7816-4411-9825-DC92DD6643E4}" destId="{489B1688-D0D8-4E9E-A436-05AEE6448068}" srcOrd="21" destOrd="0" presId="urn:microsoft.com/office/officeart/2005/8/layout/vList2"/>
    <dgm:cxn modelId="{B989410B-7C14-41CB-9F02-5EA3F9D9AE15}" type="presParOf" srcId="{6296A524-7816-4411-9825-DC92DD6643E4}" destId="{405982CA-ED4A-49A8-BEC4-A740E0AC6FD0}" srcOrd="22" destOrd="0" presId="urn:microsoft.com/office/officeart/2005/8/layout/vList2"/>
    <dgm:cxn modelId="{9A0DFC7F-3717-4588-A768-462E2B0DD462}" type="presParOf" srcId="{6296A524-7816-4411-9825-DC92DD6643E4}" destId="{E3B6F120-6E32-4F1D-B6E7-7DA87E8C567B}" srcOrd="23" destOrd="0" presId="urn:microsoft.com/office/officeart/2005/8/layout/vList2"/>
    <dgm:cxn modelId="{BC0A737F-C7C8-4CB1-A17A-A66F95BC1F02}" type="presParOf" srcId="{6296A524-7816-4411-9825-DC92DD6643E4}" destId="{038AB6B6-9366-468F-B545-F3B1AA808A3E}" srcOrd="24" destOrd="0" presId="urn:microsoft.com/office/officeart/2005/8/layout/vList2"/>
    <dgm:cxn modelId="{D1D5CBAA-E4B2-4766-A789-DFE09B8A4C87}" type="presParOf" srcId="{6296A524-7816-4411-9825-DC92DD6643E4}" destId="{D07F9C47-813F-4AB4-AF6A-D20ED207C133}" srcOrd="25" destOrd="0" presId="urn:microsoft.com/office/officeart/2005/8/layout/vList2"/>
    <dgm:cxn modelId="{8CBF476B-5977-4923-892C-A2BEBFB2D149}" type="presParOf" srcId="{6296A524-7816-4411-9825-DC92DD6643E4}" destId="{CF2705E8-3452-4CCD-B74F-2F74F44CAFB7}"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199E0BC1-16B1-4DC5-80A0-DC651879A8A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18BD41C-9F65-4EB5-ADA6-4DE4B6676A2D}">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b="1" dirty="0" smtClean="0">
              <a:latin typeface="Book Antiqua" pitchFamily="18" charset="0"/>
            </a:rPr>
            <a:t>B4. Making the plan formal: </a:t>
          </a:r>
          <a:endParaRPr lang="tr-TR" sz="2000" b="1" dirty="0">
            <a:latin typeface="Book Antiqua" pitchFamily="18" charset="0"/>
          </a:endParaRPr>
        </a:p>
      </dgm:t>
    </dgm:pt>
    <dgm:pt modelId="{58D9ACDF-593E-4CB1-9B65-B219477D4AAD}" type="parTrans" cxnId="{38622936-AD62-4348-8047-5529AD5617F5}">
      <dgm:prSet/>
      <dgm:spPr/>
      <dgm:t>
        <a:bodyPr/>
        <a:lstStyle/>
        <a:p>
          <a:endParaRPr lang="en-US"/>
        </a:p>
      </dgm:t>
    </dgm:pt>
    <dgm:pt modelId="{EA09385F-FFAB-48E0-82EA-726BC51E45D8}" type="sibTrans" cxnId="{38622936-AD62-4348-8047-5529AD5617F5}">
      <dgm:prSet/>
      <dgm:spPr/>
      <dgm:t>
        <a:bodyPr/>
        <a:lstStyle/>
        <a:p>
          <a:endParaRPr lang="en-US"/>
        </a:p>
      </dgm:t>
    </dgm:pt>
    <dgm:pt modelId="{B652F046-51F1-4E56-9282-8B996F88489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b="1" dirty="0" smtClean="0">
              <a:latin typeface="Book Antiqua" pitchFamily="18" charset="0"/>
            </a:rPr>
            <a:t>describing procedure an materials</a:t>
          </a:r>
          <a:endParaRPr lang="tr-TR" sz="2000" dirty="0">
            <a:latin typeface="Book Antiqua" pitchFamily="18" charset="0"/>
          </a:endParaRPr>
        </a:p>
      </dgm:t>
    </dgm:pt>
    <dgm:pt modelId="{0CD16427-3B6D-4047-B778-CF3F205D2BCC}" type="parTrans" cxnId="{3815BA6F-5D9D-4C11-A638-F3503FBF4B56}">
      <dgm:prSet/>
      <dgm:spPr/>
      <dgm:t>
        <a:bodyPr/>
        <a:lstStyle/>
        <a:p>
          <a:endParaRPr lang="en-US"/>
        </a:p>
      </dgm:t>
    </dgm:pt>
    <dgm:pt modelId="{FFC1D52A-8197-4CED-88E9-993F4C5C8967}" type="sibTrans" cxnId="{3815BA6F-5D9D-4C11-A638-F3503FBF4B56}">
      <dgm:prSet/>
      <dgm:spPr/>
      <dgm:t>
        <a:bodyPr/>
        <a:lstStyle/>
        <a:p>
          <a:endParaRPr lang="en-US"/>
        </a:p>
      </dgm:t>
    </dgm:pt>
    <dgm:pt modelId="{E4577064-19E0-4363-B744-552A8B888CDA}">
      <dgm:prSet custT="1"/>
      <dgm:spPr/>
      <dgm:t>
        <a:bodyPr/>
        <a:lstStyle/>
        <a:p>
          <a:pPr rtl="0"/>
          <a:r>
            <a:rPr lang="en-US" sz="2000" dirty="0" smtClean="0">
              <a:latin typeface="Book Antiqua" pitchFamily="18" charset="0"/>
            </a:rPr>
            <a:t>The main body of a formal plan lists the activities and procedures in that lesson, </a:t>
          </a:r>
          <a:endParaRPr lang="tr-TR" sz="2000" dirty="0">
            <a:latin typeface="Book Antiqua" pitchFamily="18" charset="0"/>
          </a:endParaRPr>
        </a:p>
      </dgm:t>
    </dgm:pt>
    <dgm:pt modelId="{CAE29AB2-77B8-4A82-9441-DA1FF230C3FD}" type="parTrans" cxnId="{6B212A9A-D2FF-4E9A-A788-E029FE21EE49}">
      <dgm:prSet/>
      <dgm:spPr/>
      <dgm:t>
        <a:bodyPr/>
        <a:lstStyle/>
        <a:p>
          <a:endParaRPr lang="en-US"/>
        </a:p>
      </dgm:t>
    </dgm:pt>
    <dgm:pt modelId="{26F8837D-439D-4986-8C0A-294C3A04F802}" type="sibTrans" cxnId="{6B212A9A-D2FF-4E9A-A788-E029FE21EE49}">
      <dgm:prSet/>
      <dgm:spPr/>
      <dgm:t>
        <a:bodyPr/>
        <a:lstStyle/>
        <a:p>
          <a:endParaRPr lang="en-US"/>
        </a:p>
      </dgm:t>
    </dgm:pt>
    <dgm:pt modelId="{709BDD7D-2523-48A6-A5DC-2DDDB1B7E012}">
      <dgm:prSet custT="1"/>
      <dgm:spPr/>
      <dgm:t>
        <a:bodyPr/>
        <a:lstStyle/>
        <a:p>
          <a:pPr rtl="0"/>
          <a:r>
            <a:rPr lang="en-US" sz="2000" dirty="0" smtClean="0">
              <a:latin typeface="Book Antiqua" pitchFamily="18" charset="0"/>
            </a:rPr>
            <a:t>together with the times we expect each of them to take. </a:t>
          </a:r>
          <a:endParaRPr lang="tr-TR" sz="2000" dirty="0">
            <a:latin typeface="Book Antiqua" pitchFamily="18" charset="0"/>
          </a:endParaRPr>
        </a:p>
      </dgm:t>
    </dgm:pt>
    <dgm:pt modelId="{66ABC52D-78C9-44D6-B700-254AA9651373}" type="parTrans" cxnId="{DB053798-D72C-42AE-882A-25FB52DA7669}">
      <dgm:prSet/>
      <dgm:spPr/>
      <dgm:t>
        <a:bodyPr/>
        <a:lstStyle/>
        <a:p>
          <a:endParaRPr lang="en-US"/>
        </a:p>
      </dgm:t>
    </dgm:pt>
    <dgm:pt modelId="{E4352508-57DB-489A-BB0C-797B662EFDB1}" type="sibTrans" cxnId="{DB053798-D72C-42AE-882A-25FB52DA7669}">
      <dgm:prSet/>
      <dgm:spPr/>
      <dgm:t>
        <a:bodyPr/>
        <a:lstStyle/>
        <a:p>
          <a:endParaRPr lang="en-US"/>
        </a:p>
      </dgm:t>
    </dgm:pt>
    <dgm:pt modelId="{53DF4AEB-EB1B-44C2-8879-74B3A9C3F81E}">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Interactions:</a:t>
          </a:r>
          <a:endParaRPr lang="tr-TR" sz="2000" dirty="0">
            <a:latin typeface="Book Antiqua" pitchFamily="18" charset="0"/>
          </a:endParaRPr>
        </a:p>
      </dgm:t>
    </dgm:pt>
    <dgm:pt modelId="{485DDB30-EAEC-4EA0-B634-73B1FF57048E}" type="parTrans" cxnId="{FB1EF5DE-FA10-4CD5-8178-0F3770973859}">
      <dgm:prSet/>
      <dgm:spPr/>
      <dgm:t>
        <a:bodyPr/>
        <a:lstStyle/>
        <a:p>
          <a:endParaRPr lang="en-US"/>
        </a:p>
      </dgm:t>
    </dgm:pt>
    <dgm:pt modelId="{CAB172C6-AC15-41A4-8FD8-A9D4D41CABF1}" type="sibTrans" cxnId="{FB1EF5DE-FA10-4CD5-8178-0F3770973859}">
      <dgm:prSet/>
      <dgm:spPr/>
      <dgm:t>
        <a:bodyPr/>
        <a:lstStyle/>
        <a:p>
          <a:endParaRPr lang="en-US"/>
        </a:p>
      </dgm:t>
    </dgm:pt>
    <dgm:pt modelId="{52294D91-DC1E-4A58-A470-524E84BB796E}">
      <dgm:prSet custT="1"/>
      <dgm:spPr/>
      <dgm:t>
        <a:bodyPr/>
        <a:lstStyle/>
        <a:p>
          <a:pPr rtl="0"/>
          <a:r>
            <a:rPr lang="en-US" sz="2000" dirty="0" smtClean="0">
              <a:latin typeface="Book Antiqua" pitchFamily="18" charset="0"/>
            </a:rPr>
            <a:t>T=teacher, S=a student, </a:t>
          </a:r>
          <a:endParaRPr lang="tr-TR" sz="2000" dirty="0">
            <a:latin typeface="Book Antiqua" pitchFamily="18" charset="0"/>
          </a:endParaRPr>
        </a:p>
      </dgm:t>
    </dgm:pt>
    <dgm:pt modelId="{8FAA56BF-FCC5-461A-9BF6-11927BF208F9}" type="parTrans" cxnId="{D6E66C93-1FB1-4EF0-9336-7C08C0C6488C}">
      <dgm:prSet/>
      <dgm:spPr/>
      <dgm:t>
        <a:bodyPr/>
        <a:lstStyle/>
        <a:p>
          <a:endParaRPr lang="en-US"/>
        </a:p>
      </dgm:t>
    </dgm:pt>
    <dgm:pt modelId="{7A6298E5-690F-4E1F-AE87-A4261C01E461}" type="sibTrans" cxnId="{D6E66C93-1FB1-4EF0-9336-7C08C0C6488C}">
      <dgm:prSet/>
      <dgm:spPr/>
      <dgm:t>
        <a:bodyPr/>
        <a:lstStyle/>
        <a:p>
          <a:endParaRPr lang="en-US"/>
        </a:p>
      </dgm:t>
    </dgm:pt>
    <dgm:pt modelId="{B6DAA8FC-44C0-44C9-A017-46E74EF2BBF8}">
      <dgm:prSet custT="1"/>
      <dgm:spPr/>
      <dgm:t>
        <a:bodyPr/>
        <a:lstStyle/>
        <a:p>
          <a:pPr rtl="0"/>
          <a:r>
            <a:rPr lang="en-US" sz="2000" dirty="0" smtClean="0">
              <a:latin typeface="Book Antiqua" pitchFamily="18" charset="0"/>
            </a:rPr>
            <a:t>T→C= teacher with whole class, </a:t>
          </a:r>
          <a:endParaRPr lang="tr-TR" sz="2000" dirty="0">
            <a:latin typeface="Book Antiqua" pitchFamily="18" charset="0"/>
          </a:endParaRPr>
        </a:p>
      </dgm:t>
    </dgm:pt>
    <dgm:pt modelId="{710893C9-4FFB-4F21-942F-19DE7C4CFBD0}" type="parTrans" cxnId="{1BC51D8E-52B6-4714-8768-A643860AE39A}">
      <dgm:prSet/>
      <dgm:spPr/>
      <dgm:t>
        <a:bodyPr/>
        <a:lstStyle/>
        <a:p>
          <a:endParaRPr lang="en-US"/>
        </a:p>
      </dgm:t>
    </dgm:pt>
    <dgm:pt modelId="{4BFDECD7-E35C-469B-9578-DA467732A420}" type="sibTrans" cxnId="{1BC51D8E-52B6-4714-8768-A643860AE39A}">
      <dgm:prSet/>
      <dgm:spPr/>
      <dgm:t>
        <a:bodyPr/>
        <a:lstStyle/>
        <a:p>
          <a:endParaRPr lang="en-US"/>
        </a:p>
      </dgm:t>
    </dgm:pt>
    <dgm:pt modelId="{9FB5E06B-EE57-4352-8276-1624C1752CB8}">
      <dgm:prSet custT="1"/>
      <dgm:spPr/>
      <dgm:t>
        <a:bodyPr/>
        <a:lstStyle/>
        <a:p>
          <a:pPr rtl="0"/>
          <a:r>
            <a:rPr lang="en-US" sz="2000" dirty="0" smtClean="0">
              <a:latin typeface="Book Antiqua" pitchFamily="18" charset="0"/>
            </a:rPr>
            <a:t>S,S,S=students working on their own, </a:t>
          </a:r>
          <a:endParaRPr lang="tr-TR" sz="2000" dirty="0">
            <a:latin typeface="Book Antiqua" pitchFamily="18" charset="0"/>
          </a:endParaRPr>
        </a:p>
      </dgm:t>
    </dgm:pt>
    <dgm:pt modelId="{703B7761-2626-430B-8E77-5FB4D065FE89}" type="parTrans" cxnId="{3BA2B36B-51D3-4129-BB97-2FBA5ECA8C6B}">
      <dgm:prSet/>
      <dgm:spPr/>
      <dgm:t>
        <a:bodyPr/>
        <a:lstStyle/>
        <a:p>
          <a:endParaRPr lang="en-US"/>
        </a:p>
      </dgm:t>
    </dgm:pt>
    <dgm:pt modelId="{F2C54244-9900-4856-8008-993D731F5EEE}" type="sibTrans" cxnId="{3BA2B36B-51D3-4129-BB97-2FBA5ECA8C6B}">
      <dgm:prSet/>
      <dgm:spPr/>
      <dgm:t>
        <a:bodyPr/>
        <a:lstStyle/>
        <a:p>
          <a:endParaRPr lang="en-US"/>
        </a:p>
      </dgm:t>
    </dgm:pt>
    <dgm:pt modelId="{28B528AB-D00F-4033-A41E-2762D735AC2C}">
      <dgm:prSet custT="1"/>
      <dgm:spPr/>
      <dgm:t>
        <a:bodyPr/>
        <a:lstStyle/>
        <a:p>
          <a:pPr rtl="0"/>
          <a:r>
            <a:rPr lang="en-US" sz="2000" dirty="0" smtClean="0">
              <a:latin typeface="Book Antiqua" pitchFamily="18" charset="0"/>
            </a:rPr>
            <a:t>S↔S=students working in pairs, </a:t>
          </a:r>
          <a:endParaRPr lang="tr-TR" sz="2000" dirty="0">
            <a:latin typeface="Book Antiqua" pitchFamily="18" charset="0"/>
          </a:endParaRPr>
        </a:p>
      </dgm:t>
    </dgm:pt>
    <dgm:pt modelId="{0AD11C04-659A-47BA-B141-7E3BE3BDC771}" type="parTrans" cxnId="{7FCEF616-3DE8-4D07-9CD6-1808BA2C1FF2}">
      <dgm:prSet/>
      <dgm:spPr/>
      <dgm:t>
        <a:bodyPr/>
        <a:lstStyle/>
        <a:p>
          <a:endParaRPr lang="en-US"/>
        </a:p>
      </dgm:t>
    </dgm:pt>
    <dgm:pt modelId="{A6E9B091-07C5-482E-888C-3F43ABEB913D}" type="sibTrans" cxnId="{7FCEF616-3DE8-4D07-9CD6-1808BA2C1FF2}">
      <dgm:prSet/>
      <dgm:spPr/>
      <dgm:t>
        <a:bodyPr/>
        <a:lstStyle/>
        <a:p>
          <a:endParaRPr lang="en-US"/>
        </a:p>
      </dgm:t>
    </dgm:pt>
    <dgm:pt modelId="{DFE7B533-BE51-4A41-8B2C-06FAD5C65217}">
      <dgm:prSet custT="1"/>
      <dgm:spPr/>
      <dgm:t>
        <a:bodyPr/>
        <a:lstStyle/>
        <a:p>
          <a:pPr rtl="0"/>
          <a:r>
            <a:rPr lang="en-US" sz="2000" dirty="0" smtClean="0">
              <a:latin typeface="Book Antiqua" pitchFamily="18" charset="0"/>
            </a:rPr>
            <a:t>SS↔SS= pairs with other pairs, </a:t>
          </a:r>
          <a:endParaRPr lang="tr-TR" sz="2000" dirty="0">
            <a:latin typeface="Book Antiqua" pitchFamily="18" charset="0"/>
          </a:endParaRPr>
        </a:p>
      </dgm:t>
    </dgm:pt>
    <dgm:pt modelId="{A81A269A-3C18-4021-9721-823FC2598EE7}" type="parTrans" cxnId="{18883815-6AE8-4F90-80A7-553B27284D5D}">
      <dgm:prSet/>
      <dgm:spPr/>
      <dgm:t>
        <a:bodyPr/>
        <a:lstStyle/>
        <a:p>
          <a:endParaRPr lang="en-US"/>
        </a:p>
      </dgm:t>
    </dgm:pt>
    <dgm:pt modelId="{64C4A105-0D28-4313-B11E-86144C46A147}" type="sibTrans" cxnId="{18883815-6AE8-4F90-80A7-553B27284D5D}">
      <dgm:prSet/>
      <dgm:spPr/>
      <dgm:t>
        <a:bodyPr/>
        <a:lstStyle/>
        <a:p>
          <a:endParaRPr lang="en-US"/>
        </a:p>
      </dgm:t>
    </dgm:pt>
    <dgm:pt modelId="{CBE140D9-0209-45A4-B74C-0A6F52E7652F}">
      <dgm:prSet custT="1"/>
      <dgm:spPr/>
      <dgm:t>
        <a:bodyPr/>
        <a:lstStyle/>
        <a:p>
          <a:pPr rtl="0"/>
          <a:r>
            <a:rPr lang="en-US" sz="2000" dirty="0" smtClean="0">
              <a:latin typeface="Book Antiqua" pitchFamily="18" charset="0"/>
            </a:rPr>
            <a:t>GG=students in groups</a:t>
          </a:r>
          <a:endParaRPr lang="en-US" sz="2000" dirty="0">
            <a:latin typeface="Book Antiqua" pitchFamily="18" charset="0"/>
          </a:endParaRPr>
        </a:p>
      </dgm:t>
    </dgm:pt>
    <dgm:pt modelId="{06BE1AF4-7F52-4D0A-8C28-49A2C0AB742D}" type="parTrans" cxnId="{BC15C759-59C4-4B52-9B03-0DEF75E38455}">
      <dgm:prSet/>
      <dgm:spPr/>
      <dgm:t>
        <a:bodyPr/>
        <a:lstStyle/>
        <a:p>
          <a:endParaRPr lang="en-US"/>
        </a:p>
      </dgm:t>
    </dgm:pt>
    <dgm:pt modelId="{1FDD9A7A-6A15-49F9-8AFF-1F5B56A27785}" type="sibTrans" cxnId="{BC15C759-59C4-4B52-9B03-0DEF75E38455}">
      <dgm:prSet/>
      <dgm:spPr/>
      <dgm:t>
        <a:bodyPr/>
        <a:lstStyle/>
        <a:p>
          <a:endParaRPr lang="en-US"/>
        </a:p>
      </dgm:t>
    </dgm:pt>
    <dgm:pt modelId="{457A4729-F007-4723-9E0C-F676D110988B}" type="pres">
      <dgm:prSet presAssocID="{199E0BC1-16B1-4DC5-80A0-DC651879A8A5}" presName="linear" presStyleCnt="0">
        <dgm:presLayoutVars>
          <dgm:animLvl val="lvl"/>
          <dgm:resizeHandles val="exact"/>
        </dgm:presLayoutVars>
      </dgm:prSet>
      <dgm:spPr/>
      <dgm:t>
        <a:bodyPr/>
        <a:lstStyle/>
        <a:p>
          <a:endParaRPr lang="en-US"/>
        </a:p>
      </dgm:t>
    </dgm:pt>
    <dgm:pt modelId="{37707BFA-BD03-4E93-83B4-D1C23D65AEB2}" type="pres">
      <dgm:prSet presAssocID="{418BD41C-9F65-4EB5-ADA6-4DE4B6676A2D}" presName="parentText" presStyleLbl="node1" presStyleIdx="0" presStyleCnt="11">
        <dgm:presLayoutVars>
          <dgm:chMax val="0"/>
          <dgm:bulletEnabled val="1"/>
        </dgm:presLayoutVars>
      </dgm:prSet>
      <dgm:spPr/>
      <dgm:t>
        <a:bodyPr/>
        <a:lstStyle/>
        <a:p>
          <a:endParaRPr lang="en-US"/>
        </a:p>
      </dgm:t>
    </dgm:pt>
    <dgm:pt modelId="{167DACDE-B2F2-442C-B700-E2B6F5BA0F0A}" type="pres">
      <dgm:prSet presAssocID="{EA09385F-FFAB-48E0-82EA-726BC51E45D8}" presName="spacer" presStyleCnt="0"/>
      <dgm:spPr/>
    </dgm:pt>
    <dgm:pt modelId="{D040757A-DBC5-4E85-85A4-F641A24AA7A0}" type="pres">
      <dgm:prSet presAssocID="{B652F046-51F1-4E56-9282-8B996F884898}" presName="parentText" presStyleLbl="node1" presStyleIdx="1" presStyleCnt="11">
        <dgm:presLayoutVars>
          <dgm:chMax val="0"/>
          <dgm:bulletEnabled val="1"/>
        </dgm:presLayoutVars>
      </dgm:prSet>
      <dgm:spPr/>
      <dgm:t>
        <a:bodyPr/>
        <a:lstStyle/>
        <a:p>
          <a:endParaRPr lang="en-US"/>
        </a:p>
      </dgm:t>
    </dgm:pt>
    <dgm:pt modelId="{0A3ED9E5-4401-4FE5-A31C-58C082DBD6AC}" type="pres">
      <dgm:prSet presAssocID="{FFC1D52A-8197-4CED-88E9-993F4C5C8967}" presName="spacer" presStyleCnt="0"/>
      <dgm:spPr/>
    </dgm:pt>
    <dgm:pt modelId="{0518AFA6-C0C9-47F9-BEE4-E9593C955973}" type="pres">
      <dgm:prSet presAssocID="{E4577064-19E0-4363-B744-552A8B888CDA}" presName="parentText" presStyleLbl="node1" presStyleIdx="2" presStyleCnt="11">
        <dgm:presLayoutVars>
          <dgm:chMax val="0"/>
          <dgm:bulletEnabled val="1"/>
        </dgm:presLayoutVars>
      </dgm:prSet>
      <dgm:spPr/>
      <dgm:t>
        <a:bodyPr/>
        <a:lstStyle/>
        <a:p>
          <a:endParaRPr lang="en-US"/>
        </a:p>
      </dgm:t>
    </dgm:pt>
    <dgm:pt modelId="{3B5D9347-F6AD-464A-838B-451C67889A10}" type="pres">
      <dgm:prSet presAssocID="{26F8837D-439D-4986-8C0A-294C3A04F802}" presName="spacer" presStyleCnt="0"/>
      <dgm:spPr/>
    </dgm:pt>
    <dgm:pt modelId="{41FD55B0-CA91-44AF-A19B-4EA5185D4168}" type="pres">
      <dgm:prSet presAssocID="{709BDD7D-2523-48A6-A5DC-2DDDB1B7E012}" presName="parentText" presStyleLbl="node1" presStyleIdx="3" presStyleCnt="11">
        <dgm:presLayoutVars>
          <dgm:chMax val="0"/>
          <dgm:bulletEnabled val="1"/>
        </dgm:presLayoutVars>
      </dgm:prSet>
      <dgm:spPr/>
      <dgm:t>
        <a:bodyPr/>
        <a:lstStyle/>
        <a:p>
          <a:endParaRPr lang="en-US"/>
        </a:p>
      </dgm:t>
    </dgm:pt>
    <dgm:pt modelId="{37ED2945-3F0E-4C2F-B7D1-8B700521232B}" type="pres">
      <dgm:prSet presAssocID="{E4352508-57DB-489A-BB0C-797B662EFDB1}" presName="spacer" presStyleCnt="0"/>
      <dgm:spPr/>
    </dgm:pt>
    <dgm:pt modelId="{EB24FB66-F828-4307-BADF-9ACD437224AB}" type="pres">
      <dgm:prSet presAssocID="{53DF4AEB-EB1B-44C2-8879-74B3A9C3F81E}" presName="parentText" presStyleLbl="node1" presStyleIdx="4" presStyleCnt="11">
        <dgm:presLayoutVars>
          <dgm:chMax val="0"/>
          <dgm:bulletEnabled val="1"/>
        </dgm:presLayoutVars>
      </dgm:prSet>
      <dgm:spPr/>
      <dgm:t>
        <a:bodyPr/>
        <a:lstStyle/>
        <a:p>
          <a:endParaRPr lang="en-US"/>
        </a:p>
      </dgm:t>
    </dgm:pt>
    <dgm:pt modelId="{A1434CFD-7395-45E5-844E-933F1D4F1237}" type="pres">
      <dgm:prSet presAssocID="{CAB172C6-AC15-41A4-8FD8-A9D4D41CABF1}" presName="spacer" presStyleCnt="0"/>
      <dgm:spPr/>
    </dgm:pt>
    <dgm:pt modelId="{AFEC1F6D-13FA-4EAB-AA2E-485DA4C454BE}" type="pres">
      <dgm:prSet presAssocID="{52294D91-DC1E-4A58-A470-524E84BB796E}" presName="parentText" presStyleLbl="node1" presStyleIdx="5" presStyleCnt="11">
        <dgm:presLayoutVars>
          <dgm:chMax val="0"/>
          <dgm:bulletEnabled val="1"/>
        </dgm:presLayoutVars>
      </dgm:prSet>
      <dgm:spPr/>
      <dgm:t>
        <a:bodyPr/>
        <a:lstStyle/>
        <a:p>
          <a:endParaRPr lang="en-US"/>
        </a:p>
      </dgm:t>
    </dgm:pt>
    <dgm:pt modelId="{F8DF3890-6D80-46AD-BCF4-E2E347362CEF}" type="pres">
      <dgm:prSet presAssocID="{7A6298E5-690F-4E1F-AE87-A4261C01E461}" presName="spacer" presStyleCnt="0"/>
      <dgm:spPr/>
    </dgm:pt>
    <dgm:pt modelId="{E4B44274-C2BA-41ED-94A8-984C7BDE4445}" type="pres">
      <dgm:prSet presAssocID="{B6DAA8FC-44C0-44C9-A017-46E74EF2BBF8}" presName="parentText" presStyleLbl="node1" presStyleIdx="6" presStyleCnt="11">
        <dgm:presLayoutVars>
          <dgm:chMax val="0"/>
          <dgm:bulletEnabled val="1"/>
        </dgm:presLayoutVars>
      </dgm:prSet>
      <dgm:spPr/>
      <dgm:t>
        <a:bodyPr/>
        <a:lstStyle/>
        <a:p>
          <a:endParaRPr lang="en-US"/>
        </a:p>
      </dgm:t>
    </dgm:pt>
    <dgm:pt modelId="{5404FD70-41A9-4E01-80FE-CC358A98E34E}" type="pres">
      <dgm:prSet presAssocID="{4BFDECD7-E35C-469B-9578-DA467732A420}" presName="spacer" presStyleCnt="0"/>
      <dgm:spPr/>
    </dgm:pt>
    <dgm:pt modelId="{912E2AFB-6FB6-4304-BABD-13EA1B99DF78}" type="pres">
      <dgm:prSet presAssocID="{9FB5E06B-EE57-4352-8276-1624C1752CB8}" presName="parentText" presStyleLbl="node1" presStyleIdx="7" presStyleCnt="11">
        <dgm:presLayoutVars>
          <dgm:chMax val="0"/>
          <dgm:bulletEnabled val="1"/>
        </dgm:presLayoutVars>
      </dgm:prSet>
      <dgm:spPr/>
      <dgm:t>
        <a:bodyPr/>
        <a:lstStyle/>
        <a:p>
          <a:endParaRPr lang="en-US"/>
        </a:p>
      </dgm:t>
    </dgm:pt>
    <dgm:pt modelId="{E9CBB8FB-6229-4520-8311-C49656981463}" type="pres">
      <dgm:prSet presAssocID="{F2C54244-9900-4856-8008-993D731F5EEE}" presName="spacer" presStyleCnt="0"/>
      <dgm:spPr/>
    </dgm:pt>
    <dgm:pt modelId="{1230AF18-A1EB-49CB-AB9C-2F9D727F1B08}" type="pres">
      <dgm:prSet presAssocID="{28B528AB-D00F-4033-A41E-2762D735AC2C}" presName="parentText" presStyleLbl="node1" presStyleIdx="8" presStyleCnt="11">
        <dgm:presLayoutVars>
          <dgm:chMax val="0"/>
          <dgm:bulletEnabled val="1"/>
        </dgm:presLayoutVars>
      </dgm:prSet>
      <dgm:spPr/>
      <dgm:t>
        <a:bodyPr/>
        <a:lstStyle/>
        <a:p>
          <a:endParaRPr lang="en-US"/>
        </a:p>
      </dgm:t>
    </dgm:pt>
    <dgm:pt modelId="{B27AE46D-56CF-4654-9137-770935C674C9}" type="pres">
      <dgm:prSet presAssocID="{A6E9B091-07C5-482E-888C-3F43ABEB913D}" presName="spacer" presStyleCnt="0"/>
      <dgm:spPr/>
    </dgm:pt>
    <dgm:pt modelId="{51338EB4-2233-4456-A760-1AE5D4438296}" type="pres">
      <dgm:prSet presAssocID="{DFE7B533-BE51-4A41-8B2C-06FAD5C65217}" presName="parentText" presStyleLbl="node1" presStyleIdx="9" presStyleCnt="11">
        <dgm:presLayoutVars>
          <dgm:chMax val="0"/>
          <dgm:bulletEnabled val="1"/>
        </dgm:presLayoutVars>
      </dgm:prSet>
      <dgm:spPr/>
      <dgm:t>
        <a:bodyPr/>
        <a:lstStyle/>
        <a:p>
          <a:endParaRPr lang="en-US"/>
        </a:p>
      </dgm:t>
    </dgm:pt>
    <dgm:pt modelId="{2585D630-E961-4EED-AA13-94202C9D82DB}" type="pres">
      <dgm:prSet presAssocID="{64C4A105-0D28-4313-B11E-86144C46A147}" presName="spacer" presStyleCnt="0"/>
      <dgm:spPr/>
    </dgm:pt>
    <dgm:pt modelId="{D8B2DAF1-C9F2-4A51-B5F0-6D299173D781}" type="pres">
      <dgm:prSet presAssocID="{CBE140D9-0209-45A4-B74C-0A6F52E7652F}" presName="parentText" presStyleLbl="node1" presStyleIdx="10" presStyleCnt="11">
        <dgm:presLayoutVars>
          <dgm:chMax val="0"/>
          <dgm:bulletEnabled val="1"/>
        </dgm:presLayoutVars>
      </dgm:prSet>
      <dgm:spPr/>
      <dgm:t>
        <a:bodyPr/>
        <a:lstStyle/>
        <a:p>
          <a:endParaRPr lang="en-US"/>
        </a:p>
      </dgm:t>
    </dgm:pt>
  </dgm:ptLst>
  <dgm:cxnLst>
    <dgm:cxn modelId="{AEABCE9B-3D09-45F8-B342-808E9A4C715E}" type="presOf" srcId="{53DF4AEB-EB1B-44C2-8879-74B3A9C3F81E}" destId="{EB24FB66-F828-4307-BADF-9ACD437224AB}" srcOrd="0" destOrd="0" presId="urn:microsoft.com/office/officeart/2005/8/layout/vList2"/>
    <dgm:cxn modelId="{DB053798-D72C-42AE-882A-25FB52DA7669}" srcId="{199E0BC1-16B1-4DC5-80A0-DC651879A8A5}" destId="{709BDD7D-2523-48A6-A5DC-2DDDB1B7E012}" srcOrd="3" destOrd="0" parTransId="{66ABC52D-78C9-44D6-B700-254AA9651373}" sibTransId="{E4352508-57DB-489A-BB0C-797B662EFDB1}"/>
    <dgm:cxn modelId="{6B212A9A-D2FF-4E9A-A788-E029FE21EE49}" srcId="{199E0BC1-16B1-4DC5-80A0-DC651879A8A5}" destId="{E4577064-19E0-4363-B744-552A8B888CDA}" srcOrd="2" destOrd="0" parTransId="{CAE29AB2-77B8-4A82-9441-DA1FF230C3FD}" sibTransId="{26F8837D-439D-4986-8C0A-294C3A04F802}"/>
    <dgm:cxn modelId="{E5A2BC0A-2E88-44AE-ACFF-8166F90B8B4C}" type="presOf" srcId="{709BDD7D-2523-48A6-A5DC-2DDDB1B7E012}" destId="{41FD55B0-CA91-44AF-A19B-4EA5185D4168}" srcOrd="0" destOrd="0" presId="urn:microsoft.com/office/officeart/2005/8/layout/vList2"/>
    <dgm:cxn modelId="{FB1EF5DE-FA10-4CD5-8178-0F3770973859}" srcId="{199E0BC1-16B1-4DC5-80A0-DC651879A8A5}" destId="{53DF4AEB-EB1B-44C2-8879-74B3A9C3F81E}" srcOrd="4" destOrd="0" parTransId="{485DDB30-EAEC-4EA0-B634-73B1FF57048E}" sibTransId="{CAB172C6-AC15-41A4-8FD8-A9D4D41CABF1}"/>
    <dgm:cxn modelId="{37BD1965-A005-4943-AEB5-1716DA76B725}" type="presOf" srcId="{E4577064-19E0-4363-B744-552A8B888CDA}" destId="{0518AFA6-C0C9-47F9-BEE4-E9593C955973}" srcOrd="0" destOrd="0" presId="urn:microsoft.com/office/officeart/2005/8/layout/vList2"/>
    <dgm:cxn modelId="{D6E66C93-1FB1-4EF0-9336-7C08C0C6488C}" srcId="{199E0BC1-16B1-4DC5-80A0-DC651879A8A5}" destId="{52294D91-DC1E-4A58-A470-524E84BB796E}" srcOrd="5" destOrd="0" parTransId="{8FAA56BF-FCC5-461A-9BF6-11927BF208F9}" sibTransId="{7A6298E5-690F-4E1F-AE87-A4261C01E461}"/>
    <dgm:cxn modelId="{38622936-AD62-4348-8047-5529AD5617F5}" srcId="{199E0BC1-16B1-4DC5-80A0-DC651879A8A5}" destId="{418BD41C-9F65-4EB5-ADA6-4DE4B6676A2D}" srcOrd="0" destOrd="0" parTransId="{58D9ACDF-593E-4CB1-9B65-B219477D4AAD}" sibTransId="{EA09385F-FFAB-48E0-82EA-726BC51E45D8}"/>
    <dgm:cxn modelId="{3815BA6F-5D9D-4C11-A638-F3503FBF4B56}" srcId="{199E0BC1-16B1-4DC5-80A0-DC651879A8A5}" destId="{B652F046-51F1-4E56-9282-8B996F884898}" srcOrd="1" destOrd="0" parTransId="{0CD16427-3B6D-4047-B778-CF3F205D2BCC}" sibTransId="{FFC1D52A-8197-4CED-88E9-993F4C5C8967}"/>
    <dgm:cxn modelId="{46B1E852-7177-4462-A38B-B467D188197B}" type="presOf" srcId="{B6DAA8FC-44C0-44C9-A017-46E74EF2BBF8}" destId="{E4B44274-C2BA-41ED-94A8-984C7BDE4445}" srcOrd="0" destOrd="0" presId="urn:microsoft.com/office/officeart/2005/8/layout/vList2"/>
    <dgm:cxn modelId="{18883815-6AE8-4F90-80A7-553B27284D5D}" srcId="{199E0BC1-16B1-4DC5-80A0-DC651879A8A5}" destId="{DFE7B533-BE51-4A41-8B2C-06FAD5C65217}" srcOrd="9" destOrd="0" parTransId="{A81A269A-3C18-4021-9721-823FC2598EE7}" sibTransId="{64C4A105-0D28-4313-B11E-86144C46A147}"/>
    <dgm:cxn modelId="{F9000549-CFB2-4DE7-ACF0-30A4706DD99F}" type="presOf" srcId="{B652F046-51F1-4E56-9282-8B996F884898}" destId="{D040757A-DBC5-4E85-85A4-F641A24AA7A0}" srcOrd="0" destOrd="0" presId="urn:microsoft.com/office/officeart/2005/8/layout/vList2"/>
    <dgm:cxn modelId="{3696F739-D4E8-4E39-A063-397E93EF22B9}" type="presOf" srcId="{DFE7B533-BE51-4A41-8B2C-06FAD5C65217}" destId="{51338EB4-2233-4456-A760-1AE5D4438296}" srcOrd="0" destOrd="0" presId="urn:microsoft.com/office/officeart/2005/8/layout/vList2"/>
    <dgm:cxn modelId="{4443DF1F-27C3-46C3-9DC2-02253C3E5E2E}" type="presOf" srcId="{52294D91-DC1E-4A58-A470-524E84BB796E}" destId="{AFEC1F6D-13FA-4EAB-AA2E-485DA4C454BE}" srcOrd="0" destOrd="0" presId="urn:microsoft.com/office/officeart/2005/8/layout/vList2"/>
    <dgm:cxn modelId="{EA74D2FB-5D49-4005-AFF7-E8DF2505CF0D}" type="presOf" srcId="{28B528AB-D00F-4033-A41E-2762D735AC2C}" destId="{1230AF18-A1EB-49CB-AB9C-2F9D727F1B08}" srcOrd="0" destOrd="0" presId="urn:microsoft.com/office/officeart/2005/8/layout/vList2"/>
    <dgm:cxn modelId="{7FCEF616-3DE8-4D07-9CD6-1808BA2C1FF2}" srcId="{199E0BC1-16B1-4DC5-80A0-DC651879A8A5}" destId="{28B528AB-D00F-4033-A41E-2762D735AC2C}" srcOrd="8" destOrd="0" parTransId="{0AD11C04-659A-47BA-B141-7E3BE3BDC771}" sibTransId="{A6E9B091-07C5-482E-888C-3F43ABEB913D}"/>
    <dgm:cxn modelId="{325F7852-1DB4-4FF7-B357-78179CA60E1E}" type="presOf" srcId="{CBE140D9-0209-45A4-B74C-0A6F52E7652F}" destId="{D8B2DAF1-C9F2-4A51-B5F0-6D299173D781}" srcOrd="0" destOrd="0" presId="urn:microsoft.com/office/officeart/2005/8/layout/vList2"/>
    <dgm:cxn modelId="{3BA2B36B-51D3-4129-BB97-2FBA5ECA8C6B}" srcId="{199E0BC1-16B1-4DC5-80A0-DC651879A8A5}" destId="{9FB5E06B-EE57-4352-8276-1624C1752CB8}" srcOrd="7" destOrd="0" parTransId="{703B7761-2626-430B-8E77-5FB4D065FE89}" sibTransId="{F2C54244-9900-4856-8008-993D731F5EEE}"/>
    <dgm:cxn modelId="{6357542D-A225-4865-BAE0-48597B7AFCD1}" type="presOf" srcId="{199E0BC1-16B1-4DC5-80A0-DC651879A8A5}" destId="{457A4729-F007-4723-9E0C-F676D110988B}" srcOrd="0" destOrd="0" presId="urn:microsoft.com/office/officeart/2005/8/layout/vList2"/>
    <dgm:cxn modelId="{BC1EC9A4-4E6B-4FD0-8125-4CFD156D57FA}" type="presOf" srcId="{418BD41C-9F65-4EB5-ADA6-4DE4B6676A2D}" destId="{37707BFA-BD03-4E93-83B4-D1C23D65AEB2}" srcOrd="0" destOrd="0" presId="urn:microsoft.com/office/officeart/2005/8/layout/vList2"/>
    <dgm:cxn modelId="{1BC51D8E-52B6-4714-8768-A643860AE39A}" srcId="{199E0BC1-16B1-4DC5-80A0-DC651879A8A5}" destId="{B6DAA8FC-44C0-44C9-A017-46E74EF2BBF8}" srcOrd="6" destOrd="0" parTransId="{710893C9-4FFB-4F21-942F-19DE7C4CFBD0}" sibTransId="{4BFDECD7-E35C-469B-9578-DA467732A420}"/>
    <dgm:cxn modelId="{BC15C759-59C4-4B52-9B03-0DEF75E38455}" srcId="{199E0BC1-16B1-4DC5-80A0-DC651879A8A5}" destId="{CBE140D9-0209-45A4-B74C-0A6F52E7652F}" srcOrd="10" destOrd="0" parTransId="{06BE1AF4-7F52-4D0A-8C28-49A2C0AB742D}" sibTransId="{1FDD9A7A-6A15-49F9-8AFF-1F5B56A27785}"/>
    <dgm:cxn modelId="{E31E43F5-D302-4118-A812-B63E5B595961}" type="presOf" srcId="{9FB5E06B-EE57-4352-8276-1624C1752CB8}" destId="{912E2AFB-6FB6-4304-BABD-13EA1B99DF78}" srcOrd="0" destOrd="0" presId="urn:microsoft.com/office/officeart/2005/8/layout/vList2"/>
    <dgm:cxn modelId="{E6CE0FFB-0D0C-4F4D-B9F8-48017167C64B}" type="presParOf" srcId="{457A4729-F007-4723-9E0C-F676D110988B}" destId="{37707BFA-BD03-4E93-83B4-D1C23D65AEB2}" srcOrd="0" destOrd="0" presId="urn:microsoft.com/office/officeart/2005/8/layout/vList2"/>
    <dgm:cxn modelId="{46482831-0F08-4EC4-AF6F-56EC3FE50D96}" type="presParOf" srcId="{457A4729-F007-4723-9E0C-F676D110988B}" destId="{167DACDE-B2F2-442C-B700-E2B6F5BA0F0A}" srcOrd="1" destOrd="0" presId="urn:microsoft.com/office/officeart/2005/8/layout/vList2"/>
    <dgm:cxn modelId="{644F176F-641F-4D58-9A40-BDDD409BAA61}" type="presParOf" srcId="{457A4729-F007-4723-9E0C-F676D110988B}" destId="{D040757A-DBC5-4E85-85A4-F641A24AA7A0}" srcOrd="2" destOrd="0" presId="urn:microsoft.com/office/officeart/2005/8/layout/vList2"/>
    <dgm:cxn modelId="{40E5B025-1F3E-4B2B-B371-EF4568ABF669}" type="presParOf" srcId="{457A4729-F007-4723-9E0C-F676D110988B}" destId="{0A3ED9E5-4401-4FE5-A31C-58C082DBD6AC}" srcOrd="3" destOrd="0" presId="urn:microsoft.com/office/officeart/2005/8/layout/vList2"/>
    <dgm:cxn modelId="{E6B9CC84-A9C0-4B0E-8BD3-1DA1D8EB3D57}" type="presParOf" srcId="{457A4729-F007-4723-9E0C-F676D110988B}" destId="{0518AFA6-C0C9-47F9-BEE4-E9593C955973}" srcOrd="4" destOrd="0" presId="urn:microsoft.com/office/officeart/2005/8/layout/vList2"/>
    <dgm:cxn modelId="{827F0948-86A5-4B01-9B41-23D8A07FB35A}" type="presParOf" srcId="{457A4729-F007-4723-9E0C-F676D110988B}" destId="{3B5D9347-F6AD-464A-838B-451C67889A10}" srcOrd="5" destOrd="0" presId="urn:microsoft.com/office/officeart/2005/8/layout/vList2"/>
    <dgm:cxn modelId="{9DEFE915-A862-491A-B016-5B72DF74BA70}" type="presParOf" srcId="{457A4729-F007-4723-9E0C-F676D110988B}" destId="{41FD55B0-CA91-44AF-A19B-4EA5185D4168}" srcOrd="6" destOrd="0" presId="urn:microsoft.com/office/officeart/2005/8/layout/vList2"/>
    <dgm:cxn modelId="{0863DD35-294B-4E03-B949-67086F2B56F2}" type="presParOf" srcId="{457A4729-F007-4723-9E0C-F676D110988B}" destId="{37ED2945-3F0E-4C2F-B7D1-8B700521232B}" srcOrd="7" destOrd="0" presId="urn:microsoft.com/office/officeart/2005/8/layout/vList2"/>
    <dgm:cxn modelId="{BD573CA2-BB22-49CE-9AB2-7D326DDAD3E6}" type="presParOf" srcId="{457A4729-F007-4723-9E0C-F676D110988B}" destId="{EB24FB66-F828-4307-BADF-9ACD437224AB}" srcOrd="8" destOrd="0" presId="urn:microsoft.com/office/officeart/2005/8/layout/vList2"/>
    <dgm:cxn modelId="{7D7FFF1E-852A-4D67-8D26-55E9D43789CD}" type="presParOf" srcId="{457A4729-F007-4723-9E0C-F676D110988B}" destId="{A1434CFD-7395-45E5-844E-933F1D4F1237}" srcOrd="9" destOrd="0" presId="urn:microsoft.com/office/officeart/2005/8/layout/vList2"/>
    <dgm:cxn modelId="{FBF583F2-D831-47D0-B901-57B77A1E4A73}" type="presParOf" srcId="{457A4729-F007-4723-9E0C-F676D110988B}" destId="{AFEC1F6D-13FA-4EAB-AA2E-485DA4C454BE}" srcOrd="10" destOrd="0" presId="urn:microsoft.com/office/officeart/2005/8/layout/vList2"/>
    <dgm:cxn modelId="{E87C3F20-C7B8-4E89-A61D-461B9FD96BA2}" type="presParOf" srcId="{457A4729-F007-4723-9E0C-F676D110988B}" destId="{F8DF3890-6D80-46AD-BCF4-E2E347362CEF}" srcOrd="11" destOrd="0" presId="urn:microsoft.com/office/officeart/2005/8/layout/vList2"/>
    <dgm:cxn modelId="{73963457-20E4-4976-A221-5DFD25C88572}" type="presParOf" srcId="{457A4729-F007-4723-9E0C-F676D110988B}" destId="{E4B44274-C2BA-41ED-94A8-984C7BDE4445}" srcOrd="12" destOrd="0" presId="urn:microsoft.com/office/officeart/2005/8/layout/vList2"/>
    <dgm:cxn modelId="{D845130D-A0AC-45FE-A14B-038DF1DB71AA}" type="presParOf" srcId="{457A4729-F007-4723-9E0C-F676D110988B}" destId="{5404FD70-41A9-4E01-80FE-CC358A98E34E}" srcOrd="13" destOrd="0" presId="urn:microsoft.com/office/officeart/2005/8/layout/vList2"/>
    <dgm:cxn modelId="{E2BFB996-2AFE-471E-8EC2-FB92DDB549AB}" type="presParOf" srcId="{457A4729-F007-4723-9E0C-F676D110988B}" destId="{912E2AFB-6FB6-4304-BABD-13EA1B99DF78}" srcOrd="14" destOrd="0" presId="urn:microsoft.com/office/officeart/2005/8/layout/vList2"/>
    <dgm:cxn modelId="{3D98270E-6607-4AD0-AF1E-D77440CF446B}" type="presParOf" srcId="{457A4729-F007-4723-9E0C-F676D110988B}" destId="{E9CBB8FB-6229-4520-8311-C49656981463}" srcOrd="15" destOrd="0" presId="urn:microsoft.com/office/officeart/2005/8/layout/vList2"/>
    <dgm:cxn modelId="{AA0401B6-E41E-4EE7-9ED3-8C328C5F4CCC}" type="presParOf" srcId="{457A4729-F007-4723-9E0C-F676D110988B}" destId="{1230AF18-A1EB-49CB-AB9C-2F9D727F1B08}" srcOrd="16" destOrd="0" presId="urn:microsoft.com/office/officeart/2005/8/layout/vList2"/>
    <dgm:cxn modelId="{8155AD80-477A-4D40-BF21-79859FB1224E}" type="presParOf" srcId="{457A4729-F007-4723-9E0C-F676D110988B}" destId="{B27AE46D-56CF-4654-9137-770935C674C9}" srcOrd="17" destOrd="0" presId="urn:microsoft.com/office/officeart/2005/8/layout/vList2"/>
    <dgm:cxn modelId="{3ED6A452-19C4-42AF-9287-3BB049B7228C}" type="presParOf" srcId="{457A4729-F007-4723-9E0C-F676D110988B}" destId="{51338EB4-2233-4456-A760-1AE5D4438296}" srcOrd="18" destOrd="0" presId="urn:microsoft.com/office/officeart/2005/8/layout/vList2"/>
    <dgm:cxn modelId="{B71A09B9-F21B-4B46-A32E-9762ECD2D501}" type="presParOf" srcId="{457A4729-F007-4723-9E0C-F676D110988B}" destId="{2585D630-E961-4EED-AA13-94202C9D82DB}" srcOrd="19" destOrd="0" presId="urn:microsoft.com/office/officeart/2005/8/layout/vList2"/>
    <dgm:cxn modelId="{9C6E320E-DA1B-43EC-9AE4-EC8156E285C6}" type="presParOf" srcId="{457A4729-F007-4723-9E0C-F676D110988B}" destId="{D8B2DAF1-C9F2-4A51-B5F0-6D299173D781}" srcOrd="2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B88EF0C1-FDFF-4272-A3A5-2856E418FB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C692E56-B5B9-40B3-8033-E62E2E370D91}">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dirty="0" smtClean="0">
              <a:latin typeface="Book Antiqua" pitchFamily="18" charset="0"/>
            </a:rPr>
            <a:t>C. Planning a sequence of lessons</a:t>
          </a:r>
          <a:endParaRPr lang="tr-TR" sz="1800" dirty="0">
            <a:latin typeface="Book Antiqua" pitchFamily="18" charset="0"/>
          </a:endParaRPr>
        </a:p>
      </dgm:t>
    </dgm:pt>
    <dgm:pt modelId="{2F254F0B-D341-4C3C-ABC0-4CA4B40CDC60}" type="parTrans" cxnId="{F5A79DF4-AF18-42F7-B47F-C287C8C36993}">
      <dgm:prSet/>
      <dgm:spPr/>
      <dgm:t>
        <a:bodyPr/>
        <a:lstStyle/>
        <a:p>
          <a:endParaRPr lang="en-US"/>
        </a:p>
      </dgm:t>
    </dgm:pt>
    <dgm:pt modelId="{262F0A14-C655-4014-891D-09910C2DECE9}" type="sibTrans" cxnId="{F5A79DF4-AF18-42F7-B47F-C287C8C36993}">
      <dgm:prSet/>
      <dgm:spPr/>
      <dgm:t>
        <a:bodyPr/>
        <a:lstStyle/>
        <a:p>
          <a:endParaRPr lang="en-US"/>
        </a:p>
      </dgm:t>
    </dgm:pt>
    <dgm:pt modelId="{833948F9-D4AB-4737-B615-3DE957CF9B5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Reacting to what happens: </a:t>
          </a:r>
          <a:endParaRPr lang="tr-TR" sz="1800" dirty="0">
            <a:latin typeface="Book Antiqua" pitchFamily="18" charset="0"/>
          </a:endParaRPr>
        </a:p>
      </dgm:t>
    </dgm:pt>
    <dgm:pt modelId="{024E0AD7-FF82-4AA6-A7E5-81EDDC8A175F}" type="parTrans" cxnId="{6C8A9E1C-ADCC-46D0-9E0A-C87479911E92}">
      <dgm:prSet/>
      <dgm:spPr/>
      <dgm:t>
        <a:bodyPr/>
        <a:lstStyle/>
        <a:p>
          <a:endParaRPr lang="en-US"/>
        </a:p>
      </dgm:t>
    </dgm:pt>
    <dgm:pt modelId="{3F689707-B9D7-4141-9957-D62BA77164A2}" type="sibTrans" cxnId="{6C8A9E1C-ADCC-46D0-9E0A-C87479911E92}">
      <dgm:prSet/>
      <dgm:spPr/>
      <dgm:t>
        <a:bodyPr/>
        <a:lstStyle/>
        <a:p>
          <a:endParaRPr lang="en-US"/>
        </a:p>
      </dgm:t>
    </dgm:pt>
    <dgm:pt modelId="{0C9C6253-03FF-43D9-A0F3-8987852024FA}">
      <dgm:prSet custT="1"/>
      <dgm:spPr/>
      <dgm:t>
        <a:bodyPr/>
        <a:lstStyle/>
        <a:p>
          <a:pPr rtl="0"/>
          <a:r>
            <a:rPr lang="en-US" sz="1800" dirty="0" smtClean="0">
              <a:latin typeface="Book Antiqua" pitchFamily="18" charset="0"/>
            </a:rPr>
            <a:t>we should modify what we do based on student reactions. </a:t>
          </a:r>
          <a:endParaRPr lang="tr-TR" sz="1800" dirty="0">
            <a:latin typeface="Book Antiqua" pitchFamily="18" charset="0"/>
          </a:endParaRPr>
        </a:p>
      </dgm:t>
    </dgm:pt>
    <dgm:pt modelId="{A3E926D4-06C7-4B84-941F-06A27663000A}" type="parTrans" cxnId="{4324EA8E-0733-4E69-BB2C-5A4998CEE967}">
      <dgm:prSet/>
      <dgm:spPr/>
      <dgm:t>
        <a:bodyPr/>
        <a:lstStyle/>
        <a:p>
          <a:endParaRPr lang="en-US"/>
        </a:p>
      </dgm:t>
    </dgm:pt>
    <dgm:pt modelId="{616A8432-A7F5-4237-A558-837C8898FD65}" type="sibTrans" cxnId="{4324EA8E-0733-4E69-BB2C-5A4998CEE967}">
      <dgm:prSet/>
      <dgm:spPr/>
      <dgm:t>
        <a:bodyPr/>
        <a:lstStyle/>
        <a:p>
          <a:endParaRPr lang="en-US"/>
        </a:p>
      </dgm:t>
    </dgm:pt>
    <dgm:pt modelId="{ABB38598-04E4-4DA2-9C95-E64319CA5273}">
      <dgm:prSet custT="1"/>
      <dgm:spPr/>
      <dgm:t>
        <a:bodyPr/>
        <a:lstStyle/>
        <a:p>
          <a:pPr rtl="0"/>
          <a:r>
            <a:rPr lang="en-US" sz="1800" dirty="0" smtClean="0">
              <a:latin typeface="Book Antiqua" pitchFamily="18" charset="0"/>
            </a:rPr>
            <a:t>We have to revisit our original series of plans continually to update and amend them</a:t>
          </a:r>
          <a:endParaRPr lang="tr-TR" sz="1800" dirty="0">
            <a:latin typeface="Book Antiqua" pitchFamily="18" charset="0"/>
          </a:endParaRPr>
        </a:p>
      </dgm:t>
    </dgm:pt>
    <dgm:pt modelId="{8ED9D9E9-B24B-4046-A222-AD07714FF6C5}" type="parTrans" cxnId="{4370166B-D349-462D-9D7C-FAB22687A9F2}">
      <dgm:prSet/>
      <dgm:spPr/>
      <dgm:t>
        <a:bodyPr/>
        <a:lstStyle/>
        <a:p>
          <a:endParaRPr lang="en-US"/>
        </a:p>
      </dgm:t>
    </dgm:pt>
    <dgm:pt modelId="{B048F17D-FC78-4680-ABD7-4AC71DCC54C9}" type="sibTrans" cxnId="{4370166B-D349-462D-9D7C-FAB22687A9F2}">
      <dgm:prSet/>
      <dgm:spPr/>
      <dgm:t>
        <a:bodyPr/>
        <a:lstStyle/>
        <a:p>
          <a:endParaRPr lang="en-US"/>
        </a:p>
      </dgm:t>
    </dgm:pt>
    <dgm:pt modelId="{3E62639C-2D19-43AA-A09D-983E35E1388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Short – and long-term goals:</a:t>
          </a:r>
          <a:r>
            <a:rPr lang="en-US" sz="1800" dirty="0" smtClean="0">
              <a:latin typeface="Book Antiqua" pitchFamily="18" charset="0"/>
            </a:rPr>
            <a:t> </a:t>
          </a:r>
          <a:endParaRPr lang="tr-TR" sz="1800" dirty="0">
            <a:latin typeface="Book Antiqua" pitchFamily="18" charset="0"/>
          </a:endParaRPr>
        </a:p>
      </dgm:t>
    </dgm:pt>
    <dgm:pt modelId="{2B1B8185-078D-49E4-AFB2-359A352AF51D}" type="parTrans" cxnId="{906B0C03-3BC8-43BB-B954-0A8E621B3589}">
      <dgm:prSet/>
      <dgm:spPr/>
      <dgm:t>
        <a:bodyPr/>
        <a:lstStyle/>
        <a:p>
          <a:endParaRPr lang="en-US"/>
        </a:p>
      </dgm:t>
    </dgm:pt>
    <dgm:pt modelId="{CA1077D9-92DE-43C4-B5C0-395F3EA1C91F}" type="sibTrans" cxnId="{906B0C03-3BC8-43BB-B954-0A8E621B3589}">
      <dgm:prSet/>
      <dgm:spPr/>
      <dgm:t>
        <a:bodyPr/>
        <a:lstStyle/>
        <a:p>
          <a:endParaRPr lang="en-US"/>
        </a:p>
      </dgm:t>
    </dgm:pt>
    <dgm:pt modelId="{D7EDC37A-1A10-4F8E-AAA3-EB8CA00C5305}">
      <dgm:prSet custT="1"/>
      <dgm:spPr/>
      <dgm:t>
        <a:bodyPr/>
        <a:lstStyle/>
        <a:p>
          <a:pPr rtl="0"/>
          <a:r>
            <a:rPr lang="en-US" sz="1800" dirty="0" smtClean="0">
              <a:latin typeface="Book Antiqua" pitchFamily="18" charset="0"/>
            </a:rPr>
            <a:t>When plan a sequence of lessons, we need to build in goals for both </a:t>
          </a:r>
          <a:r>
            <a:rPr lang="en-US" sz="1800" dirty="0" err="1" smtClean="0">
              <a:latin typeface="Book Antiqua" pitchFamily="18" charset="0"/>
            </a:rPr>
            <a:t>sts</a:t>
          </a:r>
          <a:r>
            <a:rPr lang="en-US" sz="1800" dirty="0" smtClean="0">
              <a:latin typeface="Book Antiqua" pitchFamily="18" charset="0"/>
            </a:rPr>
            <a:t> and ourselves</a:t>
          </a:r>
          <a:r>
            <a:rPr lang="en-US" sz="1800" b="1" dirty="0" smtClean="0">
              <a:latin typeface="Book Antiqua" pitchFamily="18" charset="0"/>
            </a:rPr>
            <a:t> </a:t>
          </a:r>
          <a:endParaRPr lang="tr-TR" sz="1800" b="1" dirty="0">
            <a:latin typeface="Book Antiqua" pitchFamily="18" charset="0"/>
          </a:endParaRPr>
        </a:p>
      </dgm:t>
    </dgm:pt>
    <dgm:pt modelId="{2903B63B-BE2B-4E2B-97CB-7881C930FF80}" type="parTrans" cxnId="{C243B954-F0BD-4DCA-940B-FC78C2887E98}">
      <dgm:prSet/>
      <dgm:spPr/>
      <dgm:t>
        <a:bodyPr/>
        <a:lstStyle/>
        <a:p>
          <a:endParaRPr lang="en-US"/>
        </a:p>
      </dgm:t>
    </dgm:pt>
    <dgm:pt modelId="{DE4873FC-49BA-45EC-8028-701DF5F6AA52}" type="sibTrans" cxnId="{C243B954-F0BD-4DCA-940B-FC78C2887E98}">
      <dgm:prSet/>
      <dgm:spPr/>
      <dgm:t>
        <a:bodyPr/>
        <a:lstStyle/>
        <a:p>
          <a:endParaRPr lang="en-US"/>
        </a:p>
      </dgm:t>
    </dgm:pt>
    <dgm:pt modelId="{3E9FCC80-2FF9-436A-AC2F-5F0652C2DB27}">
      <dgm:prSet custT="1"/>
      <dgm:spPr/>
      <dgm:t>
        <a:bodyPr/>
        <a:lstStyle/>
        <a:p>
          <a:pPr rtl="0"/>
          <a:r>
            <a:rPr lang="en-US" sz="1800" dirty="0" smtClean="0">
              <a:latin typeface="Book Antiqua" pitchFamily="18" charset="0"/>
            </a:rPr>
            <a:t>Short term goals are more motivating than long-term goals. </a:t>
          </a:r>
          <a:endParaRPr lang="tr-TR" sz="1800" dirty="0">
            <a:latin typeface="Book Antiqua" pitchFamily="18" charset="0"/>
          </a:endParaRPr>
        </a:p>
      </dgm:t>
    </dgm:pt>
    <dgm:pt modelId="{D872B560-3331-4D45-BF2A-54C92609C213}" type="parTrans" cxnId="{5E202424-B77D-4233-B4C5-CECE23FFB67C}">
      <dgm:prSet/>
      <dgm:spPr/>
      <dgm:t>
        <a:bodyPr/>
        <a:lstStyle/>
        <a:p>
          <a:endParaRPr lang="en-US"/>
        </a:p>
      </dgm:t>
    </dgm:pt>
    <dgm:pt modelId="{812F8ED1-5C2A-4332-A002-EA7820F39EB7}" type="sibTrans" cxnId="{5E202424-B77D-4233-B4C5-CECE23FFB67C}">
      <dgm:prSet/>
      <dgm:spPr/>
      <dgm:t>
        <a:bodyPr/>
        <a:lstStyle/>
        <a:p>
          <a:endParaRPr lang="en-US"/>
        </a:p>
      </dgm:t>
    </dgm:pt>
    <dgm:pt modelId="{9B7ECCF3-48B8-445E-9068-8B117B6E33C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Thematic content:</a:t>
          </a:r>
          <a:r>
            <a:rPr lang="en-US" sz="1800" dirty="0" smtClean="0">
              <a:latin typeface="Book Antiqua" pitchFamily="18" charset="0"/>
            </a:rPr>
            <a:t> </a:t>
          </a:r>
          <a:endParaRPr lang="tr-TR" sz="1800" dirty="0">
            <a:latin typeface="Book Antiqua" pitchFamily="18" charset="0"/>
          </a:endParaRPr>
        </a:p>
      </dgm:t>
    </dgm:pt>
    <dgm:pt modelId="{793319D5-6FCC-42A3-84B4-0998561E8A69}" type="parTrans" cxnId="{9BA6ED58-6FB4-403B-AD4B-899B32E093C8}">
      <dgm:prSet/>
      <dgm:spPr/>
      <dgm:t>
        <a:bodyPr/>
        <a:lstStyle/>
        <a:p>
          <a:endParaRPr lang="en-US"/>
        </a:p>
      </dgm:t>
    </dgm:pt>
    <dgm:pt modelId="{3060C5AE-5416-4C06-9C5A-D061DF03068B}" type="sibTrans" cxnId="{9BA6ED58-6FB4-403B-AD4B-899B32E093C8}">
      <dgm:prSet/>
      <dgm:spPr/>
      <dgm:t>
        <a:bodyPr/>
        <a:lstStyle/>
        <a:p>
          <a:endParaRPr lang="en-US"/>
        </a:p>
      </dgm:t>
    </dgm:pt>
    <dgm:pt modelId="{78061BD7-F586-4131-BF0B-B827A774F76A}">
      <dgm:prSet custT="1"/>
      <dgm:spPr/>
      <dgm:t>
        <a:bodyPr/>
        <a:lstStyle/>
        <a:p>
          <a:pPr rtl="0"/>
          <a:r>
            <a:rPr lang="en-US" sz="1800" dirty="0" smtClean="0">
              <a:latin typeface="Book Antiqua" pitchFamily="18" charset="0"/>
            </a:rPr>
            <a:t>To focus on different thematic content in each individual lesson. It will provide variety. </a:t>
          </a:r>
          <a:endParaRPr lang="tr-TR" sz="1800" dirty="0">
            <a:latin typeface="Book Antiqua" pitchFamily="18" charset="0"/>
          </a:endParaRPr>
        </a:p>
      </dgm:t>
    </dgm:pt>
    <dgm:pt modelId="{3F6FDAA0-6F10-4424-A132-F7111B5A5A44}" type="parTrans" cxnId="{7CB8FF6D-8A18-4522-B866-249A544CA925}">
      <dgm:prSet/>
      <dgm:spPr/>
      <dgm:t>
        <a:bodyPr/>
        <a:lstStyle/>
        <a:p>
          <a:endParaRPr lang="en-US"/>
        </a:p>
      </dgm:t>
    </dgm:pt>
    <dgm:pt modelId="{8B5D7F28-78C9-4964-B054-21C69FFBFD2A}" type="sibTrans" cxnId="{7CB8FF6D-8A18-4522-B866-249A544CA925}">
      <dgm:prSet/>
      <dgm:spPr/>
      <dgm:t>
        <a:bodyPr/>
        <a:lstStyle/>
        <a:p>
          <a:endParaRPr lang="en-US"/>
        </a:p>
      </dgm:t>
    </dgm:pt>
    <dgm:pt modelId="{A989DF39-B4D0-46B2-AECA-22776D90C9D9}">
      <dgm:prSet custT="1"/>
      <dgm:spPr/>
      <dgm:t>
        <a:bodyPr/>
        <a:lstStyle/>
        <a:p>
          <a:pPr rtl="0"/>
          <a:r>
            <a:rPr lang="en-US" sz="1800" dirty="0" smtClean="0">
              <a:latin typeface="Book Antiqua" pitchFamily="18" charset="0"/>
            </a:rPr>
            <a:t>With such thematic threads, we and </a:t>
          </a:r>
          <a:r>
            <a:rPr lang="en-US" sz="1800" dirty="0" err="1" smtClean="0">
              <a:latin typeface="Book Antiqua" pitchFamily="18" charset="0"/>
            </a:rPr>
            <a:t>sts</a:t>
          </a:r>
          <a:r>
            <a:rPr lang="en-US" sz="1800" dirty="0" smtClean="0">
              <a:latin typeface="Book Antiqua" pitchFamily="18" charset="0"/>
            </a:rPr>
            <a:t> can refer backwards and forward, </a:t>
          </a:r>
          <a:endParaRPr lang="tr-TR" sz="1800" dirty="0">
            <a:latin typeface="Book Antiqua" pitchFamily="18" charset="0"/>
          </a:endParaRPr>
        </a:p>
      </dgm:t>
    </dgm:pt>
    <dgm:pt modelId="{9E0D6AAB-8E97-4C6C-9F72-6ACCC5F5016A}" type="parTrans" cxnId="{B76F1A42-2ECF-40EC-8D2B-40635676EBF9}">
      <dgm:prSet/>
      <dgm:spPr/>
      <dgm:t>
        <a:bodyPr/>
        <a:lstStyle/>
        <a:p>
          <a:endParaRPr lang="en-US"/>
        </a:p>
      </dgm:t>
    </dgm:pt>
    <dgm:pt modelId="{7FFA960D-68CC-4312-BDDC-2FBC6A33B33E}" type="sibTrans" cxnId="{B76F1A42-2ECF-40EC-8D2B-40635676EBF9}">
      <dgm:prSet/>
      <dgm:spPr/>
      <dgm:t>
        <a:bodyPr/>
        <a:lstStyle/>
        <a:p>
          <a:endParaRPr lang="en-US"/>
        </a:p>
      </dgm:t>
    </dgm:pt>
    <dgm:pt modelId="{B920F443-A7EE-46AE-A4F8-80B520AF6F93}">
      <dgm:prSet custT="1"/>
      <dgm:spPr/>
      <dgm:t>
        <a:bodyPr/>
        <a:lstStyle/>
        <a:p>
          <a:pPr rtl="0"/>
          <a:r>
            <a:rPr lang="en-US" sz="1800" dirty="0" smtClean="0">
              <a:latin typeface="Book Antiqua" pitchFamily="18" charset="0"/>
            </a:rPr>
            <a:t>both in terms of </a:t>
          </a:r>
          <a:r>
            <a:rPr lang="en-US" sz="1800" dirty="0" err="1" smtClean="0">
              <a:latin typeface="Book Antiqua" pitchFamily="18" charset="0"/>
            </a:rPr>
            <a:t>lang</a:t>
          </a:r>
          <a:r>
            <a:rPr lang="en-US" sz="1800" dirty="0" smtClean="0">
              <a:latin typeface="Book Antiqua" pitchFamily="18" charset="0"/>
            </a:rPr>
            <a:t> and also topics we ask them to invest time in considering.</a:t>
          </a:r>
          <a:endParaRPr lang="tr-TR" sz="1800" dirty="0">
            <a:latin typeface="Book Antiqua" pitchFamily="18" charset="0"/>
          </a:endParaRPr>
        </a:p>
      </dgm:t>
    </dgm:pt>
    <dgm:pt modelId="{08805142-0CB7-4563-97CE-F85DBC87C07D}" type="parTrans" cxnId="{6968CA96-FBA2-4E06-939B-A8BFC8335CB1}">
      <dgm:prSet/>
      <dgm:spPr/>
      <dgm:t>
        <a:bodyPr/>
        <a:lstStyle/>
        <a:p>
          <a:endParaRPr lang="en-US"/>
        </a:p>
      </dgm:t>
    </dgm:pt>
    <dgm:pt modelId="{54BF9367-F767-4BCE-A798-F0E15ED96000}" type="sibTrans" cxnId="{6968CA96-FBA2-4E06-939B-A8BFC8335CB1}">
      <dgm:prSet/>
      <dgm:spPr/>
      <dgm:t>
        <a:bodyPr/>
        <a:lstStyle/>
        <a:p>
          <a:endParaRPr lang="en-US"/>
        </a:p>
      </dgm:t>
    </dgm:pt>
    <dgm:pt modelId="{B5EAD829-E2D7-48E0-8BC6-752B1DA2F86E}">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Language planning</a:t>
          </a:r>
          <a:r>
            <a:rPr lang="en-US" sz="1800" dirty="0" smtClean="0">
              <a:latin typeface="Book Antiqua" pitchFamily="18" charset="0"/>
            </a:rPr>
            <a:t>: </a:t>
          </a:r>
          <a:endParaRPr lang="tr-TR" sz="1800" dirty="0">
            <a:latin typeface="Book Antiqua" pitchFamily="18" charset="0"/>
          </a:endParaRPr>
        </a:p>
      </dgm:t>
    </dgm:pt>
    <dgm:pt modelId="{906CA319-36D0-49C4-84F0-D5CCF3D06293}" type="parTrans" cxnId="{DD3C0E52-1064-4DE2-AE3A-C0D89462149A}">
      <dgm:prSet/>
      <dgm:spPr/>
      <dgm:t>
        <a:bodyPr/>
        <a:lstStyle/>
        <a:p>
          <a:endParaRPr lang="en-US"/>
        </a:p>
      </dgm:t>
    </dgm:pt>
    <dgm:pt modelId="{8B7B5B7E-446F-4325-B765-A1B677AAA8DB}" type="sibTrans" cxnId="{DD3C0E52-1064-4DE2-AE3A-C0D89462149A}">
      <dgm:prSet/>
      <dgm:spPr/>
      <dgm:t>
        <a:bodyPr/>
        <a:lstStyle/>
        <a:p>
          <a:endParaRPr lang="en-US"/>
        </a:p>
      </dgm:t>
    </dgm:pt>
    <dgm:pt modelId="{92F909DD-0283-4321-A2FF-7488B638624B}">
      <dgm:prSet custT="1"/>
      <dgm:spPr/>
      <dgm:t>
        <a:bodyPr/>
        <a:lstStyle/>
        <a:p>
          <a:pPr rtl="0"/>
          <a:r>
            <a:rPr lang="en-US" sz="1800" dirty="0" smtClean="0">
              <a:latin typeface="Book Antiqua" pitchFamily="18" charset="0"/>
            </a:rPr>
            <a:t>we need keep a constant eye on how things are going</a:t>
          </a:r>
          <a:r>
            <a:rPr lang="tr-TR" sz="1800" dirty="0" smtClean="0">
              <a:latin typeface="Book Antiqua" pitchFamily="18" charset="0"/>
            </a:rPr>
            <a:t> </a:t>
          </a:r>
          <a:r>
            <a:rPr lang="en-US" sz="1800" dirty="0" smtClean="0">
              <a:latin typeface="Book Antiqua" pitchFamily="18" charset="0"/>
            </a:rPr>
            <a:t>with knowledge of “before </a:t>
          </a:r>
          <a:r>
            <a:rPr lang="tr-TR" sz="1800" dirty="0" smtClean="0">
              <a:latin typeface="Book Antiqua" pitchFamily="18" charset="0"/>
            </a:rPr>
            <a:t>-</a:t>
          </a:r>
          <a:r>
            <a:rPr lang="en-US" sz="1800" dirty="0" smtClean="0">
              <a:latin typeface="Book Antiqua" pitchFamily="18" charset="0"/>
            </a:rPr>
            <a:t>after”.</a:t>
          </a:r>
          <a:endParaRPr lang="tr-TR" sz="1800" dirty="0">
            <a:latin typeface="Book Antiqua" pitchFamily="18" charset="0"/>
          </a:endParaRPr>
        </a:p>
      </dgm:t>
    </dgm:pt>
    <dgm:pt modelId="{FDD41031-B760-43B2-8389-016EFC39D1BB}" type="parTrans" cxnId="{0BD4FFA5-9567-4905-ABEC-8CE0FC84F6F6}">
      <dgm:prSet/>
      <dgm:spPr/>
      <dgm:t>
        <a:bodyPr/>
        <a:lstStyle/>
        <a:p>
          <a:endParaRPr lang="en-US"/>
        </a:p>
      </dgm:t>
    </dgm:pt>
    <dgm:pt modelId="{31F1EAED-3499-4037-9982-C6C1E5A9EB09}" type="sibTrans" cxnId="{0BD4FFA5-9567-4905-ABEC-8CE0FC84F6F6}">
      <dgm:prSet/>
      <dgm:spPr/>
      <dgm:t>
        <a:bodyPr/>
        <a:lstStyle/>
        <a:p>
          <a:endParaRPr lang="en-US"/>
        </a:p>
      </dgm:t>
    </dgm:pt>
    <dgm:pt modelId="{7D07973A-4B4D-4199-A0C0-020BEBE3F413}">
      <dgm:prSet custT="1"/>
      <dgm:spPr/>
      <dgm:t>
        <a:bodyPr/>
        <a:lstStyle/>
        <a:p>
          <a:pPr rtl="0"/>
          <a:r>
            <a:rPr lang="en-US" sz="1800" dirty="0" smtClean="0">
              <a:latin typeface="Book Antiqua" pitchFamily="18" charset="0"/>
            </a:rPr>
            <a:t>Our decisions about how to weave grammar and vocabulary through the lesson sequence will be heavily influenced by the need for a balance of activities.</a:t>
          </a:r>
          <a:endParaRPr lang="tr-TR" sz="1800" dirty="0">
            <a:latin typeface="Book Antiqua" pitchFamily="18" charset="0"/>
          </a:endParaRPr>
        </a:p>
      </dgm:t>
    </dgm:pt>
    <dgm:pt modelId="{16AA5957-A4E6-4456-87B8-C9595944CDA2}" type="parTrans" cxnId="{DCDAC52F-6E30-441F-93F5-A7B5F938ADAC}">
      <dgm:prSet/>
      <dgm:spPr/>
      <dgm:t>
        <a:bodyPr/>
        <a:lstStyle/>
        <a:p>
          <a:endParaRPr lang="en-US"/>
        </a:p>
      </dgm:t>
    </dgm:pt>
    <dgm:pt modelId="{5749CBB4-C0E1-4532-A9F0-EECDD94274E7}" type="sibTrans" cxnId="{DCDAC52F-6E30-441F-93F5-A7B5F938ADAC}">
      <dgm:prSet/>
      <dgm:spPr/>
      <dgm:t>
        <a:bodyPr/>
        <a:lstStyle/>
        <a:p>
          <a:endParaRPr lang="en-US"/>
        </a:p>
      </dgm:t>
    </dgm:pt>
    <dgm:pt modelId="{FBBB5D7E-1745-48D4-81E8-E8D43D6CFBE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Activity Balance</a:t>
          </a:r>
          <a:r>
            <a:rPr lang="en-US" sz="1800" dirty="0" smtClean="0">
              <a:latin typeface="Book Antiqua" pitchFamily="18" charset="0"/>
            </a:rPr>
            <a:t>: </a:t>
          </a:r>
          <a:endParaRPr lang="tr-TR" sz="1800" dirty="0">
            <a:latin typeface="Book Antiqua" pitchFamily="18" charset="0"/>
          </a:endParaRPr>
        </a:p>
      </dgm:t>
    </dgm:pt>
    <dgm:pt modelId="{36C9F257-E93F-41BD-938E-8D5EC905D668}" type="parTrans" cxnId="{7AEABDC3-88D5-4BA0-AA82-AF8584613AED}">
      <dgm:prSet/>
      <dgm:spPr/>
      <dgm:t>
        <a:bodyPr/>
        <a:lstStyle/>
        <a:p>
          <a:endParaRPr lang="en-US"/>
        </a:p>
      </dgm:t>
    </dgm:pt>
    <dgm:pt modelId="{C1AE56DD-329C-4262-958D-0ED6498B85A6}" type="sibTrans" cxnId="{7AEABDC3-88D5-4BA0-AA82-AF8584613AED}">
      <dgm:prSet/>
      <dgm:spPr/>
      <dgm:t>
        <a:bodyPr/>
        <a:lstStyle/>
        <a:p>
          <a:endParaRPr lang="en-US"/>
        </a:p>
      </dgm:t>
    </dgm:pt>
    <dgm:pt modelId="{974B96A4-1DEC-4E2D-99C6-32685A9F2D59}">
      <dgm:prSet custT="1"/>
      <dgm:spPr/>
      <dgm:t>
        <a:bodyPr/>
        <a:lstStyle/>
        <a:p>
          <a:pPr rtl="0"/>
          <a:r>
            <a:rPr lang="en-US" sz="1800" dirty="0" smtClean="0">
              <a:latin typeface="Book Antiqua" pitchFamily="18" charset="0"/>
            </a:rPr>
            <a:t>If we get it right, it will also provide widest experience to meet different learning styles </a:t>
          </a:r>
          <a:endParaRPr lang="tr-TR" sz="1800" dirty="0">
            <a:latin typeface="Book Antiqua" pitchFamily="18" charset="0"/>
          </a:endParaRPr>
        </a:p>
      </dgm:t>
    </dgm:pt>
    <dgm:pt modelId="{90FC415F-8C18-444E-B14F-9B3CD2897213}" type="parTrans" cxnId="{2DD345F9-1205-40AC-82E9-9773387923A5}">
      <dgm:prSet/>
      <dgm:spPr/>
      <dgm:t>
        <a:bodyPr/>
        <a:lstStyle/>
        <a:p>
          <a:endParaRPr lang="en-US"/>
        </a:p>
      </dgm:t>
    </dgm:pt>
    <dgm:pt modelId="{41550C34-A08E-4241-AC5A-DCF3DEE31E34}" type="sibTrans" cxnId="{2DD345F9-1205-40AC-82E9-9773387923A5}">
      <dgm:prSet/>
      <dgm:spPr/>
      <dgm:t>
        <a:bodyPr/>
        <a:lstStyle/>
        <a:p>
          <a:endParaRPr lang="en-US"/>
        </a:p>
      </dgm:t>
    </dgm:pt>
    <dgm:pt modelId="{971B7E11-CB4F-4935-BD35-D9AB1C7F9F25}">
      <dgm:prSet custT="1"/>
      <dgm:spPr/>
      <dgm:t>
        <a:bodyPr/>
        <a:lstStyle/>
        <a:p>
          <a:pPr rtl="0"/>
          <a:r>
            <a:rPr lang="en-US" sz="1800" dirty="0" smtClean="0">
              <a:latin typeface="Book Antiqua" pitchFamily="18" charset="0"/>
            </a:rPr>
            <a:t>(role-play, drilling, repetition, oral, and pairs or groups)</a:t>
          </a:r>
          <a:endParaRPr lang="tr-TR" sz="1800" dirty="0">
            <a:latin typeface="Book Antiqua" pitchFamily="18" charset="0"/>
          </a:endParaRPr>
        </a:p>
      </dgm:t>
    </dgm:pt>
    <dgm:pt modelId="{023A2C44-80F4-47FF-92DE-F59CC08874FC}" type="parTrans" cxnId="{A3057F48-8EEB-4868-A4B5-6042B4F9CA8F}">
      <dgm:prSet/>
      <dgm:spPr/>
      <dgm:t>
        <a:bodyPr/>
        <a:lstStyle/>
        <a:p>
          <a:endParaRPr lang="en-US"/>
        </a:p>
      </dgm:t>
    </dgm:pt>
    <dgm:pt modelId="{F67423EE-E214-4414-AE75-52A834BA21B2}" type="sibTrans" cxnId="{A3057F48-8EEB-4868-A4B5-6042B4F9CA8F}">
      <dgm:prSet/>
      <dgm:spPr/>
      <dgm:t>
        <a:bodyPr/>
        <a:lstStyle/>
        <a:p>
          <a:endParaRPr lang="en-US"/>
        </a:p>
      </dgm:t>
    </dgm:pt>
    <dgm:pt modelId="{57ED0A8F-6E7C-4729-AEF6-25858732E697}">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Skills</a:t>
          </a:r>
          <a:r>
            <a:rPr lang="en-US" sz="1800" dirty="0" smtClean="0">
              <a:latin typeface="Book Antiqua" pitchFamily="18" charset="0"/>
            </a:rPr>
            <a:t>: </a:t>
          </a:r>
          <a:endParaRPr lang="tr-TR" sz="1800" dirty="0">
            <a:latin typeface="Book Antiqua" pitchFamily="18" charset="0"/>
          </a:endParaRPr>
        </a:p>
      </dgm:t>
    </dgm:pt>
    <dgm:pt modelId="{55C6167C-3F98-4B47-B77C-86108F1EA624}" type="parTrans" cxnId="{4C7FC348-7F43-4A7E-802F-53DA0AB42B8C}">
      <dgm:prSet/>
      <dgm:spPr/>
      <dgm:t>
        <a:bodyPr/>
        <a:lstStyle/>
        <a:p>
          <a:endParaRPr lang="en-US"/>
        </a:p>
      </dgm:t>
    </dgm:pt>
    <dgm:pt modelId="{E37D61FE-D4F3-4C1D-9A4F-A4FDB04D7128}" type="sibTrans" cxnId="{4C7FC348-7F43-4A7E-802F-53DA0AB42B8C}">
      <dgm:prSet/>
      <dgm:spPr/>
      <dgm:t>
        <a:bodyPr/>
        <a:lstStyle/>
        <a:p>
          <a:endParaRPr lang="en-US"/>
        </a:p>
      </dgm:t>
    </dgm:pt>
    <dgm:pt modelId="{AB541000-88BA-4413-B912-59E3DD58C29E}">
      <dgm:prSet custT="1"/>
      <dgm:spPr/>
      <dgm:t>
        <a:bodyPr/>
        <a:lstStyle/>
        <a:p>
          <a:pPr rtl="0"/>
          <a:r>
            <a:rPr lang="en-US" sz="1800" dirty="0" smtClean="0">
              <a:latin typeface="Book Antiqua" pitchFamily="18" charset="0"/>
            </a:rPr>
            <a:t>many general English courses are designed to involve students in all four skills. </a:t>
          </a:r>
          <a:endParaRPr lang="tr-TR" sz="1800" dirty="0">
            <a:latin typeface="Book Antiqua" pitchFamily="18" charset="0"/>
          </a:endParaRPr>
        </a:p>
      </dgm:t>
    </dgm:pt>
    <dgm:pt modelId="{DBCC0FA8-E6BE-44D7-A187-3234BF411DA7}" type="parTrans" cxnId="{FCD6568F-1AB2-426B-A1AA-A9EAD4F0E9EA}">
      <dgm:prSet/>
      <dgm:spPr/>
      <dgm:t>
        <a:bodyPr/>
        <a:lstStyle/>
        <a:p>
          <a:endParaRPr lang="en-US"/>
        </a:p>
      </dgm:t>
    </dgm:pt>
    <dgm:pt modelId="{43A70D07-07AC-46E8-BC15-89DF8C32B244}" type="sibTrans" cxnId="{FCD6568F-1AB2-426B-A1AA-A9EAD4F0E9EA}">
      <dgm:prSet/>
      <dgm:spPr/>
      <dgm:t>
        <a:bodyPr/>
        <a:lstStyle/>
        <a:p>
          <a:endParaRPr lang="en-US"/>
        </a:p>
      </dgm:t>
    </dgm:pt>
    <dgm:pt modelId="{C5C648EF-BA22-43F6-B7D7-AD52B5C85DD6}">
      <dgm:prSet custT="1"/>
      <dgm:spPr/>
      <dgm:t>
        <a:bodyPr/>
        <a:lstStyle/>
        <a:p>
          <a:pPr rtl="0"/>
          <a:r>
            <a:rPr lang="en-US" sz="1800" dirty="0" smtClean="0">
              <a:latin typeface="Book Antiqua" pitchFamily="18" charset="0"/>
            </a:rPr>
            <a:t>Different skills need to be threaded through a sequence of lessons.</a:t>
          </a:r>
          <a:endParaRPr lang="tr-TR" sz="1800" dirty="0">
            <a:latin typeface="Book Antiqua" pitchFamily="18" charset="0"/>
          </a:endParaRPr>
        </a:p>
      </dgm:t>
    </dgm:pt>
    <dgm:pt modelId="{F52CEDA0-8CFF-433A-81C7-2D9E257342AD}" type="parTrans" cxnId="{31DE2AA0-C4F8-487F-A048-B5E31B1BE0AD}">
      <dgm:prSet/>
      <dgm:spPr/>
      <dgm:t>
        <a:bodyPr/>
        <a:lstStyle/>
        <a:p>
          <a:endParaRPr lang="en-US"/>
        </a:p>
      </dgm:t>
    </dgm:pt>
    <dgm:pt modelId="{0A1B63BC-C804-4522-B35D-EE5CE654E34A}" type="sibTrans" cxnId="{31DE2AA0-C4F8-487F-A048-B5E31B1BE0AD}">
      <dgm:prSet/>
      <dgm:spPr/>
      <dgm:t>
        <a:bodyPr/>
        <a:lstStyle/>
        <a:p>
          <a:endParaRPr lang="en-US"/>
        </a:p>
      </dgm:t>
    </dgm:pt>
    <dgm:pt modelId="{50764568-FA39-48B8-8F0D-51D297E4DE76}" type="pres">
      <dgm:prSet presAssocID="{B88EF0C1-FDFF-4272-A3A5-2856E418FB8C}" presName="linear" presStyleCnt="0">
        <dgm:presLayoutVars>
          <dgm:animLvl val="lvl"/>
          <dgm:resizeHandles val="exact"/>
        </dgm:presLayoutVars>
      </dgm:prSet>
      <dgm:spPr/>
      <dgm:t>
        <a:bodyPr/>
        <a:lstStyle/>
        <a:p>
          <a:endParaRPr lang="en-US"/>
        </a:p>
      </dgm:t>
    </dgm:pt>
    <dgm:pt modelId="{E414607A-1BF9-45F2-B190-569C55C5D7D6}" type="pres">
      <dgm:prSet presAssocID="{2C692E56-B5B9-40B3-8033-E62E2E370D91}" presName="parentText" presStyleLbl="node1" presStyleIdx="0" presStyleCnt="20">
        <dgm:presLayoutVars>
          <dgm:chMax val="0"/>
          <dgm:bulletEnabled val="1"/>
        </dgm:presLayoutVars>
      </dgm:prSet>
      <dgm:spPr/>
      <dgm:t>
        <a:bodyPr/>
        <a:lstStyle/>
        <a:p>
          <a:endParaRPr lang="en-US"/>
        </a:p>
      </dgm:t>
    </dgm:pt>
    <dgm:pt modelId="{D6F10845-6FF8-4665-B8D1-CEB3B982496C}" type="pres">
      <dgm:prSet presAssocID="{262F0A14-C655-4014-891D-09910C2DECE9}" presName="spacer" presStyleCnt="0"/>
      <dgm:spPr/>
    </dgm:pt>
    <dgm:pt modelId="{AA72109D-A0F9-45A0-9D9F-48D367EC56C0}" type="pres">
      <dgm:prSet presAssocID="{833948F9-D4AB-4737-B615-3DE957CF9B5B}" presName="parentText" presStyleLbl="node1" presStyleIdx="1" presStyleCnt="20" custScaleY="90802">
        <dgm:presLayoutVars>
          <dgm:chMax val="0"/>
          <dgm:bulletEnabled val="1"/>
        </dgm:presLayoutVars>
      </dgm:prSet>
      <dgm:spPr/>
      <dgm:t>
        <a:bodyPr/>
        <a:lstStyle/>
        <a:p>
          <a:endParaRPr lang="en-US"/>
        </a:p>
      </dgm:t>
    </dgm:pt>
    <dgm:pt modelId="{AF3F073D-23A4-4738-8301-79AB5C91FF9B}" type="pres">
      <dgm:prSet presAssocID="{3F689707-B9D7-4141-9957-D62BA77164A2}" presName="spacer" presStyleCnt="0"/>
      <dgm:spPr/>
    </dgm:pt>
    <dgm:pt modelId="{FA76DD4C-E5B0-491D-8530-7B67630337A4}" type="pres">
      <dgm:prSet presAssocID="{0C9C6253-03FF-43D9-A0F3-8987852024FA}" presName="parentText" presStyleLbl="node1" presStyleIdx="2" presStyleCnt="20">
        <dgm:presLayoutVars>
          <dgm:chMax val="0"/>
          <dgm:bulletEnabled val="1"/>
        </dgm:presLayoutVars>
      </dgm:prSet>
      <dgm:spPr/>
      <dgm:t>
        <a:bodyPr/>
        <a:lstStyle/>
        <a:p>
          <a:endParaRPr lang="en-US"/>
        </a:p>
      </dgm:t>
    </dgm:pt>
    <dgm:pt modelId="{93B14528-64F7-42C6-A5AD-BB1034F7A277}" type="pres">
      <dgm:prSet presAssocID="{616A8432-A7F5-4237-A558-837C8898FD65}" presName="spacer" presStyleCnt="0"/>
      <dgm:spPr/>
    </dgm:pt>
    <dgm:pt modelId="{5BBB9717-93DE-4363-8281-1A8385666CC9}" type="pres">
      <dgm:prSet presAssocID="{ABB38598-04E4-4DA2-9C95-E64319CA5273}" presName="parentText" presStyleLbl="node1" presStyleIdx="3" presStyleCnt="20">
        <dgm:presLayoutVars>
          <dgm:chMax val="0"/>
          <dgm:bulletEnabled val="1"/>
        </dgm:presLayoutVars>
      </dgm:prSet>
      <dgm:spPr/>
      <dgm:t>
        <a:bodyPr/>
        <a:lstStyle/>
        <a:p>
          <a:endParaRPr lang="en-US"/>
        </a:p>
      </dgm:t>
    </dgm:pt>
    <dgm:pt modelId="{995E2ADF-BA9F-44A1-AE72-669E98EAFFB2}" type="pres">
      <dgm:prSet presAssocID="{B048F17D-FC78-4680-ABD7-4AC71DCC54C9}" presName="spacer" presStyleCnt="0"/>
      <dgm:spPr/>
    </dgm:pt>
    <dgm:pt modelId="{ABD5483E-A7F5-491A-B25F-6C82FCD20DDB}" type="pres">
      <dgm:prSet presAssocID="{3E62639C-2D19-43AA-A09D-983E35E13885}" presName="parentText" presStyleLbl="node1" presStyleIdx="4" presStyleCnt="20" custScaleY="62841">
        <dgm:presLayoutVars>
          <dgm:chMax val="0"/>
          <dgm:bulletEnabled val="1"/>
        </dgm:presLayoutVars>
      </dgm:prSet>
      <dgm:spPr/>
      <dgm:t>
        <a:bodyPr/>
        <a:lstStyle/>
        <a:p>
          <a:endParaRPr lang="en-US"/>
        </a:p>
      </dgm:t>
    </dgm:pt>
    <dgm:pt modelId="{DD36EBE7-578C-4D92-ADC0-63105164E1D1}" type="pres">
      <dgm:prSet presAssocID="{CA1077D9-92DE-43C4-B5C0-395F3EA1C91F}" presName="spacer" presStyleCnt="0"/>
      <dgm:spPr/>
    </dgm:pt>
    <dgm:pt modelId="{600113AC-9A70-4C34-915F-50200C063F98}" type="pres">
      <dgm:prSet presAssocID="{D7EDC37A-1A10-4F8E-AAA3-EB8CA00C5305}" presName="parentText" presStyleLbl="node1" presStyleIdx="5" presStyleCnt="20">
        <dgm:presLayoutVars>
          <dgm:chMax val="0"/>
          <dgm:bulletEnabled val="1"/>
        </dgm:presLayoutVars>
      </dgm:prSet>
      <dgm:spPr/>
      <dgm:t>
        <a:bodyPr/>
        <a:lstStyle/>
        <a:p>
          <a:endParaRPr lang="en-US"/>
        </a:p>
      </dgm:t>
    </dgm:pt>
    <dgm:pt modelId="{9B5321A5-F93B-4C4D-8AF2-B6322754322F}" type="pres">
      <dgm:prSet presAssocID="{DE4873FC-49BA-45EC-8028-701DF5F6AA52}" presName="spacer" presStyleCnt="0"/>
      <dgm:spPr/>
    </dgm:pt>
    <dgm:pt modelId="{26E679A6-30D1-4193-AB7E-6C7C535AAD24}" type="pres">
      <dgm:prSet presAssocID="{3E9FCC80-2FF9-436A-AC2F-5F0652C2DB27}" presName="parentText" presStyleLbl="node1" presStyleIdx="6" presStyleCnt="20">
        <dgm:presLayoutVars>
          <dgm:chMax val="0"/>
          <dgm:bulletEnabled val="1"/>
        </dgm:presLayoutVars>
      </dgm:prSet>
      <dgm:spPr/>
      <dgm:t>
        <a:bodyPr/>
        <a:lstStyle/>
        <a:p>
          <a:endParaRPr lang="en-US"/>
        </a:p>
      </dgm:t>
    </dgm:pt>
    <dgm:pt modelId="{3332BC64-5CCF-4A20-9125-9D3C0D985C0C}" type="pres">
      <dgm:prSet presAssocID="{812F8ED1-5C2A-4332-A002-EA7820F39EB7}" presName="spacer" presStyleCnt="0"/>
      <dgm:spPr/>
    </dgm:pt>
    <dgm:pt modelId="{C375370C-86D6-41A3-A773-A73DFCFDBEA3}" type="pres">
      <dgm:prSet presAssocID="{9B7ECCF3-48B8-445E-9068-8B117B6E33CF}" presName="parentText" presStyleLbl="node1" presStyleIdx="7" presStyleCnt="20">
        <dgm:presLayoutVars>
          <dgm:chMax val="0"/>
          <dgm:bulletEnabled val="1"/>
        </dgm:presLayoutVars>
      </dgm:prSet>
      <dgm:spPr/>
      <dgm:t>
        <a:bodyPr/>
        <a:lstStyle/>
        <a:p>
          <a:endParaRPr lang="en-US"/>
        </a:p>
      </dgm:t>
    </dgm:pt>
    <dgm:pt modelId="{98BEC1DC-AC73-49B9-AAA3-59B7C80A732B}" type="pres">
      <dgm:prSet presAssocID="{3060C5AE-5416-4C06-9C5A-D061DF03068B}" presName="spacer" presStyleCnt="0"/>
      <dgm:spPr/>
    </dgm:pt>
    <dgm:pt modelId="{079869A0-88D7-49B9-9B76-059BCD9BEFA0}" type="pres">
      <dgm:prSet presAssocID="{78061BD7-F586-4131-BF0B-B827A774F76A}" presName="parentText" presStyleLbl="node1" presStyleIdx="8" presStyleCnt="20">
        <dgm:presLayoutVars>
          <dgm:chMax val="0"/>
          <dgm:bulletEnabled val="1"/>
        </dgm:presLayoutVars>
      </dgm:prSet>
      <dgm:spPr/>
      <dgm:t>
        <a:bodyPr/>
        <a:lstStyle/>
        <a:p>
          <a:endParaRPr lang="en-US"/>
        </a:p>
      </dgm:t>
    </dgm:pt>
    <dgm:pt modelId="{86A0777B-8564-4619-813E-066356EFD583}" type="pres">
      <dgm:prSet presAssocID="{8B5D7F28-78C9-4964-B054-21C69FFBFD2A}" presName="spacer" presStyleCnt="0"/>
      <dgm:spPr/>
    </dgm:pt>
    <dgm:pt modelId="{5CA0DE29-B757-4B1B-A5B4-1D4C7D9F78EB}" type="pres">
      <dgm:prSet presAssocID="{A989DF39-B4D0-46B2-AECA-22776D90C9D9}" presName="parentText" presStyleLbl="node1" presStyleIdx="9" presStyleCnt="20">
        <dgm:presLayoutVars>
          <dgm:chMax val="0"/>
          <dgm:bulletEnabled val="1"/>
        </dgm:presLayoutVars>
      </dgm:prSet>
      <dgm:spPr/>
      <dgm:t>
        <a:bodyPr/>
        <a:lstStyle/>
        <a:p>
          <a:endParaRPr lang="en-US"/>
        </a:p>
      </dgm:t>
    </dgm:pt>
    <dgm:pt modelId="{BDD72B85-1C16-4CF2-8CF1-BFAFC42CD5FB}" type="pres">
      <dgm:prSet presAssocID="{7FFA960D-68CC-4312-BDDC-2FBC6A33B33E}" presName="spacer" presStyleCnt="0"/>
      <dgm:spPr/>
    </dgm:pt>
    <dgm:pt modelId="{B7612360-910B-474F-8051-291274A68E3D}" type="pres">
      <dgm:prSet presAssocID="{B920F443-A7EE-46AE-A4F8-80B520AF6F93}" presName="parentText" presStyleLbl="node1" presStyleIdx="10" presStyleCnt="20">
        <dgm:presLayoutVars>
          <dgm:chMax val="0"/>
          <dgm:bulletEnabled val="1"/>
        </dgm:presLayoutVars>
      </dgm:prSet>
      <dgm:spPr/>
      <dgm:t>
        <a:bodyPr/>
        <a:lstStyle/>
        <a:p>
          <a:endParaRPr lang="en-US"/>
        </a:p>
      </dgm:t>
    </dgm:pt>
    <dgm:pt modelId="{E6C94380-A764-49A3-A84E-313846E1F8DE}" type="pres">
      <dgm:prSet presAssocID="{54BF9367-F767-4BCE-A798-F0E15ED96000}" presName="spacer" presStyleCnt="0"/>
      <dgm:spPr/>
    </dgm:pt>
    <dgm:pt modelId="{8EED65BA-A92F-4061-9D2A-2166DB9BC8EE}" type="pres">
      <dgm:prSet presAssocID="{B5EAD829-E2D7-48E0-8BC6-752B1DA2F86E}" presName="parentText" presStyleLbl="node1" presStyleIdx="11" presStyleCnt="20" custScaleY="72716">
        <dgm:presLayoutVars>
          <dgm:chMax val="0"/>
          <dgm:bulletEnabled val="1"/>
        </dgm:presLayoutVars>
      </dgm:prSet>
      <dgm:spPr/>
      <dgm:t>
        <a:bodyPr/>
        <a:lstStyle/>
        <a:p>
          <a:endParaRPr lang="en-US"/>
        </a:p>
      </dgm:t>
    </dgm:pt>
    <dgm:pt modelId="{EBC33CA5-D90D-449D-9F97-FD79FA7AA732}" type="pres">
      <dgm:prSet presAssocID="{8B7B5B7E-446F-4325-B765-A1B677AAA8DB}" presName="spacer" presStyleCnt="0"/>
      <dgm:spPr/>
    </dgm:pt>
    <dgm:pt modelId="{B64B2F8D-AA85-4390-B6E1-B1039C1D3883}" type="pres">
      <dgm:prSet presAssocID="{92F909DD-0283-4321-A2FF-7488B638624B}" presName="parentText" presStyleLbl="node1" presStyleIdx="12" presStyleCnt="20">
        <dgm:presLayoutVars>
          <dgm:chMax val="0"/>
          <dgm:bulletEnabled val="1"/>
        </dgm:presLayoutVars>
      </dgm:prSet>
      <dgm:spPr/>
      <dgm:t>
        <a:bodyPr/>
        <a:lstStyle/>
        <a:p>
          <a:endParaRPr lang="en-US"/>
        </a:p>
      </dgm:t>
    </dgm:pt>
    <dgm:pt modelId="{F7D1545E-094A-4FCF-A02A-930DDF713BEC}" type="pres">
      <dgm:prSet presAssocID="{31F1EAED-3499-4037-9982-C6C1E5A9EB09}" presName="spacer" presStyleCnt="0"/>
      <dgm:spPr/>
    </dgm:pt>
    <dgm:pt modelId="{0414CEFF-1F22-4D64-9EBB-9446E38AF1B0}" type="pres">
      <dgm:prSet presAssocID="{7D07973A-4B4D-4199-A0C0-020BEBE3F413}" presName="parentText" presStyleLbl="node1" presStyleIdx="13" presStyleCnt="20" custScaleY="154652">
        <dgm:presLayoutVars>
          <dgm:chMax val="0"/>
          <dgm:bulletEnabled val="1"/>
        </dgm:presLayoutVars>
      </dgm:prSet>
      <dgm:spPr/>
      <dgm:t>
        <a:bodyPr/>
        <a:lstStyle/>
        <a:p>
          <a:endParaRPr lang="en-US"/>
        </a:p>
      </dgm:t>
    </dgm:pt>
    <dgm:pt modelId="{5C8A1EFD-4FEB-4056-B35E-EFF4F631A368}" type="pres">
      <dgm:prSet presAssocID="{5749CBB4-C0E1-4532-A9F0-EECDD94274E7}" presName="spacer" presStyleCnt="0"/>
      <dgm:spPr/>
    </dgm:pt>
    <dgm:pt modelId="{865576BE-612D-40EC-B93C-16F79D059E84}" type="pres">
      <dgm:prSet presAssocID="{FBBB5D7E-1745-48D4-81E8-E8D43D6CFBE6}" presName="parentText" presStyleLbl="node1" presStyleIdx="14" presStyleCnt="20" custScaleY="56641">
        <dgm:presLayoutVars>
          <dgm:chMax val="0"/>
          <dgm:bulletEnabled val="1"/>
        </dgm:presLayoutVars>
      </dgm:prSet>
      <dgm:spPr/>
      <dgm:t>
        <a:bodyPr/>
        <a:lstStyle/>
        <a:p>
          <a:endParaRPr lang="en-US"/>
        </a:p>
      </dgm:t>
    </dgm:pt>
    <dgm:pt modelId="{DB2370F3-8EB4-4C94-B0C4-8ACCCD885B57}" type="pres">
      <dgm:prSet presAssocID="{C1AE56DD-329C-4262-958D-0ED6498B85A6}" presName="spacer" presStyleCnt="0"/>
      <dgm:spPr/>
    </dgm:pt>
    <dgm:pt modelId="{87119EC1-5F06-428D-8321-CD8E21F9A960}" type="pres">
      <dgm:prSet presAssocID="{974B96A4-1DEC-4E2D-99C6-32685A9F2D59}" presName="parentText" presStyleLbl="node1" presStyleIdx="15" presStyleCnt="20">
        <dgm:presLayoutVars>
          <dgm:chMax val="0"/>
          <dgm:bulletEnabled val="1"/>
        </dgm:presLayoutVars>
      </dgm:prSet>
      <dgm:spPr/>
      <dgm:t>
        <a:bodyPr/>
        <a:lstStyle/>
        <a:p>
          <a:endParaRPr lang="en-US"/>
        </a:p>
      </dgm:t>
    </dgm:pt>
    <dgm:pt modelId="{1CC98C67-86C9-4445-888C-402C3640C2BD}" type="pres">
      <dgm:prSet presAssocID="{41550C34-A08E-4241-AC5A-DCF3DEE31E34}" presName="spacer" presStyleCnt="0"/>
      <dgm:spPr/>
    </dgm:pt>
    <dgm:pt modelId="{16908568-A614-4A37-B921-7811EF9E23D8}" type="pres">
      <dgm:prSet presAssocID="{971B7E11-CB4F-4935-BD35-D9AB1C7F9F25}" presName="parentText" presStyleLbl="node1" presStyleIdx="16" presStyleCnt="20">
        <dgm:presLayoutVars>
          <dgm:chMax val="0"/>
          <dgm:bulletEnabled val="1"/>
        </dgm:presLayoutVars>
      </dgm:prSet>
      <dgm:spPr/>
      <dgm:t>
        <a:bodyPr/>
        <a:lstStyle/>
        <a:p>
          <a:endParaRPr lang="en-US"/>
        </a:p>
      </dgm:t>
    </dgm:pt>
    <dgm:pt modelId="{8794A58C-730A-49AC-AC65-4A6E3043C527}" type="pres">
      <dgm:prSet presAssocID="{F67423EE-E214-4414-AE75-52A834BA21B2}" presName="spacer" presStyleCnt="0"/>
      <dgm:spPr/>
    </dgm:pt>
    <dgm:pt modelId="{4CFC5E9D-69B8-4F06-B96A-3AF43B5652BC}" type="pres">
      <dgm:prSet presAssocID="{57ED0A8F-6E7C-4729-AEF6-25858732E697}" presName="parentText" presStyleLbl="node1" presStyleIdx="17" presStyleCnt="20" custScaleY="69542">
        <dgm:presLayoutVars>
          <dgm:chMax val="0"/>
          <dgm:bulletEnabled val="1"/>
        </dgm:presLayoutVars>
      </dgm:prSet>
      <dgm:spPr/>
      <dgm:t>
        <a:bodyPr/>
        <a:lstStyle/>
        <a:p>
          <a:endParaRPr lang="en-US"/>
        </a:p>
      </dgm:t>
    </dgm:pt>
    <dgm:pt modelId="{49BE8666-0950-4E94-ABA7-36AF052ECE5E}" type="pres">
      <dgm:prSet presAssocID="{E37D61FE-D4F3-4C1D-9A4F-A4FDB04D7128}" presName="spacer" presStyleCnt="0"/>
      <dgm:spPr/>
    </dgm:pt>
    <dgm:pt modelId="{69B6AFAA-5ECD-45E1-8198-87800711B36D}" type="pres">
      <dgm:prSet presAssocID="{AB541000-88BA-4413-B912-59E3DD58C29E}" presName="parentText" presStyleLbl="node1" presStyleIdx="18" presStyleCnt="20">
        <dgm:presLayoutVars>
          <dgm:chMax val="0"/>
          <dgm:bulletEnabled val="1"/>
        </dgm:presLayoutVars>
      </dgm:prSet>
      <dgm:spPr/>
      <dgm:t>
        <a:bodyPr/>
        <a:lstStyle/>
        <a:p>
          <a:endParaRPr lang="en-US"/>
        </a:p>
      </dgm:t>
    </dgm:pt>
    <dgm:pt modelId="{7C3A0F44-8620-402F-A314-B82C8B9DB2FB}" type="pres">
      <dgm:prSet presAssocID="{43A70D07-07AC-46E8-BC15-89DF8C32B244}" presName="spacer" presStyleCnt="0"/>
      <dgm:spPr/>
    </dgm:pt>
    <dgm:pt modelId="{D9CF9832-BC91-454A-9709-7E902DAFA52D}" type="pres">
      <dgm:prSet presAssocID="{C5C648EF-BA22-43F6-B7D7-AD52B5C85DD6}" presName="parentText" presStyleLbl="node1" presStyleIdx="19" presStyleCnt="20">
        <dgm:presLayoutVars>
          <dgm:chMax val="0"/>
          <dgm:bulletEnabled val="1"/>
        </dgm:presLayoutVars>
      </dgm:prSet>
      <dgm:spPr/>
      <dgm:t>
        <a:bodyPr/>
        <a:lstStyle/>
        <a:p>
          <a:endParaRPr lang="en-US"/>
        </a:p>
      </dgm:t>
    </dgm:pt>
  </dgm:ptLst>
  <dgm:cxnLst>
    <dgm:cxn modelId="{2B31E45F-BC6B-445B-AF81-8D7213A6DD18}" type="presOf" srcId="{C5C648EF-BA22-43F6-B7D7-AD52B5C85DD6}" destId="{D9CF9832-BC91-454A-9709-7E902DAFA52D}" srcOrd="0" destOrd="0" presId="urn:microsoft.com/office/officeart/2005/8/layout/vList2"/>
    <dgm:cxn modelId="{AF2DDC8D-CA3A-4727-B7A3-9304FEEE638D}" type="presOf" srcId="{0C9C6253-03FF-43D9-A0F3-8987852024FA}" destId="{FA76DD4C-E5B0-491D-8530-7B67630337A4}" srcOrd="0" destOrd="0" presId="urn:microsoft.com/office/officeart/2005/8/layout/vList2"/>
    <dgm:cxn modelId="{31DE2AA0-C4F8-487F-A048-B5E31B1BE0AD}" srcId="{B88EF0C1-FDFF-4272-A3A5-2856E418FB8C}" destId="{C5C648EF-BA22-43F6-B7D7-AD52B5C85DD6}" srcOrd="19" destOrd="0" parTransId="{F52CEDA0-8CFF-433A-81C7-2D9E257342AD}" sibTransId="{0A1B63BC-C804-4522-B35D-EE5CE654E34A}"/>
    <dgm:cxn modelId="{DCDAC52F-6E30-441F-93F5-A7B5F938ADAC}" srcId="{B88EF0C1-FDFF-4272-A3A5-2856E418FB8C}" destId="{7D07973A-4B4D-4199-A0C0-020BEBE3F413}" srcOrd="13" destOrd="0" parTransId="{16AA5957-A4E6-4456-87B8-C9595944CDA2}" sibTransId="{5749CBB4-C0E1-4532-A9F0-EECDD94274E7}"/>
    <dgm:cxn modelId="{7BA6D010-81C8-4CC2-8D4A-1D6F9FB487A8}" type="presOf" srcId="{833948F9-D4AB-4737-B615-3DE957CF9B5B}" destId="{AA72109D-A0F9-45A0-9D9F-48D367EC56C0}" srcOrd="0" destOrd="0" presId="urn:microsoft.com/office/officeart/2005/8/layout/vList2"/>
    <dgm:cxn modelId="{9576E85A-28D2-454E-AA9B-79C352EFE405}" type="presOf" srcId="{B5EAD829-E2D7-48E0-8BC6-752B1DA2F86E}" destId="{8EED65BA-A92F-4061-9D2A-2166DB9BC8EE}" srcOrd="0" destOrd="0" presId="urn:microsoft.com/office/officeart/2005/8/layout/vList2"/>
    <dgm:cxn modelId="{0BD4FFA5-9567-4905-ABEC-8CE0FC84F6F6}" srcId="{B88EF0C1-FDFF-4272-A3A5-2856E418FB8C}" destId="{92F909DD-0283-4321-A2FF-7488B638624B}" srcOrd="12" destOrd="0" parTransId="{FDD41031-B760-43B2-8389-016EFC39D1BB}" sibTransId="{31F1EAED-3499-4037-9982-C6C1E5A9EB09}"/>
    <dgm:cxn modelId="{6F25F889-40B9-4AEB-92A3-C634891401C1}" type="presOf" srcId="{B920F443-A7EE-46AE-A4F8-80B520AF6F93}" destId="{B7612360-910B-474F-8051-291274A68E3D}" srcOrd="0" destOrd="0" presId="urn:microsoft.com/office/officeart/2005/8/layout/vList2"/>
    <dgm:cxn modelId="{A3057F48-8EEB-4868-A4B5-6042B4F9CA8F}" srcId="{B88EF0C1-FDFF-4272-A3A5-2856E418FB8C}" destId="{971B7E11-CB4F-4935-BD35-D9AB1C7F9F25}" srcOrd="16" destOrd="0" parTransId="{023A2C44-80F4-47FF-92DE-F59CC08874FC}" sibTransId="{F67423EE-E214-4414-AE75-52A834BA21B2}"/>
    <dgm:cxn modelId="{4370166B-D349-462D-9D7C-FAB22687A9F2}" srcId="{B88EF0C1-FDFF-4272-A3A5-2856E418FB8C}" destId="{ABB38598-04E4-4DA2-9C95-E64319CA5273}" srcOrd="3" destOrd="0" parTransId="{8ED9D9E9-B24B-4046-A222-AD07714FF6C5}" sibTransId="{B048F17D-FC78-4680-ABD7-4AC71DCC54C9}"/>
    <dgm:cxn modelId="{27AFFAD6-B642-46F9-8FD6-8B3C1BED04F1}" type="presOf" srcId="{FBBB5D7E-1745-48D4-81E8-E8D43D6CFBE6}" destId="{865576BE-612D-40EC-B93C-16F79D059E84}" srcOrd="0" destOrd="0" presId="urn:microsoft.com/office/officeart/2005/8/layout/vList2"/>
    <dgm:cxn modelId="{6968CA96-FBA2-4E06-939B-A8BFC8335CB1}" srcId="{B88EF0C1-FDFF-4272-A3A5-2856E418FB8C}" destId="{B920F443-A7EE-46AE-A4F8-80B520AF6F93}" srcOrd="10" destOrd="0" parTransId="{08805142-0CB7-4563-97CE-F85DBC87C07D}" sibTransId="{54BF9367-F767-4BCE-A798-F0E15ED96000}"/>
    <dgm:cxn modelId="{03544DE0-1E52-486C-B526-95C9AE4AA5D2}" type="presOf" srcId="{D7EDC37A-1A10-4F8E-AAA3-EB8CA00C5305}" destId="{600113AC-9A70-4C34-915F-50200C063F98}" srcOrd="0" destOrd="0" presId="urn:microsoft.com/office/officeart/2005/8/layout/vList2"/>
    <dgm:cxn modelId="{F5A79DF4-AF18-42F7-B47F-C287C8C36993}" srcId="{B88EF0C1-FDFF-4272-A3A5-2856E418FB8C}" destId="{2C692E56-B5B9-40B3-8033-E62E2E370D91}" srcOrd="0" destOrd="0" parTransId="{2F254F0B-D341-4C3C-ABC0-4CA4B40CDC60}" sibTransId="{262F0A14-C655-4014-891D-09910C2DECE9}"/>
    <dgm:cxn modelId="{AED16B42-1A42-4EF6-89B6-B3726276F8D0}" type="presOf" srcId="{9B7ECCF3-48B8-445E-9068-8B117B6E33CF}" destId="{C375370C-86D6-41A3-A773-A73DFCFDBEA3}" srcOrd="0" destOrd="0" presId="urn:microsoft.com/office/officeart/2005/8/layout/vList2"/>
    <dgm:cxn modelId="{906B0C03-3BC8-43BB-B954-0A8E621B3589}" srcId="{B88EF0C1-FDFF-4272-A3A5-2856E418FB8C}" destId="{3E62639C-2D19-43AA-A09D-983E35E13885}" srcOrd="4" destOrd="0" parTransId="{2B1B8185-078D-49E4-AFB2-359A352AF51D}" sibTransId="{CA1077D9-92DE-43C4-B5C0-395F3EA1C91F}"/>
    <dgm:cxn modelId="{2DD345F9-1205-40AC-82E9-9773387923A5}" srcId="{B88EF0C1-FDFF-4272-A3A5-2856E418FB8C}" destId="{974B96A4-1DEC-4E2D-99C6-32685A9F2D59}" srcOrd="15" destOrd="0" parTransId="{90FC415F-8C18-444E-B14F-9B3CD2897213}" sibTransId="{41550C34-A08E-4241-AC5A-DCF3DEE31E34}"/>
    <dgm:cxn modelId="{4C7FC348-7F43-4A7E-802F-53DA0AB42B8C}" srcId="{B88EF0C1-FDFF-4272-A3A5-2856E418FB8C}" destId="{57ED0A8F-6E7C-4729-AEF6-25858732E697}" srcOrd="17" destOrd="0" parTransId="{55C6167C-3F98-4B47-B77C-86108F1EA624}" sibTransId="{E37D61FE-D4F3-4C1D-9A4F-A4FDB04D7128}"/>
    <dgm:cxn modelId="{3BB99AC8-853B-45E2-AB68-708854B49404}" type="presOf" srcId="{B88EF0C1-FDFF-4272-A3A5-2856E418FB8C}" destId="{50764568-FA39-48B8-8F0D-51D297E4DE76}" srcOrd="0" destOrd="0" presId="urn:microsoft.com/office/officeart/2005/8/layout/vList2"/>
    <dgm:cxn modelId="{6C8A9E1C-ADCC-46D0-9E0A-C87479911E92}" srcId="{B88EF0C1-FDFF-4272-A3A5-2856E418FB8C}" destId="{833948F9-D4AB-4737-B615-3DE957CF9B5B}" srcOrd="1" destOrd="0" parTransId="{024E0AD7-FF82-4AA6-A7E5-81EDDC8A175F}" sibTransId="{3F689707-B9D7-4141-9957-D62BA77164A2}"/>
    <dgm:cxn modelId="{5A86ED7C-1070-4839-97E8-3CFE8AC9B128}" type="presOf" srcId="{ABB38598-04E4-4DA2-9C95-E64319CA5273}" destId="{5BBB9717-93DE-4363-8281-1A8385666CC9}" srcOrd="0" destOrd="0" presId="urn:microsoft.com/office/officeart/2005/8/layout/vList2"/>
    <dgm:cxn modelId="{43693F1E-17A2-4DC0-89AF-EB10A2914F7F}" type="presOf" srcId="{3E62639C-2D19-43AA-A09D-983E35E13885}" destId="{ABD5483E-A7F5-491A-B25F-6C82FCD20DDB}" srcOrd="0" destOrd="0" presId="urn:microsoft.com/office/officeart/2005/8/layout/vList2"/>
    <dgm:cxn modelId="{0EE00DC5-8929-4AD8-99A0-C6E51FCFAB34}" type="presOf" srcId="{971B7E11-CB4F-4935-BD35-D9AB1C7F9F25}" destId="{16908568-A614-4A37-B921-7811EF9E23D8}" srcOrd="0" destOrd="0" presId="urn:microsoft.com/office/officeart/2005/8/layout/vList2"/>
    <dgm:cxn modelId="{4324EA8E-0733-4E69-BB2C-5A4998CEE967}" srcId="{B88EF0C1-FDFF-4272-A3A5-2856E418FB8C}" destId="{0C9C6253-03FF-43D9-A0F3-8987852024FA}" srcOrd="2" destOrd="0" parTransId="{A3E926D4-06C7-4B84-941F-06A27663000A}" sibTransId="{616A8432-A7F5-4237-A558-837C8898FD65}"/>
    <dgm:cxn modelId="{9BA6ED58-6FB4-403B-AD4B-899B32E093C8}" srcId="{B88EF0C1-FDFF-4272-A3A5-2856E418FB8C}" destId="{9B7ECCF3-48B8-445E-9068-8B117B6E33CF}" srcOrd="7" destOrd="0" parTransId="{793319D5-6FCC-42A3-84B4-0998561E8A69}" sibTransId="{3060C5AE-5416-4C06-9C5A-D061DF03068B}"/>
    <dgm:cxn modelId="{7AEABDC3-88D5-4BA0-AA82-AF8584613AED}" srcId="{B88EF0C1-FDFF-4272-A3A5-2856E418FB8C}" destId="{FBBB5D7E-1745-48D4-81E8-E8D43D6CFBE6}" srcOrd="14" destOrd="0" parTransId="{36C9F257-E93F-41BD-938E-8D5EC905D668}" sibTransId="{C1AE56DD-329C-4262-958D-0ED6498B85A6}"/>
    <dgm:cxn modelId="{82808BAE-7A2E-40C5-97E6-00F305E359D9}" type="presOf" srcId="{92F909DD-0283-4321-A2FF-7488B638624B}" destId="{B64B2F8D-AA85-4390-B6E1-B1039C1D3883}" srcOrd="0" destOrd="0" presId="urn:microsoft.com/office/officeart/2005/8/layout/vList2"/>
    <dgm:cxn modelId="{FE7E6B2E-CBA0-4D2E-9608-7D509B6761E7}" type="presOf" srcId="{7D07973A-4B4D-4199-A0C0-020BEBE3F413}" destId="{0414CEFF-1F22-4D64-9EBB-9446E38AF1B0}" srcOrd="0" destOrd="0" presId="urn:microsoft.com/office/officeart/2005/8/layout/vList2"/>
    <dgm:cxn modelId="{F3AEFA87-5622-431B-B65D-E0F5440FBA1B}" type="presOf" srcId="{3E9FCC80-2FF9-436A-AC2F-5F0652C2DB27}" destId="{26E679A6-30D1-4193-AB7E-6C7C535AAD24}" srcOrd="0" destOrd="0" presId="urn:microsoft.com/office/officeart/2005/8/layout/vList2"/>
    <dgm:cxn modelId="{31AF3DDF-6100-4FC1-8D4C-FC419846D398}" type="presOf" srcId="{AB541000-88BA-4413-B912-59E3DD58C29E}" destId="{69B6AFAA-5ECD-45E1-8198-87800711B36D}" srcOrd="0" destOrd="0" presId="urn:microsoft.com/office/officeart/2005/8/layout/vList2"/>
    <dgm:cxn modelId="{ACA8D9C4-6BD3-4F02-9E9C-4A5BBDC29FDC}" type="presOf" srcId="{2C692E56-B5B9-40B3-8033-E62E2E370D91}" destId="{E414607A-1BF9-45F2-B190-569C55C5D7D6}" srcOrd="0" destOrd="0" presId="urn:microsoft.com/office/officeart/2005/8/layout/vList2"/>
    <dgm:cxn modelId="{FCD6568F-1AB2-426B-A1AA-A9EAD4F0E9EA}" srcId="{B88EF0C1-FDFF-4272-A3A5-2856E418FB8C}" destId="{AB541000-88BA-4413-B912-59E3DD58C29E}" srcOrd="18" destOrd="0" parTransId="{DBCC0FA8-E6BE-44D7-A187-3234BF411DA7}" sibTransId="{43A70D07-07AC-46E8-BC15-89DF8C32B244}"/>
    <dgm:cxn modelId="{BA59E9F1-4BFC-414B-8B2C-2AAE8739DDE9}" type="presOf" srcId="{57ED0A8F-6E7C-4729-AEF6-25858732E697}" destId="{4CFC5E9D-69B8-4F06-B96A-3AF43B5652BC}" srcOrd="0" destOrd="0" presId="urn:microsoft.com/office/officeart/2005/8/layout/vList2"/>
    <dgm:cxn modelId="{B76F1A42-2ECF-40EC-8D2B-40635676EBF9}" srcId="{B88EF0C1-FDFF-4272-A3A5-2856E418FB8C}" destId="{A989DF39-B4D0-46B2-AECA-22776D90C9D9}" srcOrd="9" destOrd="0" parTransId="{9E0D6AAB-8E97-4C6C-9F72-6ACCC5F5016A}" sibTransId="{7FFA960D-68CC-4312-BDDC-2FBC6A33B33E}"/>
    <dgm:cxn modelId="{5E202424-B77D-4233-B4C5-CECE23FFB67C}" srcId="{B88EF0C1-FDFF-4272-A3A5-2856E418FB8C}" destId="{3E9FCC80-2FF9-436A-AC2F-5F0652C2DB27}" srcOrd="6" destOrd="0" parTransId="{D872B560-3331-4D45-BF2A-54C92609C213}" sibTransId="{812F8ED1-5C2A-4332-A002-EA7820F39EB7}"/>
    <dgm:cxn modelId="{DD3C0E52-1064-4DE2-AE3A-C0D89462149A}" srcId="{B88EF0C1-FDFF-4272-A3A5-2856E418FB8C}" destId="{B5EAD829-E2D7-48E0-8BC6-752B1DA2F86E}" srcOrd="11" destOrd="0" parTransId="{906CA319-36D0-49C4-84F0-D5CCF3D06293}" sibTransId="{8B7B5B7E-446F-4325-B765-A1B677AAA8DB}"/>
    <dgm:cxn modelId="{C243B954-F0BD-4DCA-940B-FC78C2887E98}" srcId="{B88EF0C1-FDFF-4272-A3A5-2856E418FB8C}" destId="{D7EDC37A-1A10-4F8E-AAA3-EB8CA00C5305}" srcOrd="5" destOrd="0" parTransId="{2903B63B-BE2B-4E2B-97CB-7881C930FF80}" sibTransId="{DE4873FC-49BA-45EC-8028-701DF5F6AA52}"/>
    <dgm:cxn modelId="{7CB8FF6D-8A18-4522-B866-249A544CA925}" srcId="{B88EF0C1-FDFF-4272-A3A5-2856E418FB8C}" destId="{78061BD7-F586-4131-BF0B-B827A774F76A}" srcOrd="8" destOrd="0" parTransId="{3F6FDAA0-6F10-4424-A132-F7111B5A5A44}" sibTransId="{8B5D7F28-78C9-4964-B054-21C69FFBFD2A}"/>
    <dgm:cxn modelId="{BF34B589-2DCF-4BA2-BE67-789C44385300}" type="presOf" srcId="{A989DF39-B4D0-46B2-AECA-22776D90C9D9}" destId="{5CA0DE29-B757-4B1B-A5B4-1D4C7D9F78EB}" srcOrd="0" destOrd="0" presId="urn:microsoft.com/office/officeart/2005/8/layout/vList2"/>
    <dgm:cxn modelId="{1C40E083-6AA6-4716-8A97-7DCDB01DE369}" type="presOf" srcId="{974B96A4-1DEC-4E2D-99C6-32685A9F2D59}" destId="{87119EC1-5F06-428D-8321-CD8E21F9A960}" srcOrd="0" destOrd="0" presId="urn:microsoft.com/office/officeart/2005/8/layout/vList2"/>
    <dgm:cxn modelId="{2E2B856A-D878-46A2-AC32-3A69183E204F}" type="presOf" srcId="{78061BD7-F586-4131-BF0B-B827A774F76A}" destId="{079869A0-88D7-49B9-9B76-059BCD9BEFA0}" srcOrd="0" destOrd="0" presId="urn:microsoft.com/office/officeart/2005/8/layout/vList2"/>
    <dgm:cxn modelId="{5C42C696-7166-47F7-A2CE-877DC8B7BC96}" type="presParOf" srcId="{50764568-FA39-48B8-8F0D-51D297E4DE76}" destId="{E414607A-1BF9-45F2-B190-569C55C5D7D6}" srcOrd="0" destOrd="0" presId="urn:microsoft.com/office/officeart/2005/8/layout/vList2"/>
    <dgm:cxn modelId="{B2CC1632-A9FD-4891-AF16-7CFCC6E457ED}" type="presParOf" srcId="{50764568-FA39-48B8-8F0D-51D297E4DE76}" destId="{D6F10845-6FF8-4665-B8D1-CEB3B982496C}" srcOrd="1" destOrd="0" presId="urn:microsoft.com/office/officeart/2005/8/layout/vList2"/>
    <dgm:cxn modelId="{5CA7C270-A35D-4A18-B2F2-1D3CD57AEF8A}" type="presParOf" srcId="{50764568-FA39-48B8-8F0D-51D297E4DE76}" destId="{AA72109D-A0F9-45A0-9D9F-48D367EC56C0}" srcOrd="2" destOrd="0" presId="urn:microsoft.com/office/officeart/2005/8/layout/vList2"/>
    <dgm:cxn modelId="{600323EC-8D26-4C7F-9986-82F7A93CB2CD}" type="presParOf" srcId="{50764568-FA39-48B8-8F0D-51D297E4DE76}" destId="{AF3F073D-23A4-4738-8301-79AB5C91FF9B}" srcOrd="3" destOrd="0" presId="urn:microsoft.com/office/officeart/2005/8/layout/vList2"/>
    <dgm:cxn modelId="{DFD782A4-387D-4211-8F80-E1180EEF6D5F}" type="presParOf" srcId="{50764568-FA39-48B8-8F0D-51D297E4DE76}" destId="{FA76DD4C-E5B0-491D-8530-7B67630337A4}" srcOrd="4" destOrd="0" presId="urn:microsoft.com/office/officeart/2005/8/layout/vList2"/>
    <dgm:cxn modelId="{F53AB7DF-F677-4221-9FDD-58ABCD723F10}" type="presParOf" srcId="{50764568-FA39-48B8-8F0D-51D297E4DE76}" destId="{93B14528-64F7-42C6-A5AD-BB1034F7A277}" srcOrd="5" destOrd="0" presId="urn:microsoft.com/office/officeart/2005/8/layout/vList2"/>
    <dgm:cxn modelId="{FC3F18D5-4CFF-42A8-B375-CE15A22E7A13}" type="presParOf" srcId="{50764568-FA39-48B8-8F0D-51D297E4DE76}" destId="{5BBB9717-93DE-4363-8281-1A8385666CC9}" srcOrd="6" destOrd="0" presId="urn:microsoft.com/office/officeart/2005/8/layout/vList2"/>
    <dgm:cxn modelId="{74F239A6-8FE7-4C01-9EA7-806693E9ABCA}" type="presParOf" srcId="{50764568-FA39-48B8-8F0D-51D297E4DE76}" destId="{995E2ADF-BA9F-44A1-AE72-669E98EAFFB2}" srcOrd="7" destOrd="0" presId="urn:microsoft.com/office/officeart/2005/8/layout/vList2"/>
    <dgm:cxn modelId="{B29AE898-9567-470A-869C-0F7AA233E905}" type="presParOf" srcId="{50764568-FA39-48B8-8F0D-51D297E4DE76}" destId="{ABD5483E-A7F5-491A-B25F-6C82FCD20DDB}" srcOrd="8" destOrd="0" presId="urn:microsoft.com/office/officeart/2005/8/layout/vList2"/>
    <dgm:cxn modelId="{BE5B48D8-7888-4510-A04B-6259CA963437}" type="presParOf" srcId="{50764568-FA39-48B8-8F0D-51D297E4DE76}" destId="{DD36EBE7-578C-4D92-ADC0-63105164E1D1}" srcOrd="9" destOrd="0" presId="urn:microsoft.com/office/officeart/2005/8/layout/vList2"/>
    <dgm:cxn modelId="{9A9C7F9E-E6DC-47BF-B44C-C68F75C8048F}" type="presParOf" srcId="{50764568-FA39-48B8-8F0D-51D297E4DE76}" destId="{600113AC-9A70-4C34-915F-50200C063F98}" srcOrd="10" destOrd="0" presId="urn:microsoft.com/office/officeart/2005/8/layout/vList2"/>
    <dgm:cxn modelId="{0788C9DF-8BEA-4BA5-8FF6-224524411A9D}" type="presParOf" srcId="{50764568-FA39-48B8-8F0D-51D297E4DE76}" destId="{9B5321A5-F93B-4C4D-8AF2-B6322754322F}" srcOrd="11" destOrd="0" presId="urn:microsoft.com/office/officeart/2005/8/layout/vList2"/>
    <dgm:cxn modelId="{FCF541AD-384A-4D8B-9B02-4D1A49582445}" type="presParOf" srcId="{50764568-FA39-48B8-8F0D-51D297E4DE76}" destId="{26E679A6-30D1-4193-AB7E-6C7C535AAD24}" srcOrd="12" destOrd="0" presId="urn:microsoft.com/office/officeart/2005/8/layout/vList2"/>
    <dgm:cxn modelId="{D74F6A4D-3ADB-46FC-92F8-AE52A9B745A2}" type="presParOf" srcId="{50764568-FA39-48B8-8F0D-51D297E4DE76}" destId="{3332BC64-5CCF-4A20-9125-9D3C0D985C0C}" srcOrd="13" destOrd="0" presId="urn:microsoft.com/office/officeart/2005/8/layout/vList2"/>
    <dgm:cxn modelId="{7C0D0848-3D05-41BD-B714-BA4417303D83}" type="presParOf" srcId="{50764568-FA39-48B8-8F0D-51D297E4DE76}" destId="{C375370C-86D6-41A3-A773-A73DFCFDBEA3}" srcOrd="14" destOrd="0" presId="urn:microsoft.com/office/officeart/2005/8/layout/vList2"/>
    <dgm:cxn modelId="{EF537712-60D8-4707-9671-7ECA39B13E5F}" type="presParOf" srcId="{50764568-FA39-48B8-8F0D-51D297E4DE76}" destId="{98BEC1DC-AC73-49B9-AAA3-59B7C80A732B}" srcOrd="15" destOrd="0" presId="urn:microsoft.com/office/officeart/2005/8/layout/vList2"/>
    <dgm:cxn modelId="{26352A4C-B7C1-4AA0-AE96-6881C5D26F82}" type="presParOf" srcId="{50764568-FA39-48B8-8F0D-51D297E4DE76}" destId="{079869A0-88D7-49B9-9B76-059BCD9BEFA0}" srcOrd="16" destOrd="0" presId="urn:microsoft.com/office/officeart/2005/8/layout/vList2"/>
    <dgm:cxn modelId="{187DDE5E-2424-45F1-85C4-BF3145774A9B}" type="presParOf" srcId="{50764568-FA39-48B8-8F0D-51D297E4DE76}" destId="{86A0777B-8564-4619-813E-066356EFD583}" srcOrd="17" destOrd="0" presId="urn:microsoft.com/office/officeart/2005/8/layout/vList2"/>
    <dgm:cxn modelId="{04F27F29-E65C-4BDB-B770-256B2059E97E}" type="presParOf" srcId="{50764568-FA39-48B8-8F0D-51D297E4DE76}" destId="{5CA0DE29-B757-4B1B-A5B4-1D4C7D9F78EB}" srcOrd="18" destOrd="0" presId="urn:microsoft.com/office/officeart/2005/8/layout/vList2"/>
    <dgm:cxn modelId="{C24F16FE-C5B1-4FFB-82CC-B91A329B2A6E}" type="presParOf" srcId="{50764568-FA39-48B8-8F0D-51D297E4DE76}" destId="{BDD72B85-1C16-4CF2-8CF1-BFAFC42CD5FB}" srcOrd="19" destOrd="0" presId="urn:microsoft.com/office/officeart/2005/8/layout/vList2"/>
    <dgm:cxn modelId="{235AC66F-7A8A-484B-84E1-67D8FAB475CE}" type="presParOf" srcId="{50764568-FA39-48B8-8F0D-51D297E4DE76}" destId="{B7612360-910B-474F-8051-291274A68E3D}" srcOrd="20" destOrd="0" presId="urn:microsoft.com/office/officeart/2005/8/layout/vList2"/>
    <dgm:cxn modelId="{82151DCA-5BE7-4FEA-BF7B-013BB8652EE8}" type="presParOf" srcId="{50764568-FA39-48B8-8F0D-51D297E4DE76}" destId="{E6C94380-A764-49A3-A84E-313846E1F8DE}" srcOrd="21" destOrd="0" presId="urn:microsoft.com/office/officeart/2005/8/layout/vList2"/>
    <dgm:cxn modelId="{D59BD333-E83B-40BC-9804-6D75075EAD9A}" type="presParOf" srcId="{50764568-FA39-48B8-8F0D-51D297E4DE76}" destId="{8EED65BA-A92F-4061-9D2A-2166DB9BC8EE}" srcOrd="22" destOrd="0" presId="urn:microsoft.com/office/officeart/2005/8/layout/vList2"/>
    <dgm:cxn modelId="{817D9F23-D773-46E4-BD40-2362C7B6797F}" type="presParOf" srcId="{50764568-FA39-48B8-8F0D-51D297E4DE76}" destId="{EBC33CA5-D90D-449D-9F97-FD79FA7AA732}" srcOrd="23" destOrd="0" presId="urn:microsoft.com/office/officeart/2005/8/layout/vList2"/>
    <dgm:cxn modelId="{FCA069AC-8F4C-43EE-BDA6-0D3A6C6B6835}" type="presParOf" srcId="{50764568-FA39-48B8-8F0D-51D297E4DE76}" destId="{B64B2F8D-AA85-4390-B6E1-B1039C1D3883}" srcOrd="24" destOrd="0" presId="urn:microsoft.com/office/officeart/2005/8/layout/vList2"/>
    <dgm:cxn modelId="{9FE71DFB-0A7B-4316-94F8-4F9E4319598A}" type="presParOf" srcId="{50764568-FA39-48B8-8F0D-51D297E4DE76}" destId="{F7D1545E-094A-4FCF-A02A-930DDF713BEC}" srcOrd="25" destOrd="0" presId="urn:microsoft.com/office/officeart/2005/8/layout/vList2"/>
    <dgm:cxn modelId="{99C485D7-BAAA-4E4D-B1A5-8CBF94C6C7A2}" type="presParOf" srcId="{50764568-FA39-48B8-8F0D-51D297E4DE76}" destId="{0414CEFF-1F22-4D64-9EBB-9446E38AF1B0}" srcOrd="26" destOrd="0" presId="urn:microsoft.com/office/officeart/2005/8/layout/vList2"/>
    <dgm:cxn modelId="{318B50B4-0E17-4041-B650-2F7EE82DEEB5}" type="presParOf" srcId="{50764568-FA39-48B8-8F0D-51D297E4DE76}" destId="{5C8A1EFD-4FEB-4056-B35E-EFF4F631A368}" srcOrd="27" destOrd="0" presId="urn:microsoft.com/office/officeart/2005/8/layout/vList2"/>
    <dgm:cxn modelId="{6F55B577-CDCD-4CD5-A967-8DD1AE4F33FE}" type="presParOf" srcId="{50764568-FA39-48B8-8F0D-51D297E4DE76}" destId="{865576BE-612D-40EC-B93C-16F79D059E84}" srcOrd="28" destOrd="0" presId="urn:microsoft.com/office/officeart/2005/8/layout/vList2"/>
    <dgm:cxn modelId="{030F56B0-7784-4770-AB6B-1DDDD426FC9A}" type="presParOf" srcId="{50764568-FA39-48B8-8F0D-51D297E4DE76}" destId="{DB2370F3-8EB4-4C94-B0C4-8ACCCD885B57}" srcOrd="29" destOrd="0" presId="urn:microsoft.com/office/officeart/2005/8/layout/vList2"/>
    <dgm:cxn modelId="{43DA7AE7-55EB-4C8E-BAF1-70CE43CAEAE3}" type="presParOf" srcId="{50764568-FA39-48B8-8F0D-51D297E4DE76}" destId="{87119EC1-5F06-428D-8321-CD8E21F9A960}" srcOrd="30" destOrd="0" presId="urn:microsoft.com/office/officeart/2005/8/layout/vList2"/>
    <dgm:cxn modelId="{9AAFF72B-F495-4EED-852B-1ABB33151DED}" type="presParOf" srcId="{50764568-FA39-48B8-8F0D-51D297E4DE76}" destId="{1CC98C67-86C9-4445-888C-402C3640C2BD}" srcOrd="31" destOrd="0" presId="urn:microsoft.com/office/officeart/2005/8/layout/vList2"/>
    <dgm:cxn modelId="{8D40E72E-7307-4628-A687-110F32915FBD}" type="presParOf" srcId="{50764568-FA39-48B8-8F0D-51D297E4DE76}" destId="{16908568-A614-4A37-B921-7811EF9E23D8}" srcOrd="32" destOrd="0" presId="urn:microsoft.com/office/officeart/2005/8/layout/vList2"/>
    <dgm:cxn modelId="{95625718-FDE9-4802-9BAC-395953801225}" type="presParOf" srcId="{50764568-FA39-48B8-8F0D-51D297E4DE76}" destId="{8794A58C-730A-49AC-AC65-4A6E3043C527}" srcOrd="33" destOrd="0" presId="urn:microsoft.com/office/officeart/2005/8/layout/vList2"/>
    <dgm:cxn modelId="{196AA1F1-BB9A-4034-813C-7E7579A80087}" type="presParOf" srcId="{50764568-FA39-48B8-8F0D-51D297E4DE76}" destId="{4CFC5E9D-69B8-4F06-B96A-3AF43B5652BC}" srcOrd="34" destOrd="0" presId="urn:microsoft.com/office/officeart/2005/8/layout/vList2"/>
    <dgm:cxn modelId="{5F8CC2BF-F9EE-4DCD-8BD3-D693BC8F01FB}" type="presParOf" srcId="{50764568-FA39-48B8-8F0D-51D297E4DE76}" destId="{49BE8666-0950-4E94-ABA7-36AF052ECE5E}" srcOrd="35" destOrd="0" presId="urn:microsoft.com/office/officeart/2005/8/layout/vList2"/>
    <dgm:cxn modelId="{E8EB20D9-923E-495B-8EC7-483126C63B9D}" type="presParOf" srcId="{50764568-FA39-48B8-8F0D-51D297E4DE76}" destId="{69B6AFAA-5ECD-45E1-8198-87800711B36D}" srcOrd="36" destOrd="0" presId="urn:microsoft.com/office/officeart/2005/8/layout/vList2"/>
    <dgm:cxn modelId="{ABD79D84-517A-4DDF-882D-65B1ED6BD09A}" type="presParOf" srcId="{50764568-FA39-48B8-8F0D-51D297E4DE76}" destId="{7C3A0F44-8620-402F-A314-B82C8B9DB2FB}" srcOrd="37" destOrd="0" presId="urn:microsoft.com/office/officeart/2005/8/layout/vList2"/>
    <dgm:cxn modelId="{D5A2737E-2BF6-474E-B5D3-3F13EE86EA15}" type="presParOf" srcId="{50764568-FA39-48B8-8F0D-51D297E4DE76}" destId="{D9CF9832-BC91-454A-9709-7E902DAFA52D}" srcOrd="3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1FAF0962-ABAF-471B-BC7B-D4382BCBEE9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B8D7EA9-27B6-4CDD-A580-53877E2548CD}">
      <dgm:prSet custT="1"/>
      <dgm:spPr/>
      <dgm:t>
        <a:bodyPr/>
        <a:lstStyle/>
        <a:p>
          <a:pPr rtl="0"/>
          <a:r>
            <a:rPr lang="en-US" sz="2400" b="1" dirty="0" smtClean="0">
              <a:latin typeface="Book Antiqua" pitchFamily="18" charset="0"/>
            </a:rPr>
            <a:t>C1. Projects and threads</a:t>
          </a:r>
          <a:endParaRPr lang="tr-TR" sz="2400" dirty="0">
            <a:latin typeface="Book Antiqua" pitchFamily="18" charset="0"/>
          </a:endParaRPr>
        </a:p>
      </dgm:t>
    </dgm:pt>
    <dgm:pt modelId="{2EB778AF-F9E1-4871-BDAD-C14E5D25607E}" type="parTrans" cxnId="{41E08990-0178-4024-ACAC-34296101673E}">
      <dgm:prSet/>
      <dgm:spPr/>
      <dgm:t>
        <a:bodyPr/>
        <a:lstStyle/>
        <a:p>
          <a:endParaRPr lang="en-US" sz="3600"/>
        </a:p>
      </dgm:t>
    </dgm:pt>
    <dgm:pt modelId="{67A55623-CC4F-4C65-A898-5E85D29188F8}" type="sibTrans" cxnId="{41E08990-0178-4024-ACAC-34296101673E}">
      <dgm:prSet/>
      <dgm:spPr/>
      <dgm:t>
        <a:bodyPr/>
        <a:lstStyle/>
        <a:p>
          <a:endParaRPr lang="en-US" sz="3600"/>
        </a:p>
      </dgm:t>
    </dgm:pt>
    <dgm:pt modelId="{1821BB72-D0FB-4E21-AB5D-027D1BE573BC}">
      <dgm:prSet custT="1"/>
      <dgm:spPr/>
      <dgm:t>
        <a:bodyPr/>
        <a:lstStyle/>
        <a:p>
          <a:pPr rtl="0"/>
          <a:r>
            <a:rPr lang="en-US" sz="2400" dirty="0" smtClean="0">
              <a:latin typeface="Book Antiqua" pitchFamily="18" charset="0"/>
            </a:rPr>
            <a:t>We will try to ensure that a good balance of skills, language, activities and thematic strands is achieved throughout the time in which the students are working on the project (long-term).</a:t>
          </a:r>
          <a:endParaRPr lang="tr-TR" sz="2400" dirty="0">
            <a:latin typeface="Book Antiqua" pitchFamily="18" charset="0"/>
          </a:endParaRPr>
        </a:p>
      </dgm:t>
    </dgm:pt>
    <dgm:pt modelId="{6F9C6DBF-78AB-43A2-87F8-0190347ECF4C}" type="parTrans" cxnId="{8E217482-C041-4A9A-A1B5-04A25D4DF63A}">
      <dgm:prSet/>
      <dgm:spPr/>
      <dgm:t>
        <a:bodyPr/>
        <a:lstStyle/>
        <a:p>
          <a:endParaRPr lang="en-US" sz="3600"/>
        </a:p>
      </dgm:t>
    </dgm:pt>
    <dgm:pt modelId="{E400DE7A-3BC7-4688-AF46-0F9647345608}" type="sibTrans" cxnId="{8E217482-C041-4A9A-A1B5-04A25D4DF63A}">
      <dgm:prSet/>
      <dgm:spPr/>
      <dgm:t>
        <a:bodyPr/>
        <a:lstStyle/>
        <a:p>
          <a:endParaRPr lang="en-US" sz="3600"/>
        </a:p>
      </dgm:t>
    </dgm:pt>
    <dgm:pt modelId="{E2911DF8-DA3A-411B-B2EF-2E8613BB101E}">
      <dgm:prSet custT="1"/>
      <dgm:spPr/>
      <dgm:t>
        <a:bodyPr/>
        <a:lstStyle/>
        <a:p>
          <a:pPr rtl="0"/>
          <a:r>
            <a:rPr lang="en-US" sz="2400" dirty="0" smtClean="0">
              <a:latin typeface="Book Antiqua" pitchFamily="18" charset="0"/>
            </a:rPr>
            <a:t>These are the varied connections of themes, language, activities and skills which weave through the sequence like pieces of different colored thread (Short-term). </a:t>
          </a:r>
          <a:endParaRPr lang="tr-TR" sz="2400" dirty="0">
            <a:latin typeface="Book Antiqua" pitchFamily="18" charset="0"/>
          </a:endParaRPr>
        </a:p>
      </dgm:t>
    </dgm:pt>
    <dgm:pt modelId="{9D701482-5CA3-4291-9D82-A1EAD95B5B51}" type="parTrans" cxnId="{2F69111A-8880-47E5-8E38-53BE7AB4B422}">
      <dgm:prSet/>
      <dgm:spPr/>
      <dgm:t>
        <a:bodyPr/>
        <a:lstStyle/>
        <a:p>
          <a:endParaRPr lang="en-US" sz="3600"/>
        </a:p>
      </dgm:t>
    </dgm:pt>
    <dgm:pt modelId="{6CCA2297-C5B9-47B8-B6DF-F35B3C660FAD}" type="sibTrans" cxnId="{2F69111A-8880-47E5-8E38-53BE7AB4B422}">
      <dgm:prSet/>
      <dgm:spPr/>
      <dgm:t>
        <a:bodyPr/>
        <a:lstStyle/>
        <a:p>
          <a:endParaRPr lang="en-US" sz="3600"/>
        </a:p>
      </dgm:t>
    </dgm:pt>
    <dgm:pt modelId="{CEAAD6A4-0BDE-428C-ACA5-C5B159C535B0}">
      <dgm:prSet custT="1"/>
      <dgm:spPr/>
      <dgm:t>
        <a:bodyPr/>
        <a:lstStyle/>
        <a:p>
          <a:pPr rtl="0"/>
          <a:r>
            <a:rPr lang="en-US" sz="2400" dirty="0" smtClean="0">
              <a:latin typeface="Book Antiqua" pitchFamily="18" charset="0"/>
            </a:rPr>
            <a:t>They should have sufficient variety built into them so that they are not predictable, but, at the same time, students and their teachers should e able to trace the threaded elements so that some kind of a loose pattern emerges.</a:t>
          </a:r>
          <a:endParaRPr lang="tr-TR" sz="2400" dirty="0">
            <a:latin typeface="Book Antiqua" pitchFamily="18" charset="0"/>
          </a:endParaRPr>
        </a:p>
      </dgm:t>
    </dgm:pt>
    <dgm:pt modelId="{DC6D90B3-54F9-4D8C-8F8C-682745308D18}" type="parTrans" cxnId="{C5D839D4-6008-4AFF-932E-3B80BB48F323}">
      <dgm:prSet/>
      <dgm:spPr/>
      <dgm:t>
        <a:bodyPr/>
        <a:lstStyle/>
        <a:p>
          <a:endParaRPr lang="en-US" sz="3600"/>
        </a:p>
      </dgm:t>
    </dgm:pt>
    <dgm:pt modelId="{060046D7-23A4-413B-8E83-EF39A1F15EBD}" type="sibTrans" cxnId="{C5D839D4-6008-4AFF-932E-3B80BB48F323}">
      <dgm:prSet/>
      <dgm:spPr/>
      <dgm:t>
        <a:bodyPr/>
        <a:lstStyle/>
        <a:p>
          <a:endParaRPr lang="en-US" sz="3600"/>
        </a:p>
      </dgm:t>
    </dgm:pt>
    <dgm:pt modelId="{8B638989-8457-432D-B4CC-370267F0FAA9}">
      <dgm:prSet custT="1"/>
      <dgm:spPr/>
      <dgm:t>
        <a:bodyPr/>
        <a:lstStyle/>
        <a:p>
          <a:pPr rtl="0"/>
          <a:r>
            <a:rPr lang="en-US" sz="2800" b="1" dirty="0" smtClean="0">
              <a:latin typeface="Book Antiqua" pitchFamily="18" charset="0"/>
            </a:rPr>
            <a:t>Tapestry</a:t>
          </a:r>
          <a:r>
            <a:rPr lang="en-US" sz="2400" dirty="0" smtClean="0">
              <a:latin typeface="Book Antiqua" pitchFamily="18" charset="0"/>
            </a:rPr>
            <a:t>: variety and </a:t>
          </a:r>
          <a:r>
            <a:rPr lang="en-US" sz="2400" dirty="0" err="1" smtClean="0">
              <a:latin typeface="Book Antiqua" pitchFamily="18" charset="0"/>
            </a:rPr>
            <a:t>colour</a:t>
          </a:r>
          <a:r>
            <a:rPr lang="en-US" sz="2400" dirty="0" smtClean="0">
              <a:latin typeface="Book Antiqua" pitchFamily="18" charset="0"/>
            </a:rPr>
            <a:t> rather than some of the darker heavier works which can be found in old houses and museum.</a:t>
          </a:r>
          <a:endParaRPr lang="tr-TR" sz="2400" dirty="0">
            <a:latin typeface="Book Antiqua" pitchFamily="18" charset="0"/>
          </a:endParaRPr>
        </a:p>
      </dgm:t>
    </dgm:pt>
    <dgm:pt modelId="{8FFB8AE1-6AC3-4FB9-B1E7-E71336074ED1}" type="parTrans" cxnId="{1D25D804-C6C2-44BF-8CEC-3E70F0D0FA39}">
      <dgm:prSet/>
      <dgm:spPr/>
      <dgm:t>
        <a:bodyPr/>
        <a:lstStyle/>
        <a:p>
          <a:endParaRPr lang="en-US" sz="3600"/>
        </a:p>
      </dgm:t>
    </dgm:pt>
    <dgm:pt modelId="{A01600A3-A55D-43B7-8709-B8B708BD1151}" type="sibTrans" cxnId="{1D25D804-C6C2-44BF-8CEC-3E70F0D0FA39}">
      <dgm:prSet/>
      <dgm:spPr/>
      <dgm:t>
        <a:bodyPr/>
        <a:lstStyle/>
        <a:p>
          <a:endParaRPr lang="en-US" sz="3600"/>
        </a:p>
      </dgm:t>
    </dgm:pt>
    <dgm:pt modelId="{0E1BB55A-16ED-449F-9AFE-510025E1F3B5}" type="pres">
      <dgm:prSet presAssocID="{1FAF0962-ABAF-471B-BC7B-D4382BCBEE9D}" presName="linear" presStyleCnt="0">
        <dgm:presLayoutVars>
          <dgm:animLvl val="lvl"/>
          <dgm:resizeHandles val="exact"/>
        </dgm:presLayoutVars>
      </dgm:prSet>
      <dgm:spPr/>
      <dgm:t>
        <a:bodyPr/>
        <a:lstStyle/>
        <a:p>
          <a:endParaRPr lang="en-US"/>
        </a:p>
      </dgm:t>
    </dgm:pt>
    <dgm:pt modelId="{F12C9699-EC9B-495A-87FB-25C87A822178}" type="pres">
      <dgm:prSet presAssocID="{AB8D7EA9-27B6-4CDD-A580-53877E2548CD}" presName="parentText" presStyleLbl="node1" presStyleIdx="0" presStyleCnt="5" custScaleY="67368">
        <dgm:presLayoutVars>
          <dgm:chMax val="0"/>
          <dgm:bulletEnabled val="1"/>
        </dgm:presLayoutVars>
      </dgm:prSet>
      <dgm:spPr/>
      <dgm:t>
        <a:bodyPr/>
        <a:lstStyle/>
        <a:p>
          <a:endParaRPr lang="en-US"/>
        </a:p>
      </dgm:t>
    </dgm:pt>
    <dgm:pt modelId="{8BCF04F8-1E36-4746-B93D-8464D60B43D4}" type="pres">
      <dgm:prSet presAssocID="{67A55623-CC4F-4C65-A898-5E85D29188F8}" presName="spacer" presStyleCnt="0"/>
      <dgm:spPr/>
    </dgm:pt>
    <dgm:pt modelId="{14475D32-85F1-4052-8433-6271B67E90DF}" type="pres">
      <dgm:prSet presAssocID="{1821BB72-D0FB-4E21-AB5D-027D1BE573BC}" presName="parentText" presStyleLbl="node1" presStyleIdx="1" presStyleCnt="5">
        <dgm:presLayoutVars>
          <dgm:chMax val="0"/>
          <dgm:bulletEnabled val="1"/>
        </dgm:presLayoutVars>
      </dgm:prSet>
      <dgm:spPr/>
      <dgm:t>
        <a:bodyPr/>
        <a:lstStyle/>
        <a:p>
          <a:endParaRPr lang="en-US"/>
        </a:p>
      </dgm:t>
    </dgm:pt>
    <dgm:pt modelId="{CCCB9C4C-F5D6-4271-B73B-296A69169C1C}" type="pres">
      <dgm:prSet presAssocID="{E400DE7A-3BC7-4688-AF46-0F9647345608}" presName="spacer" presStyleCnt="0"/>
      <dgm:spPr/>
    </dgm:pt>
    <dgm:pt modelId="{FAF2B9E3-CDB0-413B-863B-9227BA3A2C65}" type="pres">
      <dgm:prSet presAssocID="{E2911DF8-DA3A-411B-B2EF-2E8613BB101E}" presName="parentText" presStyleLbl="node1" presStyleIdx="2" presStyleCnt="5">
        <dgm:presLayoutVars>
          <dgm:chMax val="0"/>
          <dgm:bulletEnabled val="1"/>
        </dgm:presLayoutVars>
      </dgm:prSet>
      <dgm:spPr/>
      <dgm:t>
        <a:bodyPr/>
        <a:lstStyle/>
        <a:p>
          <a:endParaRPr lang="en-US"/>
        </a:p>
      </dgm:t>
    </dgm:pt>
    <dgm:pt modelId="{C06D53D4-2C63-4BCC-BE8A-066A8A9AF761}" type="pres">
      <dgm:prSet presAssocID="{6CCA2297-C5B9-47B8-B6DF-F35B3C660FAD}" presName="spacer" presStyleCnt="0"/>
      <dgm:spPr/>
    </dgm:pt>
    <dgm:pt modelId="{9D51ABCB-3430-46CD-AE4D-059560B055D4}" type="pres">
      <dgm:prSet presAssocID="{CEAAD6A4-0BDE-428C-ACA5-C5B159C535B0}" presName="parentText" presStyleLbl="node1" presStyleIdx="3" presStyleCnt="5">
        <dgm:presLayoutVars>
          <dgm:chMax val="0"/>
          <dgm:bulletEnabled val="1"/>
        </dgm:presLayoutVars>
      </dgm:prSet>
      <dgm:spPr/>
      <dgm:t>
        <a:bodyPr/>
        <a:lstStyle/>
        <a:p>
          <a:endParaRPr lang="en-US"/>
        </a:p>
      </dgm:t>
    </dgm:pt>
    <dgm:pt modelId="{7C40A5B1-D148-4423-8A71-C9F2C05BCED7}" type="pres">
      <dgm:prSet presAssocID="{060046D7-23A4-413B-8E83-EF39A1F15EBD}" presName="spacer" presStyleCnt="0"/>
      <dgm:spPr/>
    </dgm:pt>
    <dgm:pt modelId="{899DF78A-6A88-498B-A52E-1AFC2C4BE7F5}" type="pres">
      <dgm:prSet presAssocID="{8B638989-8457-432D-B4CC-370267F0FAA9}" presName="parentText" presStyleLbl="node1" presStyleIdx="4" presStyleCnt="5">
        <dgm:presLayoutVars>
          <dgm:chMax val="0"/>
          <dgm:bulletEnabled val="1"/>
        </dgm:presLayoutVars>
      </dgm:prSet>
      <dgm:spPr/>
      <dgm:t>
        <a:bodyPr/>
        <a:lstStyle/>
        <a:p>
          <a:endParaRPr lang="en-US"/>
        </a:p>
      </dgm:t>
    </dgm:pt>
  </dgm:ptLst>
  <dgm:cxnLst>
    <dgm:cxn modelId="{41E08990-0178-4024-ACAC-34296101673E}" srcId="{1FAF0962-ABAF-471B-BC7B-D4382BCBEE9D}" destId="{AB8D7EA9-27B6-4CDD-A580-53877E2548CD}" srcOrd="0" destOrd="0" parTransId="{2EB778AF-F9E1-4871-BDAD-C14E5D25607E}" sibTransId="{67A55623-CC4F-4C65-A898-5E85D29188F8}"/>
    <dgm:cxn modelId="{7BB6993E-FBAB-4B06-A35E-9EB7F64583C6}" type="presOf" srcId="{CEAAD6A4-0BDE-428C-ACA5-C5B159C535B0}" destId="{9D51ABCB-3430-46CD-AE4D-059560B055D4}" srcOrd="0" destOrd="0" presId="urn:microsoft.com/office/officeart/2005/8/layout/vList2"/>
    <dgm:cxn modelId="{9D69C65E-A541-4F16-9EB4-60A27F844DBA}" type="presOf" srcId="{8B638989-8457-432D-B4CC-370267F0FAA9}" destId="{899DF78A-6A88-498B-A52E-1AFC2C4BE7F5}" srcOrd="0" destOrd="0" presId="urn:microsoft.com/office/officeart/2005/8/layout/vList2"/>
    <dgm:cxn modelId="{8E217482-C041-4A9A-A1B5-04A25D4DF63A}" srcId="{1FAF0962-ABAF-471B-BC7B-D4382BCBEE9D}" destId="{1821BB72-D0FB-4E21-AB5D-027D1BE573BC}" srcOrd="1" destOrd="0" parTransId="{6F9C6DBF-78AB-43A2-87F8-0190347ECF4C}" sibTransId="{E400DE7A-3BC7-4688-AF46-0F9647345608}"/>
    <dgm:cxn modelId="{C5D839D4-6008-4AFF-932E-3B80BB48F323}" srcId="{1FAF0962-ABAF-471B-BC7B-D4382BCBEE9D}" destId="{CEAAD6A4-0BDE-428C-ACA5-C5B159C535B0}" srcOrd="3" destOrd="0" parTransId="{DC6D90B3-54F9-4D8C-8F8C-682745308D18}" sibTransId="{060046D7-23A4-413B-8E83-EF39A1F15EBD}"/>
    <dgm:cxn modelId="{AB223F04-D5C3-4EA9-AC33-64A1C520F8C4}" type="presOf" srcId="{AB8D7EA9-27B6-4CDD-A580-53877E2548CD}" destId="{F12C9699-EC9B-495A-87FB-25C87A822178}" srcOrd="0" destOrd="0" presId="urn:microsoft.com/office/officeart/2005/8/layout/vList2"/>
    <dgm:cxn modelId="{2F69111A-8880-47E5-8E38-53BE7AB4B422}" srcId="{1FAF0962-ABAF-471B-BC7B-D4382BCBEE9D}" destId="{E2911DF8-DA3A-411B-B2EF-2E8613BB101E}" srcOrd="2" destOrd="0" parTransId="{9D701482-5CA3-4291-9D82-A1EAD95B5B51}" sibTransId="{6CCA2297-C5B9-47B8-B6DF-F35B3C660FAD}"/>
    <dgm:cxn modelId="{1D25D804-C6C2-44BF-8CEC-3E70F0D0FA39}" srcId="{1FAF0962-ABAF-471B-BC7B-D4382BCBEE9D}" destId="{8B638989-8457-432D-B4CC-370267F0FAA9}" srcOrd="4" destOrd="0" parTransId="{8FFB8AE1-6AC3-4FB9-B1E7-E71336074ED1}" sibTransId="{A01600A3-A55D-43B7-8709-B8B708BD1151}"/>
    <dgm:cxn modelId="{0A88DF9D-1AA7-4A7F-81CF-6B95E6B2DECB}" type="presOf" srcId="{E2911DF8-DA3A-411B-B2EF-2E8613BB101E}" destId="{FAF2B9E3-CDB0-413B-863B-9227BA3A2C65}" srcOrd="0" destOrd="0" presId="urn:microsoft.com/office/officeart/2005/8/layout/vList2"/>
    <dgm:cxn modelId="{D24BFAF0-22B6-4577-982C-A8CD803C5163}" type="presOf" srcId="{1821BB72-D0FB-4E21-AB5D-027D1BE573BC}" destId="{14475D32-85F1-4052-8433-6271B67E90DF}" srcOrd="0" destOrd="0" presId="urn:microsoft.com/office/officeart/2005/8/layout/vList2"/>
    <dgm:cxn modelId="{F7F85D6F-B0D6-49BD-9D73-F8F4E0F060D8}" type="presOf" srcId="{1FAF0962-ABAF-471B-BC7B-D4382BCBEE9D}" destId="{0E1BB55A-16ED-449F-9AFE-510025E1F3B5}" srcOrd="0" destOrd="0" presId="urn:microsoft.com/office/officeart/2005/8/layout/vList2"/>
    <dgm:cxn modelId="{ED41DFCF-B972-454F-8A2E-35936C8C6A17}" type="presParOf" srcId="{0E1BB55A-16ED-449F-9AFE-510025E1F3B5}" destId="{F12C9699-EC9B-495A-87FB-25C87A822178}" srcOrd="0" destOrd="0" presId="urn:microsoft.com/office/officeart/2005/8/layout/vList2"/>
    <dgm:cxn modelId="{0BA66909-B4A5-41F8-9FB1-E1598C431053}" type="presParOf" srcId="{0E1BB55A-16ED-449F-9AFE-510025E1F3B5}" destId="{8BCF04F8-1E36-4746-B93D-8464D60B43D4}" srcOrd="1" destOrd="0" presId="urn:microsoft.com/office/officeart/2005/8/layout/vList2"/>
    <dgm:cxn modelId="{0BA6ACDB-94E8-4762-85CA-5156C2B79F50}" type="presParOf" srcId="{0E1BB55A-16ED-449F-9AFE-510025E1F3B5}" destId="{14475D32-85F1-4052-8433-6271B67E90DF}" srcOrd="2" destOrd="0" presId="urn:microsoft.com/office/officeart/2005/8/layout/vList2"/>
    <dgm:cxn modelId="{23958EE0-1A30-4C55-80A6-7E43555EFEAA}" type="presParOf" srcId="{0E1BB55A-16ED-449F-9AFE-510025E1F3B5}" destId="{CCCB9C4C-F5D6-4271-B73B-296A69169C1C}" srcOrd="3" destOrd="0" presId="urn:microsoft.com/office/officeart/2005/8/layout/vList2"/>
    <dgm:cxn modelId="{947ECF67-A815-4DAA-AE64-6D92614CE61E}" type="presParOf" srcId="{0E1BB55A-16ED-449F-9AFE-510025E1F3B5}" destId="{FAF2B9E3-CDB0-413B-863B-9227BA3A2C65}" srcOrd="4" destOrd="0" presId="urn:microsoft.com/office/officeart/2005/8/layout/vList2"/>
    <dgm:cxn modelId="{9141A633-F89F-43B2-B7ED-D92657719673}" type="presParOf" srcId="{0E1BB55A-16ED-449F-9AFE-510025E1F3B5}" destId="{C06D53D4-2C63-4BCC-BE8A-066A8A9AF761}" srcOrd="5" destOrd="0" presId="urn:microsoft.com/office/officeart/2005/8/layout/vList2"/>
    <dgm:cxn modelId="{7160B57D-EC6C-422A-9C37-A5E89B3140C9}" type="presParOf" srcId="{0E1BB55A-16ED-449F-9AFE-510025E1F3B5}" destId="{9D51ABCB-3430-46CD-AE4D-059560B055D4}" srcOrd="6" destOrd="0" presId="urn:microsoft.com/office/officeart/2005/8/layout/vList2"/>
    <dgm:cxn modelId="{A3092DE5-3DB9-4369-8677-6B2B264A905E}" type="presParOf" srcId="{0E1BB55A-16ED-449F-9AFE-510025E1F3B5}" destId="{7C40A5B1-D148-4423-8A71-C9F2C05BCED7}" srcOrd="7" destOrd="0" presId="urn:microsoft.com/office/officeart/2005/8/layout/vList2"/>
    <dgm:cxn modelId="{05FFD717-35E2-4957-B20E-A87916019BB9}" type="presParOf" srcId="{0E1BB55A-16ED-449F-9AFE-510025E1F3B5}" destId="{899DF78A-6A88-498B-A52E-1AFC2C4BE7F5}"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14809691-2533-4A22-8CCA-9CABAE8F71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20758E0-1BA1-4A76-86ED-10B0B477B7B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Testing and Assessment</a:t>
          </a:r>
          <a:endParaRPr lang="tr-TR" sz="2000" dirty="0">
            <a:latin typeface="Book Antiqua" pitchFamily="18" charset="0"/>
          </a:endParaRPr>
        </a:p>
      </dgm:t>
    </dgm:pt>
    <dgm:pt modelId="{E40F578A-DFFD-4531-825C-9604E1B5A864}" type="parTrans" cxnId="{B3F7BBB7-68FA-4079-A1AF-9647CE6183B0}">
      <dgm:prSet/>
      <dgm:spPr/>
      <dgm:t>
        <a:bodyPr/>
        <a:lstStyle/>
        <a:p>
          <a:endParaRPr lang="en-US"/>
        </a:p>
      </dgm:t>
    </dgm:pt>
    <dgm:pt modelId="{3186BA28-FB05-4DC6-9174-5942BC284DFA}" type="sibTrans" cxnId="{B3F7BBB7-68FA-4079-A1AF-9647CE6183B0}">
      <dgm:prSet/>
      <dgm:spPr/>
      <dgm:t>
        <a:bodyPr/>
        <a:lstStyle/>
        <a:p>
          <a:endParaRPr lang="en-US"/>
        </a:p>
      </dgm:t>
    </dgm:pt>
    <dgm:pt modelId="{EA92B897-9A78-4C60-AB5E-0C39E73EFE86}">
      <dgm:prSet custT="1"/>
      <dgm:spPr/>
      <dgm:t>
        <a:bodyPr/>
        <a:lstStyle/>
        <a:p>
          <a:pPr rtl="0"/>
          <a:r>
            <a:rPr lang="en-US" sz="2000" dirty="0" smtClean="0">
              <a:latin typeface="Book Antiqua" pitchFamily="18" charset="0"/>
            </a:rPr>
            <a:t>Ss are tested because;</a:t>
          </a:r>
          <a:endParaRPr lang="tr-TR" sz="2000" dirty="0">
            <a:latin typeface="Book Antiqua" pitchFamily="18" charset="0"/>
          </a:endParaRPr>
        </a:p>
      </dgm:t>
    </dgm:pt>
    <dgm:pt modelId="{C3A79481-10A5-406E-ABA1-7FF4382D83E3}" type="parTrans" cxnId="{99053B18-050A-4261-9058-87264EECDC78}">
      <dgm:prSet/>
      <dgm:spPr/>
      <dgm:t>
        <a:bodyPr/>
        <a:lstStyle/>
        <a:p>
          <a:endParaRPr lang="en-US"/>
        </a:p>
      </dgm:t>
    </dgm:pt>
    <dgm:pt modelId="{2B18C3BD-C72A-4475-A51C-1044E0EA55C7}" type="sibTrans" cxnId="{99053B18-050A-4261-9058-87264EECDC78}">
      <dgm:prSet/>
      <dgm:spPr/>
      <dgm:t>
        <a:bodyPr/>
        <a:lstStyle/>
        <a:p>
          <a:endParaRPr lang="en-US"/>
        </a:p>
      </dgm:t>
    </dgm:pt>
    <dgm:pt modelId="{E38167F0-F01B-4888-BFD4-7F7C6109C2B6}">
      <dgm:prSet custT="1"/>
      <dgm:spPr/>
      <dgm:t>
        <a:bodyPr/>
        <a:lstStyle/>
        <a:p>
          <a:pPr rtl="0"/>
          <a:r>
            <a:rPr lang="en-US" sz="2000" dirty="0" smtClean="0">
              <a:latin typeface="Book Antiqua" pitchFamily="18" charset="0"/>
            </a:rPr>
            <a:t>It measures the </a:t>
          </a:r>
          <a:r>
            <a:rPr lang="en-US" sz="2000" dirty="0" err="1" smtClean="0">
              <a:latin typeface="Book Antiqua" pitchFamily="18" charset="0"/>
            </a:rPr>
            <a:t>sts</a:t>
          </a:r>
          <a:r>
            <a:rPr lang="en-US" sz="2000" dirty="0" smtClean="0">
              <a:latin typeface="Book Antiqua" pitchFamily="18" charset="0"/>
            </a:rPr>
            <a:t> ability to enter a course or institution.</a:t>
          </a:r>
          <a:endParaRPr lang="tr-TR" sz="2000" dirty="0">
            <a:latin typeface="Book Antiqua" pitchFamily="18" charset="0"/>
          </a:endParaRPr>
        </a:p>
      </dgm:t>
    </dgm:pt>
    <dgm:pt modelId="{71CBD887-9307-427B-BA9F-053F3DC3073D}" type="parTrans" cxnId="{FCA67872-A935-430E-9D87-81CF4AD56B5F}">
      <dgm:prSet/>
      <dgm:spPr/>
      <dgm:t>
        <a:bodyPr/>
        <a:lstStyle/>
        <a:p>
          <a:endParaRPr lang="en-US"/>
        </a:p>
      </dgm:t>
    </dgm:pt>
    <dgm:pt modelId="{C18ACCBF-5DDF-4124-8F60-0834D6A325F1}" type="sibTrans" cxnId="{FCA67872-A935-430E-9D87-81CF4AD56B5F}">
      <dgm:prSet/>
      <dgm:spPr/>
      <dgm:t>
        <a:bodyPr/>
        <a:lstStyle/>
        <a:p>
          <a:endParaRPr lang="en-US"/>
        </a:p>
      </dgm:t>
    </dgm:pt>
    <dgm:pt modelId="{3CD5F83B-03EB-4910-A725-6460C82D5322}">
      <dgm:prSet custT="1"/>
      <dgm:spPr/>
      <dgm:t>
        <a:bodyPr/>
        <a:lstStyle/>
        <a:p>
          <a:pPr rtl="0"/>
          <a:r>
            <a:rPr lang="en-US" sz="2000" dirty="0" smtClean="0">
              <a:latin typeface="Book Antiqua" pitchFamily="18" charset="0"/>
            </a:rPr>
            <a:t>How well they are getting on</a:t>
          </a:r>
          <a:endParaRPr lang="tr-TR" sz="2000" dirty="0">
            <a:latin typeface="Book Antiqua" pitchFamily="18" charset="0"/>
          </a:endParaRPr>
        </a:p>
      </dgm:t>
    </dgm:pt>
    <dgm:pt modelId="{3B8F48A6-E454-431C-9B54-58B99FCEBA40}" type="parTrans" cxnId="{1E9643F8-6A90-41B6-B86C-88505DDF90AE}">
      <dgm:prSet/>
      <dgm:spPr/>
      <dgm:t>
        <a:bodyPr/>
        <a:lstStyle/>
        <a:p>
          <a:endParaRPr lang="en-US"/>
        </a:p>
      </dgm:t>
    </dgm:pt>
    <dgm:pt modelId="{8CFE68C8-C458-4B34-8940-356E605EF475}" type="sibTrans" cxnId="{1E9643F8-6A90-41B6-B86C-88505DDF90AE}">
      <dgm:prSet/>
      <dgm:spPr/>
      <dgm:t>
        <a:bodyPr/>
        <a:lstStyle/>
        <a:p>
          <a:endParaRPr lang="en-US"/>
        </a:p>
      </dgm:t>
    </dgm:pt>
    <dgm:pt modelId="{9EC93548-F325-4DFB-8B92-ADE7A54B201E}">
      <dgm:prSet custT="1"/>
      <dgm:spPr/>
      <dgm:t>
        <a:bodyPr/>
        <a:lstStyle/>
        <a:p>
          <a:pPr rtl="0"/>
          <a:r>
            <a:rPr lang="en-US" sz="2000" dirty="0" smtClean="0">
              <a:latin typeface="Book Antiqua" pitchFamily="18" charset="0"/>
            </a:rPr>
            <a:t>Sts themselves want a qualification</a:t>
          </a:r>
          <a:endParaRPr lang="tr-TR" sz="2000" dirty="0">
            <a:latin typeface="Book Antiqua" pitchFamily="18" charset="0"/>
          </a:endParaRPr>
        </a:p>
      </dgm:t>
    </dgm:pt>
    <dgm:pt modelId="{6F657758-D9FC-4628-A197-2568F412E07C}" type="parTrans" cxnId="{69E08E3A-D658-4BFF-9434-928E2AB6F547}">
      <dgm:prSet/>
      <dgm:spPr/>
      <dgm:t>
        <a:bodyPr/>
        <a:lstStyle/>
        <a:p>
          <a:endParaRPr lang="en-US"/>
        </a:p>
      </dgm:t>
    </dgm:pt>
    <dgm:pt modelId="{8735AE1C-29DB-4B72-AC77-CE3FB26CDCD8}" type="sibTrans" cxnId="{69E08E3A-D658-4BFF-9434-928E2AB6F547}">
      <dgm:prSet/>
      <dgm:spPr/>
      <dgm:t>
        <a:bodyPr/>
        <a:lstStyle/>
        <a:p>
          <a:endParaRPr lang="en-US"/>
        </a:p>
      </dgm:t>
    </dgm:pt>
    <dgm:pt modelId="{B0B1A8DB-B6CF-4242-B10A-5F6FF516B2FF}">
      <dgm:prSet custT="1"/>
      <dgm:spPr/>
      <dgm:t>
        <a:bodyPr/>
        <a:lstStyle/>
        <a:p>
          <a:pPr rtl="0"/>
          <a:r>
            <a:rPr lang="en-US" sz="2000" dirty="0" smtClean="0">
              <a:latin typeface="Book Antiqua" pitchFamily="18" charset="0"/>
            </a:rPr>
            <a:t>Assessment is sometimes formal and public</a:t>
          </a:r>
          <a:r>
            <a:rPr lang="tr-TR" sz="2000" dirty="0" smtClean="0">
              <a:latin typeface="Book Antiqua" pitchFamily="18" charset="0"/>
            </a:rPr>
            <a:t>,</a:t>
          </a:r>
          <a:r>
            <a:rPr lang="en-US" sz="2000" dirty="0" smtClean="0">
              <a:latin typeface="Book Antiqua" pitchFamily="18" charset="0"/>
            </a:rPr>
            <a:t> sometimes informal and in lesson.</a:t>
          </a:r>
          <a:endParaRPr lang="tr-TR" sz="2000" dirty="0">
            <a:latin typeface="Book Antiqua" pitchFamily="18" charset="0"/>
          </a:endParaRPr>
        </a:p>
      </dgm:t>
    </dgm:pt>
    <dgm:pt modelId="{EBD5F813-B650-424A-885C-2B48AE9B5EA8}" type="parTrans" cxnId="{01B86811-80A0-4F72-A77B-F4DDD1A861D9}">
      <dgm:prSet/>
      <dgm:spPr/>
      <dgm:t>
        <a:bodyPr/>
        <a:lstStyle/>
        <a:p>
          <a:endParaRPr lang="en-US"/>
        </a:p>
      </dgm:t>
    </dgm:pt>
    <dgm:pt modelId="{AA8D7D82-CA62-47CD-9073-1F316DBA266E}" type="sibTrans" cxnId="{01B86811-80A0-4F72-A77B-F4DDD1A861D9}">
      <dgm:prSet/>
      <dgm:spPr/>
      <dgm:t>
        <a:bodyPr/>
        <a:lstStyle/>
        <a:p>
          <a:endParaRPr lang="en-US"/>
        </a:p>
      </dgm:t>
    </dgm:pt>
    <dgm:pt modelId="{F9C09716-7C5C-4B7F-A06B-7497F689A5F3}">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Summative assessment  </a:t>
          </a:r>
          <a:endParaRPr lang="tr-TR" sz="2000" dirty="0">
            <a:latin typeface="Book Antiqua" pitchFamily="18" charset="0"/>
          </a:endParaRPr>
        </a:p>
      </dgm:t>
    </dgm:pt>
    <dgm:pt modelId="{50A32A9A-82B2-4BB0-8DE5-068AAB49B960}" type="parTrans" cxnId="{3E2A8AFC-2A10-41E5-9FD1-AB090CE70082}">
      <dgm:prSet/>
      <dgm:spPr/>
      <dgm:t>
        <a:bodyPr/>
        <a:lstStyle/>
        <a:p>
          <a:endParaRPr lang="en-US"/>
        </a:p>
      </dgm:t>
    </dgm:pt>
    <dgm:pt modelId="{1F7B1479-55C4-48A9-9095-CFB06AD37DC1}" type="sibTrans" cxnId="{3E2A8AFC-2A10-41E5-9FD1-AB090CE70082}">
      <dgm:prSet/>
      <dgm:spPr/>
      <dgm:t>
        <a:bodyPr/>
        <a:lstStyle/>
        <a:p>
          <a:endParaRPr lang="en-US"/>
        </a:p>
      </dgm:t>
    </dgm:pt>
    <dgm:pt modelId="{15A34A53-5656-4006-90A3-EC89E2696B44}">
      <dgm:prSet custT="1"/>
      <dgm:spPr/>
      <dgm:t>
        <a:bodyPr/>
        <a:lstStyle/>
        <a:p>
          <a:pPr rtl="0"/>
          <a:r>
            <a:rPr lang="en-US" sz="1800" dirty="0" smtClean="0">
              <a:latin typeface="Book Antiqua" pitchFamily="18" charset="0"/>
            </a:rPr>
            <a:t>Measurement that takes place to round things off or make a one-off measurement.</a:t>
          </a:r>
          <a:endParaRPr lang="tr-TR" sz="1800" dirty="0">
            <a:latin typeface="Book Antiqua" pitchFamily="18" charset="0"/>
          </a:endParaRPr>
        </a:p>
      </dgm:t>
    </dgm:pt>
    <dgm:pt modelId="{DB98ABFE-415F-4518-B9D2-0567B3DB9677}" type="parTrans" cxnId="{2DD5D63D-2D99-44C5-916C-7FA988FBCAEE}">
      <dgm:prSet/>
      <dgm:spPr/>
      <dgm:t>
        <a:bodyPr/>
        <a:lstStyle/>
        <a:p>
          <a:endParaRPr lang="en-US"/>
        </a:p>
      </dgm:t>
    </dgm:pt>
    <dgm:pt modelId="{AD444E3F-30DF-46B5-BA69-BAA0485D15F0}" type="sibTrans" cxnId="{2DD5D63D-2D99-44C5-916C-7FA988FBCAEE}">
      <dgm:prSet/>
      <dgm:spPr/>
      <dgm:t>
        <a:bodyPr/>
        <a:lstStyle/>
        <a:p>
          <a:endParaRPr lang="en-US"/>
        </a:p>
      </dgm:t>
    </dgm:pt>
    <dgm:pt modelId="{84E1C4E0-1FC6-4BC6-B124-AD9D9ECF0FBA}">
      <dgm:prSet custT="1"/>
      <dgm:spPr/>
      <dgm:t>
        <a:bodyPr/>
        <a:lstStyle/>
        <a:p>
          <a:pPr rtl="0"/>
          <a:r>
            <a:rPr lang="en-US" sz="2000" dirty="0" smtClean="0">
              <a:latin typeface="Book Antiqua" pitchFamily="18" charset="0"/>
            </a:rPr>
            <a:t>Such tests include the </a:t>
          </a:r>
          <a:r>
            <a:rPr lang="en-US" sz="2400" b="1" dirty="0" smtClean="0">
              <a:latin typeface="Book Antiqua" pitchFamily="18" charset="0"/>
            </a:rPr>
            <a:t>end of year </a:t>
          </a:r>
          <a:r>
            <a:rPr lang="en-US" sz="2000" dirty="0" smtClean="0">
              <a:latin typeface="Book Antiqua" pitchFamily="18" charset="0"/>
            </a:rPr>
            <a:t>tests that </a:t>
          </a:r>
          <a:r>
            <a:rPr lang="en-US" sz="2000" dirty="0" err="1" smtClean="0">
              <a:latin typeface="Book Antiqua" pitchFamily="18" charset="0"/>
            </a:rPr>
            <a:t>ss</a:t>
          </a:r>
          <a:r>
            <a:rPr lang="en-US" sz="2000" dirty="0" smtClean="0">
              <a:latin typeface="Book Antiqua" pitchFamily="18" charset="0"/>
            </a:rPr>
            <a:t> take </a:t>
          </a:r>
          <a:endParaRPr lang="tr-TR" sz="2000" dirty="0">
            <a:latin typeface="Book Antiqua" pitchFamily="18" charset="0"/>
          </a:endParaRPr>
        </a:p>
      </dgm:t>
    </dgm:pt>
    <dgm:pt modelId="{DBF02D8C-B23C-4A7C-A963-BC61DB276CB7}" type="parTrans" cxnId="{8F33FF18-C000-4830-8604-89591D5CB50E}">
      <dgm:prSet/>
      <dgm:spPr/>
      <dgm:t>
        <a:bodyPr/>
        <a:lstStyle/>
        <a:p>
          <a:endParaRPr lang="en-US"/>
        </a:p>
      </dgm:t>
    </dgm:pt>
    <dgm:pt modelId="{8FFD1DD0-EFB3-46AD-88D8-8194C5D6B5B1}" type="sibTrans" cxnId="{8F33FF18-C000-4830-8604-89591D5CB50E}">
      <dgm:prSet/>
      <dgm:spPr/>
      <dgm:t>
        <a:bodyPr/>
        <a:lstStyle/>
        <a:p>
          <a:endParaRPr lang="en-US"/>
        </a:p>
      </dgm:t>
    </dgm:pt>
    <dgm:pt modelId="{73E37921-FDEB-4036-855E-AAD27CC7A184}">
      <dgm:prSet custT="1"/>
      <dgm:spPr/>
      <dgm:t>
        <a:bodyPr/>
        <a:lstStyle/>
        <a:p>
          <a:pPr rtl="0"/>
          <a:r>
            <a:rPr lang="en-US" sz="2000" dirty="0" smtClean="0">
              <a:latin typeface="Book Antiqua" pitchFamily="18" charset="0"/>
            </a:rPr>
            <a:t>or the big public exams which many </a:t>
          </a:r>
          <a:r>
            <a:rPr lang="en-US" sz="2000" dirty="0" err="1" smtClean="0">
              <a:latin typeface="Book Antiqua" pitchFamily="18" charset="0"/>
            </a:rPr>
            <a:t>ss</a:t>
          </a:r>
          <a:r>
            <a:rPr lang="en-US" sz="2000" dirty="0" smtClean="0">
              <a:latin typeface="Book Antiqua" pitchFamily="18" charset="0"/>
            </a:rPr>
            <a:t> enter for.</a:t>
          </a:r>
          <a:endParaRPr lang="tr-TR" sz="2000" dirty="0">
            <a:latin typeface="Book Antiqua" pitchFamily="18" charset="0"/>
          </a:endParaRPr>
        </a:p>
      </dgm:t>
    </dgm:pt>
    <dgm:pt modelId="{DE49DC11-BC3D-4699-8AD5-1FA27EA7F00E}" type="parTrans" cxnId="{E44D04D8-E167-49E7-8E49-E99AF80C3DA7}">
      <dgm:prSet/>
      <dgm:spPr/>
      <dgm:t>
        <a:bodyPr/>
        <a:lstStyle/>
        <a:p>
          <a:endParaRPr lang="en-US"/>
        </a:p>
      </dgm:t>
    </dgm:pt>
    <dgm:pt modelId="{49F7EDBB-D6E4-4BBF-B456-8F8267216E24}" type="sibTrans" cxnId="{E44D04D8-E167-49E7-8E49-E99AF80C3DA7}">
      <dgm:prSet/>
      <dgm:spPr/>
      <dgm:t>
        <a:bodyPr/>
        <a:lstStyle/>
        <a:p>
          <a:endParaRPr lang="en-US"/>
        </a:p>
      </dgm:t>
    </dgm:pt>
    <dgm:pt modelId="{A70B625B-8691-4243-86FB-91C879A66B98}">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dirty="0" smtClean="0">
              <a:latin typeface="Book Antiqua" pitchFamily="18" charset="0"/>
            </a:rPr>
            <a:t>Formative assessment </a:t>
          </a:r>
          <a:endParaRPr lang="tr-TR" sz="2000" dirty="0">
            <a:latin typeface="Book Antiqua" pitchFamily="18" charset="0"/>
          </a:endParaRPr>
        </a:p>
      </dgm:t>
    </dgm:pt>
    <dgm:pt modelId="{872E32F6-6C4B-475E-9957-96467E8FE02A}" type="parTrans" cxnId="{215EF6DA-F54B-4E19-A9CE-B7CADA2736A2}">
      <dgm:prSet/>
      <dgm:spPr/>
      <dgm:t>
        <a:bodyPr/>
        <a:lstStyle/>
        <a:p>
          <a:endParaRPr lang="en-US"/>
        </a:p>
      </dgm:t>
    </dgm:pt>
    <dgm:pt modelId="{E5E4546E-D5E0-48BA-A23D-6B02C0906C4F}" type="sibTrans" cxnId="{215EF6DA-F54B-4E19-A9CE-B7CADA2736A2}">
      <dgm:prSet/>
      <dgm:spPr/>
      <dgm:t>
        <a:bodyPr/>
        <a:lstStyle/>
        <a:p>
          <a:endParaRPr lang="en-US"/>
        </a:p>
      </dgm:t>
    </dgm:pt>
    <dgm:pt modelId="{1F070932-17D4-42E4-A50B-89A903D14F23}">
      <dgm:prSet custT="1"/>
      <dgm:spPr/>
      <dgm:t>
        <a:bodyPr/>
        <a:lstStyle/>
        <a:p>
          <a:pPr rtl="0"/>
          <a:r>
            <a:rPr lang="en-US" sz="2000" dirty="0" smtClean="0">
              <a:latin typeface="Book Antiqua" pitchFamily="18" charset="0"/>
            </a:rPr>
            <a:t>It is </a:t>
          </a:r>
          <a:r>
            <a:rPr lang="en-US" sz="2800" b="1" dirty="0" smtClean="0">
              <a:latin typeface="Book Antiqua" pitchFamily="18" charset="0"/>
            </a:rPr>
            <a:t>feedback</a:t>
          </a:r>
          <a:r>
            <a:rPr lang="tr-TR" sz="2800" dirty="0" smtClean="0">
              <a:latin typeface="Book Antiqua" pitchFamily="18" charset="0"/>
            </a:rPr>
            <a:t> </a:t>
          </a:r>
          <a:r>
            <a:rPr lang="tr-TR" sz="2000" dirty="0" err="1" smtClean="0">
              <a:latin typeface="Book Antiqua" pitchFamily="18" charset="0"/>
            </a:rPr>
            <a:t>that</a:t>
          </a:r>
          <a:r>
            <a:rPr lang="en-US" sz="2000" dirty="0" smtClean="0">
              <a:latin typeface="Book Antiqua" pitchFamily="18" charset="0"/>
            </a:rPr>
            <a:t> </a:t>
          </a:r>
          <a:r>
            <a:rPr lang="en-US" sz="2000" dirty="0" err="1" smtClean="0">
              <a:latin typeface="Book Antiqua" pitchFamily="18" charset="0"/>
            </a:rPr>
            <a:t>ts</a:t>
          </a:r>
          <a:r>
            <a:rPr lang="en-US" sz="2000" dirty="0" smtClean="0">
              <a:latin typeface="Book Antiqua" pitchFamily="18" charset="0"/>
            </a:rPr>
            <a:t> give </a:t>
          </a:r>
          <a:r>
            <a:rPr lang="en-US" sz="2000" dirty="0" err="1" smtClean="0">
              <a:latin typeface="Book Antiqua" pitchFamily="18" charset="0"/>
            </a:rPr>
            <a:t>ss</a:t>
          </a:r>
          <a:r>
            <a:rPr lang="en-US" sz="2000" dirty="0" smtClean="0">
              <a:latin typeface="Book Antiqua" pitchFamily="18" charset="0"/>
            </a:rPr>
            <a:t> as a course is progressing </a:t>
          </a:r>
          <a:endParaRPr lang="tr-TR" sz="2000" dirty="0">
            <a:latin typeface="Book Antiqua" pitchFamily="18" charset="0"/>
          </a:endParaRPr>
        </a:p>
      </dgm:t>
    </dgm:pt>
    <dgm:pt modelId="{9CEBCA3B-DEC8-4CB0-8421-0CEE8144F180}" type="parTrans" cxnId="{7D6F7C8D-977E-44C9-9E13-39FA31591BCE}">
      <dgm:prSet/>
      <dgm:spPr/>
      <dgm:t>
        <a:bodyPr/>
        <a:lstStyle/>
        <a:p>
          <a:endParaRPr lang="en-US"/>
        </a:p>
      </dgm:t>
    </dgm:pt>
    <dgm:pt modelId="{FE5E6ACB-284B-4DEB-A321-C33FDC38EE30}" type="sibTrans" cxnId="{7D6F7C8D-977E-44C9-9E13-39FA31591BCE}">
      <dgm:prSet/>
      <dgm:spPr/>
      <dgm:t>
        <a:bodyPr/>
        <a:lstStyle/>
        <a:p>
          <a:endParaRPr lang="en-US"/>
        </a:p>
      </dgm:t>
    </dgm:pt>
    <dgm:pt modelId="{3F0519A9-0092-4A93-800D-787E6884C45C}">
      <dgm:prSet custT="1"/>
      <dgm:spPr/>
      <dgm:t>
        <a:bodyPr/>
        <a:lstStyle/>
        <a:p>
          <a:pPr rtl="0"/>
          <a:r>
            <a:rPr lang="en-US" sz="2000" dirty="0" smtClean="0">
              <a:latin typeface="Book Antiqua" pitchFamily="18" charset="0"/>
            </a:rPr>
            <a:t>and which as a result may help them to </a:t>
          </a:r>
          <a:r>
            <a:rPr lang="en-US" sz="2400" b="1" dirty="0" smtClean="0">
              <a:latin typeface="Book Antiqua" pitchFamily="18" charset="0"/>
            </a:rPr>
            <a:t>improve their performance</a:t>
          </a:r>
          <a:r>
            <a:rPr lang="en-US" sz="2000" dirty="0" smtClean="0">
              <a:latin typeface="Book Antiqua" pitchFamily="18" charset="0"/>
            </a:rPr>
            <a:t>. </a:t>
          </a:r>
          <a:endParaRPr lang="tr-TR" sz="2000" dirty="0">
            <a:latin typeface="Book Antiqua" pitchFamily="18" charset="0"/>
          </a:endParaRPr>
        </a:p>
      </dgm:t>
    </dgm:pt>
    <dgm:pt modelId="{002F1A2F-D5D2-44DB-B3ED-24AA23BC0101}" type="parTrans" cxnId="{450C9D98-8AFD-42F1-9A7A-EF3061457F6D}">
      <dgm:prSet/>
      <dgm:spPr/>
      <dgm:t>
        <a:bodyPr/>
        <a:lstStyle/>
        <a:p>
          <a:endParaRPr lang="en-US"/>
        </a:p>
      </dgm:t>
    </dgm:pt>
    <dgm:pt modelId="{2F826601-2265-4124-BF56-D660B18214B0}" type="sibTrans" cxnId="{450C9D98-8AFD-42F1-9A7A-EF3061457F6D}">
      <dgm:prSet/>
      <dgm:spPr/>
      <dgm:t>
        <a:bodyPr/>
        <a:lstStyle/>
        <a:p>
          <a:endParaRPr lang="en-US"/>
        </a:p>
      </dgm:t>
    </dgm:pt>
    <dgm:pt modelId="{7FCF1EFA-F1F8-4AF6-BCAC-4EDB8294924B}">
      <dgm:prSet custT="1"/>
      <dgm:spPr/>
      <dgm:t>
        <a:bodyPr/>
        <a:lstStyle/>
        <a:p>
          <a:pPr rtl="0"/>
          <a:r>
            <a:rPr lang="en-US" sz="2000" dirty="0" smtClean="0">
              <a:latin typeface="Book Antiqua" pitchFamily="18" charset="0"/>
            </a:rPr>
            <a:t>we indicate that </a:t>
          </a:r>
          <a:r>
            <a:rPr lang="en-US" sz="2000" dirty="0" err="1" smtClean="0">
              <a:latin typeface="Book Antiqua" pitchFamily="18" charset="0"/>
            </a:rPr>
            <a:t>sthg</a:t>
          </a:r>
          <a:r>
            <a:rPr lang="en-US" sz="2000" dirty="0" smtClean="0">
              <a:latin typeface="Book Antiqua" pitchFamily="18" charset="0"/>
            </a:rPr>
            <a:t> is wrong and </a:t>
          </a:r>
          <a:r>
            <a:rPr lang="en-US" sz="2800" b="1" dirty="0" smtClean="0">
              <a:latin typeface="Book Antiqua" pitchFamily="18" charset="0"/>
            </a:rPr>
            <a:t>help </a:t>
          </a:r>
          <a:r>
            <a:rPr lang="en-US" sz="2800" b="1" dirty="0" err="1" smtClean="0">
              <a:latin typeface="Book Antiqua" pitchFamily="18" charset="0"/>
            </a:rPr>
            <a:t>sts</a:t>
          </a:r>
          <a:r>
            <a:rPr lang="en-US" sz="2800" b="1" dirty="0" smtClean="0">
              <a:latin typeface="Book Antiqua" pitchFamily="18" charset="0"/>
            </a:rPr>
            <a:t> to get it right</a:t>
          </a:r>
          <a:r>
            <a:rPr lang="en-US" sz="2000" dirty="0" smtClean="0">
              <a:latin typeface="Book Antiqua" pitchFamily="18" charset="0"/>
            </a:rPr>
            <a:t>. </a:t>
          </a:r>
          <a:endParaRPr lang="tr-TR" sz="2000" dirty="0">
            <a:latin typeface="Book Antiqua" pitchFamily="18" charset="0"/>
          </a:endParaRPr>
        </a:p>
      </dgm:t>
    </dgm:pt>
    <dgm:pt modelId="{89B97A02-395F-41A2-A5CE-3C83B8EF78C8}" type="parTrans" cxnId="{C5181E53-9542-495B-B128-6CDE93E8EC99}">
      <dgm:prSet/>
      <dgm:spPr/>
      <dgm:t>
        <a:bodyPr/>
        <a:lstStyle/>
        <a:p>
          <a:endParaRPr lang="en-US"/>
        </a:p>
      </dgm:t>
    </dgm:pt>
    <dgm:pt modelId="{A7275386-9CB9-426A-B530-901BC0D93DD4}" type="sibTrans" cxnId="{C5181E53-9542-495B-B128-6CDE93E8EC99}">
      <dgm:prSet/>
      <dgm:spPr/>
      <dgm:t>
        <a:bodyPr/>
        <a:lstStyle/>
        <a:p>
          <a:endParaRPr lang="en-US"/>
        </a:p>
      </dgm:t>
    </dgm:pt>
    <dgm:pt modelId="{1604565C-8391-4829-813B-586A1D54B6CC}">
      <dgm:prSet custT="1"/>
      <dgm:spPr/>
      <dgm:t>
        <a:bodyPr/>
        <a:lstStyle/>
        <a:p>
          <a:pPr rtl="0"/>
          <a:r>
            <a:rPr lang="en-US" sz="2000" dirty="0" smtClean="0">
              <a:latin typeface="Book Antiqua" pitchFamily="18" charset="0"/>
            </a:rPr>
            <a:t>Both </a:t>
          </a:r>
          <a:r>
            <a:rPr lang="en-US" sz="2000" dirty="0" err="1" smtClean="0">
              <a:latin typeface="Book Antiqua" pitchFamily="18" charset="0"/>
            </a:rPr>
            <a:t>sts</a:t>
          </a:r>
          <a:r>
            <a:rPr lang="en-US" sz="2000" dirty="0" smtClean="0">
              <a:latin typeface="Book Antiqua" pitchFamily="18" charset="0"/>
            </a:rPr>
            <a:t> and </a:t>
          </a:r>
          <a:r>
            <a:rPr lang="en-US" sz="2000" dirty="0" err="1" smtClean="0">
              <a:latin typeface="Book Antiqua" pitchFamily="18" charset="0"/>
            </a:rPr>
            <a:t>ts</a:t>
          </a:r>
          <a:r>
            <a:rPr lang="en-US" sz="2000" dirty="0" smtClean="0">
              <a:latin typeface="Book Antiqua" pitchFamily="18" charset="0"/>
            </a:rPr>
            <a:t> change and develop.</a:t>
          </a:r>
          <a:endParaRPr lang="en-US" sz="2000" dirty="0">
            <a:latin typeface="Book Antiqua" pitchFamily="18" charset="0"/>
          </a:endParaRPr>
        </a:p>
      </dgm:t>
    </dgm:pt>
    <dgm:pt modelId="{A13FD692-2D72-4C81-92A4-327BCD9D49F0}" type="parTrans" cxnId="{9BCEFC04-A795-4C26-BAF4-86EC66CED46E}">
      <dgm:prSet/>
      <dgm:spPr/>
      <dgm:t>
        <a:bodyPr/>
        <a:lstStyle/>
        <a:p>
          <a:endParaRPr lang="en-US"/>
        </a:p>
      </dgm:t>
    </dgm:pt>
    <dgm:pt modelId="{9D2DE215-1BDF-46FF-8FD3-2D1C2B8C975C}" type="sibTrans" cxnId="{9BCEFC04-A795-4C26-BAF4-86EC66CED46E}">
      <dgm:prSet/>
      <dgm:spPr/>
      <dgm:t>
        <a:bodyPr/>
        <a:lstStyle/>
        <a:p>
          <a:endParaRPr lang="en-US"/>
        </a:p>
      </dgm:t>
    </dgm:pt>
    <dgm:pt modelId="{9F292158-578F-47EA-BA27-ED124088B08B}" type="pres">
      <dgm:prSet presAssocID="{14809691-2533-4A22-8CCA-9CABAE8F7198}" presName="linear" presStyleCnt="0">
        <dgm:presLayoutVars>
          <dgm:animLvl val="lvl"/>
          <dgm:resizeHandles val="exact"/>
        </dgm:presLayoutVars>
      </dgm:prSet>
      <dgm:spPr/>
      <dgm:t>
        <a:bodyPr/>
        <a:lstStyle/>
        <a:p>
          <a:endParaRPr lang="en-US"/>
        </a:p>
      </dgm:t>
    </dgm:pt>
    <dgm:pt modelId="{16D87339-8F87-40A3-8DBB-6812754374F5}" type="pres">
      <dgm:prSet presAssocID="{C20758E0-1BA1-4A76-86ED-10B0B477B7BA}" presName="parentText" presStyleLbl="node1" presStyleIdx="0" presStyleCnt="15">
        <dgm:presLayoutVars>
          <dgm:chMax val="0"/>
          <dgm:bulletEnabled val="1"/>
        </dgm:presLayoutVars>
      </dgm:prSet>
      <dgm:spPr/>
      <dgm:t>
        <a:bodyPr/>
        <a:lstStyle/>
        <a:p>
          <a:endParaRPr lang="en-US"/>
        </a:p>
      </dgm:t>
    </dgm:pt>
    <dgm:pt modelId="{9834CBBC-864F-4493-8B34-0B31C8F28F45}" type="pres">
      <dgm:prSet presAssocID="{3186BA28-FB05-4DC6-9174-5942BC284DFA}" presName="spacer" presStyleCnt="0"/>
      <dgm:spPr/>
    </dgm:pt>
    <dgm:pt modelId="{825BA98E-38A9-4050-A691-615829446409}" type="pres">
      <dgm:prSet presAssocID="{EA92B897-9A78-4C60-AB5E-0C39E73EFE86}" presName="parentText" presStyleLbl="node1" presStyleIdx="1" presStyleCnt="15">
        <dgm:presLayoutVars>
          <dgm:chMax val="0"/>
          <dgm:bulletEnabled val="1"/>
        </dgm:presLayoutVars>
      </dgm:prSet>
      <dgm:spPr/>
      <dgm:t>
        <a:bodyPr/>
        <a:lstStyle/>
        <a:p>
          <a:endParaRPr lang="en-US"/>
        </a:p>
      </dgm:t>
    </dgm:pt>
    <dgm:pt modelId="{9C33ACF0-7372-46CA-A099-AB7677C92774}" type="pres">
      <dgm:prSet presAssocID="{2B18C3BD-C72A-4475-A51C-1044E0EA55C7}" presName="spacer" presStyleCnt="0"/>
      <dgm:spPr/>
    </dgm:pt>
    <dgm:pt modelId="{5D01DCD6-0C17-42F2-B1FD-814AF10825E9}" type="pres">
      <dgm:prSet presAssocID="{E38167F0-F01B-4888-BFD4-7F7C6109C2B6}" presName="parentText" presStyleLbl="node1" presStyleIdx="2" presStyleCnt="15">
        <dgm:presLayoutVars>
          <dgm:chMax val="0"/>
          <dgm:bulletEnabled val="1"/>
        </dgm:presLayoutVars>
      </dgm:prSet>
      <dgm:spPr/>
      <dgm:t>
        <a:bodyPr/>
        <a:lstStyle/>
        <a:p>
          <a:endParaRPr lang="en-US"/>
        </a:p>
      </dgm:t>
    </dgm:pt>
    <dgm:pt modelId="{CFD0C7FE-62E5-4B7A-8E00-DE102C7984C9}" type="pres">
      <dgm:prSet presAssocID="{C18ACCBF-5DDF-4124-8F60-0834D6A325F1}" presName="spacer" presStyleCnt="0"/>
      <dgm:spPr/>
    </dgm:pt>
    <dgm:pt modelId="{35490226-A3B5-47A5-AE74-0090C51CC023}" type="pres">
      <dgm:prSet presAssocID="{3CD5F83B-03EB-4910-A725-6460C82D5322}" presName="parentText" presStyleLbl="node1" presStyleIdx="3" presStyleCnt="15">
        <dgm:presLayoutVars>
          <dgm:chMax val="0"/>
          <dgm:bulletEnabled val="1"/>
        </dgm:presLayoutVars>
      </dgm:prSet>
      <dgm:spPr/>
      <dgm:t>
        <a:bodyPr/>
        <a:lstStyle/>
        <a:p>
          <a:endParaRPr lang="en-US"/>
        </a:p>
      </dgm:t>
    </dgm:pt>
    <dgm:pt modelId="{001B1DE5-A58C-4934-ACDF-1A2DE60DD518}" type="pres">
      <dgm:prSet presAssocID="{8CFE68C8-C458-4B34-8940-356E605EF475}" presName="spacer" presStyleCnt="0"/>
      <dgm:spPr/>
    </dgm:pt>
    <dgm:pt modelId="{0B3CF5BF-860F-4EF8-9E40-DCC1E31A63E0}" type="pres">
      <dgm:prSet presAssocID="{9EC93548-F325-4DFB-8B92-ADE7A54B201E}" presName="parentText" presStyleLbl="node1" presStyleIdx="4" presStyleCnt="15">
        <dgm:presLayoutVars>
          <dgm:chMax val="0"/>
          <dgm:bulletEnabled val="1"/>
        </dgm:presLayoutVars>
      </dgm:prSet>
      <dgm:spPr/>
      <dgm:t>
        <a:bodyPr/>
        <a:lstStyle/>
        <a:p>
          <a:endParaRPr lang="en-US"/>
        </a:p>
      </dgm:t>
    </dgm:pt>
    <dgm:pt modelId="{9ED450BD-11D5-4DB4-AA8B-85014B145A36}" type="pres">
      <dgm:prSet presAssocID="{8735AE1C-29DB-4B72-AC77-CE3FB26CDCD8}" presName="spacer" presStyleCnt="0"/>
      <dgm:spPr/>
    </dgm:pt>
    <dgm:pt modelId="{C8E20C5F-8BE5-4789-B9EE-EA2FED63D0E3}" type="pres">
      <dgm:prSet presAssocID="{B0B1A8DB-B6CF-4242-B10A-5F6FF516B2FF}" presName="parentText" presStyleLbl="node1" presStyleIdx="5" presStyleCnt="15">
        <dgm:presLayoutVars>
          <dgm:chMax val="0"/>
          <dgm:bulletEnabled val="1"/>
        </dgm:presLayoutVars>
      </dgm:prSet>
      <dgm:spPr/>
      <dgm:t>
        <a:bodyPr/>
        <a:lstStyle/>
        <a:p>
          <a:endParaRPr lang="en-US"/>
        </a:p>
      </dgm:t>
    </dgm:pt>
    <dgm:pt modelId="{767A80E2-4BE0-4524-8C88-767E44134C55}" type="pres">
      <dgm:prSet presAssocID="{AA8D7D82-CA62-47CD-9073-1F316DBA266E}" presName="spacer" presStyleCnt="0"/>
      <dgm:spPr/>
    </dgm:pt>
    <dgm:pt modelId="{D9471E75-4202-492C-BD5A-AAE44951E87B}" type="pres">
      <dgm:prSet presAssocID="{F9C09716-7C5C-4B7F-A06B-7497F689A5F3}" presName="parentText" presStyleLbl="node1" presStyleIdx="6" presStyleCnt="15">
        <dgm:presLayoutVars>
          <dgm:chMax val="0"/>
          <dgm:bulletEnabled val="1"/>
        </dgm:presLayoutVars>
      </dgm:prSet>
      <dgm:spPr/>
      <dgm:t>
        <a:bodyPr/>
        <a:lstStyle/>
        <a:p>
          <a:endParaRPr lang="en-US"/>
        </a:p>
      </dgm:t>
    </dgm:pt>
    <dgm:pt modelId="{E33783B9-20E7-44A7-8D2E-9492C5DB001E}" type="pres">
      <dgm:prSet presAssocID="{1F7B1479-55C4-48A9-9095-CFB06AD37DC1}" presName="spacer" presStyleCnt="0"/>
      <dgm:spPr/>
    </dgm:pt>
    <dgm:pt modelId="{F2AE5C1A-EA4D-4003-B092-2E242BD6966B}" type="pres">
      <dgm:prSet presAssocID="{15A34A53-5656-4006-90A3-EC89E2696B44}" presName="parentText" presStyleLbl="node1" presStyleIdx="7" presStyleCnt="15">
        <dgm:presLayoutVars>
          <dgm:chMax val="0"/>
          <dgm:bulletEnabled val="1"/>
        </dgm:presLayoutVars>
      </dgm:prSet>
      <dgm:spPr/>
      <dgm:t>
        <a:bodyPr/>
        <a:lstStyle/>
        <a:p>
          <a:endParaRPr lang="en-US"/>
        </a:p>
      </dgm:t>
    </dgm:pt>
    <dgm:pt modelId="{C1E13F76-069C-451E-8BD8-66944A368273}" type="pres">
      <dgm:prSet presAssocID="{AD444E3F-30DF-46B5-BA69-BAA0485D15F0}" presName="spacer" presStyleCnt="0"/>
      <dgm:spPr/>
    </dgm:pt>
    <dgm:pt modelId="{BE8783A0-EE40-437D-8C25-6BCE914E4A8F}" type="pres">
      <dgm:prSet presAssocID="{84E1C4E0-1FC6-4BC6-B124-AD9D9ECF0FBA}" presName="parentText" presStyleLbl="node1" presStyleIdx="8" presStyleCnt="15">
        <dgm:presLayoutVars>
          <dgm:chMax val="0"/>
          <dgm:bulletEnabled val="1"/>
        </dgm:presLayoutVars>
      </dgm:prSet>
      <dgm:spPr/>
      <dgm:t>
        <a:bodyPr/>
        <a:lstStyle/>
        <a:p>
          <a:endParaRPr lang="en-US"/>
        </a:p>
      </dgm:t>
    </dgm:pt>
    <dgm:pt modelId="{C55F4057-F268-45BD-8C4A-7D7A8297AC64}" type="pres">
      <dgm:prSet presAssocID="{8FFD1DD0-EFB3-46AD-88D8-8194C5D6B5B1}" presName="spacer" presStyleCnt="0"/>
      <dgm:spPr/>
    </dgm:pt>
    <dgm:pt modelId="{BCCC4BB7-B1DA-46E1-9FB3-1A6F7242AE9B}" type="pres">
      <dgm:prSet presAssocID="{73E37921-FDEB-4036-855E-AAD27CC7A184}" presName="parentText" presStyleLbl="node1" presStyleIdx="9" presStyleCnt="15">
        <dgm:presLayoutVars>
          <dgm:chMax val="0"/>
          <dgm:bulletEnabled val="1"/>
        </dgm:presLayoutVars>
      </dgm:prSet>
      <dgm:spPr/>
      <dgm:t>
        <a:bodyPr/>
        <a:lstStyle/>
        <a:p>
          <a:endParaRPr lang="en-US"/>
        </a:p>
      </dgm:t>
    </dgm:pt>
    <dgm:pt modelId="{19F654F5-9AB0-43D5-9D38-D6CDFB2CA5B3}" type="pres">
      <dgm:prSet presAssocID="{49F7EDBB-D6E4-4BBF-B456-8F8267216E24}" presName="spacer" presStyleCnt="0"/>
      <dgm:spPr/>
    </dgm:pt>
    <dgm:pt modelId="{78F641DC-44A3-46A9-BC87-95D00D9A303B}" type="pres">
      <dgm:prSet presAssocID="{A70B625B-8691-4243-86FB-91C879A66B98}" presName="parentText" presStyleLbl="node1" presStyleIdx="10" presStyleCnt="15">
        <dgm:presLayoutVars>
          <dgm:chMax val="0"/>
          <dgm:bulletEnabled val="1"/>
        </dgm:presLayoutVars>
      </dgm:prSet>
      <dgm:spPr/>
      <dgm:t>
        <a:bodyPr/>
        <a:lstStyle/>
        <a:p>
          <a:endParaRPr lang="en-US"/>
        </a:p>
      </dgm:t>
    </dgm:pt>
    <dgm:pt modelId="{C13A17D8-CE19-4285-9F21-46B953FD2D6D}" type="pres">
      <dgm:prSet presAssocID="{E5E4546E-D5E0-48BA-A23D-6B02C0906C4F}" presName="spacer" presStyleCnt="0"/>
      <dgm:spPr/>
    </dgm:pt>
    <dgm:pt modelId="{C713928D-D052-4E02-95CE-3448194FFE6D}" type="pres">
      <dgm:prSet presAssocID="{1F070932-17D4-42E4-A50B-89A903D14F23}" presName="parentText" presStyleLbl="node1" presStyleIdx="11" presStyleCnt="15">
        <dgm:presLayoutVars>
          <dgm:chMax val="0"/>
          <dgm:bulletEnabled val="1"/>
        </dgm:presLayoutVars>
      </dgm:prSet>
      <dgm:spPr/>
      <dgm:t>
        <a:bodyPr/>
        <a:lstStyle/>
        <a:p>
          <a:endParaRPr lang="en-US"/>
        </a:p>
      </dgm:t>
    </dgm:pt>
    <dgm:pt modelId="{FAC4B275-837E-4DF2-896D-31F04DA327E0}" type="pres">
      <dgm:prSet presAssocID="{FE5E6ACB-284B-4DEB-A321-C33FDC38EE30}" presName="spacer" presStyleCnt="0"/>
      <dgm:spPr/>
    </dgm:pt>
    <dgm:pt modelId="{A9F84C25-A2D2-4101-ABBE-6EA00AA1283B}" type="pres">
      <dgm:prSet presAssocID="{3F0519A9-0092-4A93-800D-787E6884C45C}" presName="parentText" presStyleLbl="node1" presStyleIdx="12" presStyleCnt="15">
        <dgm:presLayoutVars>
          <dgm:chMax val="0"/>
          <dgm:bulletEnabled val="1"/>
        </dgm:presLayoutVars>
      </dgm:prSet>
      <dgm:spPr/>
      <dgm:t>
        <a:bodyPr/>
        <a:lstStyle/>
        <a:p>
          <a:endParaRPr lang="en-US"/>
        </a:p>
      </dgm:t>
    </dgm:pt>
    <dgm:pt modelId="{72C3016C-07BB-4B71-906D-2DF1C714718C}" type="pres">
      <dgm:prSet presAssocID="{2F826601-2265-4124-BF56-D660B18214B0}" presName="spacer" presStyleCnt="0"/>
      <dgm:spPr/>
    </dgm:pt>
    <dgm:pt modelId="{61917398-FE7B-4E21-AE79-1951B8914E5C}" type="pres">
      <dgm:prSet presAssocID="{7FCF1EFA-F1F8-4AF6-BCAC-4EDB8294924B}" presName="parentText" presStyleLbl="node1" presStyleIdx="13" presStyleCnt="15">
        <dgm:presLayoutVars>
          <dgm:chMax val="0"/>
          <dgm:bulletEnabled val="1"/>
        </dgm:presLayoutVars>
      </dgm:prSet>
      <dgm:spPr/>
      <dgm:t>
        <a:bodyPr/>
        <a:lstStyle/>
        <a:p>
          <a:endParaRPr lang="en-US"/>
        </a:p>
      </dgm:t>
    </dgm:pt>
    <dgm:pt modelId="{EC4FD9D7-F7B9-428C-9E60-FC2316389A07}" type="pres">
      <dgm:prSet presAssocID="{A7275386-9CB9-426A-B530-901BC0D93DD4}" presName="spacer" presStyleCnt="0"/>
      <dgm:spPr/>
    </dgm:pt>
    <dgm:pt modelId="{0D3AA73F-12F4-4F94-82EF-3C8298F9F80A}" type="pres">
      <dgm:prSet presAssocID="{1604565C-8391-4829-813B-586A1D54B6CC}" presName="parentText" presStyleLbl="node1" presStyleIdx="14" presStyleCnt="15">
        <dgm:presLayoutVars>
          <dgm:chMax val="0"/>
          <dgm:bulletEnabled val="1"/>
        </dgm:presLayoutVars>
      </dgm:prSet>
      <dgm:spPr/>
      <dgm:t>
        <a:bodyPr/>
        <a:lstStyle/>
        <a:p>
          <a:endParaRPr lang="en-US"/>
        </a:p>
      </dgm:t>
    </dgm:pt>
  </dgm:ptLst>
  <dgm:cxnLst>
    <dgm:cxn modelId="{69E08E3A-D658-4BFF-9434-928E2AB6F547}" srcId="{14809691-2533-4A22-8CCA-9CABAE8F7198}" destId="{9EC93548-F325-4DFB-8B92-ADE7A54B201E}" srcOrd="4" destOrd="0" parTransId="{6F657758-D9FC-4628-A197-2568F412E07C}" sibTransId="{8735AE1C-29DB-4B72-AC77-CE3FB26CDCD8}"/>
    <dgm:cxn modelId="{9BCEFC04-A795-4C26-BAF4-86EC66CED46E}" srcId="{14809691-2533-4A22-8CCA-9CABAE8F7198}" destId="{1604565C-8391-4829-813B-586A1D54B6CC}" srcOrd="14" destOrd="0" parTransId="{A13FD692-2D72-4C81-92A4-327BCD9D49F0}" sibTransId="{9D2DE215-1BDF-46FF-8FD3-2D1C2B8C975C}"/>
    <dgm:cxn modelId="{99053B18-050A-4261-9058-87264EECDC78}" srcId="{14809691-2533-4A22-8CCA-9CABAE8F7198}" destId="{EA92B897-9A78-4C60-AB5E-0C39E73EFE86}" srcOrd="1" destOrd="0" parTransId="{C3A79481-10A5-406E-ABA1-7FF4382D83E3}" sibTransId="{2B18C3BD-C72A-4475-A51C-1044E0EA55C7}"/>
    <dgm:cxn modelId="{450C9D98-8AFD-42F1-9A7A-EF3061457F6D}" srcId="{14809691-2533-4A22-8CCA-9CABAE8F7198}" destId="{3F0519A9-0092-4A93-800D-787E6884C45C}" srcOrd="12" destOrd="0" parTransId="{002F1A2F-D5D2-44DB-B3ED-24AA23BC0101}" sibTransId="{2F826601-2265-4124-BF56-D660B18214B0}"/>
    <dgm:cxn modelId="{7D6F7C8D-977E-44C9-9E13-39FA31591BCE}" srcId="{14809691-2533-4A22-8CCA-9CABAE8F7198}" destId="{1F070932-17D4-42E4-A50B-89A903D14F23}" srcOrd="11" destOrd="0" parTransId="{9CEBCA3B-DEC8-4CB0-8421-0CEE8144F180}" sibTransId="{FE5E6ACB-284B-4DEB-A321-C33FDC38EE30}"/>
    <dgm:cxn modelId="{94AC0E1C-A432-4704-8008-7A52C3909224}" type="presOf" srcId="{E38167F0-F01B-4888-BFD4-7F7C6109C2B6}" destId="{5D01DCD6-0C17-42F2-B1FD-814AF10825E9}" srcOrd="0" destOrd="0" presId="urn:microsoft.com/office/officeart/2005/8/layout/vList2"/>
    <dgm:cxn modelId="{B1466726-DDF9-41E6-A067-F40B9CD6EE66}" type="presOf" srcId="{9EC93548-F325-4DFB-8B92-ADE7A54B201E}" destId="{0B3CF5BF-860F-4EF8-9E40-DCC1E31A63E0}" srcOrd="0" destOrd="0" presId="urn:microsoft.com/office/officeart/2005/8/layout/vList2"/>
    <dgm:cxn modelId="{3929B663-971D-47F8-884F-9ED980671A17}" type="presOf" srcId="{7FCF1EFA-F1F8-4AF6-BCAC-4EDB8294924B}" destId="{61917398-FE7B-4E21-AE79-1951B8914E5C}" srcOrd="0" destOrd="0" presId="urn:microsoft.com/office/officeart/2005/8/layout/vList2"/>
    <dgm:cxn modelId="{C5181E53-9542-495B-B128-6CDE93E8EC99}" srcId="{14809691-2533-4A22-8CCA-9CABAE8F7198}" destId="{7FCF1EFA-F1F8-4AF6-BCAC-4EDB8294924B}" srcOrd="13" destOrd="0" parTransId="{89B97A02-395F-41A2-A5CE-3C83B8EF78C8}" sibTransId="{A7275386-9CB9-426A-B530-901BC0D93DD4}"/>
    <dgm:cxn modelId="{B3F7BBB7-68FA-4079-A1AF-9647CE6183B0}" srcId="{14809691-2533-4A22-8CCA-9CABAE8F7198}" destId="{C20758E0-1BA1-4A76-86ED-10B0B477B7BA}" srcOrd="0" destOrd="0" parTransId="{E40F578A-DFFD-4531-825C-9604E1B5A864}" sibTransId="{3186BA28-FB05-4DC6-9174-5942BC284DFA}"/>
    <dgm:cxn modelId="{04BE95FB-2A0C-4542-B4DE-7BEEB5F547BD}" type="presOf" srcId="{3F0519A9-0092-4A93-800D-787E6884C45C}" destId="{A9F84C25-A2D2-4101-ABBE-6EA00AA1283B}" srcOrd="0" destOrd="0" presId="urn:microsoft.com/office/officeart/2005/8/layout/vList2"/>
    <dgm:cxn modelId="{E44D04D8-E167-49E7-8E49-E99AF80C3DA7}" srcId="{14809691-2533-4A22-8CCA-9CABAE8F7198}" destId="{73E37921-FDEB-4036-855E-AAD27CC7A184}" srcOrd="9" destOrd="0" parTransId="{DE49DC11-BC3D-4699-8AD5-1FA27EA7F00E}" sibTransId="{49F7EDBB-D6E4-4BBF-B456-8F8267216E24}"/>
    <dgm:cxn modelId="{8B1F7329-A9FB-4362-A19B-53DF9B557CBE}" type="presOf" srcId="{B0B1A8DB-B6CF-4242-B10A-5F6FF516B2FF}" destId="{C8E20C5F-8BE5-4789-B9EE-EA2FED63D0E3}" srcOrd="0" destOrd="0" presId="urn:microsoft.com/office/officeart/2005/8/layout/vList2"/>
    <dgm:cxn modelId="{2DD5D63D-2D99-44C5-916C-7FA988FBCAEE}" srcId="{14809691-2533-4A22-8CCA-9CABAE8F7198}" destId="{15A34A53-5656-4006-90A3-EC89E2696B44}" srcOrd="7" destOrd="0" parTransId="{DB98ABFE-415F-4518-B9D2-0567B3DB9677}" sibTransId="{AD444E3F-30DF-46B5-BA69-BAA0485D15F0}"/>
    <dgm:cxn modelId="{258F2C78-E2A6-42FC-9CC0-5AFE608618FB}" type="presOf" srcId="{15A34A53-5656-4006-90A3-EC89E2696B44}" destId="{F2AE5C1A-EA4D-4003-B092-2E242BD6966B}" srcOrd="0" destOrd="0" presId="urn:microsoft.com/office/officeart/2005/8/layout/vList2"/>
    <dgm:cxn modelId="{250A48FC-4502-4FD9-A1B0-BF5EA71C5A52}" type="presOf" srcId="{84E1C4E0-1FC6-4BC6-B124-AD9D9ECF0FBA}" destId="{BE8783A0-EE40-437D-8C25-6BCE914E4A8F}" srcOrd="0" destOrd="0" presId="urn:microsoft.com/office/officeart/2005/8/layout/vList2"/>
    <dgm:cxn modelId="{8F33FF18-C000-4830-8604-89591D5CB50E}" srcId="{14809691-2533-4A22-8CCA-9CABAE8F7198}" destId="{84E1C4E0-1FC6-4BC6-B124-AD9D9ECF0FBA}" srcOrd="8" destOrd="0" parTransId="{DBF02D8C-B23C-4A7C-A963-BC61DB276CB7}" sibTransId="{8FFD1DD0-EFB3-46AD-88D8-8194C5D6B5B1}"/>
    <dgm:cxn modelId="{D34DAF72-1444-4827-9D8E-A7736D107C89}" type="presOf" srcId="{14809691-2533-4A22-8CCA-9CABAE8F7198}" destId="{9F292158-578F-47EA-BA27-ED124088B08B}" srcOrd="0" destOrd="0" presId="urn:microsoft.com/office/officeart/2005/8/layout/vList2"/>
    <dgm:cxn modelId="{FCA67872-A935-430E-9D87-81CF4AD56B5F}" srcId="{14809691-2533-4A22-8CCA-9CABAE8F7198}" destId="{E38167F0-F01B-4888-BFD4-7F7C6109C2B6}" srcOrd="2" destOrd="0" parTransId="{71CBD887-9307-427B-BA9F-053F3DC3073D}" sibTransId="{C18ACCBF-5DDF-4124-8F60-0834D6A325F1}"/>
    <dgm:cxn modelId="{3E2A8AFC-2A10-41E5-9FD1-AB090CE70082}" srcId="{14809691-2533-4A22-8CCA-9CABAE8F7198}" destId="{F9C09716-7C5C-4B7F-A06B-7497F689A5F3}" srcOrd="6" destOrd="0" parTransId="{50A32A9A-82B2-4BB0-8DE5-068AAB49B960}" sibTransId="{1F7B1479-55C4-48A9-9095-CFB06AD37DC1}"/>
    <dgm:cxn modelId="{C8DDC05C-1FB5-4321-B0DF-84E3CA276AFD}" type="presOf" srcId="{73E37921-FDEB-4036-855E-AAD27CC7A184}" destId="{BCCC4BB7-B1DA-46E1-9FB3-1A6F7242AE9B}" srcOrd="0" destOrd="0" presId="urn:microsoft.com/office/officeart/2005/8/layout/vList2"/>
    <dgm:cxn modelId="{01B86811-80A0-4F72-A77B-F4DDD1A861D9}" srcId="{14809691-2533-4A22-8CCA-9CABAE8F7198}" destId="{B0B1A8DB-B6CF-4242-B10A-5F6FF516B2FF}" srcOrd="5" destOrd="0" parTransId="{EBD5F813-B650-424A-885C-2B48AE9B5EA8}" sibTransId="{AA8D7D82-CA62-47CD-9073-1F316DBA266E}"/>
    <dgm:cxn modelId="{C964D45E-24EB-4891-81A1-B0CE86EAA8BB}" type="presOf" srcId="{C20758E0-1BA1-4A76-86ED-10B0B477B7BA}" destId="{16D87339-8F87-40A3-8DBB-6812754374F5}" srcOrd="0" destOrd="0" presId="urn:microsoft.com/office/officeart/2005/8/layout/vList2"/>
    <dgm:cxn modelId="{1E9643F8-6A90-41B6-B86C-88505DDF90AE}" srcId="{14809691-2533-4A22-8CCA-9CABAE8F7198}" destId="{3CD5F83B-03EB-4910-A725-6460C82D5322}" srcOrd="3" destOrd="0" parTransId="{3B8F48A6-E454-431C-9B54-58B99FCEBA40}" sibTransId="{8CFE68C8-C458-4B34-8940-356E605EF475}"/>
    <dgm:cxn modelId="{B72FBB45-4DB9-4F67-B272-809F2ED53E5E}" type="presOf" srcId="{1604565C-8391-4829-813B-586A1D54B6CC}" destId="{0D3AA73F-12F4-4F94-82EF-3C8298F9F80A}" srcOrd="0" destOrd="0" presId="urn:microsoft.com/office/officeart/2005/8/layout/vList2"/>
    <dgm:cxn modelId="{7F7C14B2-3DA2-46CC-8ACF-88CBC416FF66}" type="presOf" srcId="{A70B625B-8691-4243-86FB-91C879A66B98}" destId="{78F641DC-44A3-46A9-BC87-95D00D9A303B}" srcOrd="0" destOrd="0" presId="urn:microsoft.com/office/officeart/2005/8/layout/vList2"/>
    <dgm:cxn modelId="{0A9CEFC1-3B3A-48E2-B7D8-41E7426B3878}" type="presOf" srcId="{EA92B897-9A78-4C60-AB5E-0C39E73EFE86}" destId="{825BA98E-38A9-4050-A691-615829446409}" srcOrd="0" destOrd="0" presId="urn:microsoft.com/office/officeart/2005/8/layout/vList2"/>
    <dgm:cxn modelId="{5BAEB097-CC96-4E99-9F55-A4CAEB40A255}" type="presOf" srcId="{3CD5F83B-03EB-4910-A725-6460C82D5322}" destId="{35490226-A3B5-47A5-AE74-0090C51CC023}" srcOrd="0" destOrd="0" presId="urn:microsoft.com/office/officeart/2005/8/layout/vList2"/>
    <dgm:cxn modelId="{7092B75D-1EBE-455A-89F3-D8CF552E574C}" type="presOf" srcId="{1F070932-17D4-42E4-A50B-89A903D14F23}" destId="{C713928D-D052-4E02-95CE-3448194FFE6D}" srcOrd="0" destOrd="0" presId="urn:microsoft.com/office/officeart/2005/8/layout/vList2"/>
    <dgm:cxn modelId="{3CD2E187-3BD5-4602-AAA5-1E6AD830B93E}" type="presOf" srcId="{F9C09716-7C5C-4B7F-A06B-7497F689A5F3}" destId="{D9471E75-4202-492C-BD5A-AAE44951E87B}" srcOrd="0" destOrd="0" presId="urn:microsoft.com/office/officeart/2005/8/layout/vList2"/>
    <dgm:cxn modelId="{215EF6DA-F54B-4E19-A9CE-B7CADA2736A2}" srcId="{14809691-2533-4A22-8CCA-9CABAE8F7198}" destId="{A70B625B-8691-4243-86FB-91C879A66B98}" srcOrd="10" destOrd="0" parTransId="{872E32F6-6C4B-475E-9957-96467E8FE02A}" sibTransId="{E5E4546E-D5E0-48BA-A23D-6B02C0906C4F}"/>
    <dgm:cxn modelId="{581EA3F9-AE7C-4D63-AD84-E407D50236BE}" type="presParOf" srcId="{9F292158-578F-47EA-BA27-ED124088B08B}" destId="{16D87339-8F87-40A3-8DBB-6812754374F5}" srcOrd="0" destOrd="0" presId="urn:microsoft.com/office/officeart/2005/8/layout/vList2"/>
    <dgm:cxn modelId="{A6F74DC1-4D79-4F9E-8D7D-047452E49A98}" type="presParOf" srcId="{9F292158-578F-47EA-BA27-ED124088B08B}" destId="{9834CBBC-864F-4493-8B34-0B31C8F28F45}" srcOrd="1" destOrd="0" presId="urn:microsoft.com/office/officeart/2005/8/layout/vList2"/>
    <dgm:cxn modelId="{D800554A-BF96-4C9D-87FE-DD15C0298180}" type="presParOf" srcId="{9F292158-578F-47EA-BA27-ED124088B08B}" destId="{825BA98E-38A9-4050-A691-615829446409}" srcOrd="2" destOrd="0" presId="urn:microsoft.com/office/officeart/2005/8/layout/vList2"/>
    <dgm:cxn modelId="{7972EF23-3BBA-466A-BAFE-540F6B35339C}" type="presParOf" srcId="{9F292158-578F-47EA-BA27-ED124088B08B}" destId="{9C33ACF0-7372-46CA-A099-AB7677C92774}" srcOrd="3" destOrd="0" presId="urn:microsoft.com/office/officeart/2005/8/layout/vList2"/>
    <dgm:cxn modelId="{B514D33E-0CF1-4C1B-B9D6-0942809E8E49}" type="presParOf" srcId="{9F292158-578F-47EA-BA27-ED124088B08B}" destId="{5D01DCD6-0C17-42F2-B1FD-814AF10825E9}" srcOrd="4" destOrd="0" presId="urn:microsoft.com/office/officeart/2005/8/layout/vList2"/>
    <dgm:cxn modelId="{C459F030-CD48-4535-B367-4DC8DAC76408}" type="presParOf" srcId="{9F292158-578F-47EA-BA27-ED124088B08B}" destId="{CFD0C7FE-62E5-4B7A-8E00-DE102C7984C9}" srcOrd="5" destOrd="0" presId="urn:microsoft.com/office/officeart/2005/8/layout/vList2"/>
    <dgm:cxn modelId="{4727F135-2E59-4E00-B7A4-ED8441856298}" type="presParOf" srcId="{9F292158-578F-47EA-BA27-ED124088B08B}" destId="{35490226-A3B5-47A5-AE74-0090C51CC023}" srcOrd="6" destOrd="0" presId="urn:microsoft.com/office/officeart/2005/8/layout/vList2"/>
    <dgm:cxn modelId="{BD0AC459-6DA6-4A03-AF27-C3C2544CB9A4}" type="presParOf" srcId="{9F292158-578F-47EA-BA27-ED124088B08B}" destId="{001B1DE5-A58C-4934-ACDF-1A2DE60DD518}" srcOrd="7" destOrd="0" presId="urn:microsoft.com/office/officeart/2005/8/layout/vList2"/>
    <dgm:cxn modelId="{F68E3549-1A2D-4D26-9B9A-9F886794E396}" type="presParOf" srcId="{9F292158-578F-47EA-BA27-ED124088B08B}" destId="{0B3CF5BF-860F-4EF8-9E40-DCC1E31A63E0}" srcOrd="8" destOrd="0" presId="urn:microsoft.com/office/officeart/2005/8/layout/vList2"/>
    <dgm:cxn modelId="{81AEA553-01AE-4D92-A112-9CF737312A13}" type="presParOf" srcId="{9F292158-578F-47EA-BA27-ED124088B08B}" destId="{9ED450BD-11D5-4DB4-AA8B-85014B145A36}" srcOrd="9" destOrd="0" presId="urn:microsoft.com/office/officeart/2005/8/layout/vList2"/>
    <dgm:cxn modelId="{31B8EC04-A42B-4D2C-A949-5EAC4689524C}" type="presParOf" srcId="{9F292158-578F-47EA-BA27-ED124088B08B}" destId="{C8E20C5F-8BE5-4789-B9EE-EA2FED63D0E3}" srcOrd="10" destOrd="0" presId="urn:microsoft.com/office/officeart/2005/8/layout/vList2"/>
    <dgm:cxn modelId="{C3134137-4D42-40F1-821A-92B3473FD90B}" type="presParOf" srcId="{9F292158-578F-47EA-BA27-ED124088B08B}" destId="{767A80E2-4BE0-4524-8C88-767E44134C55}" srcOrd="11" destOrd="0" presId="urn:microsoft.com/office/officeart/2005/8/layout/vList2"/>
    <dgm:cxn modelId="{12535056-4C24-41E5-8153-3BD3A061DF93}" type="presParOf" srcId="{9F292158-578F-47EA-BA27-ED124088B08B}" destId="{D9471E75-4202-492C-BD5A-AAE44951E87B}" srcOrd="12" destOrd="0" presId="urn:microsoft.com/office/officeart/2005/8/layout/vList2"/>
    <dgm:cxn modelId="{A5556214-3C4B-47A0-879F-D6F16AECBE65}" type="presParOf" srcId="{9F292158-578F-47EA-BA27-ED124088B08B}" destId="{E33783B9-20E7-44A7-8D2E-9492C5DB001E}" srcOrd="13" destOrd="0" presId="urn:microsoft.com/office/officeart/2005/8/layout/vList2"/>
    <dgm:cxn modelId="{06B6AD26-D73F-4B1B-9897-C210D05C0C80}" type="presParOf" srcId="{9F292158-578F-47EA-BA27-ED124088B08B}" destId="{F2AE5C1A-EA4D-4003-B092-2E242BD6966B}" srcOrd="14" destOrd="0" presId="urn:microsoft.com/office/officeart/2005/8/layout/vList2"/>
    <dgm:cxn modelId="{F61C9CF9-0488-443F-82A2-253675DEA6D2}" type="presParOf" srcId="{9F292158-578F-47EA-BA27-ED124088B08B}" destId="{C1E13F76-069C-451E-8BD8-66944A368273}" srcOrd="15" destOrd="0" presId="urn:microsoft.com/office/officeart/2005/8/layout/vList2"/>
    <dgm:cxn modelId="{2CB04520-5E41-4CF0-BCC0-3A2DDD73BB51}" type="presParOf" srcId="{9F292158-578F-47EA-BA27-ED124088B08B}" destId="{BE8783A0-EE40-437D-8C25-6BCE914E4A8F}" srcOrd="16" destOrd="0" presId="urn:microsoft.com/office/officeart/2005/8/layout/vList2"/>
    <dgm:cxn modelId="{5EDA48E6-AF8F-4A33-A2F0-755F2A47D326}" type="presParOf" srcId="{9F292158-578F-47EA-BA27-ED124088B08B}" destId="{C55F4057-F268-45BD-8C4A-7D7A8297AC64}" srcOrd="17" destOrd="0" presId="urn:microsoft.com/office/officeart/2005/8/layout/vList2"/>
    <dgm:cxn modelId="{A87D414D-E46C-4F23-8351-B2AD209336A7}" type="presParOf" srcId="{9F292158-578F-47EA-BA27-ED124088B08B}" destId="{BCCC4BB7-B1DA-46E1-9FB3-1A6F7242AE9B}" srcOrd="18" destOrd="0" presId="urn:microsoft.com/office/officeart/2005/8/layout/vList2"/>
    <dgm:cxn modelId="{9823619A-6666-443E-8647-2B4B8E1828F4}" type="presParOf" srcId="{9F292158-578F-47EA-BA27-ED124088B08B}" destId="{19F654F5-9AB0-43D5-9D38-D6CDFB2CA5B3}" srcOrd="19" destOrd="0" presId="urn:microsoft.com/office/officeart/2005/8/layout/vList2"/>
    <dgm:cxn modelId="{08F13CAC-A2E2-45CB-8846-878079AB324C}" type="presParOf" srcId="{9F292158-578F-47EA-BA27-ED124088B08B}" destId="{78F641DC-44A3-46A9-BC87-95D00D9A303B}" srcOrd="20" destOrd="0" presId="urn:microsoft.com/office/officeart/2005/8/layout/vList2"/>
    <dgm:cxn modelId="{ABB6AF19-EB29-4771-B497-1271655C8E88}" type="presParOf" srcId="{9F292158-578F-47EA-BA27-ED124088B08B}" destId="{C13A17D8-CE19-4285-9F21-46B953FD2D6D}" srcOrd="21" destOrd="0" presId="urn:microsoft.com/office/officeart/2005/8/layout/vList2"/>
    <dgm:cxn modelId="{E6B4D502-2E1F-41AD-99A1-CE5C08B658ED}" type="presParOf" srcId="{9F292158-578F-47EA-BA27-ED124088B08B}" destId="{C713928D-D052-4E02-95CE-3448194FFE6D}" srcOrd="22" destOrd="0" presId="urn:microsoft.com/office/officeart/2005/8/layout/vList2"/>
    <dgm:cxn modelId="{5F278F75-3B68-4B6E-A806-60D97D2D49D6}" type="presParOf" srcId="{9F292158-578F-47EA-BA27-ED124088B08B}" destId="{FAC4B275-837E-4DF2-896D-31F04DA327E0}" srcOrd="23" destOrd="0" presId="urn:microsoft.com/office/officeart/2005/8/layout/vList2"/>
    <dgm:cxn modelId="{D37734BE-94F4-4D37-B613-0368B5BAE834}" type="presParOf" srcId="{9F292158-578F-47EA-BA27-ED124088B08B}" destId="{A9F84C25-A2D2-4101-ABBE-6EA00AA1283B}" srcOrd="24" destOrd="0" presId="urn:microsoft.com/office/officeart/2005/8/layout/vList2"/>
    <dgm:cxn modelId="{F0E3EC87-B40D-41B1-BA1D-4412AF9AF91A}" type="presParOf" srcId="{9F292158-578F-47EA-BA27-ED124088B08B}" destId="{72C3016C-07BB-4B71-906D-2DF1C714718C}" srcOrd="25" destOrd="0" presId="urn:microsoft.com/office/officeart/2005/8/layout/vList2"/>
    <dgm:cxn modelId="{37A64B9F-31D8-4EA0-B2DB-72B0A651A048}" type="presParOf" srcId="{9F292158-578F-47EA-BA27-ED124088B08B}" destId="{61917398-FE7B-4E21-AE79-1951B8914E5C}" srcOrd="26" destOrd="0" presId="urn:microsoft.com/office/officeart/2005/8/layout/vList2"/>
    <dgm:cxn modelId="{B3EFC9D1-864F-4E37-A8D4-C17C90BD165C}" type="presParOf" srcId="{9F292158-578F-47EA-BA27-ED124088B08B}" destId="{EC4FD9D7-F7B9-428C-9E60-FC2316389A07}" srcOrd="27" destOrd="0" presId="urn:microsoft.com/office/officeart/2005/8/layout/vList2"/>
    <dgm:cxn modelId="{5FD97583-519A-4A0E-8971-507482752A47}" type="presParOf" srcId="{9F292158-578F-47EA-BA27-ED124088B08B}" destId="{0D3AA73F-12F4-4F94-82EF-3C8298F9F80A}" srcOrd="2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C93311B7-F6AA-4D27-A485-F2576C27A50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E1F919D-ABFF-4F2B-9BAD-561CE87F6BE2}">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dirty="0" smtClean="0">
              <a:latin typeface="Book Antiqua" pitchFamily="18" charset="0"/>
            </a:rPr>
            <a:t>A1)Different types of testing:</a:t>
          </a:r>
          <a:endParaRPr lang="tr-TR" sz="1800" dirty="0">
            <a:latin typeface="Book Antiqua" pitchFamily="18" charset="0"/>
          </a:endParaRPr>
        </a:p>
      </dgm:t>
    </dgm:pt>
    <dgm:pt modelId="{B7B7CB63-6D0C-4FF1-A9B1-617DBFD33A4F}" type="parTrans" cxnId="{5312B997-8D7C-497F-A223-C673CC582A19}">
      <dgm:prSet/>
      <dgm:spPr/>
      <dgm:t>
        <a:bodyPr/>
        <a:lstStyle/>
        <a:p>
          <a:endParaRPr lang="en-US"/>
        </a:p>
      </dgm:t>
    </dgm:pt>
    <dgm:pt modelId="{D4252E49-502F-421E-89DD-FBC28D6C15A0}" type="sibTrans" cxnId="{5312B997-8D7C-497F-A223-C673CC582A19}">
      <dgm:prSet/>
      <dgm:spPr/>
      <dgm:t>
        <a:bodyPr/>
        <a:lstStyle/>
        <a:p>
          <a:endParaRPr lang="en-US"/>
        </a:p>
      </dgm:t>
    </dgm:pt>
    <dgm:pt modelId="{6096D3E5-9482-44B6-A7F0-CBD87E40CB6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placement tests:</a:t>
          </a:r>
          <a:endParaRPr lang="tr-TR" sz="1800" dirty="0">
            <a:latin typeface="Book Antiqua" pitchFamily="18" charset="0"/>
          </a:endParaRPr>
        </a:p>
      </dgm:t>
    </dgm:pt>
    <dgm:pt modelId="{DAC658D0-BDFF-41B2-8A18-AFF2055D5328}" type="parTrans" cxnId="{12121A0A-36EB-4269-AE9D-4094AE850472}">
      <dgm:prSet/>
      <dgm:spPr/>
      <dgm:t>
        <a:bodyPr/>
        <a:lstStyle/>
        <a:p>
          <a:endParaRPr lang="en-US"/>
        </a:p>
      </dgm:t>
    </dgm:pt>
    <dgm:pt modelId="{862316D0-C690-42D4-9BAF-5E45604EF94B}" type="sibTrans" cxnId="{12121A0A-36EB-4269-AE9D-4094AE850472}">
      <dgm:prSet/>
      <dgm:spPr/>
      <dgm:t>
        <a:bodyPr/>
        <a:lstStyle/>
        <a:p>
          <a:endParaRPr lang="en-US"/>
        </a:p>
      </dgm:t>
    </dgm:pt>
    <dgm:pt modelId="{6B8750AD-C00B-4E2A-8FCF-5E5DC9A22708}">
      <dgm:prSet custT="1"/>
      <dgm:spPr/>
      <dgm:t>
        <a:bodyPr/>
        <a:lstStyle/>
        <a:p>
          <a:pPr rtl="0"/>
          <a:r>
            <a:rPr lang="en-US" sz="1800" dirty="0" smtClean="0">
              <a:latin typeface="Book Antiqua" pitchFamily="18" charset="0"/>
            </a:rPr>
            <a:t>placing new </a:t>
          </a:r>
          <a:r>
            <a:rPr lang="en-US" sz="1800" dirty="0" err="1" smtClean="0">
              <a:latin typeface="Book Antiqua" pitchFamily="18" charset="0"/>
            </a:rPr>
            <a:t>ss</a:t>
          </a:r>
          <a:r>
            <a:rPr lang="en-US" sz="1800" dirty="0" smtClean="0">
              <a:latin typeface="Book Antiqua" pitchFamily="18" charset="0"/>
            </a:rPr>
            <a:t> in the right class</a:t>
          </a:r>
          <a:r>
            <a:rPr lang="tr-TR" sz="1800" dirty="0" smtClean="0">
              <a:latin typeface="Book Antiqua" pitchFamily="18" charset="0"/>
            </a:rPr>
            <a:t>, </a:t>
          </a:r>
          <a:r>
            <a:rPr lang="en-US" sz="1800" dirty="0" smtClean="0">
              <a:latin typeface="Book Antiqua" pitchFamily="18" charset="0"/>
            </a:rPr>
            <a:t>test gram</a:t>
          </a:r>
          <a:r>
            <a:rPr lang="tr-TR" sz="1800" dirty="0" err="1" smtClean="0">
              <a:latin typeface="Book Antiqua" pitchFamily="18" charset="0"/>
            </a:rPr>
            <a:t>mar</a:t>
          </a:r>
          <a:r>
            <a:rPr lang="en-US" sz="1800" dirty="0" smtClean="0">
              <a:latin typeface="Book Antiqua" pitchFamily="18" charset="0"/>
            </a:rPr>
            <a:t> and </a:t>
          </a:r>
          <a:r>
            <a:rPr lang="en-US" sz="1800" dirty="0" err="1" smtClean="0">
              <a:latin typeface="Book Antiqua" pitchFamily="18" charset="0"/>
            </a:rPr>
            <a:t>vocab</a:t>
          </a:r>
          <a:r>
            <a:rPr lang="en-US" sz="1800" dirty="0" smtClean="0">
              <a:latin typeface="Book Antiqua" pitchFamily="18" charset="0"/>
            </a:rPr>
            <a:t> knowledge</a:t>
          </a:r>
          <a:endParaRPr lang="tr-TR" sz="1800" dirty="0">
            <a:latin typeface="Book Antiqua" pitchFamily="18" charset="0"/>
          </a:endParaRPr>
        </a:p>
      </dgm:t>
    </dgm:pt>
    <dgm:pt modelId="{226872E0-2739-472C-B598-0F0B9F964D28}" type="parTrans" cxnId="{F50D812C-1C06-494E-8DAF-93EB56F6ED85}">
      <dgm:prSet/>
      <dgm:spPr/>
      <dgm:t>
        <a:bodyPr/>
        <a:lstStyle/>
        <a:p>
          <a:endParaRPr lang="en-US"/>
        </a:p>
      </dgm:t>
    </dgm:pt>
    <dgm:pt modelId="{AAA5AD70-A26D-4FA7-8998-B7370566441A}" type="sibTrans" cxnId="{F50D812C-1C06-494E-8DAF-93EB56F6ED85}">
      <dgm:prSet/>
      <dgm:spPr/>
      <dgm:t>
        <a:bodyPr/>
        <a:lstStyle/>
        <a:p>
          <a:endParaRPr lang="en-US"/>
        </a:p>
      </dgm:t>
    </dgm:pt>
    <dgm:pt modelId="{AEF9991C-0A87-4AB1-BB47-48655AF2ADD4}">
      <dgm:prSet custT="1"/>
      <dgm:spPr/>
      <dgm:t>
        <a:bodyPr/>
        <a:lstStyle/>
        <a:p>
          <a:pPr rtl="0"/>
          <a:r>
            <a:rPr lang="en-US" sz="1800" dirty="0" smtClean="0">
              <a:latin typeface="Book Antiqua" pitchFamily="18" charset="0"/>
            </a:rPr>
            <a:t>based on syllabus and materials</a:t>
          </a:r>
          <a:endParaRPr lang="tr-TR" sz="1800" dirty="0">
            <a:latin typeface="Book Antiqua" pitchFamily="18" charset="0"/>
          </a:endParaRPr>
        </a:p>
      </dgm:t>
    </dgm:pt>
    <dgm:pt modelId="{7836FD12-0D22-453D-9D04-82D61025C604}" type="parTrans" cxnId="{573E0B92-439F-49DF-B797-1E530C95C10F}">
      <dgm:prSet/>
      <dgm:spPr/>
      <dgm:t>
        <a:bodyPr/>
        <a:lstStyle/>
        <a:p>
          <a:endParaRPr lang="en-US"/>
        </a:p>
      </dgm:t>
    </dgm:pt>
    <dgm:pt modelId="{81D4E8E7-8EBE-47EB-9B6D-0A4F8D2F847F}" type="sibTrans" cxnId="{573E0B92-439F-49DF-B797-1E530C95C10F}">
      <dgm:prSet/>
      <dgm:spPr/>
      <dgm:t>
        <a:bodyPr/>
        <a:lstStyle/>
        <a:p>
          <a:endParaRPr lang="en-US"/>
        </a:p>
      </dgm:t>
    </dgm:pt>
    <dgm:pt modelId="{FED2804C-42E9-46B7-9ECB-31D6251724CF}">
      <dgm:prSet custT="1"/>
      <dgm:spPr/>
      <dgm:t>
        <a:bodyPr/>
        <a:lstStyle/>
        <a:p>
          <a:pPr rtl="0"/>
          <a:r>
            <a:rPr lang="en-US" sz="1800" dirty="0" smtClean="0">
              <a:latin typeface="Book Antiqua" pitchFamily="18" charset="0"/>
            </a:rPr>
            <a:t>assess </a:t>
          </a:r>
          <a:r>
            <a:rPr lang="en-US" sz="1800" dirty="0" err="1" smtClean="0">
              <a:latin typeface="Book Antiqua" pitchFamily="18" charset="0"/>
            </a:rPr>
            <a:t>sts’</a:t>
          </a:r>
          <a:r>
            <a:rPr lang="en-US" sz="1800" dirty="0" smtClean="0">
              <a:latin typeface="Book Antiqua" pitchFamily="18" charset="0"/>
            </a:rPr>
            <a:t> productive and receptive skills</a:t>
          </a:r>
          <a:endParaRPr lang="tr-TR" sz="1800" dirty="0">
            <a:latin typeface="Book Antiqua" pitchFamily="18" charset="0"/>
          </a:endParaRPr>
        </a:p>
      </dgm:t>
    </dgm:pt>
    <dgm:pt modelId="{A1377FE8-F401-4799-AEA7-262BF9DE082E}" type="parTrans" cxnId="{AA69E540-E0FC-461F-8D6B-74B913511C06}">
      <dgm:prSet/>
      <dgm:spPr/>
      <dgm:t>
        <a:bodyPr/>
        <a:lstStyle/>
        <a:p>
          <a:endParaRPr lang="en-US"/>
        </a:p>
      </dgm:t>
    </dgm:pt>
    <dgm:pt modelId="{F432C696-59CB-4313-AA43-F31AF72529D1}" type="sibTrans" cxnId="{AA69E540-E0FC-461F-8D6B-74B913511C06}">
      <dgm:prSet/>
      <dgm:spPr/>
      <dgm:t>
        <a:bodyPr/>
        <a:lstStyle/>
        <a:p>
          <a:endParaRPr lang="en-US"/>
        </a:p>
      </dgm:t>
    </dgm:pt>
    <dgm:pt modelId="{14794F32-2509-40D3-9B67-AA4B78E9627B}">
      <dgm:prSet custT="1"/>
      <dgm:spPr/>
      <dgm:t>
        <a:bodyPr/>
        <a:lstStyle/>
        <a:p>
          <a:pPr rtl="0"/>
          <a:r>
            <a:rPr lang="en-US" sz="1800" dirty="0" smtClean="0">
              <a:latin typeface="Book Antiqua" pitchFamily="18" charset="0"/>
            </a:rPr>
            <a:t>self- analysis into the final placing decision</a:t>
          </a:r>
          <a:endParaRPr lang="tr-TR" sz="1800" dirty="0">
            <a:latin typeface="Book Antiqua" pitchFamily="18" charset="0"/>
          </a:endParaRPr>
        </a:p>
      </dgm:t>
    </dgm:pt>
    <dgm:pt modelId="{5BEB4C7E-372C-4216-A9B7-42191EF23253}" type="parTrans" cxnId="{A3839B47-E685-4348-AEB1-C802773BE674}">
      <dgm:prSet/>
      <dgm:spPr/>
      <dgm:t>
        <a:bodyPr/>
        <a:lstStyle/>
        <a:p>
          <a:endParaRPr lang="en-US"/>
        </a:p>
      </dgm:t>
    </dgm:pt>
    <dgm:pt modelId="{12B333B0-AA60-4280-8FB2-BA415FC95162}" type="sibTrans" cxnId="{A3839B47-E685-4348-AEB1-C802773BE674}">
      <dgm:prSet/>
      <dgm:spPr/>
      <dgm:t>
        <a:bodyPr/>
        <a:lstStyle/>
        <a:p>
          <a:endParaRPr lang="en-US"/>
        </a:p>
      </dgm:t>
    </dgm:pt>
    <dgm:pt modelId="{B7F19065-1A50-412C-9291-B0FEED1A158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diagnostic tests: </a:t>
          </a:r>
          <a:endParaRPr lang="tr-TR" sz="1800" dirty="0">
            <a:latin typeface="Book Antiqua" pitchFamily="18" charset="0"/>
          </a:endParaRPr>
        </a:p>
      </dgm:t>
    </dgm:pt>
    <dgm:pt modelId="{92BE54A0-EFA1-49B0-8C27-9EEAA94F87BE}" type="parTrans" cxnId="{B78E0D67-CD60-42AA-A35B-D92B1229458A}">
      <dgm:prSet/>
      <dgm:spPr/>
      <dgm:t>
        <a:bodyPr/>
        <a:lstStyle/>
        <a:p>
          <a:endParaRPr lang="en-US"/>
        </a:p>
      </dgm:t>
    </dgm:pt>
    <dgm:pt modelId="{533F0543-4F0B-4DDE-9E2E-E33D23CDB830}" type="sibTrans" cxnId="{B78E0D67-CD60-42AA-A35B-D92B1229458A}">
      <dgm:prSet/>
      <dgm:spPr/>
      <dgm:t>
        <a:bodyPr/>
        <a:lstStyle/>
        <a:p>
          <a:endParaRPr lang="en-US"/>
        </a:p>
      </dgm:t>
    </dgm:pt>
    <dgm:pt modelId="{A62F7A5D-79D8-4D7B-9F4F-987171103AC5}">
      <dgm:prSet custT="1"/>
      <dgm:spPr/>
      <dgm:t>
        <a:bodyPr/>
        <a:lstStyle/>
        <a:p>
          <a:pPr rtl="0"/>
          <a:r>
            <a:rPr lang="tr-TR" sz="1800" dirty="0" err="1" smtClean="0">
              <a:latin typeface="Book Antiqua" pitchFamily="18" charset="0"/>
            </a:rPr>
            <a:t>are</a:t>
          </a:r>
          <a:r>
            <a:rPr lang="tr-TR" sz="1800" dirty="0" smtClean="0">
              <a:latin typeface="Book Antiqua" pitchFamily="18" charset="0"/>
            </a:rPr>
            <a:t> </a:t>
          </a:r>
          <a:r>
            <a:rPr lang="en-US" sz="1800" dirty="0" smtClean="0">
              <a:latin typeface="Book Antiqua" pitchFamily="18" charset="0"/>
            </a:rPr>
            <a:t>used to expose learner difficulties, gaps in their knowledge and skill deficiencies. </a:t>
          </a:r>
          <a:endParaRPr lang="tr-TR" sz="1800" dirty="0">
            <a:latin typeface="Book Antiqua" pitchFamily="18" charset="0"/>
          </a:endParaRPr>
        </a:p>
      </dgm:t>
    </dgm:pt>
    <dgm:pt modelId="{BEA9AD83-760C-4B7C-9053-DAE74EC6E0F9}" type="parTrans" cxnId="{50865598-29FF-4D98-91B5-CAE261EABF53}">
      <dgm:prSet/>
      <dgm:spPr/>
      <dgm:t>
        <a:bodyPr/>
        <a:lstStyle/>
        <a:p>
          <a:endParaRPr lang="en-US"/>
        </a:p>
      </dgm:t>
    </dgm:pt>
    <dgm:pt modelId="{7820A3D7-1342-451C-9097-7B0AEE887162}" type="sibTrans" cxnId="{50865598-29FF-4D98-91B5-CAE261EABF53}">
      <dgm:prSet/>
      <dgm:spPr/>
      <dgm:t>
        <a:bodyPr/>
        <a:lstStyle/>
        <a:p>
          <a:endParaRPr lang="en-US"/>
        </a:p>
      </dgm:t>
    </dgm:pt>
    <dgm:pt modelId="{CE9B50AC-293F-468E-A979-B84DC8399E36}">
      <dgm:prSet custT="1"/>
      <dgm:spPr/>
      <dgm:t>
        <a:bodyPr/>
        <a:lstStyle/>
        <a:p>
          <a:pPr rtl="0"/>
          <a:r>
            <a:rPr lang="en-US" sz="1800" dirty="0" smtClean="0">
              <a:latin typeface="Book Antiqua" pitchFamily="18" charset="0"/>
            </a:rPr>
            <a:t>So we know what problems are and what can we do for it.</a:t>
          </a:r>
          <a:endParaRPr lang="tr-TR" sz="1800" dirty="0">
            <a:latin typeface="Book Antiqua" pitchFamily="18" charset="0"/>
          </a:endParaRPr>
        </a:p>
      </dgm:t>
    </dgm:pt>
    <dgm:pt modelId="{A29690D1-6678-4816-B04F-39B81A80CD4D}" type="parTrans" cxnId="{A55BAF1C-B26B-46AD-AB05-860D1EAFA547}">
      <dgm:prSet/>
      <dgm:spPr/>
      <dgm:t>
        <a:bodyPr/>
        <a:lstStyle/>
        <a:p>
          <a:endParaRPr lang="en-US"/>
        </a:p>
      </dgm:t>
    </dgm:pt>
    <dgm:pt modelId="{29E5D8BC-5FE4-45D1-8051-4992AF7F37C0}" type="sibTrans" cxnId="{A55BAF1C-B26B-46AD-AB05-860D1EAFA547}">
      <dgm:prSet/>
      <dgm:spPr/>
      <dgm:t>
        <a:bodyPr/>
        <a:lstStyle/>
        <a:p>
          <a:endParaRPr lang="en-US"/>
        </a:p>
      </dgm:t>
    </dgm:pt>
    <dgm:pt modelId="{C5D02DA4-8532-4F62-A1BE-10EC4952B0F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Progress or </a:t>
          </a:r>
          <a:r>
            <a:rPr lang="en-US" sz="1800" dirty="0" err="1" smtClean="0">
              <a:latin typeface="Book Antiqua" pitchFamily="18" charset="0"/>
            </a:rPr>
            <a:t>achivement</a:t>
          </a:r>
          <a:r>
            <a:rPr lang="en-US" sz="1800" dirty="0" smtClean="0">
              <a:latin typeface="Book Antiqua" pitchFamily="18" charset="0"/>
            </a:rPr>
            <a:t> tests</a:t>
          </a:r>
          <a:endParaRPr lang="tr-TR" sz="1800" dirty="0">
            <a:latin typeface="Book Antiqua" pitchFamily="18" charset="0"/>
          </a:endParaRPr>
        </a:p>
      </dgm:t>
    </dgm:pt>
    <dgm:pt modelId="{3F5B4433-A873-4EEA-AF78-16184DD184CE}" type="parTrans" cxnId="{C8EE5272-C138-418B-BF45-D02B05B8D9ED}">
      <dgm:prSet/>
      <dgm:spPr/>
      <dgm:t>
        <a:bodyPr/>
        <a:lstStyle/>
        <a:p>
          <a:endParaRPr lang="en-US"/>
        </a:p>
      </dgm:t>
    </dgm:pt>
    <dgm:pt modelId="{C65ABE93-74C2-4911-A468-71DE8B8697B2}" type="sibTrans" cxnId="{C8EE5272-C138-418B-BF45-D02B05B8D9ED}">
      <dgm:prSet/>
      <dgm:spPr/>
      <dgm:t>
        <a:bodyPr/>
        <a:lstStyle/>
        <a:p>
          <a:endParaRPr lang="en-US"/>
        </a:p>
      </dgm:t>
    </dgm:pt>
    <dgm:pt modelId="{2D395FE9-65B5-45C4-9B3F-750008F2571A}">
      <dgm:prSet custT="1"/>
      <dgm:spPr/>
      <dgm:t>
        <a:bodyPr/>
        <a:lstStyle/>
        <a:p>
          <a:pPr rtl="0"/>
          <a:r>
            <a:rPr lang="en-US" sz="1800" dirty="0" smtClean="0">
              <a:latin typeface="Book Antiqua" pitchFamily="18" charset="0"/>
            </a:rPr>
            <a:t>measures learners’ </a:t>
          </a:r>
          <a:r>
            <a:rPr lang="en-US" sz="1800" dirty="0" err="1" smtClean="0">
              <a:latin typeface="Book Antiqua" pitchFamily="18" charset="0"/>
            </a:rPr>
            <a:t>lang</a:t>
          </a:r>
          <a:r>
            <a:rPr lang="en-US" sz="1800" dirty="0" smtClean="0">
              <a:latin typeface="Book Antiqua" pitchFamily="18" charset="0"/>
            </a:rPr>
            <a:t> </a:t>
          </a:r>
          <a:r>
            <a:rPr lang="en-US" sz="1200" dirty="0" smtClean="0">
              <a:latin typeface="Book Antiqua" pitchFamily="18" charset="0"/>
            </a:rPr>
            <a:t>and </a:t>
          </a:r>
          <a:r>
            <a:rPr lang="en-US" sz="1800" dirty="0" smtClean="0">
              <a:latin typeface="Book Antiqua" pitchFamily="18" charset="0"/>
            </a:rPr>
            <a:t>skill progress in relation to syllabus they </a:t>
          </a:r>
          <a:r>
            <a:rPr lang="tr-TR" sz="1800" dirty="0" smtClean="0">
              <a:latin typeface="Book Antiqua" pitchFamily="18" charset="0"/>
            </a:rPr>
            <a:t>ha</a:t>
          </a:r>
          <a:r>
            <a:rPr lang="en-US" sz="1800" dirty="0" err="1" smtClean="0">
              <a:latin typeface="Book Antiqua" pitchFamily="18" charset="0"/>
            </a:rPr>
            <a:t>ve</a:t>
          </a:r>
          <a:r>
            <a:rPr lang="en-US" sz="1800" dirty="0" smtClean="0">
              <a:latin typeface="Book Antiqua" pitchFamily="18" charset="0"/>
            </a:rPr>
            <a:t> been following</a:t>
          </a:r>
          <a:endParaRPr lang="tr-TR" sz="1800" dirty="0">
            <a:latin typeface="Book Antiqua" pitchFamily="18" charset="0"/>
          </a:endParaRPr>
        </a:p>
      </dgm:t>
    </dgm:pt>
    <dgm:pt modelId="{BEFC70C8-F1A8-4388-8347-EF993B0363B0}" type="parTrans" cxnId="{ECF7979A-2C2D-4EA9-9C8F-D55FF8D0AF50}">
      <dgm:prSet/>
      <dgm:spPr/>
      <dgm:t>
        <a:bodyPr/>
        <a:lstStyle/>
        <a:p>
          <a:endParaRPr lang="en-US"/>
        </a:p>
      </dgm:t>
    </dgm:pt>
    <dgm:pt modelId="{744B7758-B691-4571-B5B1-177B0FF4EF6F}" type="sibTrans" cxnId="{ECF7979A-2C2D-4EA9-9C8F-D55FF8D0AF50}">
      <dgm:prSet/>
      <dgm:spPr/>
      <dgm:t>
        <a:bodyPr/>
        <a:lstStyle/>
        <a:p>
          <a:endParaRPr lang="en-US"/>
        </a:p>
      </dgm:t>
    </dgm:pt>
    <dgm:pt modelId="{230A20D7-A08E-41EC-97CC-3ECED8DE1E7E}">
      <dgm:prSet custT="1"/>
      <dgm:spPr/>
      <dgm:t>
        <a:bodyPr/>
        <a:lstStyle/>
        <a:p>
          <a:pPr rtl="0"/>
          <a:r>
            <a:rPr lang="en-US" sz="1800" dirty="0" smtClean="0">
              <a:latin typeface="Book Antiqua" pitchFamily="18" charset="0"/>
            </a:rPr>
            <a:t>They </a:t>
          </a:r>
          <a:r>
            <a:rPr lang="tr-TR" sz="1800" dirty="0" smtClean="0">
              <a:latin typeface="Book Antiqua" pitchFamily="18" charset="0"/>
            </a:rPr>
            <a:t>a</a:t>
          </a:r>
          <a:r>
            <a:rPr lang="en-US" sz="1800" dirty="0" smtClean="0">
              <a:latin typeface="Book Antiqua" pitchFamily="18" charset="0"/>
            </a:rPr>
            <a:t>re often written by </a:t>
          </a:r>
          <a:r>
            <a:rPr lang="en-US" sz="1800" dirty="0" err="1" smtClean="0">
              <a:latin typeface="Book Antiqua" pitchFamily="18" charset="0"/>
            </a:rPr>
            <a:t>ts</a:t>
          </a:r>
          <a:endParaRPr lang="tr-TR" sz="1800" dirty="0">
            <a:latin typeface="Book Antiqua" pitchFamily="18" charset="0"/>
          </a:endParaRPr>
        </a:p>
      </dgm:t>
    </dgm:pt>
    <dgm:pt modelId="{4B4D5B21-6803-4BBE-8176-36DED5A72F10}" type="parTrans" cxnId="{E36B17DC-6E2F-4A70-B11C-C256ECA5D6AA}">
      <dgm:prSet/>
      <dgm:spPr/>
      <dgm:t>
        <a:bodyPr/>
        <a:lstStyle/>
        <a:p>
          <a:endParaRPr lang="en-US"/>
        </a:p>
      </dgm:t>
    </dgm:pt>
    <dgm:pt modelId="{F1E873A9-9F3C-424C-B73F-11B0DA44521E}" type="sibTrans" cxnId="{E36B17DC-6E2F-4A70-B11C-C256ECA5D6AA}">
      <dgm:prSet/>
      <dgm:spPr/>
      <dgm:t>
        <a:bodyPr/>
        <a:lstStyle/>
        <a:p>
          <a:endParaRPr lang="en-US"/>
        </a:p>
      </dgm:t>
    </dgm:pt>
    <dgm:pt modelId="{D1058515-50F2-4FE2-AC11-159F846B4936}">
      <dgm:prSet custT="1"/>
      <dgm:spPr/>
      <dgm:t>
        <a:bodyPr/>
        <a:lstStyle/>
        <a:p>
          <a:pPr rtl="0"/>
          <a:r>
            <a:rPr lang="en-US" sz="1800" dirty="0" smtClean="0">
              <a:latin typeface="Book Antiqua" pitchFamily="18" charset="0"/>
            </a:rPr>
            <a:t>Ss see how well they re doing</a:t>
          </a:r>
          <a:endParaRPr lang="tr-TR" sz="1800" dirty="0">
            <a:latin typeface="Book Antiqua" pitchFamily="18" charset="0"/>
          </a:endParaRPr>
        </a:p>
      </dgm:t>
    </dgm:pt>
    <dgm:pt modelId="{1D41FF15-CC45-46DF-A089-253B4B3B3AD3}" type="parTrans" cxnId="{097EEFE4-F1FF-4C07-AB3A-4BC220147AD6}">
      <dgm:prSet/>
      <dgm:spPr/>
      <dgm:t>
        <a:bodyPr/>
        <a:lstStyle/>
        <a:p>
          <a:endParaRPr lang="en-US"/>
        </a:p>
      </dgm:t>
    </dgm:pt>
    <dgm:pt modelId="{2058C7F3-5A00-4130-8A99-0BC96FF5277D}" type="sibTrans" cxnId="{097EEFE4-F1FF-4C07-AB3A-4BC220147AD6}">
      <dgm:prSet/>
      <dgm:spPr/>
      <dgm:t>
        <a:bodyPr/>
        <a:lstStyle/>
        <a:p>
          <a:endParaRPr lang="en-US"/>
        </a:p>
      </dgm:t>
    </dgm:pt>
    <dgm:pt modelId="{5D24D16B-46C2-468A-A09D-82E203775AF0}">
      <dgm:prSet custT="1"/>
      <dgm:spPr/>
      <dgm:t>
        <a:bodyPr/>
        <a:lstStyle/>
        <a:p>
          <a:pPr rtl="0"/>
          <a:r>
            <a:rPr lang="en-US" sz="1800" dirty="0" smtClean="0">
              <a:latin typeface="Book Antiqua" pitchFamily="18" charset="0"/>
            </a:rPr>
            <a:t>The materials </a:t>
          </a:r>
          <a:r>
            <a:rPr lang="en-US" sz="1800" dirty="0" err="1" smtClean="0">
              <a:latin typeface="Book Antiqua" pitchFamily="18" charset="0"/>
            </a:rPr>
            <a:t>shouldnt</a:t>
          </a:r>
          <a:r>
            <a:rPr lang="en-US" sz="1800" dirty="0" smtClean="0">
              <a:latin typeface="Book Antiqua" pitchFamily="18" charset="0"/>
            </a:rPr>
            <a:t> be the exact mat</a:t>
          </a:r>
          <a:r>
            <a:rPr lang="tr-TR" sz="1800" dirty="0" err="1" smtClean="0">
              <a:latin typeface="Book Antiqua" pitchFamily="18" charset="0"/>
            </a:rPr>
            <a:t>erials</a:t>
          </a:r>
          <a:r>
            <a:rPr lang="en-US" sz="1800" dirty="0" smtClean="0">
              <a:latin typeface="Book Antiqua" pitchFamily="18" charset="0"/>
            </a:rPr>
            <a:t>. </a:t>
          </a:r>
          <a:endParaRPr lang="tr-TR" sz="1800" dirty="0">
            <a:latin typeface="Book Antiqua" pitchFamily="18" charset="0"/>
          </a:endParaRPr>
        </a:p>
      </dgm:t>
    </dgm:pt>
    <dgm:pt modelId="{1CAA477F-921C-40A8-85F4-015CA04CE008}" type="parTrans" cxnId="{99AEC178-9880-4036-A186-6D6AAC59BDB9}">
      <dgm:prSet/>
      <dgm:spPr/>
      <dgm:t>
        <a:bodyPr/>
        <a:lstStyle/>
        <a:p>
          <a:endParaRPr lang="en-US"/>
        </a:p>
      </dgm:t>
    </dgm:pt>
    <dgm:pt modelId="{D688022A-2F3F-45EB-94D5-8FDFEED7941D}" type="sibTrans" cxnId="{99AEC178-9880-4036-A186-6D6AAC59BDB9}">
      <dgm:prSet/>
      <dgm:spPr/>
      <dgm:t>
        <a:bodyPr/>
        <a:lstStyle/>
        <a:p>
          <a:endParaRPr lang="en-US"/>
        </a:p>
      </dgm:t>
    </dgm:pt>
    <dgm:pt modelId="{DCA0D5AC-222A-4A2A-825F-5940BD42D67C}">
      <dgm:prSet custT="1"/>
      <dgm:spPr/>
      <dgm:t>
        <a:bodyPr/>
        <a:lstStyle/>
        <a:p>
          <a:pPr rtl="0"/>
          <a:r>
            <a:rPr lang="en-US" sz="1800" dirty="0" smtClean="0">
              <a:latin typeface="Book Antiqua" pitchFamily="18" charset="0"/>
            </a:rPr>
            <a:t>They </a:t>
          </a:r>
          <a:r>
            <a:rPr lang="tr-TR" sz="1800" dirty="0" smtClean="0">
              <a:latin typeface="Book Antiqua" pitchFamily="18" charset="0"/>
            </a:rPr>
            <a:t>ha</a:t>
          </a:r>
          <a:r>
            <a:rPr lang="en-US" sz="1800" dirty="0" err="1" smtClean="0">
              <a:latin typeface="Book Antiqua" pitchFamily="18" charset="0"/>
            </a:rPr>
            <a:t>ve</a:t>
          </a:r>
          <a:r>
            <a:rPr lang="en-US" sz="1800" dirty="0" smtClean="0">
              <a:latin typeface="Book Antiqua" pitchFamily="18" charset="0"/>
            </a:rPr>
            <a:t> seen before but similar</a:t>
          </a:r>
          <a:endParaRPr lang="tr-TR" sz="1800" dirty="0">
            <a:latin typeface="Book Antiqua" pitchFamily="18" charset="0"/>
          </a:endParaRPr>
        </a:p>
      </dgm:t>
    </dgm:pt>
    <dgm:pt modelId="{E8CDF76D-CE94-4031-AB6E-F63414643A39}" type="parTrans" cxnId="{DE36ECC1-5416-425E-B72C-81C3810BD949}">
      <dgm:prSet/>
      <dgm:spPr/>
      <dgm:t>
        <a:bodyPr/>
        <a:lstStyle/>
        <a:p>
          <a:endParaRPr lang="en-US"/>
        </a:p>
      </dgm:t>
    </dgm:pt>
    <dgm:pt modelId="{B4FE3391-08D1-49A4-8DA1-8DA128328104}" type="sibTrans" cxnId="{DE36ECC1-5416-425E-B72C-81C3810BD949}">
      <dgm:prSet/>
      <dgm:spPr/>
      <dgm:t>
        <a:bodyPr/>
        <a:lstStyle/>
        <a:p>
          <a:endParaRPr lang="en-US"/>
        </a:p>
      </dgm:t>
    </dgm:pt>
    <dgm:pt modelId="{611E8BF6-5B29-4F80-8846-18B82D0173DC}">
      <dgm:prSet custT="1"/>
      <dgm:spPr/>
      <dgm:t>
        <a:bodyPr/>
        <a:lstStyle/>
        <a:p>
          <a:pPr rtl="0"/>
          <a:r>
            <a:rPr lang="en-US" sz="1800" dirty="0" smtClean="0">
              <a:latin typeface="Book Antiqua" pitchFamily="18" charset="0"/>
            </a:rPr>
            <a:t>Completely new material wont measure learning but measure general </a:t>
          </a:r>
          <a:r>
            <a:rPr lang="en-US" sz="1800" dirty="0" err="1" smtClean="0">
              <a:latin typeface="Book Antiqua" pitchFamily="18" charset="0"/>
            </a:rPr>
            <a:t>lang</a:t>
          </a:r>
          <a:r>
            <a:rPr lang="en-US" sz="1800" dirty="0" smtClean="0">
              <a:latin typeface="Book Antiqua" pitchFamily="18" charset="0"/>
            </a:rPr>
            <a:t> proficiency</a:t>
          </a:r>
          <a:endParaRPr lang="tr-TR" sz="1800" dirty="0">
            <a:latin typeface="Book Antiqua" pitchFamily="18" charset="0"/>
          </a:endParaRPr>
        </a:p>
      </dgm:t>
    </dgm:pt>
    <dgm:pt modelId="{396EE4AC-B552-415B-83D8-65FA6E6A763D}" type="parTrans" cxnId="{C20416A1-842C-4BB8-B1A8-54FA36D19F15}">
      <dgm:prSet/>
      <dgm:spPr/>
      <dgm:t>
        <a:bodyPr/>
        <a:lstStyle/>
        <a:p>
          <a:endParaRPr lang="en-US"/>
        </a:p>
      </dgm:t>
    </dgm:pt>
    <dgm:pt modelId="{07AC905F-905F-4AED-9CF9-1F1F35BFF34D}" type="sibTrans" cxnId="{C20416A1-842C-4BB8-B1A8-54FA36D19F15}">
      <dgm:prSet/>
      <dgm:spPr/>
      <dgm:t>
        <a:bodyPr/>
        <a:lstStyle/>
        <a:p>
          <a:endParaRPr lang="en-US"/>
        </a:p>
      </dgm:t>
    </dgm:pt>
    <dgm:pt modelId="{7E41C921-0E2E-47E0-90BE-C8C2BCE9C94E}">
      <dgm:prSet custT="1"/>
      <dgm:spPr/>
      <dgm:t>
        <a:bodyPr/>
        <a:lstStyle/>
        <a:p>
          <a:pPr rtl="0"/>
          <a:r>
            <a:rPr lang="en-US" sz="1800" dirty="0" smtClean="0">
              <a:latin typeface="Book Antiqua" pitchFamily="18" charset="0"/>
            </a:rPr>
            <a:t>Achievement tests at the end of the term should be reflect the progress not failure</a:t>
          </a:r>
          <a:endParaRPr lang="tr-TR" sz="1800" dirty="0">
            <a:latin typeface="Book Antiqua" pitchFamily="18" charset="0"/>
          </a:endParaRPr>
        </a:p>
      </dgm:t>
    </dgm:pt>
    <dgm:pt modelId="{87DF5EE4-D8FD-4230-BEA6-4628D08DC5B2}" type="parTrans" cxnId="{40EBB0A7-70DA-4956-881F-8017EFB8869D}">
      <dgm:prSet/>
      <dgm:spPr/>
      <dgm:t>
        <a:bodyPr/>
        <a:lstStyle/>
        <a:p>
          <a:endParaRPr lang="en-US"/>
        </a:p>
      </dgm:t>
    </dgm:pt>
    <dgm:pt modelId="{F0A2D584-E1C2-44ED-85F2-ADB6A22CEF9A}" type="sibTrans" cxnId="{40EBB0A7-70DA-4956-881F-8017EFB8869D}">
      <dgm:prSet/>
      <dgm:spPr/>
      <dgm:t>
        <a:bodyPr/>
        <a:lstStyle/>
        <a:p>
          <a:endParaRPr lang="en-US"/>
        </a:p>
      </dgm:t>
    </dgm:pt>
    <dgm:pt modelId="{3E12D464-2B87-416F-BCC4-1A4E21371C62}">
      <dgm:prSet custT="1"/>
      <dgm:spPr/>
      <dgm:t>
        <a:bodyPr/>
        <a:lstStyle/>
        <a:p>
          <a:pPr rtl="0"/>
          <a:r>
            <a:rPr lang="en-US" sz="1800" dirty="0" smtClean="0">
              <a:latin typeface="Book Antiqua" pitchFamily="18" charset="0"/>
            </a:rPr>
            <a:t>It helps to decide on future changes</a:t>
          </a:r>
          <a:endParaRPr lang="en-US" sz="1800" dirty="0">
            <a:latin typeface="Book Antiqua" pitchFamily="18" charset="0"/>
          </a:endParaRPr>
        </a:p>
      </dgm:t>
    </dgm:pt>
    <dgm:pt modelId="{EA89E57A-5467-49DF-BF24-233FEB2004FF}" type="parTrans" cxnId="{45881C67-0854-4D13-A060-AEC20B4CED17}">
      <dgm:prSet/>
      <dgm:spPr/>
      <dgm:t>
        <a:bodyPr/>
        <a:lstStyle/>
        <a:p>
          <a:endParaRPr lang="en-US"/>
        </a:p>
      </dgm:t>
    </dgm:pt>
    <dgm:pt modelId="{88CB7957-4354-41E5-A2BC-545D19B4CF0E}" type="sibTrans" cxnId="{45881C67-0854-4D13-A060-AEC20B4CED17}">
      <dgm:prSet/>
      <dgm:spPr/>
      <dgm:t>
        <a:bodyPr/>
        <a:lstStyle/>
        <a:p>
          <a:endParaRPr lang="en-US"/>
        </a:p>
      </dgm:t>
    </dgm:pt>
    <dgm:pt modelId="{67A93F0D-7CCD-403C-9EE6-1E793A060A3E}" type="pres">
      <dgm:prSet presAssocID="{C93311B7-F6AA-4D27-A485-F2576C27A503}" presName="linear" presStyleCnt="0">
        <dgm:presLayoutVars>
          <dgm:animLvl val="lvl"/>
          <dgm:resizeHandles val="exact"/>
        </dgm:presLayoutVars>
      </dgm:prSet>
      <dgm:spPr/>
      <dgm:t>
        <a:bodyPr/>
        <a:lstStyle/>
        <a:p>
          <a:endParaRPr lang="en-US"/>
        </a:p>
      </dgm:t>
    </dgm:pt>
    <dgm:pt modelId="{D69A5D76-0793-4380-A42F-97D184EF1B24}" type="pres">
      <dgm:prSet presAssocID="{0E1F919D-ABFF-4F2B-9BAD-561CE87F6BE2}" presName="parentText" presStyleLbl="node1" presStyleIdx="0" presStyleCnt="18">
        <dgm:presLayoutVars>
          <dgm:chMax val="0"/>
          <dgm:bulletEnabled val="1"/>
        </dgm:presLayoutVars>
      </dgm:prSet>
      <dgm:spPr/>
      <dgm:t>
        <a:bodyPr/>
        <a:lstStyle/>
        <a:p>
          <a:endParaRPr lang="en-US"/>
        </a:p>
      </dgm:t>
    </dgm:pt>
    <dgm:pt modelId="{16E52D47-50AD-4005-8F6A-6570070CEA57}" type="pres">
      <dgm:prSet presAssocID="{D4252E49-502F-421E-89DD-FBC28D6C15A0}" presName="spacer" presStyleCnt="0"/>
      <dgm:spPr/>
    </dgm:pt>
    <dgm:pt modelId="{7E2DB728-69D9-4944-951D-3899A49AF43D}" type="pres">
      <dgm:prSet presAssocID="{6096D3E5-9482-44B6-A7F0-CBD87E40CB63}" presName="parentText" presStyleLbl="node1" presStyleIdx="1" presStyleCnt="18">
        <dgm:presLayoutVars>
          <dgm:chMax val="0"/>
          <dgm:bulletEnabled val="1"/>
        </dgm:presLayoutVars>
      </dgm:prSet>
      <dgm:spPr/>
      <dgm:t>
        <a:bodyPr/>
        <a:lstStyle/>
        <a:p>
          <a:endParaRPr lang="en-US"/>
        </a:p>
      </dgm:t>
    </dgm:pt>
    <dgm:pt modelId="{6090D446-2F20-4EBF-9D1B-BAB4732D6255}" type="pres">
      <dgm:prSet presAssocID="{862316D0-C690-42D4-9BAF-5E45604EF94B}" presName="spacer" presStyleCnt="0"/>
      <dgm:spPr/>
    </dgm:pt>
    <dgm:pt modelId="{8BFF864F-8364-4A54-90DC-5C22E894CEF0}" type="pres">
      <dgm:prSet presAssocID="{6B8750AD-C00B-4E2A-8FCF-5E5DC9A22708}" presName="parentText" presStyleLbl="node1" presStyleIdx="2" presStyleCnt="18">
        <dgm:presLayoutVars>
          <dgm:chMax val="0"/>
          <dgm:bulletEnabled val="1"/>
        </dgm:presLayoutVars>
      </dgm:prSet>
      <dgm:spPr/>
      <dgm:t>
        <a:bodyPr/>
        <a:lstStyle/>
        <a:p>
          <a:endParaRPr lang="en-US"/>
        </a:p>
      </dgm:t>
    </dgm:pt>
    <dgm:pt modelId="{004D5779-B9A9-45F2-AC04-CD77B43C7DCF}" type="pres">
      <dgm:prSet presAssocID="{AAA5AD70-A26D-4FA7-8998-B7370566441A}" presName="spacer" presStyleCnt="0"/>
      <dgm:spPr/>
    </dgm:pt>
    <dgm:pt modelId="{902497D6-6E2D-448C-95AE-727248F43E90}" type="pres">
      <dgm:prSet presAssocID="{AEF9991C-0A87-4AB1-BB47-48655AF2ADD4}" presName="parentText" presStyleLbl="node1" presStyleIdx="3" presStyleCnt="18">
        <dgm:presLayoutVars>
          <dgm:chMax val="0"/>
          <dgm:bulletEnabled val="1"/>
        </dgm:presLayoutVars>
      </dgm:prSet>
      <dgm:spPr/>
      <dgm:t>
        <a:bodyPr/>
        <a:lstStyle/>
        <a:p>
          <a:endParaRPr lang="en-US"/>
        </a:p>
      </dgm:t>
    </dgm:pt>
    <dgm:pt modelId="{79785B68-F12E-4437-818A-CD59CFA88D20}" type="pres">
      <dgm:prSet presAssocID="{81D4E8E7-8EBE-47EB-9B6D-0A4F8D2F847F}" presName="spacer" presStyleCnt="0"/>
      <dgm:spPr/>
    </dgm:pt>
    <dgm:pt modelId="{0EE29658-F51B-4DDF-92B5-9C6B7F6DF821}" type="pres">
      <dgm:prSet presAssocID="{FED2804C-42E9-46B7-9ECB-31D6251724CF}" presName="parentText" presStyleLbl="node1" presStyleIdx="4" presStyleCnt="18">
        <dgm:presLayoutVars>
          <dgm:chMax val="0"/>
          <dgm:bulletEnabled val="1"/>
        </dgm:presLayoutVars>
      </dgm:prSet>
      <dgm:spPr/>
      <dgm:t>
        <a:bodyPr/>
        <a:lstStyle/>
        <a:p>
          <a:endParaRPr lang="en-US"/>
        </a:p>
      </dgm:t>
    </dgm:pt>
    <dgm:pt modelId="{859B6586-3589-4321-9BA2-AF1C4B1A1BC3}" type="pres">
      <dgm:prSet presAssocID="{F432C696-59CB-4313-AA43-F31AF72529D1}" presName="spacer" presStyleCnt="0"/>
      <dgm:spPr/>
    </dgm:pt>
    <dgm:pt modelId="{0A2BB321-70A2-4826-B1B9-EE6FA9E99545}" type="pres">
      <dgm:prSet presAssocID="{14794F32-2509-40D3-9B67-AA4B78E9627B}" presName="parentText" presStyleLbl="node1" presStyleIdx="5" presStyleCnt="18">
        <dgm:presLayoutVars>
          <dgm:chMax val="0"/>
          <dgm:bulletEnabled val="1"/>
        </dgm:presLayoutVars>
      </dgm:prSet>
      <dgm:spPr/>
      <dgm:t>
        <a:bodyPr/>
        <a:lstStyle/>
        <a:p>
          <a:endParaRPr lang="en-US"/>
        </a:p>
      </dgm:t>
    </dgm:pt>
    <dgm:pt modelId="{47492A20-C46A-4FC8-8A67-ADF4ED4B1D9E}" type="pres">
      <dgm:prSet presAssocID="{12B333B0-AA60-4280-8FB2-BA415FC95162}" presName="spacer" presStyleCnt="0"/>
      <dgm:spPr/>
    </dgm:pt>
    <dgm:pt modelId="{7EA369B6-D0D9-4F4F-AD54-1947576E1ED5}" type="pres">
      <dgm:prSet presAssocID="{B7F19065-1A50-412C-9291-B0FEED1A1583}" presName="parentText" presStyleLbl="node1" presStyleIdx="6" presStyleCnt="18">
        <dgm:presLayoutVars>
          <dgm:chMax val="0"/>
          <dgm:bulletEnabled val="1"/>
        </dgm:presLayoutVars>
      </dgm:prSet>
      <dgm:spPr/>
      <dgm:t>
        <a:bodyPr/>
        <a:lstStyle/>
        <a:p>
          <a:endParaRPr lang="en-US"/>
        </a:p>
      </dgm:t>
    </dgm:pt>
    <dgm:pt modelId="{197C2D67-41F0-439F-B2D6-A22D846283FF}" type="pres">
      <dgm:prSet presAssocID="{533F0543-4F0B-4DDE-9E2E-E33D23CDB830}" presName="spacer" presStyleCnt="0"/>
      <dgm:spPr/>
    </dgm:pt>
    <dgm:pt modelId="{20090929-1A3B-4399-B882-B958442EE4A4}" type="pres">
      <dgm:prSet presAssocID="{A62F7A5D-79D8-4D7B-9F4F-987171103AC5}" presName="parentText" presStyleLbl="node1" presStyleIdx="7" presStyleCnt="18">
        <dgm:presLayoutVars>
          <dgm:chMax val="0"/>
          <dgm:bulletEnabled val="1"/>
        </dgm:presLayoutVars>
      </dgm:prSet>
      <dgm:spPr/>
      <dgm:t>
        <a:bodyPr/>
        <a:lstStyle/>
        <a:p>
          <a:endParaRPr lang="en-US"/>
        </a:p>
      </dgm:t>
    </dgm:pt>
    <dgm:pt modelId="{ABC9DB65-ACB7-4AD0-9E30-CBDA8681B27D}" type="pres">
      <dgm:prSet presAssocID="{7820A3D7-1342-451C-9097-7B0AEE887162}" presName="spacer" presStyleCnt="0"/>
      <dgm:spPr/>
    </dgm:pt>
    <dgm:pt modelId="{75AC13D5-ED75-406C-9AC3-EC75E5CADD7A}" type="pres">
      <dgm:prSet presAssocID="{CE9B50AC-293F-468E-A979-B84DC8399E36}" presName="parentText" presStyleLbl="node1" presStyleIdx="8" presStyleCnt="18">
        <dgm:presLayoutVars>
          <dgm:chMax val="0"/>
          <dgm:bulletEnabled val="1"/>
        </dgm:presLayoutVars>
      </dgm:prSet>
      <dgm:spPr/>
      <dgm:t>
        <a:bodyPr/>
        <a:lstStyle/>
        <a:p>
          <a:endParaRPr lang="en-US"/>
        </a:p>
      </dgm:t>
    </dgm:pt>
    <dgm:pt modelId="{CAC1DB6D-C72A-487C-8EC4-0A69892190F6}" type="pres">
      <dgm:prSet presAssocID="{29E5D8BC-5FE4-45D1-8051-4992AF7F37C0}" presName="spacer" presStyleCnt="0"/>
      <dgm:spPr/>
    </dgm:pt>
    <dgm:pt modelId="{149DFAE0-6217-4750-A963-D3D65A57DFE5}" type="pres">
      <dgm:prSet presAssocID="{C5D02DA4-8532-4F62-A1BE-10EC4952B0F5}" presName="parentText" presStyleLbl="node1" presStyleIdx="9" presStyleCnt="18">
        <dgm:presLayoutVars>
          <dgm:chMax val="0"/>
          <dgm:bulletEnabled val="1"/>
        </dgm:presLayoutVars>
      </dgm:prSet>
      <dgm:spPr/>
      <dgm:t>
        <a:bodyPr/>
        <a:lstStyle/>
        <a:p>
          <a:endParaRPr lang="en-US"/>
        </a:p>
      </dgm:t>
    </dgm:pt>
    <dgm:pt modelId="{9C5D37A0-6F44-4CED-815A-A99E36237A3A}" type="pres">
      <dgm:prSet presAssocID="{C65ABE93-74C2-4911-A468-71DE8B8697B2}" presName="spacer" presStyleCnt="0"/>
      <dgm:spPr/>
    </dgm:pt>
    <dgm:pt modelId="{320EA145-B5CC-4F0E-923A-340230C9D34E}" type="pres">
      <dgm:prSet presAssocID="{2D395FE9-65B5-45C4-9B3F-750008F2571A}" presName="parentText" presStyleLbl="node1" presStyleIdx="10" presStyleCnt="18">
        <dgm:presLayoutVars>
          <dgm:chMax val="0"/>
          <dgm:bulletEnabled val="1"/>
        </dgm:presLayoutVars>
      </dgm:prSet>
      <dgm:spPr/>
      <dgm:t>
        <a:bodyPr/>
        <a:lstStyle/>
        <a:p>
          <a:endParaRPr lang="en-US"/>
        </a:p>
      </dgm:t>
    </dgm:pt>
    <dgm:pt modelId="{5E51687B-D002-463F-A8FC-C9EE131799C6}" type="pres">
      <dgm:prSet presAssocID="{744B7758-B691-4571-B5B1-177B0FF4EF6F}" presName="spacer" presStyleCnt="0"/>
      <dgm:spPr/>
    </dgm:pt>
    <dgm:pt modelId="{FDA88A76-4248-472A-B7BA-828A7A85B0B4}" type="pres">
      <dgm:prSet presAssocID="{230A20D7-A08E-41EC-97CC-3ECED8DE1E7E}" presName="parentText" presStyleLbl="node1" presStyleIdx="11" presStyleCnt="18">
        <dgm:presLayoutVars>
          <dgm:chMax val="0"/>
          <dgm:bulletEnabled val="1"/>
        </dgm:presLayoutVars>
      </dgm:prSet>
      <dgm:spPr/>
      <dgm:t>
        <a:bodyPr/>
        <a:lstStyle/>
        <a:p>
          <a:endParaRPr lang="en-US"/>
        </a:p>
      </dgm:t>
    </dgm:pt>
    <dgm:pt modelId="{0BEB1ED0-8205-4BEB-84F8-908478615CBA}" type="pres">
      <dgm:prSet presAssocID="{F1E873A9-9F3C-424C-B73F-11B0DA44521E}" presName="spacer" presStyleCnt="0"/>
      <dgm:spPr/>
    </dgm:pt>
    <dgm:pt modelId="{7E42915E-4143-4F74-98F1-0F8DFD32E9C4}" type="pres">
      <dgm:prSet presAssocID="{D1058515-50F2-4FE2-AC11-159F846B4936}" presName="parentText" presStyleLbl="node1" presStyleIdx="12" presStyleCnt="18">
        <dgm:presLayoutVars>
          <dgm:chMax val="0"/>
          <dgm:bulletEnabled val="1"/>
        </dgm:presLayoutVars>
      </dgm:prSet>
      <dgm:spPr/>
      <dgm:t>
        <a:bodyPr/>
        <a:lstStyle/>
        <a:p>
          <a:endParaRPr lang="en-US"/>
        </a:p>
      </dgm:t>
    </dgm:pt>
    <dgm:pt modelId="{86695D43-5D67-4E8E-BEE4-F1D5F8EE6C32}" type="pres">
      <dgm:prSet presAssocID="{2058C7F3-5A00-4130-8A99-0BC96FF5277D}" presName="spacer" presStyleCnt="0"/>
      <dgm:spPr/>
    </dgm:pt>
    <dgm:pt modelId="{F4185100-1306-49A0-84D0-FF5F4662EA44}" type="pres">
      <dgm:prSet presAssocID="{5D24D16B-46C2-468A-A09D-82E203775AF0}" presName="parentText" presStyleLbl="node1" presStyleIdx="13" presStyleCnt="18">
        <dgm:presLayoutVars>
          <dgm:chMax val="0"/>
          <dgm:bulletEnabled val="1"/>
        </dgm:presLayoutVars>
      </dgm:prSet>
      <dgm:spPr/>
      <dgm:t>
        <a:bodyPr/>
        <a:lstStyle/>
        <a:p>
          <a:endParaRPr lang="en-US"/>
        </a:p>
      </dgm:t>
    </dgm:pt>
    <dgm:pt modelId="{F21E5E38-CB55-4EFB-AAE7-7AC6EB5B52EE}" type="pres">
      <dgm:prSet presAssocID="{D688022A-2F3F-45EB-94D5-8FDFEED7941D}" presName="spacer" presStyleCnt="0"/>
      <dgm:spPr/>
    </dgm:pt>
    <dgm:pt modelId="{34C3245B-13EE-4A86-84E1-A2E3653CD4AF}" type="pres">
      <dgm:prSet presAssocID="{DCA0D5AC-222A-4A2A-825F-5940BD42D67C}" presName="parentText" presStyleLbl="node1" presStyleIdx="14" presStyleCnt="18">
        <dgm:presLayoutVars>
          <dgm:chMax val="0"/>
          <dgm:bulletEnabled val="1"/>
        </dgm:presLayoutVars>
      </dgm:prSet>
      <dgm:spPr/>
      <dgm:t>
        <a:bodyPr/>
        <a:lstStyle/>
        <a:p>
          <a:endParaRPr lang="en-US"/>
        </a:p>
      </dgm:t>
    </dgm:pt>
    <dgm:pt modelId="{E907AEBA-05A1-4BE3-A6AB-A64685A7891E}" type="pres">
      <dgm:prSet presAssocID="{B4FE3391-08D1-49A4-8DA1-8DA128328104}" presName="spacer" presStyleCnt="0"/>
      <dgm:spPr/>
    </dgm:pt>
    <dgm:pt modelId="{D0C99134-D974-4DC4-9E51-70CA0ECE5A22}" type="pres">
      <dgm:prSet presAssocID="{611E8BF6-5B29-4F80-8846-18B82D0173DC}" presName="parentText" presStyleLbl="node1" presStyleIdx="15" presStyleCnt="18">
        <dgm:presLayoutVars>
          <dgm:chMax val="0"/>
          <dgm:bulletEnabled val="1"/>
        </dgm:presLayoutVars>
      </dgm:prSet>
      <dgm:spPr/>
      <dgm:t>
        <a:bodyPr/>
        <a:lstStyle/>
        <a:p>
          <a:endParaRPr lang="en-US"/>
        </a:p>
      </dgm:t>
    </dgm:pt>
    <dgm:pt modelId="{616E61D5-917E-4525-AF82-C3F9AB8AD5E9}" type="pres">
      <dgm:prSet presAssocID="{07AC905F-905F-4AED-9CF9-1F1F35BFF34D}" presName="spacer" presStyleCnt="0"/>
      <dgm:spPr/>
    </dgm:pt>
    <dgm:pt modelId="{D83466CB-5688-4E14-80FB-B7C1EEB2288A}" type="pres">
      <dgm:prSet presAssocID="{7E41C921-0E2E-47E0-90BE-C8C2BCE9C94E}" presName="parentText" presStyleLbl="node1" presStyleIdx="16" presStyleCnt="18">
        <dgm:presLayoutVars>
          <dgm:chMax val="0"/>
          <dgm:bulletEnabled val="1"/>
        </dgm:presLayoutVars>
      </dgm:prSet>
      <dgm:spPr/>
      <dgm:t>
        <a:bodyPr/>
        <a:lstStyle/>
        <a:p>
          <a:endParaRPr lang="en-US"/>
        </a:p>
      </dgm:t>
    </dgm:pt>
    <dgm:pt modelId="{0F3CD80F-ED38-4394-9BA9-FE637CCAD4CE}" type="pres">
      <dgm:prSet presAssocID="{F0A2D584-E1C2-44ED-85F2-ADB6A22CEF9A}" presName="spacer" presStyleCnt="0"/>
      <dgm:spPr/>
    </dgm:pt>
    <dgm:pt modelId="{8FDA18E4-BC09-4A6B-B299-0F1EE2CB36F7}" type="pres">
      <dgm:prSet presAssocID="{3E12D464-2B87-416F-BCC4-1A4E21371C62}" presName="parentText" presStyleLbl="node1" presStyleIdx="17" presStyleCnt="18">
        <dgm:presLayoutVars>
          <dgm:chMax val="0"/>
          <dgm:bulletEnabled val="1"/>
        </dgm:presLayoutVars>
      </dgm:prSet>
      <dgm:spPr/>
      <dgm:t>
        <a:bodyPr/>
        <a:lstStyle/>
        <a:p>
          <a:endParaRPr lang="en-US"/>
        </a:p>
      </dgm:t>
    </dgm:pt>
  </dgm:ptLst>
  <dgm:cxnLst>
    <dgm:cxn modelId="{E36B17DC-6E2F-4A70-B11C-C256ECA5D6AA}" srcId="{C93311B7-F6AA-4D27-A485-F2576C27A503}" destId="{230A20D7-A08E-41EC-97CC-3ECED8DE1E7E}" srcOrd="11" destOrd="0" parTransId="{4B4D5B21-6803-4BBE-8176-36DED5A72F10}" sibTransId="{F1E873A9-9F3C-424C-B73F-11B0DA44521E}"/>
    <dgm:cxn modelId="{A55BAF1C-B26B-46AD-AB05-860D1EAFA547}" srcId="{C93311B7-F6AA-4D27-A485-F2576C27A503}" destId="{CE9B50AC-293F-468E-A979-B84DC8399E36}" srcOrd="8" destOrd="0" parTransId="{A29690D1-6678-4816-B04F-39B81A80CD4D}" sibTransId="{29E5D8BC-5FE4-45D1-8051-4992AF7F37C0}"/>
    <dgm:cxn modelId="{EFD184D3-7D9E-4B3D-808F-76F682146EE6}" type="presOf" srcId="{5D24D16B-46C2-468A-A09D-82E203775AF0}" destId="{F4185100-1306-49A0-84D0-FF5F4662EA44}" srcOrd="0" destOrd="0" presId="urn:microsoft.com/office/officeart/2005/8/layout/vList2"/>
    <dgm:cxn modelId="{6295BC1F-74A9-4D2E-8A1E-FBDBC2FFF481}" type="presOf" srcId="{7E41C921-0E2E-47E0-90BE-C8C2BCE9C94E}" destId="{D83466CB-5688-4E14-80FB-B7C1EEB2288A}" srcOrd="0" destOrd="0" presId="urn:microsoft.com/office/officeart/2005/8/layout/vList2"/>
    <dgm:cxn modelId="{ECF7979A-2C2D-4EA9-9C8F-D55FF8D0AF50}" srcId="{C93311B7-F6AA-4D27-A485-F2576C27A503}" destId="{2D395FE9-65B5-45C4-9B3F-750008F2571A}" srcOrd="10" destOrd="0" parTransId="{BEFC70C8-F1A8-4388-8347-EF993B0363B0}" sibTransId="{744B7758-B691-4571-B5B1-177B0FF4EF6F}"/>
    <dgm:cxn modelId="{D1E1EA8E-FEFB-4FDD-9FEE-27A9E1F79072}" type="presOf" srcId="{2D395FE9-65B5-45C4-9B3F-750008F2571A}" destId="{320EA145-B5CC-4F0E-923A-340230C9D34E}" srcOrd="0" destOrd="0" presId="urn:microsoft.com/office/officeart/2005/8/layout/vList2"/>
    <dgm:cxn modelId="{899561B4-1A72-4FE3-9D36-E82CA1C02DEE}" type="presOf" srcId="{C93311B7-F6AA-4D27-A485-F2576C27A503}" destId="{67A93F0D-7CCD-403C-9EE6-1E793A060A3E}" srcOrd="0" destOrd="0" presId="urn:microsoft.com/office/officeart/2005/8/layout/vList2"/>
    <dgm:cxn modelId="{C20416A1-842C-4BB8-B1A8-54FA36D19F15}" srcId="{C93311B7-F6AA-4D27-A485-F2576C27A503}" destId="{611E8BF6-5B29-4F80-8846-18B82D0173DC}" srcOrd="15" destOrd="0" parTransId="{396EE4AC-B552-415B-83D8-65FA6E6A763D}" sibTransId="{07AC905F-905F-4AED-9CF9-1F1F35BFF34D}"/>
    <dgm:cxn modelId="{45881C67-0854-4D13-A060-AEC20B4CED17}" srcId="{C93311B7-F6AA-4D27-A485-F2576C27A503}" destId="{3E12D464-2B87-416F-BCC4-1A4E21371C62}" srcOrd="17" destOrd="0" parTransId="{EA89E57A-5467-49DF-BF24-233FEB2004FF}" sibTransId="{88CB7957-4354-41E5-A2BC-545D19B4CF0E}"/>
    <dgm:cxn modelId="{C8EE5272-C138-418B-BF45-D02B05B8D9ED}" srcId="{C93311B7-F6AA-4D27-A485-F2576C27A503}" destId="{C5D02DA4-8532-4F62-A1BE-10EC4952B0F5}" srcOrd="9" destOrd="0" parTransId="{3F5B4433-A873-4EEA-AF78-16184DD184CE}" sibTransId="{C65ABE93-74C2-4911-A468-71DE8B8697B2}"/>
    <dgm:cxn modelId="{B228A7E7-7AFB-4926-8E35-E8507CD4EB86}" type="presOf" srcId="{AEF9991C-0A87-4AB1-BB47-48655AF2ADD4}" destId="{902497D6-6E2D-448C-95AE-727248F43E90}" srcOrd="0" destOrd="0" presId="urn:microsoft.com/office/officeart/2005/8/layout/vList2"/>
    <dgm:cxn modelId="{19A04E97-989D-44C7-8C73-15F0818D891A}" type="presOf" srcId="{CE9B50AC-293F-468E-A979-B84DC8399E36}" destId="{75AC13D5-ED75-406C-9AC3-EC75E5CADD7A}" srcOrd="0" destOrd="0" presId="urn:microsoft.com/office/officeart/2005/8/layout/vList2"/>
    <dgm:cxn modelId="{573E0B92-439F-49DF-B797-1E530C95C10F}" srcId="{C93311B7-F6AA-4D27-A485-F2576C27A503}" destId="{AEF9991C-0A87-4AB1-BB47-48655AF2ADD4}" srcOrd="3" destOrd="0" parTransId="{7836FD12-0D22-453D-9D04-82D61025C604}" sibTransId="{81D4E8E7-8EBE-47EB-9B6D-0A4F8D2F847F}"/>
    <dgm:cxn modelId="{4BFE69D9-246A-4A78-BE51-5CD9F114AE72}" type="presOf" srcId="{D1058515-50F2-4FE2-AC11-159F846B4936}" destId="{7E42915E-4143-4F74-98F1-0F8DFD32E9C4}" srcOrd="0" destOrd="0" presId="urn:microsoft.com/office/officeart/2005/8/layout/vList2"/>
    <dgm:cxn modelId="{12121A0A-36EB-4269-AE9D-4094AE850472}" srcId="{C93311B7-F6AA-4D27-A485-F2576C27A503}" destId="{6096D3E5-9482-44B6-A7F0-CBD87E40CB63}" srcOrd="1" destOrd="0" parTransId="{DAC658D0-BDFF-41B2-8A18-AFF2055D5328}" sibTransId="{862316D0-C690-42D4-9BAF-5E45604EF94B}"/>
    <dgm:cxn modelId="{50865598-29FF-4D98-91B5-CAE261EABF53}" srcId="{C93311B7-F6AA-4D27-A485-F2576C27A503}" destId="{A62F7A5D-79D8-4D7B-9F4F-987171103AC5}" srcOrd="7" destOrd="0" parTransId="{BEA9AD83-760C-4B7C-9053-DAE74EC6E0F9}" sibTransId="{7820A3D7-1342-451C-9097-7B0AEE887162}"/>
    <dgm:cxn modelId="{5F283591-362E-4C93-8012-BA3E2EDFD196}" type="presOf" srcId="{611E8BF6-5B29-4F80-8846-18B82D0173DC}" destId="{D0C99134-D974-4DC4-9E51-70CA0ECE5A22}" srcOrd="0" destOrd="0" presId="urn:microsoft.com/office/officeart/2005/8/layout/vList2"/>
    <dgm:cxn modelId="{097EEFE4-F1FF-4C07-AB3A-4BC220147AD6}" srcId="{C93311B7-F6AA-4D27-A485-F2576C27A503}" destId="{D1058515-50F2-4FE2-AC11-159F846B4936}" srcOrd="12" destOrd="0" parTransId="{1D41FF15-CC45-46DF-A089-253B4B3B3AD3}" sibTransId="{2058C7F3-5A00-4130-8A99-0BC96FF5277D}"/>
    <dgm:cxn modelId="{9D9B080C-3A0E-4534-9079-3787769C5002}" type="presOf" srcId="{0E1F919D-ABFF-4F2B-9BAD-561CE87F6BE2}" destId="{D69A5D76-0793-4380-A42F-97D184EF1B24}" srcOrd="0" destOrd="0" presId="urn:microsoft.com/office/officeart/2005/8/layout/vList2"/>
    <dgm:cxn modelId="{366311D0-EF50-4CF7-A62F-D615A47B2EA7}" type="presOf" srcId="{3E12D464-2B87-416F-BCC4-1A4E21371C62}" destId="{8FDA18E4-BC09-4A6B-B299-0F1EE2CB36F7}" srcOrd="0" destOrd="0" presId="urn:microsoft.com/office/officeart/2005/8/layout/vList2"/>
    <dgm:cxn modelId="{F50D812C-1C06-494E-8DAF-93EB56F6ED85}" srcId="{C93311B7-F6AA-4D27-A485-F2576C27A503}" destId="{6B8750AD-C00B-4E2A-8FCF-5E5DC9A22708}" srcOrd="2" destOrd="0" parTransId="{226872E0-2739-472C-B598-0F0B9F964D28}" sibTransId="{AAA5AD70-A26D-4FA7-8998-B7370566441A}"/>
    <dgm:cxn modelId="{AA69E540-E0FC-461F-8D6B-74B913511C06}" srcId="{C93311B7-F6AA-4D27-A485-F2576C27A503}" destId="{FED2804C-42E9-46B7-9ECB-31D6251724CF}" srcOrd="4" destOrd="0" parTransId="{A1377FE8-F401-4799-AEA7-262BF9DE082E}" sibTransId="{F432C696-59CB-4313-AA43-F31AF72529D1}"/>
    <dgm:cxn modelId="{9329FE5F-90B0-469D-85CA-1A59F1E0CAA4}" type="presOf" srcId="{6B8750AD-C00B-4E2A-8FCF-5E5DC9A22708}" destId="{8BFF864F-8364-4A54-90DC-5C22E894CEF0}" srcOrd="0" destOrd="0" presId="urn:microsoft.com/office/officeart/2005/8/layout/vList2"/>
    <dgm:cxn modelId="{EEB2DB88-67DA-48F3-BF3B-C5BD7947F5E4}" type="presOf" srcId="{B7F19065-1A50-412C-9291-B0FEED1A1583}" destId="{7EA369B6-D0D9-4F4F-AD54-1947576E1ED5}" srcOrd="0" destOrd="0" presId="urn:microsoft.com/office/officeart/2005/8/layout/vList2"/>
    <dgm:cxn modelId="{DE36ECC1-5416-425E-B72C-81C3810BD949}" srcId="{C93311B7-F6AA-4D27-A485-F2576C27A503}" destId="{DCA0D5AC-222A-4A2A-825F-5940BD42D67C}" srcOrd="14" destOrd="0" parTransId="{E8CDF76D-CE94-4031-AB6E-F63414643A39}" sibTransId="{B4FE3391-08D1-49A4-8DA1-8DA128328104}"/>
    <dgm:cxn modelId="{979B7B28-EADE-428F-A163-E8EA17F9A8B5}" type="presOf" srcId="{C5D02DA4-8532-4F62-A1BE-10EC4952B0F5}" destId="{149DFAE0-6217-4750-A963-D3D65A57DFE5}" srcOrd="0" destOrd="0" presId="urn:microsoft.com/office/officeart/2005/8/layout/vList2"/>
    <dgm:cxn modelId="{92E5A8D1-C9C2-480F-957F-740FDF26D48B}" type="presOf" srcId="{A62F7A5D-79D8-4D7B-9F4F-987171103AC5}" destId="{20090929-1A3B-4399-B882-B958442EE4A4}" srcOrd="0" destOrd="0" presId="urn:microsoft.com/office/officeart/2005/8/layout/vList2"/>
    <dgm:cxn modelId="{9CA539D3-26C0-4095-AC4D-6118CC719533}" type="presOf" srcId="{6096D3E5-9482-44B6-A7F0-CBD87E40CB63}" destId="{7E2DB728-69D9-4944-951D-3899A49AF43D}" srcOrd="0" destOrd="0" presId="urn:microsoft.com/office/officeart/2005/8/layout/vList2"/>
    <dgm:cxn modelId="{EC2BDB6E-567E-4C1D-9840-396BB5AD2795}" type="presOf" srcId="{14794F32-2509-40D3-9B67-AA4B78E9627B}" destId="{0A2BB321-70A2-4826-B1B9-EE6FA9E99545}" srcOrd="0" destOrd="0" presId="urn:microsoft.com/office/officeart/2005/8/layout/vList2"/>
    <dgm:cxn modelId="{3FBCD1CE-E651-4690-B2C2-EE11CCC06682}" type="presOf" srcId="{DCA0D5AC-222A-4A2A-825F-5940BD42D67C}" destId="{34C3245B-13EE-4A86-84E1-A2E3653CD4AF}" srcOrd="0" destOrd="0" presId="urn:microsoft.com/office/officeart/2005/8/layout/vList2"/>
    <dgm:cxn modelId="{793DCE9C-86E0-441E-9A0C-A92D9A947C70}" type="presOf" srcId="{FED2804C-42E9-46B7-9ECB-31D6251724CF}" destId="{0EE29658-F51B-4DDF-92B5-9C6B7F6DF821}" srcOrd="0" destOrd="0" presId="urn:microsoft.com/office/officeart/2005/8/layout/vList2"/>
    <dgm:cxn modelId="{51C087BC-0ECB-4CD3-8973-CADD6FEB0912}" type="presOf" srcId="{230A20D7-A08E-41EC-97CC-3ECED8DE1E7E}" destId="{FDA88A76-4248-472A-B7BA-828A7A85B0B4}" srcOrd="0" destOrd="0" presId="urn:microsoft.com/office/officeart/2005/8/layout/vList2"/>
    <dgm:cxn modelId="{B78E0D67-CD60-42AA-A35B-D92B1229458A}" srcId="{C93311B7-F6AA-4D27-A485-F2576C27A503}" destId="{B7F19065-1A50-412C-9291-B0FEED1A1583}" srcOrd="6" destOrd="0" parTransId="{92BE54A0-EFA1-49B0-8C27-9EEAA94F87BE}" sibTransId="{533F0543-4F0B-4DDE-9E2E-E33D23CDB830}"/>
    <dgm:cxn modelId="{A3839B47-E685-4348-AEB1-C802773BE674}" srcId="{C93311B7-F6AA-4D27-A485-F2576C27A503}" destId="{14794F32-2509-40D3-9B67-AA4B78E9627B}" srcOrd="5" destOrd="0" parTransId="{5BEB4C7E-372C-4216-A9B7-42191EF23253}" sibTransId="{12B333B0-AA60-4280-8FB2-BA415FC95162}"/>
    <dgm:cxn modelId="{99AEC178-9880-4036-A186-6D6AAC59BDB9}" srcId="{C93311B7-F6AA-4D27-A485-F2576C27A503}" destId="{5D24D16B-46C2-468A-A09D-82E203775AF0}" srcOrd="13" destOrd="0" parTransId="{1CAA477F-921C-40A8-85F4-015CA04CE008}" sibTransId="{D688022A-2F3F-45EB-94D5-8FDFEED7941D}"/>
    <dgm:cxn modelId="{5312B997-8D7C-497F-A223-C673CC582A19}" srcId="{C93311B7-F6AA-4D27-A485-F2576C27A503}" destId="{0E1F919D-ABFF-4F2B-9BAD-561CE87F6BE2}" srcOrd="0" destOrd="0" parTransId="{B7B7CB63-6D0C-4FF1-A9B1-617DBFD33A4F}" sibTransId="{D4252E49-502F-421E-89DD-FBC28D6C15A0}"/>
    <dgm:cxn modelId="{40EBB0A7-70DA-4956-881F-8017EFB8869D}" srcId="{C93311B7-F6AA-4D27-A485-F2576C27A503}" destId="{7E41C921-0E2E-47E0-90BE-C8C2BCE9C94E}" srcOrd="16" destOrd="0" parTransId="{87DF5EE4-D8FD-4230-BEA6-4628D08DC5B2}" sibTransId="{F0A2D584-E1C2-44ED-85F2-ADB6A22CEF9A}"/>
    <dgm:cxn modelId="{3CAFA4F1-048D-4E6C-8208-2C83884BC2EA}" type="presParOf" srcId="{67A93F0D-7CCD-403C-9EE6-1E793A060A3E}" destId="{D69A5D76-0793-4380-A42F-97D184EF1B24}" srcOrd="0" destOrd="0" presId="urn:microsoft.com/office/officeart/2005/8/layout/vList2"/>
    <dgm:cxn modelId="{BAF2864B-419B-44E1-B392-7005F2F88CBE}" type="presParOf" srcId="{67A93F0D-7CCD-403C-9EE6-1E793A060A3E}" destId="{16E52D47-50AD-4005-8F6A-6570070CEA57}" srcOrd="1" destOrd="0" presId="urn:microsoft.com/office/officeart/2005/8/layout/vList2"/>
    <dgm:cxn modelId="{EAEEAFC1-F93F-4DD9-9EFA-50BB6BFC60B8}" type="presParOf" srcId="{67A93F0D-7CCD-403C-9EE6-1E793A060A3E}" destId="{7E2DB728-69D9-4944-951D-3899A49AF43D}" srcOrd="2" destOrd="0" presId="urn:microsoft.com/office/officeart/2005/8/layout/vList2"/>
    <dgm:cxn modelId="{1756B93B-1078-4459-9F52-5DBD6E9E7976}" type="presParOf" srcId="{67A93F0D-7CCD-403C-9EE6-1E793A060A3E}" destId="{6090D446-2F20-4EBF-9D1B-BAB4732D6255}" srcOrd="3" destOrd="0" presId="urn:microsoft.com/office/officeart/2005/8/layout/vList2"/>
    <dgm:cxn modelId="{C813BC8C-12E0-4286-92F8-ABE8159733D9}" type="presParOf" srcId="{67A93F0D-7CCD-403C-9EE6-1E793A060A3E}" destId="{8BFF864F-8364-4A54-90DC-5C22E894CEF0}" srcOrd="4" destOrd="0" presId="urn:microsoft.com/office/officeart/2005/8/layout/vList2"/>
    <dgm:cxn modelId="{D11A397D-505E-494B-8A81-C18614B99777}" type="presParOf" srcId="{67A93F0D-7CCD-403C-9EE6-1E793A060A3E}" destId="{004D5779-B9A9-45F2-AC04-CD77B43C7DCF}" srcOrd="5" destOrd="0" presId="urn:microsoft.com/office/officeart/2005/8/layout/vList2"/>
    <dgm:cxn modelId="{839D1345-2B1D-4DEE-B3E3-EB761F113EE1}" type="presParOf" srcId="{67A93F0D-7CCD-403C-9EE6-1E793A060A3E}" destId="{902497D6-6E2D-448C-95AE-727248F43E90}" srcOrd="6" destOrd="0" presId="urn:microsoft.com/office/officeart/2005/8/layout/vList2"/>
    <dgm:cxn modelId="{40256C2B-E557-4FA5-BC3B-13542CF4F37C}" type="presParOf" srcId="{67A93F0D-7CCD-403C-9EE6-1E793A060A3E}" destId="{79785B68-F12E-4437-818A-CD59CFA88D20}" srcOrd="7" destOrd="0" presId="urn:microsoft.com/office/officeart/2005/8/layout/vList2"/>
    <dgm:cxn modelId="{0357F1EC-0770-4E7E-AD57-49E8A1454AEB}" type="presParOf" srcId="{67A93F0D-7CCD-403C-9EE6-1E793A060A3E}" destId="{0EE29658-F51B-4DDF-92B5-9C6B7F6DF821}" srcOrd="8" destOrd="0" presId="urn:microsoft.com/office/officeart/2005/8/layout/vList2"/>
    <dgm:cxn modelId="{F406697A-F441-4BE6-A6AF-0551DD500CEA}" type="presParOf" srcId="{67A93F0D-7CCD-403C-9EE6-1E793A060A3E}" destId="{859B6586-3589-4321-9BA2-AF1C4B1A1BC3}" srcOrd="9" destOrd="0" presId="urn:microsoft.com/office/officeart/2005/8/layout/vList2"/>
    <dgm:cxn modelId="{4E8DDA44-07AF-4A33-B32E-60E8459E8F67}" type="presParOf" srcId="{67A93F0D-7CCD-403C-9EE6-1E793A060A3E}" destId="{0A2BB321-70A2-4826-B1B9-EE6FA9E99545}" srcOrd="10" destOrd="0" presId="urn:microsoft.com/office/officeart/2005/8/layout/vList2"/>
    <dgm:cxn modelId="{A072013B-5F05-4144-B94E-B19230917A5C}" type="presParOf" srcId="{67A93F0D-7CCD-403C-9EE6-1E793A060A3E}" destId="{47492A20-C46A-4FC8-8A67-ADF4ED4B1D9E}" srcOrd="11" destOrd="0" presId="urn:microsoft.com/office/officeart/2005/8/layout/vList2"/>
    <dgm:cxn modelId="{FBEC5315-2BD3-4E16-82C3-77B3BE6047BC}" type="presParOf" srcId="{67A93F0D-7CCD-403C-9EE6-1E793A060A3E}" destId="{7EA369B6-D0D9-4F4F-AD54-1947576E1ED5}" srcOrd="12" destOrd="0" presId="urn:microsoft.com/office/officeart/2005/8/layout/vList2"/>
    <dgm:cxn modelId="{202E0C2F-ACA4-462C-827A-3EA699268A26}" type="presParOf" srcId="{67A93F0D-7CCD-403C-9EE6-1E793A060A3E}" destId="{197C2D67-41F0-439F-B2D6-A22D846283FF}" srcOrd="13" destOrd="0" presId="urn:microsoft.com/office/officeart/2005/8/layout/vList2"/>
    <dgm:cxn modelId="{C8E7A1C7-A172-4D1A-AE42-774DF796B477}" type="presParOf" srcId="{67A93F0D-7CCD-403C-9EE6-1E793A060A3E}" destId="{20090929-1A3B-4399-B882-B958442EE4A4}" srcOrd="14" destOrd="0" presId="urn:microsoft.com/office/officeart/2005/8/layout/vList2"/>
    <dgm:cxn modelId="{E6D58ACC-6E80-4026-9443-8C332FEC7C6B}" type="presParOf" srcId="{67A93F0D-7CCD-403C-9EE6-1E793A060A3E}" destId="{ABC9DB65-ACB7-4AD0-9E30-CBDA8681B27D}" srcOrd="15" destOrd="0" presId="urn:microsoft.com/office/officeart/2005/8/layout/vList2"/>
    <dgm:cxn modelId="{B16345A5-A794-4BF4-A12F-88E755A57AD4}" type="presParOf" srcId="{67A93F0D-7CCD-403C-9EE6-1E793A060A3E}" destId="{75AC13D5-ED75-406C-9AC3-EC75E5CADD7A}" srcOrd="16" destOrd="0" presId="urn:microsoft.com/office/officeart/2005/8/layout/vList2"/>
    <dgm:cxn modelId="{F078490B-E641-49AE-BE5F-F6804F8186AE}" type="presParOf" srcId="{67A93F0D-7CCD-403C-9EE6-1E793A060A3E}" destId="{CAC1DB6D-C72A-487C-8EC4-0A69892190F6}" srcOrd="17" destOrd="0" presId="urn:microsoft.com/office/officeart/2005/8/layout/vList2"/>
    <dgm:cxn modelId="{F3BE05F9-D951-4F75-A28D-528DB2E803B4}" type="presParOf" srcId="{67A93F0D-7CCD-403C-9EE6-1E793A060A3E}" destId="{149DFAE0-6217-4750-A963-D3D65A57DFE5}" srcOrd="18" destOrd="0" presId="urn:microsoft.com/office/officeart/2005/8/layout/vList2"/>
    <dgm:cxn modelId="{AF3FAFDE-C1F6-45A9-B456-63F808F184EF}" type="presParOf" srcId="{67A93F0D-7CCD-403C-9EE6-1E793A060A3E}" destId="{9C5D37A0-6F44-4CED-815A-A99E36237A3A}" srcOrd="19" destOrd="0" presId="urn:microsoft.com/office/officeart/2005/8/layout/vList2"/>
    <dgm:cxn modelId="{C841FCF0-E78E-44A6-8D03-396F06639700}" type="presParOf" srcId="{67A93F0D-7CCD-403C-9EE6-1E793A060A3E}" destId="{320EA145-B5CC-4F0E-923A-340230C9D34E}" srcOrd="20" destOrd="0" presId="urn:microsoft.com/office/officeart/2005/8/layout/vList2"/>
    <dgm:cxn modelId="{B9A3FF06-3265-4EA8-864D-883372D4C0B5}" type="presParOf" srcId="{67A93F0D-7CCD-403C-9EE6-1E793A060A3E}" destId="{5E51687B-D002-463F-A8FC-C9EE131799C6}" srcOrd="21" destOrd="0" presId="urn:microsoft.com/office/officeart/2005/8/layout/vList2"/>
    <dgm:cxn modelId="{0F72F7F9-2CC6-49DB-9A7B-F3DAC1C2A19A}" type="presParOf" srcId="{67A93F0D-7CCD-403C-9EE6-1E793A060A3E}" destId="{FDA88A76-4248-472A-B7BA-828A7A85B0B4}" srcOrd="22" destOrd="0" presId="urn:microsoft.com/office/officeart/2005/8/layout/vList2"/>
    <dgm:cxn modelId="{9328E02E-F90F-4BFB-AB71-DF79BCBB1CE5}" type="presParOf" srcId="{67A93F0D-7CCD-403C-9EE6-1E793A060A3E}" destId="{0BEB1ED0-8205-4BEB-84F8-908478615CBA}" srcOrd="23" destOrd="0" presId="urn:microsoft.com/office/officeart/2005/8/layout/vList2"/>
    <dgm:cxn modelId="{388193C1-8BA9-4B9E-90B7-5ADEFC04D2CB}" type="presParOf" srcId="{67A93F0D-7CCD-403C-9EE6-1E793A060A3E}" destId="{7E42915E-4143-4F74-98F1-0F8DFD32E9C4}" srcOrd="24" destOrd="0" presId="urn:microsoft.com/office/officeart/2005/8/layout/vList2"/>
    <dgm:cxn modelId="{7011AB56-EE13-4287-AE60-F4B8434A57E5}" type="presParOf" srcId="{67A93F0D-7CCD-403C-9EE6-1E793A060A3E}" destId="{86695D43-5D67-4E8E-BEE4-F1D5F8EE6C32}" srcOrd="25" destOrd="0" presId="urn:microsoft.com/office/officeart/2005/8/layout/vList2"/>
    <dgm:cxn modelId="{F3E6EB61-69D0-4CDC-817A-E220BA51976A}" type="presParOf" srcId="{67A93F0D-7CCD-403C-9EE6-1E793A060A3E}" destId="{F4185100-1306-49A0-84D0-FF5F4662EA44}" srcOrd="26" destOrd="0" presId="urn:microsoft.com/office/officeart/2005/8/layout/vList2"/>
    <dgm:cxn modelId="{4FB1F18E-DA55-4C4B-A54D-26549B02ADD8}" type="presParOf" srcId="{67A93F0D-7CCD-403C-9EE6-1E793A060A3E}" destId="{F21E5E38-CB55-4EFB-AAE7-7AC6EB5B52EE}" srcOrd="27" destOrd="0" presId="urn:microsoft.com/office/officeart/2005/8/layout/vList2"/>
    <dgm:cxn modelId="{AC0931D7-D1C5-4791-9C28-DA31C2F06845}" type="presParOf" srcId="{67A93F0D-7CCD-403C-9EE6-1E793A060A3E}" destId="{34C3245B-13EE-4A86-84E1-A2E3653CD4AF}" srcOrd="28" destOrd="0" presId="urn:microsoft.com/office/officeart/2005/8/layout/vList2"/>
    <dgm:cxn modelId="{32484E4F-9139-4BD9-AB6B-314639700E56}" type="presParOf" srcId="{67A93F0D-7CCD-403C-9EE6-1E793A060A3E}" destId="{E907AEBA-05A1-4BE3-A6AB-A64685A7891E}" srcOrd="29" destOrd="0" presId="urn:microsoft.com/office/officeart/2005/8/layout/vList2"/>
    <dgm:cxn modelId="{3DF5CE76-D1AE-46CC-BCE5-F4D284E2453B}" type="presParOf" srcId="{67A93F0D-7CCD-403C-9EE6-1E793A060A3E}" destId="{D0C99134-D974-4DC4-9E51-70CA0ECE5A22}" srcOrd="30" destOrd="0" presId="urn:microsoft.com/office/officeart/2005/8/layout/vList2"/>
    <dgm:cxn modelId="{3E7A8E54-D41A-4383-99C6-F981E2A858FD}" type="presParOf" srcId="{67A93F0D-7CCD-403C-9EE6-1E793A060A3E}" destId="{616E61D5-917E-4525-AF82-C3F9AB8AD5E9}" srcOrd="31" destOrd="0" presId="urn:microsoft.com/office/officeart/2005/8/layout/vList2"/>
    <dgm:cxn modelId="{0A8D444B-B392-41C3-A9D8-AA068686DB33}" type="presParOf" srcId="{67A93F0D-7CCD-403C-9EE6-1E793A060A3E}" destId="{D83466CB-5688-4E14-80FB-B7C1EEB2288A}" srcOrd="32" destOrd="0" presId="urn:microsoft.com/office/officeart/2005/8/layout/vList2"/>
    <dgm:cxn modelId="{2832E625-0CF4-4F1F-90F8-B427BC742E81}" type="presParOf" srcId="{67A93F0D-7CCD-403C-9EE6-1E793A060A3E}" destId="{0F3CD80F-ED38-4394-9BA9-FE637CCAD4CE}" srcOrd="33" destOrd="0" presId="urn:microsoft.com/office/officeart/2005/8/layout/vList2"/>
    <dgm:cxn modelId="{C613F11B-0312-4115-94AC-F2C78499D04E}" type="presParOf" srcId="{67A93F0D-7CCD-403C-9EE6-1E793A060A3E}" destId="{8FDA18E4-BC09-4A6B-B299-0F1EE2CB36F7}" srcOrd="3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3329B2C7-C0A3-430C-92BE-FB762DE2FA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CA4E7E-8F4C-4CDD-9541-EAFA04B7D90A}">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err="1" smtClean="0">
              <a:latin typeface="Book Antiqua" pitchFamily="18" charset="0"/>
            </a:rPr>
            <a:t>Profifiency</a:t>
          </a:r>
          <a:r>
            <a:rPr lang="en-US" sz="2000" dirty="0" smtClean="0">
              <a:latin typeface="Book Antiqua" pitchFamily="18" charset="0"/>
            </a:rPr>
            <a:t> tests</a:t>
          </a:r>
          <a:endParaRPr lang="tr-TR" sz="2000" dirty="0">
            <a:latin typeface="Book Antiqua" pitchFamily="18" charset="0"/>
          </a:endParaRPr>
        </a:p>
      </dgm:t>
    </dgm:pt>
    <dgm:pt modelId="{24BC7EE9-1A57-4407-9B47-BEF55351D513}" type="parTrans" cxnId="{B31C1CD4-A244-4366-ABCC-47212F587123}">
      <dgm:prSet/>
      <dgm:spPr/>
      <dgm:t>
        <a:bodyPr/>
        <a:lstStyle/>
        <a:p>
          <a:endParaRPr lang="en-US"/>
        </a:p>
      </dgm:t>
    </dgm:pt>
    <dgm:pt modelId="{52E72AF2-6971-4B2C-AB8F-D1F1C12AD9B9}" type="sibTrans" cxnId="{B31C1CD4-A244-4366-ABCC-47212F587123}">
      <dgm:prSet/>
      <dgm:spPr/>
      <dgm:t>
        <a:bodyPr/>
        <a:lstStyle/>
        <a:p>
          <a:endParaRPr lang="en-US"/>
        </a:p>
      </dgm:t>
    </dgm:pt>
    <dgm:pt modelId="{55202039-9D33-486F-A855-0C31C9E92DAE}">
      <dgm:prSet custT="1"/>
      <dgm:spPr/>
      <dgm:t>
        <a:bodyPr/>
        <a:lstStyle/>
        <a:p>
          <a:pPr rtl="0"/>
          <a:r>
            <a:rPr lang="en-US" sz="2000" dirty="0" smtClean="0">
              <a:latin typeface="Book Antiqua" pitchFamily="18" charset="0"/>
            </a:rPr>
            <a:t>It gives general </a:t>
          </a:r>
          <a:r>
            <a:rPr lang="en-US" sz="2000" dirty="0" err="1" smtClean="0">
              <a:latin typeface="Book Antiqua" pitchFamily="18" charset="0"/>
            </a:rPr>
            <a:t>pic</a:t>
          </a:r>
          <a:r>
            <a:rPr lang="tr-TR" sz="2000" dirty="0" err="1" smtClean="0">
              <a:latin typeface="Book Antiqua" pitchFamily="18" charset="0"/>
            </a:rPr>
            <a:t>ture</a:t>
          </a:r>
          <a:r>
            <a:rPr lang="en-US" sz="2000" dirty="0" smtClean="0">
              <a:latin typeface="Book Antiqua" pitchFamily="18" charset="0"/>
            </a:rPr>
            <a:t> of </a:t>
          </a:r>
          <a:r>
            <a:rPr lang="en-US" sz="2000" dirty="0" err="1" smtClean="0">
              <a:latin typeface="Book Antiqua" pitchFamily="18" charset="0"/>
            </a:rPr>
            <a:t>sts’</a:t>
          </a:r>
          <a:r>
            <a:rPr lang="en-US" sz="2000" dirty="0" smtClean="0">
              <a:latin typeface="Book Antiqua" pitchFamily="18" charset="0"/>
            </a:rPr>
            <a:t> knowledge and ability</a:t>
          </a:r>
          <a:endParaRPr lang="tr-TR" sz="2000" dirty="0">
            <a:latin typeface="Book Antiqua" pitchFamily="18" charset="0"/>
          </a:endParaRPr>
        </a:p>
      </dgm:t>
    </dgm:pt>
    <dgm:pt modelId="{4FA96E2E-06D8-4B6B-A871-D31DB6A008BC}" type="parTrans" cxnId="{E3FFD58B-ECF6-463F-AF49-F33FE320BFEF}">
      <dgm:prSet/>
      <dgm:spPr/>
      <dgm:t>
        <a:bodyPr/>
        <a:lstStyle/>
        <a:p>
          <a:endParaRPr lang="en-US"/>
        </a:p>
      </dgm:t>
    </dgm:pt>
    <dgm:pt modelId="{54268B15-2E9C-4825-9CF9-CC52FA2E5BE8}" type="sibTrans" cxnId="{E3FFD58B-ECF6-463F-AF49-F33FE320BFEF}">
      <dgm:prSet/>
      <dgm:spPr/>
      <dgm:t>
        <a:bodyPr/>
        <a:lstStyle/>
        <a:p>
          <a:endParaRPr lang="en-US"/>
        </a:p>
      </dgm:t>
    </dgm:pt>
    <dgm:pt modelId="{EB7C68B2-2C12-4C07-9F74-23D993513BAF}">
      <dgm:prSet custT="1"/>
      <dgm:spPr/>
      <dgm:t>
        <a:bodyPr/>
        <a:lstStyle/>
        <a:p>
          <a:pPr rtl="0"/>
          <a:r>
            <a:rPr lang="en-US" sz="2000" dirty="0" smtClean="0">
              <a:latin typeface="Book Antiqua" pitchFamily="18" charset="0"/>
            </a:rPr>
            <a:t>Stages people have to reach to be admitted to somewhere</a:t>
          </a:r>
          <a:endParaRPr lang="tr-TR" sz="2000" dirty="0">
            <a:latin typeface="Book Antiqua" pitchFamily="18" charset="0"/>
          </a:endParaRPr>
        </a:p>
      </dgm:t>
    </dgm:pt>
    <dgm:pt modelId="{A4C0AA39-781F-4136-8C99-E1BB412B0D04}" type="parTrans" cxnId="{92F0C86A-DADF-4191-B94D-5399217CBCC0}">
      <dgm:prSet/>
      <dgm:spPr/>
      <dgm:t>
        <a:bodyPr/>
        <a:lstStyle/>
        <a:p>
          <a:endParaRPr lang="en-US"/>
        </a:p>
      </dgm:t>
    </dgm:pt>
    <dgm:pt modelId="{E0E37752-3793-4479-96A2-C94B8EB6413B}" type="sibTrans" cxnId="{92F0C86A-DADF-4191-B94D-5399217CBCC0}">
      <dgm:prSet/>
      <dgm:spPr/>
      <dgm:t>
        <a:bodyPr/>
        <a:lstStyle/>
        <a:p>
          <a:endParaRPr lang="en-US"/>
        </a:p>
      </dgm:t>
    </dgm:pt>
    <dgm:pt modelId="{46A847B2-DDF8-4224-B095-EBA39052257A}">
      <dgm:prSet custT="1"/>
      <dgm:spPr/>
      <dgm:t>
        <a:bodyPr/>
        <a:lstStyle/>
        <a:p>
          <a:pPr rtl="0"/>
          <a:r>
            <a:rPr lang="en-US" sz="2000" dirty="0" smtClean="0">
              <a:latin typeface="Book Antiqua" pitchFamily="18" charset="0"/>
            </a:rPr>
            <a:t>It has profound backwash effect</a:t>
          </a:r>
          <a:r>
            <a:rPr lang="tr-TR" sz="2000" dirty="0" smtClean="0">
              <a:latin typeface="Book Antiqua" pitchFamily="18" charset="0"/>
            </a:rPr>
            <a:t> </a:t>
          </a:r>
          <a:r>
            <a:rPr lang="en-US" sz="2000" dirty="0" smtClean="0">
              <a:latin typeface="Book Antiqua" pitchFamily="18" charset="0"/>
            </a:rPr>
            <a:t>Ex: public examinations..</a:t>
          </a:r>
          <a:endParaRPr lang="tr-TR" sz="2000" dirty="0">
            <a:latin typeface="Book Antiqua" pitchFamily="18" charset="0"/>
          </a:endParaRPr>
        </a:p>
      </dgm:t>
    </dgm:pt>
    <dgm:pt modelId="{3D1AD54B-41BB-4B29-AE77-965CB0F96E9E}" type="parTrans" cxnId="{2F70E008-3BAA-4E3A-9706-DA1D743395BF}">
      <dgm:prSet/>
      <dgm:spPr/>
      <dgm:t>
        <a:bodyPr/>
        <a:lstStyle/>
        <a:p>
          <a:endParaRPr lang="en-US"/>
        </a:p>
      </dgm:t>
    </dgm:pt>
    <dgm:pt modelId="{6ADD87EB-8F89-4B0D-AFA2-C9C066DAA37E}" type="sibTrans" cxnId="{2F70E008-3BAA-4E3A-9706-DA1D743395BF}">
      <dgm:prSet/>
      <dgm:spPr/>
      <dgm:t>
        <a:bodyPr/>
        <a:lstStyle/>
        <a:p>
          <a:endParaRPr lang="en-US"/>
        </a:p>
      </dgm:t>
    </dgm:pt>
    <dgm:pt modelId="{A0FDF0B0-AF78-4924-BA34-93E66239978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Portfolio assess</a:t>
          </a:r>
          <a:r>
            <a:rPr lang="tr-TR" sz="2000" dirty="0" err="1" smtClean="0">
              <a:latin typeface="Book Antiqua" pitchFamily="18" charset="0"/>
            </a:rPr>
            <a:t>ment</a:t>
          </a:r>
          <a:r>
            <a:rPr lang="en-US" sz="2000" dirty="0" smtClean="0">
              <a:latin typeface="Book Antiqua" pitchFamily="18" charset="0"/>
            </a:rPr>
            <a:t> </a:t>
          </a:r>
          <a:endParaRPr lang="tr-TR" sz="2000" dirty="0">
            <a:latin typeface="Book Antiqua" pitchFamily="18" charset="0"/>
          </a:endParaRPr>
        </a:p>
      </dgm:t>
    </dgm:pt>
    <dgm:pt modelId="{FFA297C7-49AD-4CC5-8A3D-28BBB2CC7A23}" type="parTrans" cxnId="{2B8321F8-B9AC-42AE-B091-DE7E347BCE1A}">
      <dgm:prSet/>
      <dgm:spPr/>
      <dgm:t>
        <a:bodyPr/>
        <a:lstStyle/>
        <a:p>
          <a:endParaRPr lang="en-US"/>
        </a:p>
      </dgm:t>
    </dgm:pt>
    <dgm:pt modelId="{A2400B22-E36C-4F62-A8F9-C43699D2A658}" type="sibTrans" cxnId="{2B8321F8-B9AC-42AE-B091-DE7E347BCE1A}">
      <dgm:prSet/>
      <dgm:spPr/>
      <dgm:t>
        <a:bodyPr/>
        <a:lstStyle/>
        <a:p>
          <a:endParaRPr lang="en-US"/>
        </a:p>
      </dgm:t>
    </dgm:pt>
    <dgm:pt modelId="{9513E48D-B823-4ADB-86FE-11526AD80CEC}">
      <dgm:prSet custT="1"/>
      <dgm:spPr/>
      <dgm:t>
        <a:bodyPr/>
        <a:lstStyle/>
        <a:p>
          <a:pPr rtl="0"/>
          <a:r>
            <a:rPr lang="en-US" sz="2000" dirty="0" smtClean="0">
              <a:latin typeface="Book Antiqua" pitchFamily="18" charset="0"/>
            </a:rPr>
            <a:t>it is assessed by looking </a:t>
          </a:r>
          <a:r>
            <a:rPr lang="tr-TR" sz="2000" dirty="0" err="1" smtClean="0">
              <a:latin typeface="Book Antiqua" pitchFamily="18" charset="0"/>
            </a:rPr>
            <a:t>some</a:t>
          </a:r>
          <a:r>
            <a:rPr lang="tr-TR" sz="2000" dirty="0" smtClean="0">
              <a:latin typeface="Book Antiqua" pitchFamily="18" charset="0"/>
            </a:rPr>
            <a:t> </a:t>
          </a:r>
          <a:r>
            <a:rPr lang="en-US" sz="2000" dirty="0" smtClean="0">
              <a:latin typeface="Book Antiqua" pitchFamily="18" charset="0"/>
            </a:rPr>
            <a:t>of the best pieces of work over this period.</a:t>
          </a:r>
          <a:endParaRPr lang="tr-TR" sz="2000" dirty="0">
            <a:latin typeface="Book Antiqua" pitchFamily="18" charset="0"/>
          </a:endParaRPr>
        </a:p>
      </dgm:t>
    </dgm:pt>
    <dgm:pt modelId="{41FFC0AB-F24F-43B6-B141-7DCB6A4F6AF3}" type="parTrans" cxnId="{8A418552-5E29-42B7-A686-D833C95CEB99}">
      <dgm:prSet/>
      <dgm:spPr/>
      <dgm:t>
        <a:bodyPr/>
        <a:lstStyle/>
        <a:p>
          <a:endParaRPr lang="en-US"/>
        </a:p>
      </dgm:t>
    </dgm:pt>
    <dgm:pt modelId="{2E5F1242-9E97-497E-8AC0-5A5C95E73582}" type="sibTrans" cxnId="{8A418552-5E29-42B7-A686-D833C95CEB99}">
      <dgm:prSet/>
      <dgm:spPr/>
      <dgm:t>
        <a:bodyPr/>
        <a:lstStyle/>
        <a:p>
          <a:endParaRPr lang="en-US"/>
        </a:p>
      </dgm:t>
    </dgm:pt>
    <dgm:pt modelId="{2AC6CECA-F162-48ED-8485-7CFF6B09E915}">
      <dgm:prSet custT="1"/>
      <dgm:spPr/>
      <dgm:t>
        <a:bodyPr/>
        <a:lstStyle/>
        <a:p>
          <a:pPr rtl="0"/>
          <a:r>
            <a:rPr lang="en-US" sz="2000" dirty="0" smtClean="0">
              <a:latin typeface="Book Antiqua" pitchFamily="18" charset="0"/>
            </a:rPr>
            <a:t>It provides evidence of </a:t>
          </a:r>
          <a:r>
            <a:rPr lang="en-US" sz="2000" dirty="0" err="1" smtClean="0">
              <a:latin typeface="Book Antiqua" pitchFamily="18" charset="0"/>
            </a:rPr>
            <a:t>ss</a:t>
          </a:r>
          <a:r>
            <a:rPr lang="en-US" sz="2000" dirty="0" smtClean="0">
              <a:latin typeface="Book Antiqua" pitchFamily="18" charset="0"/>
            </a:rPr>
            <a:t> efforts</a:t>
          </a:r>
          <a:r>
            <a:rPr lang="tr-TR" sz="2000" dirty="0" smtClean="0">
              <a:latin typeface="Book Antiqua" pitchFamily="18" charset="0"/>
            </a:rPr>
            <a:t> </a:t>
          </a:r>
          <a:r>
            <a:rPr lang="tr-TR" sz="2000" dirty="0" err="1" smtClean="0">
              <a:latin typeface="Book Antiqua" pitchFamily="18" charset="0"/>
            </a:rPr>
            <a:t>and</a:t>
          </a:r>
          <a:r>
            <a:rPr lang="tr-TR" sz="2000" dirty="0" smtClean="0">
              <a:latin typeface="Book Antiqua" pitchFamily="18" charset="0"/>
            </a:rPr>
            <a:t> </a:t>
          </a:r>
          <a:r>
            <a:rPr lang="en-US" sz="2000" dirty="0" smtClean="0">
              <a:latin typeface="Book Antiqua" pitchFamily="18" charset="0"/>
            </a:rPr>
            <a:t>It makes autonomous</a:t>
          </a:r>
          <a:endParaRPr lang="tr-TR" sz="2000" dirty="0">
            <a:latin typeface="Book Antiqua" pitchFamily="18" charset="0"/>
          </a:endParaRPr>
        </a:p>
      </dgm:t>
    </dgm:pt>
    <dgm:pt modelId="{37C176FB-0F0B-43F3-B9C3-34C8A548E668}" type="parTrans" cxnId="{2B9E4D77-31E4-43CB-AA3F-8EA71C05E899}">
      <dgm:prSet/>
      <dgm:spPr/>
      <dgm:t>
        <a:bodyPr/>
        <a:lstStyle/>
        <a:p>
          <a:endParaRPr lang="en-US"/>
        </a:p>
      </dgm:t>
    </dgm:pt>
    <dgm:pt modelId="{C9622CD1-3B37-4B9B-A686-96F9C27BF1D5}" type="sibTrans" cxnId="{2B9E4D77-31E4-43CB-AA3F-8EA71C05E899}">
      <dgm:prSet/>
      <dgm:spPr/>
      <dgm:t>
        <a:bodyPr/>
        <a:lstStyle/>
        <a:p>
          <a:endParaRPr lang="en-US"/>
        </a:p>
      </dgm:t>
    </dgm:pt>
    <dgm:pt modelId="{F1D08571-4E30-445F-BC2B-3F6F5066B071}">
      <dgm:prSet custT="1"/>
      <dgm:spPr/>
      <dgm:t>
        <a:bodyPr/>
        <a:lstStyle/>
        <a:p>
          <a:pPr rtl="0"/>
          <a:r>
            <a:rPr lang="en-US" sz="2000" dirty="0" smtClean="0">
              <a:latin typeface="Book Antiqua" pitchFamily="18" charset="0"/>
            </a:rPr>
            <a:t>Foster </a:t>
          </a:r>
          <a:r>
            <a:rPr lang="en-US" sz="2000" dirty="0" err="1" smtClean="0">
              <a:latin typeface="Book Antiqua" pitchFamily="18" charset="0"/>
            </a:rPr>
            <a:t>ss</a:t>
          </a:r>
          <a:r>
            <a:rPr lang="en-US" sz="2000" dirty="0" smtClean="0">
              <a:latin typeface="Book Antiqua" pitchFamily="18" charset="0"/>
            </a:rPr>
            <a:t> reflection</a:t>
          </a:r>
          <a:r>
            <a:rPr lang="tr-TR" sz="2000" dirty="0" smtClean="0">
              <a:latin typeface="Book Antiqua" pitchFamily="18" charset="0"/>
            </a:rPr>
            <a:t> </a:t>
          </a:r>
          <a:r>
            <a:rPr lang="en-US" sz="2000" dirty="0" smtClean="0">
              <a:latin typeface="Book Antiqua" pitchFamily="18" charset="0"/>
            </a:rPr>
            <a:t>and help </a:t>
          </a:r>
          <a:r>
            <a:rPr lang="tr-TR" sz="2000" dirty="0" err="1" smtClean="0">
              <a:latin typeface="Book Antiqua" pitchFamily="18" charset="0"/>
            </a:rPr>
            <a:t>th</a:t>
          </a:r>
          <a:r>
            <a:rPr lang="en-US" sz="2000" dirty="0" err="1" smtClean="0">
              <a:latin typeface="Book Antiqua" pitchFamily="18" charset="0"/>
            </a:rPr>
            <a:t>em</a:t>
          </a:r>
          <a:r>
            <a:rPr lang="en-US" sz="2000" dirty="0" smtClean="0">
              <a:latin typeface="Book Antiqua" pitchFamily="18" charset="0"/>
            </a:rPr>
            <a:t> to self monitor their own learning </a:t>
          </a:r>
          <a:endParaRPr lang="tr-TR" sz="2000" dirty="0">
            <a:latin typeface="Book Antiqua" pitchFamily="18" charset="0"/>
          </a:endParaRPr>
        </a:p>
      </dgm:t>
    </dgm:pt>
    <dgm:pt modelId="{56A6BCEA-7D71-4ADE-BA96-A6412607FC44}" type="parTrans" cxnId="{C9ED68B4-E8B7-4ED8-ADE8-0FCF255023D8}">
      <dgm:prSet/>
      <dgm:spPr/>
      <dgm:t>
        <a:bodyPr/>
        <a:lstStyle/>
        <a:p>
          <a:endParaRPr lang="en-US"/>
        </a:p>
      </dgm:t>
    </dgm:pt>
    <dgm:pt modelId="{BEDB8FCB-876D-4E4D-BD59-31AAC4BB507C}" type="sibTrans" cxnId="{C9ED68B4-E8B7-4ED8-ADE8-0FCF255023D8}">
      <dgm:prSet/>
      <dgm:spPr/>
      <dgm:t>
        <a:bodyPr/>
        <a:lstStyle/>
        <a:p>
          <a:endParaRPr lang="en-US"/>
        </a:p>
      </dgm:t>
    </dgm:pt>
    <dgm:pt modelId="{B24DBE97-2642-4B16-B4A9-65E8BFC6CE91}">
      <dgm:prSet custT="1"/>
      <dgm:spPr/>
      <dgm:t>
        <a:bodyPr/>
        <a:lstStyle/>
        <a:p>
          <a:pPr rtl="0"/>
          <a:r>
            <a:rPr lang="en-US" sz="2000" dirty="0" smtClean="0">
              <a:latin typeface="Book Antiqua" pitchFamily="18" charset="0"/>
            </a:rPr>
            <a:t>Clear validity</a:t>
          </a:r>
          <a:r>
            <a:rPr lang="tr-TR" sz="2000" dirty="0" smtClean="0">
              <a:latin typeface="Book Antiqua" pitchFamily="18" charset="0"/>
            </a:rPr>
            <a:t> </a:t>
          </a:r>
          <a:r>
            <a:rPr lang="tr-TR" sz="2000" dirty="0" err="1" smtClean="0">
              <a:latin typeface="Book Antiqua" pitchFamily="18" charset="0"/>
            </a:rPr>
            <a:t>and</a:t>
          </a:r>
          <a:r>
            <a:rPr lang="tr-TR" sz="2000" dirty="0" smtClean="0">
              <a:latin typeface="Book Antiqua" pitchFamily="18" charset="0"/>
            </a:rPr>
            <a:t> </a:t>
          </a:r>
          <a:r>
            <a:rPr lang="en-US" sz="2000" dirty="0" err="1" smtClean="0">
              <a:latin typeface="Book Antiqua" pitchFamily="18" charset="0"/>
            </a:rPr>
            <a:t>Exteremely</a:t>
          </a:r>
          <a:r>
            <a:rPr lang="en-US" sz="2000" dirty="0" smtClean="0">
              <a:latin typeface="Book Antiqua" pitchFamily="18" charset="0"/>
            </a:rPr>
            <a:t> positive backwash effect</a:t>
          </a:r>
          <a:endParaRPr lang="tr-TR" sz="2000" dirty="0">
            <a:latin typeface="Book Antiqua" pitchFamily="18" charset="0"/>
          </a:endParaRPr>
        </a:p>
      </dgm:t>
    </dgm:pt>
    <dgm:pt modelId="{D02D7BB5-8CAA-4C7A-800E-E499B0FA1A41}" type="parTrans" cxnId="{5B3683AE-A3C1-4688-80DA-ED4E68237B71}">
      <dgm:prSet/>
      <dgm:spPr/>
      <dgm:t>
        <a:bodyPr/>
        <a:lstStyle/>
        <a:p>
          <a:endParaRPr lang="en-US"/>
        </a:p>
      </dgm:t>
    </dgm:pt>
    <dgm:pt modelId="{81D04E54-3FEC-4DB1-B470-1F9387367DC9}" type="sibTrans" cxnId="{5B3683AE-A3C1-4688-80DA-ED4E68237B71}">
      <dgm:prSet/>
      <dgm:spPr/>
      <dgm:t>
        <a:bodyPr/>
        <a:lstStyle/>
        <a:p>
          <a:endParaRPr lang="en-US"/>
        </a:p>
      </dgm:t>
    </dgm:pt>
    <dgm:pt modelId="{36698AD8-00C9-46FD-BD60-D3C3FA49CB98}">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en-US" sz="2000" u="sng" dirty="0" smtClean="0">
              <a:latin typeface="Book Antiqua" pitchFamily="18" charset="0"/>
            </a:rPr>
            <a:t>On the other hand;</a:t>
          </a:r>
          <a:endParaRPr lang="tr-TR" sz="2000" u="sng" dirty="0">
            <a:latin typeface="Book Antiqua" pitchFamily="18" charset="0"/>
          </a:endParaRPr>
        </a:p>
      </dgm:t>
    </dgm:pt>
    <dgm:pt modelId="{D5833377-C891-4EF5-B793-A2268C0B1BA5}" type="parTrans" cxnId="{264F014F-BDB0-4701-8EA5-E66EAC51D7B6}">
      <dgm:prSet/>
      <dgm:spPr/>
      <dgm:t>
        <a:bodyPr/>
        <a:lstStyle/>
        <a:p>
          <a:endParaRPr lang="en-US"/>
        </a:p>
      </dgm:t>
    </dgm:pt>
    <dgm:pt modelId="{629ED2CA-0D15-4D2E-A51E-A58A9C5B82C2}" type="sibTrans" cxnId="{264F014F-BDB0-4701-8EA5-E66EAC51D7B6}">
      <dgm:prSet/>
      <dgm:spPr/>
      <dgm:t>
        <a:bodyPr/>
        <a:lstStyle/>
        <a:p>
          <a:endParaRPr lang="en-US"/>
        </a:p>
      </dgm:t>
    </dgm:pt>
    <dgm:pt modelId="{62DF6DCE-3B7C-4F3C-B1ED-F338347F6D7F}">
      <dgm:prSet custT="1"/>
      <dgm:spPr/>
      <dgm:t>
        <a:bodyPr/>
        <a:lstStyle/>
        <a:p>
          <a:pPr rtl="0"/>
          <a:r>
            <a:rPr lang="en-US" sz="2000" dirty="0" smtClean="0">
              <a:latin typeface="Book Antiqua" pitchFamily="18" charset="0"/>
            </a:rPr>
            <a:t>Time consuming</a:t>
          </a:r>
          <a:endParaRPr lang="tr-TR" sz="2000" dirty="0">
            <a:latin typeface="Book Antiqua" pitchFamily="18" charset="0"/>
          </a:endParaRPr>
        </a:p>
      </dgm:t>
    </dgm:pt>
    <dgm:pt modelId="{07DE55D4-B068-4E95-9C52-4D5B056B5D02}" type="parTrans" cxnId="{A4917B1D-87FF-4540-9F03-E58DB174AF99}">
      <dgm:prSet/>
      <dgm:spPr/>
      <dgm:t>
        <a:bodyPr/>
        <a:lstStyle/>
        <a:p>
          <a:endParaRPr lang="en-US"/>
        </a:p>
      </dgm:t>
    </dgm:pt>
    <dgm:pt modelId="{EAF7C99A-7C29-4F00-A02E-56F727ABE141}" type="sibTrans" cxnId="{A4917B1D-87FF-4540-9F03-E58DB174AF99}">
      <dgm:prSet/>
      <dgm:spPr/>
      <dgm:t>
        <a:bodyPr/>
        <a:lstStyle/>
        <a:p>
          <a:endParaRPr lang="en-US"/>
        </a:p>
      </dgm:t>
    </dgm:pt>
    <dgm:pt modelId="{214EF336-A031-4BFE-A20A-ACBF1DAE6D41}">
      <dgm:prSet custT="1"/>
      <dgm:spPr/>
      <dgm:t>
        <a:bodyPr/>
        <a:lstStyle/>
        <a:p>
          <a:pPr rtl="0"/>
          <a:r>
            <a:rPr lang="en-US" sz="2000" dirty="0" smtClean="0">
              <a:latin typeface="Book Antiqua" pitchFamily="18" charset="0"/>
            </a:rPr>
            <a:t>Ts need training about how to select items, grade it</a:t>
          </a:r>
          <a:endParaRPr lang="tr-TR" sz="2000" dirty="0">
            <a:latin typeface="Book Antiqua" pitchFamily="18" charset="0"/>
          </a:endParaRPr>
        </a:p>
      </dgm:t>
    </dgm:pt>
    <dgm:pt modelId="{E3571DE1-8419-43BA-90A5-2AB7D87D5D65}" type="parTrans" cxnId="{76426403-5206-4251-B3DE-4BA108BBC49E}">
      <dgm:prSet/>
      <dgm:spPr/>
      <dgm:t>
        <a:bodyPr/>
        <a:lstStyle/>
        <a:p>
          <a:endParaRPr lang="en-US"/>
        </a:p>
      </dgm:t>
    </dgm:pt>
    <dgm:pt modelId="{7426A5E5-E2ED-483F-82AC-2A135201E70D}" type="sibTrans" cxnId="{76426403-5206-4251-B3DE-4BA108BBC49E}">
      <dgm:prSet/>
      <dgm:spPr/>
      <dgm:t>
        <a:bodyPr/>
        <a:lstStyle/>
        <a:p>
          <a:endParaRPr lang="en-US"/>
        </a:p>
      </dgm:t>
    </dgm:pt>
    <dgm:pt modelId="{0615AA19-6AB1-4667-84BD-6D627F857295}">
      <dgm:prSet custT="1"/>
      <dgm:spPr/>
      <dgm:t>
        <a:bodyPr/>
        <a:lstStyle/>
        <a:p>
          <a:pPr rtl="0"/>
          <a:r>
            <a:rPr lang="en-US" sz="2000" dirty="0" smtClean="0">
              <a:latin typeface="Book Antiqua" pitchFamily="18" charset="0"/>
            </a:rPr>
            <a:t>We aren't sure about if they get help from others</a:t>
          </a:r>
          <a:endParaRPr lang="en-US" sz="2000" dirty="0">
            <a:latin typeface="Book Antiqua" pitchFamily="18" charset="0"/>
          </a:endParaRPr>
        </a:p>
      </dgm:t>
    </dgm:pt>
    <dgm:pt modelId="{A2A42D13-1FFA-4980-B192-839B7AC54E2F}" type="parTrans" cxnId="{D6D1AE8C-E95A-41A8-8E6D-8360EF460E52}">
      <dgm:prSet/>
      <dgm:spPr/>
      <dgm:t>
        <a:bodyPr/>
        <a:lstStyle/>
        <a:p>
          <a:endParaRPr lang="en-US"/>
        </a:p>
      </dgm:t>
    </dgm:pt>
    <dgm:pt modelId="{3CB77AE3-E5D8-4223-BD87-BED49402FD94}" type="sibTrans" cxnId="{D6D1AE8C-E95A-41A8-8E6D-8360EF460E52}">
      <dgm:prSet/>
      <dgm:spPr/>
      <dgm:t>
        <a:bodyPr/>
        <a:lstStyle/>
        <a:p>
          <a:endParaRPr lang="en-US"/>
        </a:p>
      </dgm:t>
    </dgm:pt>
    <dgm:pt modelId="{897198EB-6D59-4615-AE38-F846AB1C9760}" type="pres">
      <dgm:prSet presAssocID="{3329B2C7-C0A3-430C-92BE-FB762DE2FAB0}" presName="linear" presStyleCnt="0">
        <dgm:presLayoutVars>
          <dgm:animLvl val="lvl"/>
          <dgm:resizeHandles val="exact"/>
        </dgm:presLayoutVars>
      </dgm:prSet>
      <dgm:spPr/>
      <dgm:t>
        <a:bodyPr/>
        <a:lstStyle/>
        <a:p>
          <a:endParaRPr lang="en-US"/>
        </a:p>
      </dgm:t>
    </dgm:pt>
    <dgm:pt modelId="{8FA64D61-29BB-4633-B074-E5922AE339C7}" type="pres">
      <dgm:prSet presAssocID="{71CA4E7E-8F4C-4CDD-9541-EAFA04B7D90A}" presName="parentText" presStyleLbl="node1" presStyleIdx="0" presStyleCnt="13">
        <dgm:presLayoutVars>
          <dgm:chMax val="0"/>
          <dgm:bulletEnabled val="1"/>
        </dgm:presLayoutVars>
      </dgm:prSet>
      <dgm:spPr/>
      <dgm:t>
        <a:bodyPr/>
        <a:lstStyle/>
        <a:p>
          <a:endParaRPr lang="en-US"/>
        </a:p>
      </dgm:t>
    </dgm:pt>
    <dgm:pt modelId="{0AEECBEF-FA64-4897-9121-20C3E04A64C2}" type="pres">
      <dgm:prSet presAssocID="{52E72AF2-6971-4B2C-AB8F-D1F1C12AD9B9}" presName="spacer" presStyleCnt="0"/>
      <dgm:spPr/>
    </dgm:pt>
    <dgm:pt modelId="{D31E2509-90E2-41C7-985C-D7682AD01DC3}" type="pres">
      <dgm:prSet presAssocID="{55202039-9D33-486F-A855-0C31C9E92DAE}" presName="parentText" presStyleLbl="node1" presStyleIdx="1" presStyleCnt="13">
        <dgm:presLayoutVars>
          <dgm:chMax val="0"/>
          <dgm:bulletEnabled val="1"/>
        </dgm:presLayoutVars>
      </dgm:prSet>
      <dgm:spPr/>
      <dgm:t>
        <a:bodyPr/>
        <a:lstStyle/>
        <a:p>
          <a:endParaRPr lang="en-US"/>
        </a:p>
      </dgm:t>
    </dgm:pt>
    <dgm:pt modelId="{A87D5A54-87F7-4A5D-9905-D5C7CBEB92A2}" type="pres">
      <dgm:prSet presAssocID="{54268B15-2E9C-4825-9CF9-CC52FA2E5BE8}" presName="spacer" presStyleCnt="0"/>
      <dgm:spPr/>
    </dgm:pt>
    <dgm:pt modelId="{F2F7E019-3868-4B7B-9C52-A75986F2368A}" type="pres">
      <dgm:prSet presAssocID="{EB7C68B2-2C12-4C07-9F74-23D993513BAF}" presName="parentText" presStyleLbl="node1" presStyleIdx="2" presStyleCnt="13">
        <dgm:presLayoutVars>
          <dgm:chMax val="0"/>
          <dgm:bulletEnabled val="1"/>
        </dgm:presLayoutVars>
      </dgm:prSet>
      <dgm:spPr/>
      <dgm:t>
        <a:bodyPr/>
        <a:lstStyle/>
        <a:p>
          <a:endParaRPr lang="en-US"/>
        </a:p>
      </dgm:t>
    </dgm:pt>
    <dgm:pt modelId="{0ACD9767-60F6-4073-BBE8-546990BB3C53}" type="pres">
      <dgm:prSet presAssocID="{E0E37752-3793-4479-96A2-C94B8EB6413B}" presName="spacer" presStyleCnt="0"/>
      <dgm:spPr/>
    </dgm:pt>
    <dgm:pt modelId="{2C968CD9-E3D3-415F-9312-76B5586B35E5}" type="pres">
      <dgm:prSet presAssocID="{46A847B2-DDF8-4224-B095-EBA39052257A}" presName="parentText" presStyleLbl="node1" presStyleIdx="3" presStyleCnt="13">
        <dgm:presLayoutVars>
          <dgm:chMax val="0"/>
          <dgm:bulletEnabled val="1"/>
        </dgm:presLayoutVars>
      </dgm:prSet>
      <dgm:spPr/>
      <dgm:t>
        <a:bodyPr/>
        <a:lstStyle/>
        <a:p>
          <a:endParaRPr lang="en-US"/>
        </a:p>
      </dgm:t>
    </dgm:pt>
    <dgm:pt modelId="{B966FA6D-9535-4D96-99E1-A45AEA305E22}" type="pres">
      <dgm:prSet presAssocID="{6ADD87EB-8F89-4B0D-AFA2-C9C066DAA37E}" presName="spacer" presStyleCnt="0"/>
      <dgm:spPr/>
    </dgm:pt>
    <dgm:pt modelId="{BF5EC140-D0BA-46FD-AC58-7796432E16CD}" type="pres">
      <dgm:prSet presAssocID="{A0FDF0B0-AF78-4924-BA34-93E66239978F}" presName="parentText" presStyleLbl="node1" presStyleIdx="4" presStyleCnt="13">
        <dgm:presLayoutVars>
          <dgm:chMax val="0"/>
          <dgm:bulletEnabled val="1"/>
        </dgm:presLayoutVars>
      </dgm:prSet>
      <dgm:spPr/>
      <dgm:t>
        <a:bodyPr/>
        <a:lstStyle/>
        <a:p>
          <a:endParaRPr lang="en-US"/>
        </a:p>
      </dgm:t>
    </dgm:pt>
    <dgm:pt modelId="{141C8A9E-9A6F-4C31-92E8-676E0F870ADB}" type="pres">
      <dgm:prSet presAssocID="{A2400B22-E36C-4F62-A8F9-C43699D2A658}" presName="spacer" presStyleCnt="0"/>
      <dgm:spPr/>
    </dgm:pt>
    <dgm:pt modelId="{BBF69EA2-3903-4904-A15F-9B056FF68C2A}" type="pres">
      <dgm:prSet presAssocID="{9513E48D-B823-4ADB-86FE-11526AD80CEC}" presName="parentText" presStyleLbl="node1" presStyleIdx="5" presStyleCnt="13">
        <dgm:presLayoutVars>
          <dgm:chMax val="0"/>
          <dgm:bulletEnabled val="1"/>
        </dgm:presLayoutVars>
      </dgm:prSet>
      <dgm:spPr/>
      <dgm:t>
        <a:bodyPr/>
        <a:lstStyle/>
        <a:p>
          <a:endParaRPr lang="en-US"/>
        </a:p>
      </dgm:t>
    </dgm:pt>
    <dgm:pt modelId="{4E093790-C1C9-416F-BF68-0D06FF7E9A66}" type="pres">
      <dgm:prSet presAssocID="{2E5F1242-9E97-497E-8AC0-5A5C95E73582}" presName="spacer" presStyleCnt="0"/>
      <dgm:spPr/>
    </dgm:pt>
    <dgm:pt modelId="{9C41DC7E-2374-4423-852D-3579A08AC293}" type="pres">
      <dgm:prSet presAssocID="{2AC6CECA-F162-48ED-8485-7CFF6B09E915}" presName="parentText" presStyleLbl="node1" presStyleIdx="6" presStyleCnt="13">
        <dgm:presLayoutVars>
          <dgm:chMax val="0"/>
          <dgm:bulletEnabled val="1"/>
        </dgm:presLayoutVars>
      </dgm:prSet>
      <dgm:spPr/>
      <dgm:t>
        <a:bodyPr/>
        <a:lstStyle/>
        <a:p>
          <a:endParaRPr lang="en-US"/>
        </a:p>
      </dgm:t>
    </dgm:pt>
    <dgm:pt modelId="{EC243696-B41F-4EA9-8BC3-584CB97DFFA0}" type="pres">
      <dgm:prSet presAssocID="{C9622CD1-3B37-4B9B-A686-96F9C27BF1D5}" presName="spacer" presStyleCnt="0"/>
      <dgm:spPr/>
    </dgm:pt>
    <dgm:pt modelId="{5CBF58D5-BDA8-41A4-8D3A-6200D1B0FC5F}" type="pres">
      <dgm:prSet presAssocID="{F1D08571-4E30-445F-BC2B-3F6F5066B071}" presName="parentText" presStyleLbl="node1" presStyleIdx="7" presStyleCnt="13">
        <dgm:presLayoutVars>
          <dgm:chMax val="0"/>
          <dgm:bulletEnabled val="1"/>
        </dgm:presLayoutVars>
      </dgm:prSet>
      <dgm:spPr/>
      <dgm:t>
        <a:bodyPr/>
        <a:lstStyle/>
        <a:p>
          <a:endParaRPr lang="en-US"/>
        </a:p>
      </dgm:t>
    </dgm:pt>
    <dgm:pt modelId="{48D4E23C-BD36-41F5-B263-2B4E0CA7FA6E}" type="pres">
      <dgm:prSet presAssocID="{BEDB8FCB-876D-4E4D-BD59-31AAC4BB507C}" presName="spacer" presStyleCnt="0"/>
      <dgm:spPr/>
    </dgm:pt>
    <dgm:pt modelId="{988F723E-4CAD-4F1A-BFCB-652BC51A76A1}" type="pres">
      <dgm:prSet presAssocID="{B24DBE97-2642-4B16-B4A9-65E8BFC6CE91}" presName="parentText" presStyleLbl="node1" presStyleIdx="8" presStyleCnt="13">
        <dgm:presLayoutVars>
          <dgm:chMax val="0"/>
          <dgm:bulletEnabled val="1"/>
        </dgm:presLayoutVars>
      </dgm:prSet>
      <dgm:spPr/>
      <dgm:t>
        <a:bodyPr/>
        <a:lstStyle/>
        <a:p>
          <a:endParaRPr lang="en-US"/>
        </a:p>
      </dgm:t>
    </dgm:pt>
    <dgm:pt modelId="{3FCFD472-13E7-40FB-99BE-A32E29130F90}" type="pres">
      <dgm:prSet presAssocID="{81D04E54-3FEC-4DB1-B470-1F9387367DC9}" presName="spacer" presStyleCnt="0"/>
      <dgm:spPr/>
    </dgm:pt>
    <dgm:pt modelId="{5EB360C2-5E39-43C2-818F-60E81A47C6D0}" type="pres">
      <dgm:prSet presAssocID="{36698AD8-00C9-46FD-BD60-D3C3FA49CB98}" presName="parentText" presStyleLbl="node1" presStyleIdx="9" presStyleCnt="13">
        <dgm:presLayoutVars>
          <dgm:chMax val="0"/>
          <dgm:bulletEnabled val="1"/>
        </dgm:presLayoutVars>
      </dgm:prSet>
      <dgm:spPr/>
      <dgm:t>
        <a:bodyPr/>
        <a:lstStyle/>
        <a:p>
          <a:endParaRPr lang="en-US"/>
        </a:p>
      </dgm:t>
    </dgm:pt>
    <dgm:pt modelId="{99EA76BC-0CD3-45A2-BF4D-784DF8D331FD}" type="pres">
      <dgm:prSet presAssocID="{629ED2CA-0D15-4D2E-A51E-A58A9C5B82C2}" presName="spacer" presStyleCnt="0"/>
      <dgm:spPr/>
    </dgm:pt>
    <dgm:pt modelId="{E42E23E1-4A9F-47B2-9785-BE1906F69D88}" type="pres">
      <dgm:prSet presAssocID="{62DF6DCE-3B7C-4F3C-B1ED-F338347F6D7F}" presName="parentText" presStyleLbl="node1" presStyleIdx="10" presStyleCnt="13">
        <dgm:presLayoutVars>
          <dgm:chMax val="0"/>
          <dgm:bulletEnabled val="1"/>
        </dgm:presLayoutVars>
      </dgm:prSet>
      <dgm:spPr/>
      <dgm:t>
        <a:bodyPr/>
        <a:lstStyle/>
        <a:p>
          <a:endParaRPr lang="en-US"/>
        </a:p>
      </dgm:t>
    </dgm:pt>
    <dgm:pt modelId="{36EBA680-E1B1-493D-9937-6777397005A8}" type="pres">
      <dgm:prSet presAssocID="{EAF7C99A-7C29-4F00-A02E-56F727ABE141}" presName="spacer" presStyleCnt="0"/>
      <dgm:spPr/>
    </dgm:pt>
    <dgm:pt modelId="{D0108F35-F73F-48FA-9972-D0A45F1D660F}" type="pres">
      <dgm:prSet presAssocID="{214EF336-A031-4BFE-A20A-ACBF1DAE6D41}" presName="parentText" presStyleLbl="node1" presStyleIdx="11" presStyleCnt="13">
        <dgm:presLayoutVars>
          <dgm:chMax val="0"/>
          <dgm:bulletEnabled val="1"/>
        </dgm:presLayoutVars>
      </dgm:prSet>
      <dgm:spPr/>
      <dgm:t>
        <a:bodyPr/>
        <a:lstStyle/>
        <a:p>
          <a:endParaRPr lang="en-US"/>
        </a:p>
      </dgm:t>
    </dgm:pt>
    <dgm:pt modelId="{56E78D01-467E-479E-947C-50FF2B54D044}" type="pres">
      <dgm:prSet presAssocID="{7426A5E5-E2ED-483F-82AC-2A135201E70D}" presName="spacer" presStyleCnt="0"/>
      <dgm:spPr/>
    </dgm:pt>
    <dgm:pt modelId="{060319C8-EF3F-4A41-AD38-57F3E5809E2C}" type="pres">
      <dgm:prSet presAssocID="{0615AA19-6AB1-4667-84BD-6D627F857295}" presName="parentText" presStyleLbl="node1" presStyleIdx="12" presStyleCnt="13">
        <dgm:presLayoutVars>
          <dgm:chMax val="0"/>
          <dgm:bulletEnabled val="1"/>
        </dgm:presLayoutVars>
      </dgm:prSet>
      <dgm:spPr/>
      <dgm:t>
        <a:bodyPr/>
        <a:lstStyle/>
        <a:p>
          <a:endParaRPr lang="en-US"/>
        </a:p>
      </dgm:t>
    </dgm:pt>
  </dgm:ptLst>
  <dgm:cxnLst>
    <dgm:cxn modelId="{8A418552-5E29-42B7-A686-D833C95CEB99}" srcId="{3329B2C7-C0A3-430C-92BE-FB762DE2FAB0}" destId="{9513E48D-B823-4ADB-86FE-11526AD80CEC}" srcOrd="5" destOrd="0" parTransId="{41FFC0AB-F24F-43B6-B141-7DCB6A4F6AF3}" sibTransId="{2E5F1242-9E97-497E-8AC0-5A5C95E73582}"/>
    <dgm:cxn modelId="{2B8321F8-B9AC-42AE-B091-DE7E347BCE1A}" srcId="{3329B2C7-C0A3-430C-92BE-FB762DE2FAB0}" destId="{A0FDF0B0-AF78-4924-BA34-93E66239978F}" srcOrd="4" destOrd="0" parTransId="{FFA297C7-49AD-4CC5-8A3D-28BBB2CC7A23}" sibTransId="{A2400B22-E36C-4F62-A8F9-C43699D2A658}"/>
    <dgm:cxn modelId="{E3FFD58B-ECF6-463F-AF49-F33FE320BFEF}" srcId="{3329B2C7-C0A3-430C-92BE-FB762DE2FAB0}" destId="{55202039-9D33-486F-A855-0C31C9E92DAE}" srcOrd="1" destOrd="0" parTransId="{4FA96E2E-06D8-4B6B-A871-D31DB6A008BC}" sibTransId="{54268B15-2E9C-4825-9CF9-CC52FA2E5BE8}"/>
    <dgm:cxn modelId="{9CC0BCF2-8DE9-431F-858D-EB6B69A82CC7}" type="presOf" srcId="{F1D08571-4E30-445F-BC2B-3F6F5066B071}" destId="{5CBF58D5-BDA8-41A4-8D3A-6200D1B0FC5F}" srcOrd="0" destOrd="0" presId="urn:microsoft.com/office/officeart/2005/8/layout/vList2"/>
    <dgm:cxn modelId="{B31C1CD4-A244-4366-ABCC-47212F587123}" srcId="{3329B2C7-C0A3-430C-92BE-FB762DE2FAB0}" destId="{71CA4E7E-8F4C-4CDD-9541-EAFA04B7D90A}" srcOrd="0" destOrd="0" parTransId="{24BC7EE9-1A57-4407-9B47-BEF55351D513}" sibTransId="{52E72AF2-6971-4B2C-AB8F-D1F1C12AD9B9}"/>
    <dgm:cxn modelId="{D6D1AE8C-E95A-41A8-8E6D-8360EF460E52}" srcId="{3329B2C7-C0A3-430C-92BE-FB762DE2FAB0}" destId="{0615AA19-6AB1-4667-84BD-6D627F857295}" srcOrd="12" destOrd="0" parTransId="{A2A42D13-1FFA-4980-B192-839B7AC54E2F}" sibTransId="{3CB77AE3-E5D8-4223-BD87-BED49402FD94}"/>
    <dgm:cxn modelId="{2F70E008-3BAA-4E3A-9706-DA1D743395BF}" srcId="{3329B2C7-C0A3-430C-92BE-FB762DE2FAB0}" destId="{46A847B2-DDF8-4224-B095-EBA39052257A}" srcOrd="3" destOrd="0" parTransId="{3D1AD54B-41BB-4B29-AE77-965CB0F96E9E}" sibTransId="{6ADD87EB-8F89-4B0D-AFA2-C9C066DAA37E}"/>
    <dgm:cxn modelId="{D81B028F-9684-4E33-8965-AC72233D0E32}" type="presOf" srcId="{214EF336-A031-4BFE-A20A-ACBF1DAE6D41}" destId="{D0108F35-F73F-48FA-9972-D0A45F1D660F}" srcOrd="0" destOrd="0" presId="urn:microsoft.com/office/officeart/2005/8/layout/vList2"/>
    <dgm:cxn modelId="{CAFF7D86-367C-4C14-AD13-3E47EBEFD67B}" type="presOf" srcId="{36698AD8-00C9-46FD-BD60-D3C3FA49CB98}" destId="{5EB360C2-5E39-43C2-818F-60E81A47C6D0}" srcOrd="0" destOrd="0" presId="urn:microsoft.com/office/officeart/2005/8/layout/vList2"/>
    <dgm:cxn modelId="{02C46965-B414-4FF6-8A1B-7C469D1F22B9}" type="presOf" srcId="{EB7C68B2-2C12-4C07-9F74-23D993513BAF}" destId="{F2F7E019-3868-4B7B-9C52-A75986F2368A}" srcOrd="0" destOrd="0" presId="urn:microsoft.com/office/officeart/2005/8/layout/vList2"/>
    <dgm:cxn modelId="{C9ED68B4-E8B7-4ED8-ADE8-0FCF255023D8}" srcId="{3329B2C7-C0A3-430C-92BE-FB762DE2FAB0}" destId="{F1D08571-4E30-445F-BC2B-3F6F5066B071}" srcOrd="7" destOrd="0" parTransId="{56A6BCEA-7D71-4ADE-BA96-A6412607FC44}" sibTransId="{BEDB8FCB-876D-4E4D-BD59-31AAC4BB507C}"/>
    <dgm:cxn modelId="{92F0C86A-DADF-4191-B94D-5399217CBCC0}" srcId="{3329B2C7-C0A3-430C-92BE-FB762DE2FAB0}" destId="{EB7C68B2-2C12-4C07-9F74-23D993513BAF}" srcOrd="2" destOrd="0" parTransId="{A4C0AA39-781F-4136-8C99-E1BB412B0D04}" sibTransId="{E0E37752-3793-4479-96A2-C94B8EB6413B}"/>
    <dgm:cxn modelId="{76426403-5206-4251-B3DE-4BA108BBC49E}" srcId="{3329B2C7-C0A3-430C-92BE-FB762DE2FAB0}" destId="{214EF336-A031-4BFE-A20A-ACBF1DAE6D41}" srcOrd="11" destOrd="0" parTransId="{E3571DE1-8419-43BA-90A5-2AB7D87D5D65}" sibTransId="{7426A5E5-E2ED-483F-82AC-2A135201E70D}"/>
    <dgm:cxn modelId="{5B3683AE-A3C1-4688-80DA-ED4E68237B71}" srcId="{3329B2C7-C0A3-430C-92BE-FB762DE2FAB0}" destId="{B24DBE97-2642-4B16-B4A9-65E8BFC6CE91}" srcOrd="8" destOrd="0" parTransId="{D02D7BB5-8CAA-4C7A-800E-E499B0FA1A41}" sibTransId="{81D04E54-3FEC-4DB1-B470-1F9387367DC9}"/>
    <dgm:cxn modelId="{6ED8EC2E-3C54-4ED7-B13D-2E3F81168F70}" type="presOf" srcId="{62DF6DCE-3B7C-4F3C-B1ED-F338347F6D7F}" destId="{E42E23E1-4A9F-47B2-9785-BE1906F69D88}" srcOrd="0" destOrd="0" presId="urn:microsoft.com/office/officeart/2005/8/layout/vList2"/>
    <dgm:cxn modelId="{0B8432B5-E6F7-45F6-8510-0AFA45F4C571}" type="presOf" srcId="{B24DBE97-2642-4B16-B4A9-65E8BFC6CE91}" destId="{988F723E-4CAD-4F1A-BFCB-652BC51A76A1}" srcOrd="0" destOrd="0" presId="urn:microsoft.com/office/officeart/2005/8/layout/vList2"/>
    <dgm:cxn modelId="{C13F771F-56C0-48F2-B990-4EFED3A9567A}" type="presOf" srcId="{2AC6CECA-F162-48ED-8485-7CFF6B09E915}" destId="{9C41DC7E-2374-4423-852D-3579A08AC293}" srcOrd="0" destOrd="0" presId="urn:microsoft.com/office/officeart/2005/8/layout/vList2"/>
    <dgm:cxn modelId="{97ED2FF8-A766-4CF5-9462-3C9ACD5CEF2F}" type="presOf" srcId="{46A847B2-DDF8-4224-B095-EBA39052257A}" destId="{2C968CD9-E3D3-415F-9312-76B5586B35E5}" srcOrd="0" destOrd="0" presId="urn:microsoft.com/office/officeart/2005/8/layout/vList2"/>
    <dgm:cxn modelId="{73BFEA78-7E7C-47EB-996F-0884D3FEB22E}" type="presOf" srcId="{55202039-9D33-486F-A855-0C31C9E92DAE}" destId="{D31E2509-90E2-41C7-985C-D7682AD01DC3}" srcOrd="0" destOrd="0" presId="urn:microsoft.com/office/officeart/2005/8/layout/vList2"/>
    <dgm:cxn modelId="{A4917B1D-87FF-4540-9F03-E58DB174AF99}" srcId="{3329B2C7-C0A3-430C-92BE-FB762DE2FAB0}" destId="{62DF6DCE-3B7C-4F3C-B1ED-F338347F6D7F}" srcOrd="10" destOrd="0" parTransId="{07DE55D4-B068-4E95-9C52-4D5B056B5D02}" sibTransId="{EAF7C99A-7C29-4F00-A02E-56F727ABE141}"/>
    <dgm:cxn modelId="{6900A767-5214-4B79-8570-A15EC7D3B1CD}" type="presOf" srcId="{71CA4E7E-8F4C-4CDD-9541-EAFA04B7D90A}" destId="{8FA64D61-29BB-4633-B074-E5922AE339C7}" srcOrd="0" destOrd="0" presId="urn:microsoft.com/office/officeart/2005/8/layout/vList2"/>
    <dgm:cxn modelId="{3392F521-2AA3-49C8-9816-C44BD2468565}" type="presOf" srcId="{0615AA19-6AB1-4667-84BD-6D627F857295}" destId="{060319C8-EF3F-4A41-AD38-57F3E5809E2C}" srcOrd="0" destOrd="0" presId="urn:microsoft.com/office/officeart/2005/8/layout/vList2"/>
    <dgm:cxn modelId="{CF538CE0-F445-4875-A9AD-EDA1E06D2029}" type="presOf" srcId="{9513E48D-B823-4ADB-86FE-11526AD80CEC}" destId="{BBF69EA2-3903-4904-A15F-9B056FF68C2A}" srcOrd="0" destOrd="0" presId="urn:microsoft.com/office/officeart/2005/8/layout/vList2"/>
    <dgm:cxn modelId="{264F014F-BDB0-4701-8EA5-E66EAC51D7B6}" srcId="{3329B2C7-C0A3-430C-92BE-FB762DE2FAB0}" destId="{36698AD8-00C9-46FD-BD60-D3C3FA49CB98}" srcOrd="9" destOrd="0" parTransId="{D5833377-C891-4EF5-B793-A2268C0B1BA5}" sibTransId="{629ED2CA-0D15-4D2E-A51E-A58A9C5B82C2}"/>
    <dgm:cxn modelId="{2B9E4D77-31E4-43CB-AA3F-8EA71C05E899}" srcId="{3329B2C7-C0A3-430C-92BE-FB762DE2FAB0}" destId="{2AC6CECA-F162-48ED-8485-7CFF6B09E915}" srcOrd="6" destOrd="0" parTransId="{37C176FB-0F0B-43F3-B9C3-34C8A548E668}" sibTransId="{C9622CD1-3B37-4B9B-A686-96F9C27BF1D5}"/>
    <dgm:cxn modelId="{74848807-9B21-4002-926C-32596B5A6D91}" type="presOf" srcId="{3329B2C7-C0A3-430C-92BE-FB762DE2FAB0}" destId="{897198EB-6D59-4615-AE38-F846AB1C9760}" srcOrd="0" destOrd="0" presId="urn:microsoft.com/office/officeart/2005/8/layout/vList2"/>
    <dgm:cxn modelId="{F4B298E7-A720-4753-B6F2-63D9B693AF28}" type="presOf" srcId="{A0FDF0B0-AF78-4924-BA34-93E66239978F}" destId="{BF5EC140-D0BA-46FD-AC58-7796432E16CD}" srcOrd="0" destOrd="0" presId="urn:microsoft.com/office/officeart/2005/8/layout/vList2"/>
    <dgm:cxn modelId="{26AF023E-8011-453D-8156-AA107F4AD3C6}" type="presParOf" srcId="{897198EB-6D59-4615-AE38-F846AB1C9760}" destId="{8FA64D61-29BB-4633-B074-E5922AE339C7}" srcOrd="0" destOrd="0" presId="urn:microsoft.com/office/officeart/2005/8/layout/vList2"/>
    <dgm:cxn modelId="{A51D6D04-4D3E-4494-845B-FD27DDAB2148}" type="presParOf" srcId="{897198EB-6D59-4615-AE38-F846AB1C9760}" destId="{0AEECBEF-FA64-4897-9121-20C3E04A64C2}" srcOrd="1" destOrd="0" presId="urn:microsoft.com/office/officeart/2005/8/layout/vList2"/>
    <dgm:cxn modelId="{C483B63A-9F74-4816-A893-342A88BC7619}" type="presParOf" srcId="{897198EB-6D59-4615-AE38-F846AB1C9760}" destId="{D31E2509-90E2-41C7-985C-D7682AD01DC3}" srcOrd="2" destOrd="0" presId="urn:microsoft.com/office/officeart/2005/8/layout/vList2"/>
    <dgm:cxn modelId="{2C17AFED-7F75-48C1-A8BF-ECB138334ED4}" type="presParOf" srcId="{897198EB-6D59-4615-AE38-F846AB1C9760}" destId="{A87D5A54-87F7-4A5D-9905-D5C7CBEB92A2}" srcOrd="3" destOrd="0" presId="urn:microsoft.com/office/officeart/2005/8/layout/vList2"/>
    <dgm:cxn modelId="{0F18D521-0296-4D36-AE4A-8611ADDD77B0}" type="presParOf" srcId="{897198EB-6D59-4615-AE38-F846AB1C9760}" destId="{F2F7E019-3868-4B7B-9C52-A75986F2368A}" srcOrd="4" destOrd="0" presId="urn:microsoft.com/office/officeart/2005/8/layout/vList2"/>
    <dgm:cxn modelId="{60EAC90B-2C0E-479D-9EF8-BB8205E828DC}" type="presParOf" srcId="{897198EB-6D59-4615-AE38-F846AB1C9760}" destId="{0ACD9767-60F6-4073-BBE8-546990BB3C53}" srcOrd="5" destOrd="0" presId="urn:microsoft.com/office/officeart/2005/8/layout/vList2"/>
    <dgm:cxn modelId="{E535881B-298C-4524-9531-5247EE817200}" type="presParOf" srcId="{897198EB-6D59-4615-AE38-F846AB1C9760}" destId="{2C968CD9-E3D3-415F-9312-76B5586B35E5}" srcOrd="6" destOrd="0" presId="urn:microsoft.com/office/officeart/2005/8/layout/vList2"/>
    <dgm:cxn modelId="{9FD3852D-0EE4-4755-A9A5-B7FD15BA8885}" type="presParOf" srcId="{897198EB-6D59-4615-AE38-F846AB1C9760}" destId="{B966FA6D-9535-4D96-99E1-A45AEA305E22}" srcOrd="7" destOrd="0" presId="urn:microsoft.com/office/officeart/2005/8/layout/vList2"/>
    <dgm:cxn modelId="{2607F478-0DBE-45A0-B7AD-AB100109E445}" type="presParOf" srcId="{897198EB-6D59-4615-AE38-F846AB1C9760}" destId="{BF5EC140-D0BA-46FD-AC58-7796432E16CD}" srcOrd="8" destOrd="0" presId="urn:microsoft.com/office/officeart/2005/8/layout/vList2"/>
    <dgm:cxn modelId="{BA122FE0-AE4B-4DC1-8096-50A0543F747D}" type="presParOf" srcId="{897198EB-6D59-4615-AE38-F846AB1C9760}" destId="{141C8A9E-9A6F-4C31-92E8-676E0F870ADB}" srcOrd="9" destOrd="0" presId="urn:microsoft.com/office/officeart/2005/8/layout/vList2"/>
    <dgm:cxn modelId="{5AFE7FAB-FC0B-48D2-B029-A5F6F512E57C}" type="presParOf" srcId="{897198EB-6D59-4615-AE38-F846AB1C9760}" destId="{BBF69EA2-3903-4904-A15F-9B056FF68C2A}" srcOrd="10" destOrd="0" presId="urn:microsoft.com/office/officeart/2005/8/layout/vList2"/>
    <dgm:cxn modelId="{4DDE184F-4F08-44C8-B8BA-CAC0AA26DCC1}" type="presParOf" srcId="{897198EB-6D59-4615-AE38-F846AB1C9760}" destId="{4E093790-C1C9-416F-BF68-0D06FF7E9A66}" srcOrd="11" destOrd="0" presId="urn:microsoft.com/office/officeart/2005/8/layout/vList2"/>
    <dgm:cxn modelId="{0B710017-951C-47D2-863E-AB01454E43BA}" type="presParOf" srcId="{897198EB-6D59-4615-AE38-F846AB1C9760}" destId="{9C41DC7E-2374-4423-852D-3579A08AC293}" srcOrd="12" destOrd="0" presId="urn:microsoft.com/office/officeart/2005/8/layout/vList2"/>
    <dgm:cxn modelId="{76B1A47C-4DBE-47A8-85ED-E9444A47F5DA}" type="presParOf" srcId="{897198EB-6D59-4615-AE38-F846AB1C9760}" destId="{EC243696-B41F-4EA9-8BC3-584CB97DFFA0}" srcOrd="13" destOrd="0" presId="urn:microsoft.com/office/officeart/2005/8/layout/vList2"/>
    <dgm:cxn modelId="{CE695822-4AA2-4660-B222-63FC97C2DF8A}" type="presParOf" srcId="{897198EB-6D59-4615-AE38-F846AB1C9760}" destId="{5CBF58D5-BDA8-41A4-8D3A-6200D1B0FC5F}" srcOrd="14" destOrd="0" presId="urn:microsoft.com/office/officeart/2005/8/layout/vList2"/>
    <dgm:cxn modelId="{ABDC6893-EDCF-4C0F-900B-A3837E03B526}" type="presParOf" srcId="{897198EB-6D59-4615-AE38-F846AB1C9760}" destId="{48D4E23C-BD36-41F5-B263-2B4E0CA7FA6E}" srcOrd="15" destOrd="0" presId="urn:microsoft.com/office/officeart/2005/8/layout/vList2"/>
    <dgm:cxn modelId="{422CFD0E-6A65-4F37-94DC-21247873396B}" type="presParOf" srcId="{897198EB-6D59-4615-AE38-F846AB1C9760}" destId="{988F723E-4CAD-4F1A-BFCB-652BC51A76A1}" srcOrd="16" destOrd="0" presId="urn:microsoft.com/office/officeart/2005/8/layout/vList2"/>
    <dgm:cxn modelId="{B7EC06C6-D32E-4C9D-B1AE-2F423FC26551}" type="presParOf" srcId="{897198EB-6D59-4615-AE38-F846AB1C9760}" destId="{3FCFD472-13E7-40FB-99BE-A32E29130F90}" srcOrd="17" destOrd="0" presId="urn:microsoft.com/office/officeart/2005/8/layout/vList2"/>
    <dgm:cxn modelId="{633ADF90-69CF-4038-80EE-813AA7BF0171}" type="presParOf" srcId="{897198EB-6D59-4615-AE38-F846AB1C9760}" destId="{5EB360C2-5E39-43C2-818F-60E81A47C6D0}" srcOrd="18" destOrd="0" presId="urn:microsoft.com/office/officeart/2005/8/layout/vList2"/>
    <dgm:cxn modelId="{0499A923-FC47-4F78-81B0-2077A81DD91B}" type="presParOf" srcId="{897198EB-6D59-4615-AE38-F846AB1C9760}" destId="{99EA76BC-0CD3-45A2-BF4D-784DF8D331FD}" srcOrd="19" destOrd="0" presId="urn:microsoft.com/office/officeart/2005/8/layout/vList2"/>
    <dgm:cxn modelId="{37BC0CE5-3A59-467A-AACA-616792945DEB}" type="presParOf" srcId="{897198EB-6D59-4615-AE38-F846AB1C9760}" destId="{E42E23E1-4A9F-47B2-9785-BE1906F69D88}" srcOrd="20" destOrd="0" presId="urn:microsoft.com/office/officeart/2005/8/layout/vList2"/>
    <dgm:cxn modelId="{373D64C0-7DBF-4A94-830F-CF80DF8D9553}" type="presParOf" srcId="{897198EB-6D59-4615-AE38-F846AB1C9760}" destId="{36EBA680-E1B1-493D-9937-6777397005A8}" srcOrd="21" destOrd="0" presId="urn:microsoft.com/office/officeart/2005/8/layout/vList2"/>
    <dgm:cxn modelId="{D6507932-42E0-4515-BCDB-00A950B9F6C4}" type="presParOf" srcId="{897198EB-6D59-4615-AE38-F846AB1C9760}" destId="{D0108F35-F73F-48FA-9972-D0A45F1D660F}" srcOrd="22" destOrd="0" presId="urn:microsoft.com/office/officeart/2005/8/layout/vList2"/>
    <dgm:cxn modelId="{052B2F3C-1501-4C23-884B-B3C8CEA83BAA}" type="presParOf" srcId="{897198EB-6D59-4615-AE38-F846AB1C9760}" destId="{56E78D01-467E-479E-947C-50FF2B54D044}" srcOrd="23" destOrd="0" presId="urn:microsoft.com/office/officeart/2005/8/layout/vList2"/>
    <dgm:cxn modelId="{730D2842-3B43-4A83-9A51-DED8DD9FE85E}" type="presParOf" srcId="{897198EB-6D59-4615-AE38-F846AB1C9760}" destId="{060319C8-EF3F-4A41-AD38-57F3E5809E2C}" srcOrd="2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F4490108-325C-4A76-A986-AC58C45F75D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E9B20AF-4ED8-4D8D-A0C8-4BCE1769358F}">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400" dirty="0" smtClean="0">
              <a:latin typeface="Book Antiqua" pitchFamily="18" charset="0"/>
            </a:rPr>
            <a:t>A2) </a:t>
          </a:r>
          <a:r>
            <a:rPr lang="en-US" sz="2400" dirty="0" err="1" smtClean="0">
              <a:latin typeface="Book Antiqua" pitchFamily="18" charset="0"/>
            </a:rPr>
            <a:t>charasteristic</a:t>
          </a:r>
          <a:r>
            <a:rPr lang="en-US" sz="2400" dirty="0" smtClean="0">
              <a:latin typeface="Book Antiqua" pitchFamily="18" charset="0"/>
            </a:rPr>
            <a:t> of a good test</a:t>
          </a:r>
          <a:endParaRPr lang="tr-TR" sz="2400" dirty="0">
            <a:latin typeface="Book Antiqua" pitchFamily="18" charset="0"/>
          </a:endParaRPr>
        </a:p>
      </dgm:t>
    </dgm:pt>
    <dgm:pt modelId="{C5EF61E7-15EE-421F-BDF9-A2E4D116E4EE}" type="parTrans" cxnId="{B9E2A49B-0E11-4E48-9DF6-8EEEC19B33F2}">
      <dgm:prSet/>
      <dgm:spPr/>
      <dgm:t>
        <a:bodyPr/>
        <a:lstStyle/>
        <a:p>
          <a:endParaRPr lang="en-US"/>
        </a:p>
      </dgm:t>
    </dgm:pt>
    <dgm:pt modelId="{768AD2F0-C9AB-41B5-8559-80667EC08092}" type="sibTrans" cxnId="{B9E2A49B-0E11-4E48-9DF6-8EEEC19B33F2}">
      <dgm:prSet/>
      <dgm:spPr/>
      <dgm:t>
        <a:bodyPr/>
        <a:lstStyle/>
        <a:p>
          <a:endParaRPr lang="en-US"/>
        </a:p>
      </dgm:t>
    </dgm:pt>
    <dgm:pt modelId="{2D55AF37-CC3B-422A-90E3-519D9DE5A8DA}">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dirty="0" smtClean="0">
              <a:latin typeface="Book Antiqua" pitchFamily="18" charset="0"/>
            </a:rPr>
            <a:t>Validity: </a:t>
          </a:r>
          <a:endParaRPr lang="tr-TR" sz="2400" dirty="0">
            <a:latin typeface="Book Antiqua" pitchFamily="18" charset="0"/>
          </a:endParaRPr>
        </a:p>
      </dgm:t>
    </dgm:pt>
    <dgm:pt modelId="{ABF73251-FE84-434D-8154-950E0B34E35E}" type="parTrans" cxnId="{128EC6E5-64D5-4D28-8DA2-AE5A56EF07EF}">
      <dgm:prSet/>
      <dgm:spPr/>
      <dgm:t>
        <a:bodyPr/>
        <a:lstStyle/>
        <a:p>
          <a:endParaRPr lang="en-US"/>
        </a:p>
      </dgm:t>
    </dgm:pt>
    <dgm:pt modelId="{76858D59-802D-47A7-8387-3D346DC479D1}" type="sibTrans" cxnId="{128EC6E5-64D5-4D28-8DA2-AE5A56EF07EF}">
      <dgm:prSet/>
      <dgm:spPr/>
      <dgm:t>
        <a:bodyPr/>
        <a:lstStyle/>
        <a:p>
          <a:endParaRPr lang="en-US"/>
        </a:p>
      </dgm:t>
    </dgm:pt>
    <dgm:pt modelId="{87B6C716-36C3-4134-87D5-87A0F98ECE19}">
      <dgm:prSet custT="1"/>
      <dgm:spPr/>
      <dgm:t>
        <a:bodyPr/>
        <a:lstStyle/>
        <a:p>
          <a:pPr rtl="0"/>
          <a:r>
            <a:rPr lang="en-US" sz="2400" dirty="0" smtClean="0">
              <a:latin typeface="Book Antiqua" pitchFamily="18" charset="0"/>
            </a:rPr>
            <a:t>Similar results to some other measures</a:t>
          </a:r>
          <a:endParaRPr lang="tr-TR" sz="2400" dirty="0">
            <a:latin typeface="Book Antiqua" pitchFamily="18" charset="0"/>
          </a:endParaRPr>
        </a:p>
      </dgm:t>
    </dgm:pt>
    <dgm:pt modelId="{EA1E6DDD-81B8-41BB-9747-7844BB3461CA}" type="parTrans" cxnId="{F89061EF-774B-4F50-A3FB-0375999A7E35}">
      <dgm:prSet/>
      <dgm:spPr/>
      <dgm:t>
        <a:bodyPr/>
        <a:lstStyle/>
        <a:p>
          <a:endParaRPr lang="en-US"/>
        </a:p>
      </dgm:t>
    </dgm:pt>
    <dgm:pt modelId="{5BF888F5-E24E-48F2-8983-36E6DBEEC1DB}" type="sibTrans" cxnId="{F89061EF-774B-4F50-A3FB-0375999A7E35}">
      <dgm:prSet/>
      <dgm:spPr/>
      <dgm:t>
        <a:bodyPr/>
        <a:lstStyle/>
        <a:p>
          <a:endParaRPr lang="en-US"/>
        </a:p>
      </dgm:t>
    </dgm:pt>
    <dgm:pt modelId="{0AC94D59-AD62-4C05-AA14-2678D8C425C2}">
      <dgm:prSet custT="1"/>
      <dgm:spPr/>
      <dgm:t>
        <a:bodyPr/>
        <a:lstStyle/>
        <a:p>
          <a:pPr rtl="0"/>
          <a:r>
            <a:rPr lang="en-US" sz="2400" dirty="0" smtClean="0">
              <a:latin typeface="Book Antiqua" pitchFamily="18" charset="0"/>
            </a:rPr>
            <a:t>Validity in the way its marked</a:t>
          </a:r>
          <a:endParaRPr lang="tr-TR" sz="2400" dirty="0">
            <a:latin typeface="Book Antiqua" pitchFamily="18" charset="0"/>
          </a:endParaRPr>
        </a:p>
      </dgm:t>
    </dgm:pt>
    <dgm:pt modelId="{D3D4DBC0-CE51-4F3B-91EE-329EF3CB0BB9}" type="parTrans" cxnId="{A825B029-48F2-4B1E-9915-F94F6EF0EA86}">
      <dgm:prSet/>
      <dgm:spPr/>
      <dgm:t>
        <a:bodyPr/>
        <a:lstStyle/>
        <a:p>
          <a:endParaRPr lang="en-US"/>
        </a:p>
      </dgm:t>
    </dgm:pt>
    <dgm:pt modelId="{35EAC2BB-4ABF-4C42-B7A0-2F54DB32F83E}" type="sibTrans" cxnId="{A825B029-48F2-4B1E-9915-F94F6EF0EA86}">
      <dgm:prSet/>
      <dgm:spPr/>
      <dgm:t>
        <a:bodyPr/>
        <a:lstStyle/>
        <a:p>
          <a:endParaRPr lang="en-US"/>
        </a:p>
      </dgm:t>
    </dgm:pt>
    <dgm:pt modelId="{ED2000DD-2668-43F5-BB76-9922C752D731}">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en-US" sz="2400" dirty="0" smtClean="0">
              <a:latin typeface="Book Antiqua" pitchFamily="18" charset="0"/>
            </a:rPr>
            <a:t>Face validity</a:t>
          </a:r>
          <a:endParaRPr lang="tr-TR" sz="2400" dirty="0">
            <a:latin typeface="Book Antiqua" pitchFamily="18" charset="0"/>
          </a:endParaRPr>
        </a:p>
      </dgm:t>
    </dgm:pt>
    <dgm:pt modelId="{F0E7867A-154C-4D45-B3B9-9C1B5E6FD2CF}" type="parTrans" cxnId="{85620E3F-488F-44B7-9282-6F2DCAD576C6}">
      <dgm:prSet/>
      <dgm:spPr/>
      <dgm:t>
        <a:bodyPr/>
        <a:lstStyle/>
        <a:p>
          <a:endParaRPr lang="en-US"/>
        </a:p>
      </dgm:t>
    </dgm:pt>
    <dgm:pt modelId="{5185AA2C-60DA-40CA-9551-953BF5ECB384}" type="sibTrans" cxnId="{85620E3F-488F-44B7-9282-6F2DCAD576C6}">
      <dgm:prSet/>
      <dgm:spPr/>
      <dgm:t>
        <a:bodyPr/>
        <a:lstStyle/>
        <a:p>
          <a:endParaRPr lang="en-US"/>
        </a:p>
      </dgm:t>
    </dgm:pt>
    <dgm:pt modelId="{CA32C2C6-B0F2-4C26-A394-36480F2B102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dirty="0" smtClean="0">
              <a:latin typeface="Book Antiqua" pitchFamily="18" charset="0"/>
            </a:rPr>
            <a:t>Reliability:</a:t>
          </a:r>
          <a:endParaRPr lang="tr-TR" sz="2400" dirty="0">
            <a:latin typeface="Book Antiqua" pitchFamily="18" charset="0"/>
          </a:endParaRPr>
        </a:p>
      </dgm:t>
    </dgm:pt>
    <dgm:pt modelId="{AFF4B738-D590-443E-8C98-35AED8C53D1E}" type="parTrans" cxnId="{4EF3B10E-7BA0-453D-B0C2-AF5011E66FEB}">
      <dgm:prSet/>
      <dgm:spPr/>
      <dgm:t>
        <a:bodyPr/>
        <a:lstStyle/>
        <a:p>
          <a:endParaRPr lang="en-US"/>
        </a:p>
      </dgm:t>
    </dgm:pt>
    <dgm:pt modelId="{A5252FFF-5D8F-4300-A9F2-B36DA852DE7F}" type="sibTrans" cxnId="{4EF3B10E-7BA0-453D-B0C2-AF5011E66FEB}">
      <dgm:prSet/>
      <dgm:spPr/>
      <dgm:t>
        <a:bodyPr/>
        <a:lstStyle/>
        <a:p>
          <a:endParaRPr lang="en-US"/>
        </a:p>
      </dgm:t>
    </dgm:pt>
    <dgm:pt modelId="{62DE174C-26DC-401F-B6D4-1F242EA902CB}">
      <dgm:prSet custT="1"/>
      <dgm:spPr/>
      <dgm:t>
        <a:bodyPr/>
        <a:lstStyle/>
        <a:p>
          <a:pPr rtl="0"/>
          <a:r>
            <a:rPr lang="en-US" sz="2400" dirty="0" smtClean="0">
              <a:latin typeface="Book Antiqua" pitchFamily="18" charset="0"/>
            </a:rPr>
            <a:t>Should give consistent results</a:t>
          </a:r>
          <a:endParaRPr lang="tr-TR" sz="2400" dirty="0">
            <a:latin typeface="Book Antiqua" pitchFamily="18" charset="0"/>
          </a:endParaRPr>
        </a:p>
      </dgm:t>
    </dgm:pt>
    <dgm:pt modelId="{F927E874-20F1-4033-BDA5-8753816082AD}" type="parTrans" cxnId="{FFDEDE00-00E5-4199-A5FA-C208F7D3C43F}">
      <dgm:prSet/>
      <dgm:spPr/>
      <dgm:t>
        <a:bodyPr/>
        <a:lstStyle/>
        <a:p>
          <a:endParaRPr lang="en-US"/>
        </a:p>
      </dgm:t>
    </dgm:pt>
    <dgm:pt modelId="{B9AD3FAB-A3C6-471E-AF13-B4DF91869F34}" type="sibTrans" cxnId="{FFDEDE00-00E5-4199-A5FA-C208F7D3C43F}">
      <dgm:prSet/>
      <dgm:spPr/>
      <dgm:t>
        <a:bodyPr/>
        <a:lstStyle/>
        <a:p>
          <a:endParaRPr lang="en-US"/>
        </a:p>
      </dgm:t>
    </dgm:pt>
    <dgm:pt modelId="{DDEEF9CF-1D72-4A0C-8742-513247CA160C}">
      <dgm:prSet custT="1"/>
      <dgm:spPr/>
      <dgm:t>
        <a:bodyPr/>
        <a:lstStyle/>
        <a:p>
          <a:pPr rtl="0"/>
          <a:r>
            <a:rPr lang="en-US" sz="2400" dirty="0" smtClean="0">
              <a:latin typeface="Book Antiqua" pitchFamily="18" charset="0"/>
            </a:rPr>
            <a:t>Making test instructions clear</a:t>
          </a:r>
          <a:endParaRPr lang="tr-TR" sz="2400" dirty="0">
            <a:latin typeface="Book Antiqua" pitchFamily="18" charset="0"/>
          </a:endParaRPr>
        </a:p>
      </dgm:t>
    </dgm:pt>
    <dgm:pt modelId="{4C500CF8-B6A1-4BA0-BEA8-738CEEB3DA39}" type="parTrans" cxnId="{397221E5-FB58-444A-8667-73F668710EDD}">
      <dgm:prSet/>
      <dgm:spPr/>
      <dgm:t>
        <a:bodyPr/>
        <a:lstStyle/>
        <a:p>
          <a:endParaRPr lang="en-US"/>
        </a:p>
      </dgm:t>
    </dgm:pt>
    <dgm:pt modelId="{452134B7-9242-4C97-B94E-077A31AA11E1}" type="sibTrans" cxnId="{397221E5-FB58-444A-8667-73F668710EDD}">
      <dgm:prSet/>
      <dgm:spPr/>
      <dgm:t>
        <a:bodyPr/>
        <a:lstStyle/>
        <a:p>
          <a:endParaRPr lang="en-US"/>
        </a:p>
      </dgm:t>
    </dgm:pt>
    <dgm:pt modelId="{98C211D9-BB8A-466D-8F67-A42E7D98B4CC}">
      <dgm:prSet custT="1"/>
      <dgm:spPr/>
      <dgm:t>
        <a:bodyPr/>
        <a:lstStyle/>
        <a:p>
          <a:pPr rtl="0"/>
          <a:r>
            <a:rPr lang="en-US" sz="2400" dirty="0" smtClean="0">
              <a:latin typeface="Book Antiqua" pitchFamily="18" charset="0"/>
            </a:rPr>
            <a:t>Restricting the scope for variety in the answers</a:t>
          </a:r>
          <a:endParaRPr lang="tr-TR" sz="2400" dirty="0">
            <a:latin typeface="Book Antiqua" pitchFamily="18" charset="0"/>
          </a:endParaRPr>
        </a:p>
      </dgm:t>
    </dgm:pt>
    <dgm:pt modelId="{101ECC0C-FB9E-4191-BA63-9F420CDEE91E}" type="parTrans" cxnId="{ADA18342-19AA-4746-A9C5-9B3938760ECC}">
      <dgm:prSet/>
      <dgm:spPr/>
      <dgm:t>
        <a:bodyPr/>
        <a:lstStyle/>
        <a:p>
          <a:endParaRPr lang="en-US"/>
        </a:p>
      </dgm:t>
    </dgm:pt>
    <dgm:pt modelId="{AB71BFCF-7E47-44E4-AED8-EEF36F7EE236}" type="sibTrans" cxnId="{ADA18342-19AA-4746-A9C5-9B3938760ECC}">
      <dgm:prSet/>
      <dgm:spPr/>
      <dgm:t>
        <a:bodyPr/>
        <a:lstStyle/>
        <a:p>
          <a:endParaRPr lang="en-US"/>
        </a:p>
      </dgm:t>
    </dgm:pt>
    <dgm:pt modelId="{2B0B0DA7-ECF1-4DB1-A220-7D1EFB80A57A}">
      <dgm:prSet custT="1"/>
      <dgm:spPr/>
      <dgm:t>
        <a:bodyPr/>
        <a:lstStyle/>
        <a:p>
          <a:pPr rtl="0"/>
          <a:r>
            <a:rPr lang="en-US" sz="2400" dirty="0" smtClean="0">
              <a:latin typeface="Book Antiqua" pitchFamily="18" charset="0"/>
            </a:rPr>
            <a:t>Make sure that </a:t>
          </a:r>
          <a:r>
            <a:rPr lang="en-US" sz="2400" dirty="0" err="1" smtClean="0">
              <a:latin typeface="Book Antiqua" pitchFamily="18" charset="0"/>
            </a:rPr>
            <a:t>tes</a:t>
          </a:r>
          <a:r>
            <a:rPr lang="tr-TR" sz="2400" dirty="0" smtClean="0">
              <a:latin typeface="Book Antiqua" pitchFamily="18" charset="0"/>
            </a:rPr>
            <a:t>t</a:t>
          </a:r>
          <a:r>
            <a:rPr lang="en-US" sz="2400" dirty="0" smtClean="0">
              <a:latin typeface="Book Antiqua" pitchFamily="18" charset="0"/>
            </a:rPr>
            <a:t> conditions remain constant</a:t>
          </a:r>
          <a:endParaRPr lang="tr-TR" sz="2400" dirty="0">
            <a:latin typeface="Book Antiqua" pitchFamily="18" charset="0"/>
          </a:endParaRPr>
        </a:p>
      </dgm:t>
    </dgm:pt>
    <dgm:pt modelId="{FFB2C95D-FB73-402B-8AE3-3D12A392BD6F}" type="parTrans" cxnId="{E46C951C-1D1D-4AB5-9048-AC499807A5C2}">
      <dgm:prSet/>
      <dgm:spPr/>
      <dgm:t>
        <a:bodyPr/>
        <a:lstStyle/>
        <a:p>
          <a:endParaRPr lang="en-US"/>
        </a:p>
      </dgm:t>
    </dgm:pt>
    <dgm:pt modelId="{6722CEE8-0466-4F26-AEBE-3B28DAB1F6EA}" type="sibTrans" cxnId="{E46C951C-1D1D-4AB5-9048-AC499807A5C2}">
      <dgm:prSet/>
      <dgm:spPr/>
      <dgm:t>
        <a:bodyPr/>
        <a:lstStyle/>
        <a:p>
          <a:endParaRPr lang="en-US"/>
        </a:p>
      </dgm:t>
    </dgm:pt>
    <dgm:pt modelId="{2870A8B0-14F4-42CD-ABD0-8A76F406769D}">
      <dgm:prSet custT="1"/>
      <dgm:spPr/>
      <dgm:t>
        <a:bodyPr/>
        <a:lstStyle/>
        <a:p>
          <a:pPr rtl="0"/>
          <a:r>
            <a:rPr lang="en-US" sz="2400" dirty="0" smtClean="0">
              <a:latin typeface="Book Antiqua" pitchFamily="18" charset="0"/>
            </a:rPr>
            <a:t>The scorers – Scoring of test should be</a:t>
          </a:r>
          <a:r>
            <a:rPr lang="tr-TR" sz="2400" dirty="0" smtClean="0">
              <a:latin typeface="Book Antiqua" pitchFamily="18" charset="0"/>
            </a:rPr>
            <a:t> </a:t>
          </a:r>
          <a:r>
            <a:rPr lang="en-US" sz="2400" dirty="0" smtClean="0">
              <a:latin typeface="Book Antiqua" pitchFamily="18" charset="0"/>
            </a:rPr>
            <a:t>as reliable as possible</a:t>
          </a:r>
          <a:endParaRPr lang="en-US" sz="2400" dirty="0">
            <a:latin typeface="Book Antiqua" pitchFamily="18" charset="0"/>
          </a:endParaRPr>
        </a:p>
      </dgm:t>
    </dgm:pt>
    <dgm:pt modelId="{DDED9852-C955-42B0-AB0D-13D9ECF59CF4}" type="parTrans" cxnId="{A5279FC2-F7B9-4103-B30B-5D1E1033FCCB}">
      <dgm:prSet/>
      <dgm:spPr/>
      <dgm:t>
        <a:bodyPr/>
        <a:lstStyle/>
        <a:p>
          <a:endParaRPr lang="en-US"/>
        </a:p>
      </dgm:t>
    </dgm:pt>
    <dgm:pt modelId="{8996DFE5-7155-44AC-B421-C9A2399FF21C}" type="sibTrans" cxnId="{A5279FC2-F7B9-4103-B30B-5D1E1033FCCB}">
      <dgm:prSet/>
      <dgm:spPr/>
      <dgm:t>
        <a:bodyPr/>
        <a:lstStyle/>
        <a:p>
          <a:endParaRPr lang="en-US"/>
        </a:p>
      </dgm:t>
    </dgm:pt>
    <dgm:pt modelId="{E360AB53-3B53-4502-80E7-BFBDC8946EE2}" type="pres">
      <dgm:prSet presAssocID="{F4490108-325C-4A76-A986-AC58C45F75D8}" presName="linear" presStyleCnt="0">
        <dgm:presLayoutVars>
          <dgm:animLvl val="lvl"/>
          <dgm:resizeHandles val="exact"/>
        </dgm:presLayoutVars>
      </dgm:prSet>
      <dgm:spPr/>
      <dgm:t>
        <a:bodyPr/>
        <a:lstStyle/>
        <a:p>
          <a:endParaRPr lang="en-US"/>
        </a:p>
      </dgm:t>
    </dgm:pt>
    <dgm:pt modelId="{823C69A7-D6AC-44C0-B5D3-2A91C8748A78}" type="pres">
      <dgm:prSet presAssocID="{AE9B20AF-4ED8-4D8D-A0C8-4BCE1769358F}" presName="parentText" presStyleLbl="node1" presStyleIdx="0" presStyleCnt="11">
        <dgm:presLayoutVars>
          <dgm:chMax val="0"/>
          <dgm:bulletEnabled val="1"/>
        </dgm:presLayoutVars>
      </dgm:prSet>
      <dgm:spPr/>
      <dgm:t>
        <a:bodyPr/>
        <a:lstStyle/>
        <a:p>
          <a:endParaRPr lang="en-US"/>
        </a:p>
      </dgm:t>
    </dgm:pt>
    <dgm:pt modelId="{654EF226-F025-4E6D-83A0-E98DA18F04E3}" type="pres">
      <dgm:prSet presAssocID="{768AD2F0-C9AB-41B5-8559-80667EC08092}" presName="spacer" presStyleCnt="0"/>
      <dgm:spPr/>
    </dgm:pt>
    <dgm:pt modelId="{05BC1651-B1B8-4EAE-8EA7-05A9F5B1433D}" type="pres">
      <dgm:prSet presAssocID="{2D55AF37-CC3B-422A-90E3-519D9DE5A8DA}" presName="parentText" presStyleLbl="node1" presStyleIdx="1" presStyleCnt="11">
        <dgm:presLayoutVars>
          <dgm:chMax val="0"/>
          <dgm:bulletEnabled val="1"/>
        </dgm:presLayoutVars>
      </dgm:prSet>
      <dgm:spPr/>
      <dgm:t>
        <a:bodyPr/>
        <a:lstStyle/>
        <a:p>
          <a:endParaRPr lang="en-US"/>
        </a:p>
      </dgm:t>
    </dgm:pt>
    <dgm:pt modelId="{D217A369-1ED5-49E7-AF99-14432DF9B344}" type="pres">
      <dgm:prSet presAssocID="{76858D59-802D-47A7-8387-3D346DC479D1}" presName="spacer" presStyleCnt="0"/>
      <dgm:spPr/>
    </dgm:pt>
    <dgm:pt modelId="{6084235C-7F17-4FA7-B1BF-826465B1005E}" type="pres">
      <dgm:prSet presAssocID="{87B6C716-36C3-4134-87D5-87A0F98ECE19}" presName="parentText" presStyleLbl="node1" presStyleIdx="2" presStyleCnt="11">
        <dgm:presLayoutVars>
          <dgm:chMax val="0"/>
          <dgm:bulletEnabled val="1"/>
        </dgm:presLayoutVars>
      </dgm:prSet>
      <dgm:spPr/>
      <dgm:t>
        <a:bodyPr/>
        <a:lstStyle/>
        <a:p>
          <a:endParaRPr lang="en-US"/>
        </a:p>
      </dgm:t>
    </dgm:pt>
    <dgm:pt modelId="{DC355302-88DE-437F-9BBD-CC18DAF42BC9}" type="pres">
      <dgm:prSet presAssocID="{5BF888F5-E24E-48F2-8983-36E6DBEEC1DB}" presName="spacer" presStyleCnt="0"/>
      <dgm:spPr/>
    </dgm:pt>
    <dgm:pt modelId="{DE32E4DE-06CD-41EF-8708-B1FC02068FDB}" type="pres">
      <dgm:prSet presAssocID="{0AC94D59-AD62-4C05-AA14-2678D8C425C2}" presName="parentText" presStyleLbl="node1" presStyleIdx="3" presStyleCnt="11">
        <dgm:presLayoutVars>
          <dgm:chMax val="0"/>
          <dgm:bulletEnabled val="1"/>
        </dgm:presLayoutVars>
      </dgm:prSet>
      <dgm:spPr/>
      <dgm:t>
        <a:bodyPr/>
        <a:lstStyle/>
        <a:p>
          <a:endParaRPr lang="en-US"/>
        </a:p>
      </dgm:t>
    </dgm:pt>
    <dgm:pt modelId="{498CC8F6-6653-425B-9883-B75E27F653E8}" type="pres">
      <dgm:prSet presAssocID="{35EAC2BB-4ABF-4C42-B7A0-2F54DB32F83E}" presName="spacer" presStyleCnt="0"/>
      <dgm:spPr/>
    </dgm:pt>
    <dgm:pt modelId="{45754525-501C-4D69-AA86-E0EBCDCB5CBB}" type="pres">
      <dgm:prSet presAssocID="{ED2000DD-2668-43F5-BB76-9922C752D731}" presName="parentText" presStyleLbl="node1" presStyleIdx="4" presStyleCnt="11">
        <dgm:presLayoutVars>
          <dgm:chMax val="0"/>
          <dgm:bulletEnabled val="1"/>
        </dgm:presLayoutVars>
      </dgm:prSet>
      <dgm:spPr/>
      <dgm:t>
        <a:bodyPr/>
        <a:lstStyle/>
        <a:p>
          <a:endParaRPr lang="en-US"/>
        </a:p>
      </dgm:t>
    </dgm:pt>
    <dgm:pt modelId="{205B9E76-6AD2-417F-9ABB-92590B887D2F}" type="pres">
      <dgm:prSet presAssocID="{5185AA2C-60DA-40CA-9551-953BF5ECB384}" presName="spacer" presStyleCnt="0"/>
      <dgm:spPr/>
    </dgm:pt>
    <dgm:pt modelId="{E83EF60A-FC95-4CB9-870F-867B2A5F1476}" type="pres">
      <dgm:prSet presAssocID="{CA32C2C6-B0F2-4C26-A394-36480F2B1022}" presName="parentText" presStyleLbl="node1" presStyleIdx="5" presStyleCnt="11">
        <dgm:presLayoutVars>
          <dgm:chMax val="0"/>
          <dgm:bulletEnabled val="1"/>
        </dgm:presLayoutVars>
      </dgm:prSet>
      <dgm:spPr/>
      <dgm:t>
        <a:bodyPr/>
        <a:lstStyle/>
        <a:p>
          <a:endParaRPr lang="en-US"/>
        </a:p>
      </dgm:t>
    </dgm:pt>
    <dgm:pt modelId="{76C562A5-4F8F-43C2-852C-0CAB5F379468}" type="pres">
      <dgm:prSet presAssocID="{A5252FFF-5D8F-4300-A9F2-B36DA852DE7F}" presName="spacer" presStyleCnt="0"/>
      <dgm:spPr/>
    </dgm:pt>
    <dgm:pt modelId="{5507314F-F94E-46D6-ACFE-A8729144F52D}" type="pres">
      <dgm:prSet presAssocID="{62DE174C-26DC-401F-B6D4-1F242EA902CB}" presName="parentText" presStyleLbl="node1" presStyleIdx="6" presStyleCnt="11">
        <dgm:presLayoutVars>
          <dgm:chMax val="0"/>
          <dgm:bulletEnabled val="1"/>
        </dgm:presLayoutVars>
      </dgm:prSet>
      <dgm:spPr/>
      <dgm:t>
        <a:bodyPr/>
        <a:lstStyle/>
        <a:p>
          <a:endParaRPr lang="en-US"/>
        </a:p>
      </dgm:t>
    </dgm:pt>
    <dgm:pt modelId="{2CCE25E8-3F2F-4DA4-829C-5A5805FB13B8}" type="pres">
      <dgm:prSet presAssocID="{B9AD3FAB-A3C6-471E-AF13-B4DF91869F34}" presName="spacer" presStyleCnt="0"/>
      <dgm:spPr/>
    </dgm:pt>
    <dgm:pt modelId="{AC42C176-F6B0-4D64-8652-566AB2B98842}" type="pres">
      <dgm:prSet presAssocID="{DDEEF9CF-1D72-4A0C-8742-513247CA160C}" presName="parentText" presStyleLbl="node1" presStyleIdx="7" presStyleCnt="11">
        <dgm:presLayoutVars>
          <dgm:chMax val="0"/>
          <dgm:bulletEnabled val="1"/>
        </dgm:presLayoutVars>
      </dgm:prSet>
      <dgm:spPr/>
      <dgm:t>
        <a:bodyPr/>
        <a:lstStyle/>
        <a:p>
          <a:endParaRPr lang="en-US"/>
        </a:p>
      </dgm:t>
    </dgm:pt>
    <dgm:pt modelId="{D5FE454C-FFA2-40CE-939E-DDB35A700745}" type="pres">
      <dgm:prSet presAssocID="{452134B7-9242-4C97-B94E-077A31AA11E1}" presName="spacer" presStyleCnt="0"/>
      <dgm:spPr/>
    </dgm:pt>
    <dgm:pt modelId="{1FC17C4D-B904-4FAA-A0FA-12B0BCC84BB5}" type="pres">
      <dgm:prSet presAssocID="{98C211D9-BB8A-466D-8F67-A42E7D98B4CC}" presName="parentText" presStyleLbl="node1" presStyleIdx="8" presStyleCnt="11">
        <dgm:presLayoutVars>
          <dgm:chMax val="0"/>
          <dgm:bulletEnabled val="1"/>
        </dgm:presLayoutVars>
      </dgm:prSet>
      <dgm:spPr/>
      <dgm:t>
        <a:bodyPr/>
        <a:lstStyle/>
        <a:p>
          <a:endParaRPr lang="en-US"/>
        </a:p>
      </dgm:t>
    </dgm:pt>
    <dgm:pt modelId="{AB509CF2-70A0-4BBE-840D-845C3AE1C092}" type="pres">
      <dgm:prSet presAssocID="{AB71BFCF-7E47-44E4-AED8-EEF36F7EE236}" presName="spacer" presStyleCnt="0"/>
      <dgm:spPr/>
    </dgm:pt>
    <dgm:pt modelId="{D31CA603-2C14-437A-98BF-C318432CAA9E}" type="pres">
      <dgm:prSet presAssocID="{2B0B0DA7-ECF1-4DB1-A220-7D1EFB80A57A}" presName="parentText" presStyleLbl="node1" presStyleIdx="9" presStyleCnt="11">
        <dgm:presLayoutVars>
          <dgm:chMax val="0"/>
          <dgm:bulletEnabled val="1"/>
        </dgm:presLayoutVars>
      </dgm:prSet>
      <dgm:spPr/>
      <dgm:t>
        <a:bodyPr/>
        <a:lstStyle/>
        <a:p>
          <a:endParaRPr lang="en-US"/>
        </a:p>
      </dgm:t>
    </dgm:pt>
    <dgm:pt modelId="{0CB4682F-8270-4AA3-A24E-1843DC6A9527}" type="pres">
      <dgm:prSet presAssocID="{6722CEE8-0466-4F26-AEBE-3B28DAB1F6EA}" presName="spacer" presStyleCnt="0"/>
      <dgm:spPr/>
    </dgm:pt>
    <dgm:pt modelId="{055081E2-4CB8-4EEB-84A7-9E10DB7CE064}" type="pres">
      <dgm:prSet presAssocID="{2870A8B0-14F4-42CD-ABD0-8A76F406769D}" presName="parentText" presStyleLbl="node1" presStyleIdx="10" presStyleCnt="11">
        <dgm:presLayoutVars>
          <dgm:chMax val="0"/>
          <dgm:bulletEnabled val="1"/>
        </dgm:presLayoutVars>
      </dgm:prSet>
      <dgm:spPr/>
      <dgm:t>
        <a:bodyPr/>
        <a:lstStyle/>
        <a:p>
          <a:endParaRPr lang="en-US"/>
        </a:p>
      </dgm:t>
    </dgm:pt>
  </dgm:ptLst>
  <dgm:cxnLst>
    <dgm:cxn modelId="{7960DB09-C165-4681-B9E5-ABBC96550CFC}" type="presOf" srcId="{DDEEF9CF-1D72-4A0C-8742-513247CA160C}" destId="{AC42C176-F6B0-4D64-8652-566AB2B98842}" srcOrd="0" destOrd="0" presId="urn:microsoft.com/office/officeart/2005/8/layout/vList2"/>
    <dgm:cxn modelId="{A5279FC2-F7B9-4103-B30B-5D1E1033FCCB}" srcId="{F4490108-325C-4A76-A986-AC58C45F75D8}" destId="{2870A8B0-14F4-42CD-ABD0-8A76F406769D}" srcOrd="10" destOrd="0" parTransId="{DDED9852-C955-42B0-AB0D-13D9ECF59CF4}" sibTransId="{8996DFE5-7155-44AC-B421-C9A2399FF21C}"/>
    <dgm:cxn modelId="{FFDEDE00-00E5-4199-A5FA-C208F7D3C43F}" srcId="{F4490108-325C-4A76-A986-AC58C45F75D8}" destId="{62DE174C-26DC-401F-B6D4-1F242EA902CB}" srcOrd="6" destOrd="0" parTransId="{F927E874-20F1-4033-BDA5-8753816082AD}" sibTransId="{B9AD3FAB-A3C6-471E-AF13-B4DF91869F34}"/>
    <dgm:cxn modelId="{6C0F659B-2328-477E-8FCB-3BBB0001FF68}" type="presOf" srcId="{87B6C716-36C3-4134-87D5-87A0F98ECE19}" destId="{6084235C-7F17-4FA7-B1BF-826465B1005E}" srcOrd="0" destOrd="0" presId="urn:microsoft.com/office/officeart/2005/8/layout/vList2"/>
    <dgm:cxn modelId="{0F6F165A-DFA8-4466-A141-9ECB57A03A69}" type="presOf" srcId="{AE9B20AF-4ED8-4D8D-A0C8-4BCE1769358F}" destId="{823C69A7-D6AC-44C0-B5D3-2A91C8748A78}" srcOrd="0" destOrd="0" presId="urn:microsoft.com/office/officeart/2005/8/layout/vList2"/>
    <dgm:cxn modelId="{B9E2A49B-0E11-4E48-9DF6-8EEEC19B33F2}" srcId="{F4490108-325C-4A76-A986-AC58C45F75D8}" destId="{AE9B20AF-4ED8-4D8D-A0C8-4BCE1769358F}" srcOrd="0" destOrd="0" parTransId="{C5EF61E7-15EE-421F-BDF9-A2E4D116E4EE}" sibTransId="{768AD2F0-C9AB-41B5-8559-80667EC08092}"/>
    <dgm:cxn modelId="{547CF6F5-D3B7-466F-AB18-F218CF74ED81}" type="presOf" srcId="{2870A8B0-14F4-42CD-ABD0-8A76F406769D}" destId="{055081E2-4CB8-4EEB-84A7-9E10DB7CE064}" srcOrd="0" destOrd="0" presId="urn:microsoft.com/office/officeart/2005/8/layout/vList2"/>
    <dgm:cxn modelId="{128EC6E5-64D5-4D28-8DA2-AE5A56EF07EF}" srcId="{F4490108-325C-4A76-A986-AC58C45F75D8}" destId="{2D55AF37-CC3B-422A-90E3-519D9DE5A8DA}" srcOrd="1" destOrd="0" parTransId="{ABF73251-FE84-434D-8154-950E0B34E35E}" sibTransId="{76858D59-802D-47A7-8387-3D346DC479D1}"/>
    <dgm:cxn modelId="{06F3ED3B-4CCE-4C13-BA9C-2B35B90BE363}" type="presOf" srcId="{98C211D9-BB8A-466D-8F67-A42E7D98B4CC}" destId="{1FC17C4D-B904-4FAA-A0FA-12B0BCC84BB5}" srcOrd="0" destOrd="0" presId="urn:microsoft.com/office/officeart/2005/8/layout/vList2"/>
    <dgm:cxn modelId="{120FA1DE-CC23-4F7D-A41A-7AC18941AE83}" type="presOf" srcId="{62DE174C-26DC-401F-B6D4-1F242EA902CB}" destId="{5507314F-F94E-46D6-ACFE-A8729144F52D}" srcOrd="0" destOrd="0" presId="urn:microsoft.com/office/officeart/2005/8/layout/vList2"/>
    <dgm:cxn modelId="{23061A46-C715-48E6-8137-F59099E52E64}" type="presOf" srcId="{0AC94D59-AD62-4C05-AA14-2678D8C425C2}" destId="{DE32E4DE-06CD-41EF-8708-B1FC02068FDB}" srcOrd="0" destOrd="0" presId="urn:microsoft.com/office/officeart/2005/8/layout/vList2"/>
    <dgm:cxn modelId="{A7BF7B61-FB77-4022-AF29-73D9F649C966}" type="presOf" srcId="{F4490108-325C-4A76-A986-AC58C45F75D8}" destId="{E360AB53-3B53-4502-80E7-BFBDC8946EE2}" srcOrd="0" destOrd="0" presId="urn:microsoft.com/office/officeart/2005/8/layout/vList2"/>
    <dgm:cxn modelId="{E48CACCD-1760-4AD3-B64C-3C28FD0712F0}" type="presOf" srcId="{2B0B0DA7-ECF1-4DB1-A220-7D1EFB80A57A}" destId="{D31CA603-2C14-437A-98BF-C318432CAA9E}" srcOrd="0" destOrd="0" presId="urn:microsoft.com/office/officeart/2005/8/layout/vList2"/>
    <dgm:cxn modelId="{E46C951C-1D1D-4AB5-9048-AC499807A5C2}" srcId="{F4490108-325C-4A76-A986-AC58C45F75D8}" destId="{2B0B0DA7-ECF1-4DB1-A220-7D1EFB80A57A}" srcOrd="9" destOrd="0" parTransId="{FFB2C95D-FB73-402B-8AE3-3D12A392BD6F}" sibTransId="{6722CEE8-0466-4F26-AEBE-3B28DAB1F6EA}"/>
    <dgm:cxn modelId="{F89061EF-774B-4F50-A3FB-0375999A7E35}" srcId="{F4490108-325C-4A76-A986-AC58C45F75D8}" destId="{87B6C716-36C3-4134-87D5-87A0F98ECE19}" srcOrd="2" destOrd="0" parTransId="{EA1E6DDD-81B8-41BB-9747-7844BB3461CA}" sibTransId="{5BF888F5-E24E-48F2-8983-36E6DBEEC1DB}"/>
    <dgm:cxn modelId="{4EF3B10E-7BA0-453D-B0C2-AF5011E66FEB}" srcId="{F4490108-325C-4A76-A986-AC58C45F75D8}" destId="{CA32C2C6-B0F2-4C26-A394-36480F2B1022}" srcOrd="5" destOrd="0" parTransId="{AFF4B738-D590-443E-8C98-35AED8C53D1E}" sibTransId="{A5252FFF-5D8F-4300-A9F2-B36DA852DE7F}"/>
    <dgm:cxn modelId="{ACBA66CC-C175-48AA-85E9-80C309D87831}" type="presOf" srcId="{2D55AF37-CC3B-422A-90E3-519D9DE5A8DA}" destId="{05BC1651-B1B8-4EAE-8EA7-05A9F5B1433D}" srcOrd="0" destOrd="0" presId="urn:microsoft.com/office/officeart/2005/8/layout/vList2"/>
    <dgm:cxn modelId="{A825B029-48F2-4B1E-9915-F94F6EF0EA86}" srcId="{F4490108-325C-4A76-A986-AC58C45F75D8}" destId="{0AC94D59-AD62-4C05-AA14-2678D8C425C2}" srcOrd="3" destOrd="0" parTransId="{D3D4DBC0-CE51-4F3B-91EE-329EF3CB0BB9}" sibTransId="{35EAC2BB-4ABF-4C42-B7A0-2F54DB32F83E}"/>
    <dgm:cxn modelId="{ADA18342-19AA-4746-A9C5-9B3938760ECC}" srcId="{F4490108-325C-4A76-A986-AC58C45F75D8}" destId="{98C211D9-BB8A-466D-8F67-A42E7D98B4CC}" srcOrd="8" destOrd="0" parTransId="{101ECC0C-FB9E-4191-BA63-9F420CDEE91E}" sibTransId="{AB71BFCF-7E47-44E4-AED8-EEF36F7EE236}"/>
    <dgm:cxn modelId="{552786F1-2B80-4CC2-B436-38B02B0C563B}" type="presOf" srcId="{CA32C2C6-B0F2-4C26-A394-36480F2B1022}" destId="{E83EF60A-FC95-4CB9-870F-867B2A5F1476}" srcOrd="0" destOrd="0" presId="urn:microsoft.com/office/officeart/2005/8/layout/vList2"/>
    <dgm:cxn modelId="{85620E3F-488F-44B7-9282-6F2DCAD576C6}" srcId="{F4490108-325C-4A76-A986-AC58C45F75D8}" destId="{ED2000DD-2668-43F5-BB76-9922C752D731}" srcOrd="4" destOrd="0" parTransId="{F0E7867A-154C-4D45-B3B9-9C1B5E6FD2CF}" sibTransId="{5185AA2C-60DA-40CA-9551-953BF5ECB384}"/>
    <dgm:cxn modelId="{C3498841-5252-4BB0-A9CF-5E61E8FEDEA9}" type="presOf" srcId="{ED2000DD-2668-43F5-BB76-9922C752D731}" destId="{45754525-501C-4D69-AA86-E0EBCDCB5CBB}" srcOrd="0" destOrd="0" presId="urn:microsoft.com/office/officeart/2005/8/layout/vList2"/>
    <dgm:cxn modelId="{397221E5-FB58-444A-8667-73F668710EDD}" srcId="{F4490108-325C-4A76-A986-AC58C45F75D8}" destId="{DDEEF9CF-1D72-4A0C-8742-513247CA160C}" srcOrd="7" destOrd="0" parTransId="{4C500CF8-B6A1-4BA0-BEA8-738CEEB3DA39}" sibTransId="{452134B7-9242-4C97-B94E-077A31AA11E1}"/>
    <dgm:cxn modelId="{BF200EED-4BED-4BA7-96C4-B87A66877408}" type="presParOf" srcId="{E360AB53-3B53-4502-80E7-BFBDC8946EE2}" destId="{823C69A7-D6AC-44C0-B5D3-2A91C8748A78}" srcOrd="0" destOrd="0" presId="urn:microsoft.com/office/officeart/2005/8/layout/vList2"/>
    <dgm:cxn modelId="{C2BC8A08-BC88-4383-8260-CDB81A3D48F6}" type="presParOf" srcId="{E360AB53-3B53-4502-80E7-BFBDC8946EE2}" destId="{654EF226-F025-4E6D-83A0-E98DA18F04E3}" srcOrd="1" destOrd="0" presId="urn:microsoft.com/office/officeart/2005/8/layout/vList2"/>
    <dgm:cxn modelId="{06212D3D-6B21-458F-BD70-021B570F8348}" type="presParOf" srcId="{E360AB53-3B53-4502-80E7-BFBDC8946EE2}" destId="{05BC1651-B1B8-4EAE-8EA7-05A9F5B1433D}" srcOrd="2" destOrd="0" presId="urn:microsoft.com/office/officeart/2005/8/layout/vList2"/>
    <dgm:cxn modelId="{3F59379D-8DBB-4394-B0A6-68B81386DC32}" type="presParOf" srcId="{E360AB53-3B53-4502-80E7-BFBDC8946EE2}" destId="{D217A369-1ED5-49E7-AF99-14432DF9B344}" srcOrd="3" destOrd="0" presId="urn:microsoft.com/office/officeart/2005/8/layout/vList2"/>
    <dgm:cxn modelId="{DB4B56F6-0640-4D92-B7FA-12072B0ECF00}" type="presParOf" srcId="{E360AB53-3B53-4502-80E7-BFBDC8946EE2}" destId="{6084235C-7F17-4FA7-B1BF-826465B1005E}" srcOrd="4" destOrd="0" presId="urn:microsoft.com/office/officeart/2005/8/layout/vList2"/>
    <dgm:cxn modelId="{2F140E6A-33AB-4733-B71B-E579665206A0}" type="presParOf" srcId="{E360AB53-3B53-4502-80E7-BFBDC8946EE2}" destId="{DC355302-88DE-437F-9BBD-CC18DAF42BC9}" srcOrd="5" destOrd="0" presId="urn:microsoft.com/office/officeart/2005/8/layout/vList2"/>
    <dgm:cxn modelId="{5A2DB27E-A6E6-4820-A9A5-E0EF37129FA5}" type="presParOf" srcId="{E360AB53-3B53-4502-80E7-BFBDC8946EE2}" destId="{DE32E4DE-06CD-41EF-8708-B1FC02068FDB}" srcOrd="6" destOrd="0" presId="urn:microsoft.com/office/officeart/2005/8/layout/vList2"/>
    <dgm:cxn modelId="{2DC4DD6F-41E7-426A-BEDA-C9BF85816CF5}" type="presParOf" srcId="{E360AB53-3B53-4502-80E7-BFBDC8946EE2}" destId="{498CC8F6-6653-425B-9883-B75E27F653E8}" srcOrd="7" destOrd="0" presId="urn:microsoft.com/office/officeart/2005/8/layout/vList2"/>
    <dgm:cxn modelId="{55497F73-5DB9-45A9-9BCD-F682577C588F}" type="presParOf" srcId="{E360AB53-3B53-4502-80E7-BFBDC8946EE2}" destId="{45754525-501C-4D69-AA86-E0EBCDCB5CBB}" srcOrd="8" destOrd="0" presId="urn:microsoft.com/office/officeart/2005/8/layout/vList2"/>
    <dgm:cxn modelId="{47BF3084-4A97-4DDB-9B8C-111365AD60BE}" type="presParOf" srcId="{E360AB53-3B53-4502-80E7-BFBDC8946EE2}" destId="{205B9E76-6AD2-417F-9ABB-92590B887D2F}" srcOrd="9" destOrd="0" presId="urn:microsoft.com/office/officeart/2005/8/layout/vList2"/>
    <dgm:cxn modelId="{C952CC11-6C36-47B9-9B03-000DD934B3E5}" type="presParOf" srcId="{E360AB53-3B53-4502-80E7-BFBDC8946EE2}" destId="{E83EF60A-FC95-4CB9-870F-867B2A5F1476}" srcOrd="10" destOrd="0" presId="urn:microsoft.com/office/officeart/2005/8/layout/vList2"/>
    <dgm:cxn modelId="{813CE819-E64D-4F89-ACF1-13785DF66170}" type="presParOf" srcId="{E360AB53-3B53-4502-80E7-BFBDC8946EE2}" destId="{76C562A5-4F8F-43C2-852C-0CAB5F379468}" srcOrd="11" destOrd="0" presId="urn:microsoft.com/office/officeart/2005/8/layout/vList2"/>
    <dgm:cxn modelId="{5A2AAA6C-7A37-4A36-BCB8-DD6E61B5AC2A}" type="presParOf" srcId="{E360AB53-3B53-4502-80E7-BFBDC8946EE2}" destId="{5507314F-F94E-46D6-ACFE-A8729144F52D}" srcOrd="12" destOrd="0" presId="urn:microsoft.com/office/officeart/2005/8/layout/vList2"/>
    <dgm:cxn modelId="{3B10EB0E-69F6-44D8-92F7-E7F69FFB81BB}" type="presParOf" srcId="{E360AB53-3B53-4502-80E7-BFBDC8946EE2}" destId="{2CCE25E8-3F2F-4DA4-829C-5A5805FB13B8}" srcOrd="13" destOrd="0" presId="urn:microsoft.com/office/officeart/2005/8/layout/vList2"/>
    <dgm:cxn modelId="{83B11D95-ED19-486E-9342-30E8E13B962B}" type="presParOf" srcId="{E360AB53-3B53-4502-80E7-BFBDC8946EE2}" destId="{AC42C176-F6B0-4D64-8652-566AB2B98842}" srcOrd="14" destOrd="0" presId="urn:microsoft.com/office/officeart/2005/8/layout/vList2"/>
    <dgm:cxn modelId="{B09ABC31-75A5-4683-980A-08642D2F3657}" type="presParOf" srcId="{E360AB53-3B53-4502-80E7-BFBDC8946EE2}" destId="{D5FE454C-FFA2-40CE-939E-DDB35A700745}" srcOrd="15" destOrd="0" presId="urn:microsoft.com/office/officeart/2005/8/layout/vList2"/>
    <dgm:cxn modelId="{A318FC32-B930-4FFB-9C8E-2C812AC277A7}" type="presParOf" srcId="{E360AB53-3B53-4502-80E7-BFBDC8946EE2}" destId="{1FC17C4D-B904-4FAA-A0FA-12B0BCC84BB5}" srcOrd="16" destOrd="0" presId="urn:microsoft.com/office/officeart/2005/8/layout/vList2"/>
    <dgm:cxn modelId="{8F86711D-4076-4073-8B14-36C8D9F0978D}" type="presParOf" srcId="{E360AB53-3B53-4502-80E7-BFBDC8946EE2}" destId="{AB509CF2-70A0-4BBE-840D-845C3AE1C092}" srcOrd="17" destOrd="0" presId="urn:microsoft.com/office/officeart/2005/8/layout/vList2"/>
    <dgm:cxn modelId="{D3323465-3D0A-417E-8D5D-A8E9FEC80A42}" type="presParOf" srcId="{E360AB53-3B53-4502-80E7-BFBDC8946EE2}" destId="{D31CA603-2C14-437A-98BF-C318432CAA9E}" srcOrd="18" destOrd="0" presId="urn:microsoft.com/office/officeart/2005/8/layout/vList2"/>
    <dgm:cxn modelId="{EECC81E2-F8B9-43D2-90CC-51091D91BF17}" type="presParOf" srcId="{E360AB53-3B53-4502-80E7-BFBDC8946EE2}" destId="{0CB4682F-8270-4AA3-A24E-1843DC6A9527}" srcOrd="19" destOrd="0" presId="urn:microsoft.com/office/officeart/2005/8/layout/vList2"/>
    <dgm:cxn modelId="{DC385E2A-EA7C-4FDE-A490-FA0F2589F349}" type="presParOf" srcId="{E360AB53-3B53-4502-80E7-BFBDC8946EE2}" destId="{055081E2-4CB8-4EEB-84A7-9E10DB7CE064}" srcOrd="2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9D00E87F-10EC-4155-81EA-C0FDEF681A2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0C78C2F-C3F1-4D66-A872-52B83CA464AF}">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800" b="1" noProof="0" dirty="0" smtClean="0">
              <a:latin typeface="Book Antiqua" pitchFamily="18" charset="0"/>
            </a:rPr>
            <a:t>B)Types of test items</a:t>
          </a:r>
          <a:endParaRPr lang="en-US" sz="2800" b="1" noProof="0" dirty="0">
            <a:latin typeface="Book Antiqua" pitchFamily="18" charset="0"/>
          </a:endParaRPr>
        </a:p>
      </dgm:t>
    </dgm:pt>
    <dgm:pt modelId="{7398A9BA-9FC4-494D-ABE5-184021DB2F9C}" type="parTrans" cxnId="{720A65C8-451F-4C19-AADD-07FED1C12C2D}">
      <dgm:prSet/>
      <dgm:spPr/>
      <dgm:t>
        <a:bodyPr/>
        <a:lstStyle/>
        <a:p>
          <a:endParaRPr lang="en-US"/>
        </a:p>
      </dgm:t>
    </dgm:pt>
    <dgm:pt modelId="{444F4D62-3911-4BCC-A120-EB4FAFDA2862}" type="sibTrans" cxnId="{720A65C8-451F-4C19-AADD-07FED1C12C2D}">
      <dgm:prSet/>
      <dgm:spPr/>
      <dgm:t>
        <a:bodyPr/>
        <a:lstStyle/>
        <a:p>
          <a:endParaRPr lang="en-US"/>
        </a:p>
      </dgm:t>
    </dgm:pt>
    <dgm:pt modelId="{D5565F20-532B-4785-9879-FA3AC5D1CE6F}">
      <dgm:prSet custT="1"/>
      <dgm:spPr/>
      <dgm:t>
        <a:bodyPr/>
        <a:lstStyle/>
        <a:p>
          <a:pPr rtl="0"/>
          <a:r>
            <a:rPr lang="en-US" sz="2000" noProof="0" dirty="0" smtClean="0">
              <a:latin typeface="Book Antiqua" pitchFamily="18" charset="0"/>
            </a:rPr>
            <a:t>The major purpose of test or exam in its success or failure as a good measuring instrument will be determined by the item types that it contains</a:t>
          </a:r>
          <a:endParaRPr lang="en-US" sz="2000" noProof="0" dirty="0">
            <a:latin typeface="Book Antiqua" pitchFamily="18" charset="0"/>
          </a:endParaRPr>
        </a:p>
      </dgm:t>
    </dgm:pt>
    <dgm:pt modelId="{29A18485-FD7B-4599-A1B0-41954FEA5255}" type="parTrans" cxnId="{2F6D811F-51CE-4546-9B16-3BF7F48EAA66}">
      <dgm:prSet/>
      <dgm:spPr/>
      <dgm:t>
        <a:bodyPr/>
        <a:lstStyle/>
        <a:p>
          <a:endParaRPr lang="en-US"/>
        </a:p>
      </dgm:t>
    </dgm:pt>
    <dgm:pt modelId="{304C6018-AA59-4B65-AA1C-2C558CCA1F39}" type="sibTrans" cxnId="{2F6D811F-51CE-4546-9B16-3BF7F48EAA66}">
      <dgm:prSet/>
      <dgm:spPr/>
      <dgm:t>
        <a:bodyPr/>
        <a:lstStyle/>
        <a:p>
          <a:endParaRPr lang="en-US"/>
        </a:p>
      </dgm:t>
    </dgm:pt>
    <dgm:pt modelId="{BC0D3817-D029-457E-8773-A52AB8576CE0}">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000" noProof="0" dirty="0" smtClean="0">
              <a:latin typeface="Book Antiqua" pitchFamily="18" charset="0"/>
            </a:rPr>
            <a:t>B1)Direct and indirect test items</a:t>
          </a:r>
          <a:endParaRPr lang="en-US" sz="2000" noProof="0" dirty="0">
            <a:latin typeface="Book Antiqua" pitchFamily="18" charset="0"/>
          </a:endParaRPr>
        </a:p>
      </dgm:t>
    </dgm:pt>
    <dgm:pt modelId="{33487002-E30C-4559-B354-0EAEB6F3E4FC}" type="parTrans" cxnId="{6A10465E-DBDB-4089-AB00-951DDDB933AD}">
      <dgm:prSet/>
      <dgm:spPr/>
      <dgm:t>
        <a:bodyPr/>
        <a:lstStyle/>
        <a:p>
          <a:endParaRPr lang="en-US"/>
        </a:p>
      </dgm:t>
    </dgm:pt>
    <dgm:pt modelId="{03CC6318-3002-4DB7-85F6-1299E8AD946C}" type="sibTrans" cxnId="{6A10465E-DBDB-4089-AB00-951DDDB933AD}">
      <dgm:prSet/>
      <dgm:spPr/>
      <dgm:t>
        <a:bodyPr/>
        <a:lstStyle/>
        <a:p>
          <a:endParaRPr lang="en-US"/>
        </a:p>
      </dgm:t>
    </dgm:pt>
    <dgm:pt modelId="{463D9779-4490-48B9-86AB-C1BDFA014BB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u="sng" noProof="0" dirty="0" smtClean="0">
              <a:latin typeface="Book Antiqua" pitchFamily="18" charset="0"/>
            </a:rPr>
            <a:t>Direct</a:t>
          </a:r>
          <a:endParaRPr lang="en-US" sz="2000" b="1" u="sng" noProof="0" dirty="0">
            <a:latin typeface="Book Antiqua" pitchFamily="18" charset="0"/>
          </a:endParaRPr>
        </a:p>
      </dgm:t>
    </dgm:pt>
    <dgm:pt modelId="{6273BD18-8292-4213-9DBB-B09393E4B633}" type="parTrans" cxnId="{E33159DC-7D49-4F51-A11C-608FCA31620D}">
      <dgm:prSet/>
      <dgm:spPr/>
      <dgm:t>
        <a:bodyPr/>
        <a:lstStyle/>
        <a:p>
          <a:endParaRPr lang="en-US"/>
        </a:p>
      </dgm:t>
    </dgm:pt>
    <dgm:pt modelId="{761E471B-187C-4634-8C84-3BBB907320D5}" type="sibTrans" cxnId="{E33159DC-7D49-4F51-A11C-608FCA31620D}">
      <dgm:prSet/>
      <dgm:spPr/>
      <dgm:t>
        <a:bodyPr/>
        <a:lstStyle/>
        <a:p>
          <a:endParaRPr lang="en-US"/>
        </a:p>
      </dgm:t>
    </dgm:pt>
    <dgm:pt modelId="{E7B3AFAA-42E5-4124-A85F-C7FDE36F6A51}">
      <dgm:prSet custT="1"/>
      <dgm:spPr/>
      <dgm:t>
        <a:bodyPr/>
        <a:lstStyle/>
        <a:p>
          <a:pPr rtl="0"/>
          <a:r>
            <a:rPr lang="en-US" sz="2000" noProof="0" smtClean="0">
              <a:latin typeface="Book Antiqua" pitchFamily="18" charset="0"/>
            </a:rPr>
            <a:t>testing communicative tests , like a real life</a:t>
          </a:r>
          <a:endParaRPr lang="en-US" sz="2000" noProof="0">
            <a:latin typeface="Book Antiqua" pitchFamily="18" charset="0"/>
          </a:endParaRPr>
        </a:p>
      </dgm:t>
    </dgm:pt>
    <dgm:pt modelId="{052ED0BB-AFB2-42E1-AFCD-34E01F940F7D}" type="parTrans" cxnId="{E4B7155C-E0CA-4A4F-A96A-3DA6DA565F97}">
      <dgm:prSet/>
      <dgm:spPr/>
      <dgm:t>
        <a:bodyPr/>
        <a:lstStyle/>
        <a:p>
          <a:endParaRPr lang="en-US"/>
        </a:p>
      </dgm:t>
    </dgm:pt>
    <dgm:pt modelId="{3B6686A8-62DA-421C-B4B9-32F315B37C68}" type="sibTrans" cxnId="{E4B7155C-E0CA-4A4F-A96A-3DA6DA565F97}">
      <dgm:prSet/>
      <dgm:spPr/>
      <dgm:t>
        <a:bodyPr/>
        <a:lstStyle/>
        <a:p>
          <a:endParaRPr lang="en-US"/>
        </a:p>
      </dgm:t>
    </dgm:pt>
    <dgm:pt modelId="{D89CF4B8-1CCB-4300-8679-01304B2E5B6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u="sng" noProof="0" dirty="0" smtClean="0">
              <a:latin typeface="Book Antiqua" pitchFamily="18" charset="0"/>
            </a:rPr>
            <a:t>Indirect</a:t>
          </a:r>
          <a:endParaRPr lang="en-US" sz="2000" b="1" u="sng" noProof="0" dirty="0">
            <a:latin typeface="Book Antiqua" pitchFamily="18" charset="0"/>
          </a:endParaRPr>
        </a:p>
      </dgm:t>
    </dgm:pt>
    <dgm:pt modelId="{DD3F3FB3-7443-4962-8867-816D2637ED96}" type="parTrans" cxnId="{ECCD95E2-D8E0-48B1-8859-C441D9A5082C}">
      <dgm:prSet/>
      <dgm:spPr/>
      <dgm:t>
        <a:bodyPr/>
        <a:lstStyle/>
        <a:p>
          <a:endParaRPr lang="en-US"/>
        </a:p>
      </dgm:t>
    </dgm:pt>
    <dgm:pt modelId="{3F765B14-C1CA-4C05-9D12-8939FFFFB57F}" type="sibTrans" cxnId="{ECCD95E2-D8E0-48B1-8859-C441D9A5082C}">
      <dgm:prSet/>
      <dgm:spPr/>
      <dgm:t>
        <a:bodyPr/>
        <a:lstStyle/>
        <a:p>
          <a:endParaRPr lang="en-US"/>
        </a:p>
      </dgm:t>
    </dgm:pt>
    <dgm:pt modelId="{33997065-43AE-4B3B-A078-A891E8ACC095}">
      <dgm:prSet custT="1"/>
      <dgm:spPr/>
      <dgm:t>
        <a:bodyPr/>
        <a:lstStyle/>
        <a:p>
          <a:pPr rtl="0"/>
          <a:r>
            <a:rPr lang="en-US" sz="2000" noProof="0" smtClean="0">
              <a:latin typeface="Book Antiqua" pitchFamily="18" charset="0"/>
            </a:rPr>
            <a:t>testing sts’ knowledge and ability (receptive and productive) like MCQ, grammar transformation</a:t>
          </a:r>
          <a:r>
            <a:rPr lang="en-US" sz="2000" u="sng" noProof="0" smtClean="0">
              <a:latin typeface="Book Antiqua" pitchFamily="18" charset="0"/>
            </a:rPr>
            <a:t>.</a:t>
          </a:r>
          <a:r>
            <a:rPr lang="en-US" sz="2000" noProof="0" smtClean="0">
              <a:latin typeface="Book Antiqua" pitchFamily="18" charset="0"/>
            </a:rPr>
            <a:t> </a:t>
          </a:r>
          <a:endParaRPr lang="en-US" sz="2000" noProof="0">
            <a:latin typeface="Book Antiqua" pitchFamily="18" charset="0"/>
          </a:endParaRPr>
        </a:p>
      </dgm:t>
    </dgm:pt>
    <dgm:pt modelId="{67E625A6-C905-45C4-AB94-56C9883707C7}" type="parTrans" cxnId="{FBF31F97-02B3-4698-B5D4-30BC268D3D5C}">
      <dgm:prSet/>
      <dgm:spPr/>
      <dgm:t>
        <a:bodyPr/>
        <a:lstStyle/>
        <a:p>
          <a:endParaRPr lang="en-US"/>
        </a:p>
      </dgm:t>
    </dgm:pt>
    <dgm:pt modelId="{8F4B5E85-602B-46FC-90A0-85AC9F4E63A6}" type="sibTrans" cxnId="{FBF31F97-02B3-4698-B5D4-30BC268D3D5C}">
      <dgm:prSet/>
      <dgm:spPr/>
      <dgm:t>
        <a:bodyPr/>
        <a:lstStyle/>
        <a:p>
          <a:endParaRPr lang="en-US"/>
        </a:p>
      </dgm:t>
    </dgm:pt>
    <dgm:pt modelId="{88A3BE7D-AA8D-4CEF-AB6E-258AEB30580B}">
      <dgm:prSet custT="1"/>
      <dgm:spPr/>
      <dgm:t>
        <a:bodyPr/>
        <a:lstStyle/>
        <a:p>
          <a:pPr rtl="0"/>
          <a:r>
            <a:rPr lang="en-US" sz="2000" noProof="0" smtClean="0">
              <a:latin typeface="Book Antiqua" pitchFamily="18" charset="0"/>
            </a:rPr>
            <a:t>These kinds ; quick to design, easy to mark, reliable</a:t>
          </a:r>
          <a:endParaRPr lang="en-US" sz="2000" noProof="0">
            <a:latin typeface="Book Antiqua" pitchFamily="18" charset="0"/>
          </a:endParaRPr>
        </a:p>
      </dgm:t>
    </dgm:pt>
    <dgm:pt modelId="{5C24665A-A34F-4578-A911-B4917601FEEC}" type="parTrans" cxnId="{A1B5D3A4-9DA1-46A8-A118-A61D9D919C71}">
      <dgm:prSet/>
      <dgm:spPr/>
      <dgm:t>
        <a:bodyPr/>
        <a:lstStyle/>
        <a:p>
          <a:endParaRPr lang="en-US"/>
        </a:p>
      </dgm:t>
    </dgm:pt>
    <dgm:pt modelId="{5453AB8F-CB8F-4F61-9BE5-962F29227F9E}" type="sibTrans" cxnId="{A1B5D3A4-9DA1-46A8-A118-A61D9D919C71}">
      <dgm:prSet/>
      <dgm:spPr/>
      <dgm:t>
        <a:bodyPr/>
        <a:lstStyle/>
        <a:p>
          <a:endParaRPr lang="en-US"/>
        </a:p>
      </dgm:t>
    </dgm:pt>
    <dgm:pt modelId="{8465888B-2F13-49E0-8635-AAF47888F7B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u="sng" noProof="0" dirty="0" err="1" smtClean="0">
              <a:latin typeface="Book Antiqua" pitchFamily="18" charset="0"/>
            </a:rPr>
            <a:t>Discerete</a:t>
          </a:r>
          <a:r>
            <a:rPr lang="en-US" sz="2400" b="1" u="sng" noProof="0" dirty="0" smtClean="0">
              <a:latin typeface="Book Antiqua" pitchFamily="18" charset="0"/>
            </a:rPr>
            <a:t> point:</a:t>
          </a:r>
          <a:r>
            <a:rPr lang="en-US" sz="2400" b="1" noProof="0" dirty="0" smtClean="0">
              <a:latin typeface="Book Antiqua" pitchFamily="18" charset="0"/>
            </a:rPr>
            <a:t> tests one thing at a time</a:t>
          </a:r>
          <a:endParaRPr lang="en-US" sz="2400" b="1" noProof="0" dirty="0">
            <a:latin typeface="Book Antiqua" pitchFamily="18" charset="0"/>
          </a:endParaRPr>
        </a:p>
      </dgm:t>
    </dgm:pt>
    <dgm:pt modelId="{649DAF7B-02FE-4BC8-896F-438A7A8FBD02}" type="parTrans" cxnId="{ADAECFC6-BD30-47CA-9A04-F7426243271C}">
      <dgm:prSet/>
      <dgm:spPr/>
      <dgm:t>
        <a:bodyPr/>
        <a:lstStyle/>
        <a:p>
          <a:endParaRPr lang="en-US"/>
        </a:p>
      </dgm:t>
    </dgm:pt>
    <dgm:pt modelId="{A4F6652E-AF4B-4DB1-B2AF-4F5DF0A09A15}" type="sibTrans" cxnId="{ADAECFC6-BD30-47CA-9A04-F7426243271C}">
      <dgm:prSet/>
      <dgm:spPr/>
      <dgm:t>
        <a:bodyPr/>
        <a:lstStyle/>
        <a:p>
          <a:endParaRPr lang="en-US"/>
        </a:p>
      </dgm:t>
    </dgm:pt>
    <dgm:pt modelId="{78C0F736-3F2F-464A-A042-4796F47064A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u="sng" noProof="0" dirty="0" smtClean="0">
              <a:latin typeface="Book Antiqua" pitchFamily="18" charset="0"/>
            </a:rPr>
            <a:t>Integrative</a:t>
          </a:r>
          <a:r>
            <a:rPr lang="en-US" sz="2000" u="sng" noProof="0" dirty="0" smtClean="0">
              <a:latin typeface="Book Antiqua" pitchFamily="18" charset="0"/>
            </a:rPr>
            <a:t>:</a:t>
          </a:r>
          <a:r>
            <a:rPr lang="en-US" sz="2000" noProof="0" dirty="0" smtClean="0">
              <a:latin typeface="Book Antiqua" pitchFamily="18" charset="0"/>
            </a:rPr>
            <a:t> expect </a:t>
          </a:r>
          <a:r>
            <a:rPr lang="en-US" sz="2000" noProof="0" dirty="0" err="1" smtClean="0">
              <a:latin typeface="Book Antiqua" pitchFamily="18" charset="0"/>
            </a:rPr>
            <a:t>sts</a:t>
          </a:r>
          <a:r>
            <a:rPr lang="en-US" sz="2000" noProof="0" dirty="0" smtClean="0">
              <a:latin typeface="Book Antiqua" pitchFamily="18" charset="0"/>
            </a:rPr>
            <a:t> to use variety of language at any one given time.</a:t>
          </a:r>
          <a:r>
            <a:rPr lang="tr-TR" sz="2000" noProof="0" dirty="0" smtClean="0">
              <a:latin typeface="Book Antiqua" pitchFamily="18" charset="0"/>
            </a:rPr>
            <a:t> </a:t>
          </a:r>
          <a:endParaRPr lang="en-US" sz="2000" noProof="0" dirty="0">
            <a:latin typeface="Book Antiqua" pitchFamily="18" charset="0"/>
          </a:endParaRPr>
        </a:p>
      </dgm:t>
    </dgm:pt>
    <dgm:pt modelId="{1545DF1C-E5FF-4E0F-9930-DE2917B3DD0E}" type="parTrans" cxnId="{719A9F6B-0EA8-4355-9C2F-DFCFB9F022B0}">
      <dgm:prSet/>
      <dgm:spPr/>
      <dgm:t>
        <a:bodyPr/>
        <a:lstStyle/>
        <a:p>
          <a:endParaRPr lang="en-US"/>
        </a:p>
      </dgm:t>
    </dgm:pt>
    <dgm:pt modelId="{3663982B-2614-460B-B38B-6CD619F5ECC0}" type="sibTrans" cxnId="{719A9F6B-0EA8-4355-9C2F-DFCFB9F022B0}">
      <dgm:prSet/>
      <dgm:spPr/>
      <dgm:t>
        <a:bodyPr/>
        <a:lstStyle/>
        <a:p>
          <a:endParaRPr lang="en-US"/>
        </a:p>
      </dgm:t>
    </dgm:pt>
    <dgm:pt modelId="{E1FA51DA-2A40-44E1-A4CF-039F472F8A8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400" b="1" noProof="0" dirty="0" smtClean="0">
              <a:latin typeface="Book Antiqua" pitchFamily="18" charset="0"/>
            </a:rPr>
            <a:t>Mixture of all.</a:t>
          </a:r>
          <a:endParaRPr lang="en-US" sz="2400" b="1" noProof="0" dirty="0">
            <a:latin typeface="Book Antiqua" pitchFamily="18" charset="0"/>
          </a:endParaRPr>
        </a:p>
      </dgm:t>
    </dgm:pt>
    <dgm:pt modelId="{AF38805D-4C6D-473C-8912-B2EF60598E42}" type="parTrans" cxnId="{0D7C6F7F-662B-4E70-B0D2-F1C250614007}">
      <dgm:prSet/>
      <dgm:spPr/>
      <dgm:t>
        <a:bodyPr/>
        <a:lstStyle/>
        <a:p>
          <a:endParaRPr lang="en-US"/>
        </a:p>
      </dgm:t>
    </dgm:pt>
    <dgm:pt modelId="{60F7C5BA-479E-435B-917F-49F5BEC8871D}" type="sibTrans" cxnId="{0D7C6F7F-662B-4E70-B0D2-F1C250614007}">
      <dgm:prSet/>
      <dgm:spPr/>
      <dgm:t>
        <a:bodyPr/>
        <a:lstStyle/>
        <a:p>
          <a:endParaRPr lang="en-US"/>
        </a:p>
      </dgm:t>
    </dgm:pt>
    <dgm:pt modelId="{4E3568BD-361E-44D6-8AB9-133DD5202426}">
      <dgm:prSet custT="1"/>
      <dgm:spPr/>
      <dgm:t>
        <a:bodyPr/>
        <a:lstStyle/>
        <a:p>
          <a:pPr algn="ctr"/>
          <a:r>
            <a:rPr lang="en-US" sz="2000" noProof="0" dirty="0" smtClean="0">
              <a:latin typeface="Book Antiqua" pitchFamily="18" charset="0"/>
            </a:rPr>
            <a:t>asking </a:t>
          </a:r>
          <a:r>
            <a:rPr lang="en-US" sz="2000" noProof="0" dirty="0" err="1" smtClean="0">
              <a:latin typeface="Book Antiqua" pitchFamily="18" charset="0"/>
            </a:rPr>
            <a:t>sts</a:t>
          </a:r>
          <a:r>
            <a:rPr lang="en-US" sz="2000" noProof="0" dirty="0" smtClean="0">
              <a:latin typeface="Book Antiqua" pitchFamily="18" charset="0"/>
            </a:rPr>
            <a:t> to choose the correct tense of a word</a:t>
          </a:r>
          <a:endParaRPr lang="en-US" sz="2000" noProof="0" dirty="0"/>
        </a:p>
      </dgm:t>
    </dgm:pt>
    <dgm:pt modelId="{7567675E-67F3-4D14-95AF-FE3010EFD676}" type="parTrans" cxnId="{38B71086-1886-4539-B695-090A956DB336}">
      <dgm:prSet/>
      <dgm:spPr/>
      <dgm:t>
        <a:bodyPr/>
        <a:lstStyle/>
        <a:p>
          <a:endParaRPr lang="en-US"/>
        </a:p>
      </dgm:t>
    </dgm:pt>
    <dgm:pt modelId="{1FED56E2-90A3-4928-9206-C87138947FB8}" type="sibTrans" cxnId="{38B71086-1886-4539-B695-090A956DB336}">
      <dgm:prSet/>
      <dgm:spPr/>
      <dgm:t>
        <a:bodyPr/>
        <a:lstStyle/>
        <a:p>
          <a:endParaRPr lang="en-US"/>
        </a:p>
      </dgm:t>
    </dgm:pt>
    <dgm:pt modelId="{4141A0AF-D1BB-4E09-854F-962AF22DF398}">
      <dgm:prSet custT="1"/>
      <dgm:spPr/>
      <dgm:t>
        <a:bodyPr/>
        <a:lstStyle/>
        <a:p>
          <a:pPr algn="ctr"/>
          <a:r>
            <a:rPr lang="en-US" sz="2000" noProof="0" dirty="0" smtClean="0">
              <a:latin typeface="Book Antiqua" pitchFamily="18" charset="0"/>
            </a:rPr>
            <a:t>Writing composition or doing a conversational oral test</a:t>
          </a:r>
          <a:endParaRPr lang="en-US" sz="2000" noProof="0" dirty="0"/>
        </a:p>
      </dgm:t>
    </dgm:pt>
    <dgm:pt modelId="{B59CB5DF-41EB-4970-A621-4FABB35EB8D3}" type="parTrans" cxnId="{9B35D17C-5EF8-49E1-9D8F-915B32EC377B}">
      <dgm:prSet/>
      <dgm:spPr/>
      <dgm:t>
        <a:bodyPr/>
        <a:lstStyle/>
        <a:p>
          <a:endParaRPr lang="en-US"/>
        </a:p>
      </dgm:t>
    </dgm:pt>
    <dgm:pt modelId="{695A3B35-F3EB-4A1D-BD97-56372D61E518}" type="sibTrans" cxnId="{9B35D17C-5EF8-49E1-9D8F-915B32EC377B}">
      <dgm:prSet/>
      <dgm:spPr/>
      <dgm:t>
        <a:bodyPr/>
        <a:lstStyle/>
        <a:p>
          <a:endParaRPr lang="en-US"/>
        </a:p>
      </dgm:t>
    </dgm:pt>
    <dgm:pt modelId="{653CB830-5DC1-4B7C-A357-46FA050BA5AA}">
      <dgm:prSet/>
      <dgm:spPr>
        <a:blipFill rotWithShape="0">
          <a:blip xmlns:r="http://schemas.openxmlformats.org/officeDocument/2006/relationships" r:embed="rId1"/>
          <a:stretch>
            <a:fillRect/>
          </a:stretch>
        </a:blipFill>
      </dgm:spPr>
      <dgm:t>
        <a:bodyPr/>
        <a:lstStyle/>
        <a:p>
          <a:pPr rtl="0"/>
          <a:r>
            <a:rPr lang="en-US" noProof="0" dirty="0" smtClean="0">
              <a:latin typeface="Book Antiqua" pitchFamily="18" charset="0"/>
            </a:rPr>
            <a:t>.l</a:t>
          </a:r>
          <a:endParaRPr lang="en-US" noProof="0" dirty="0">
            <a:latin typeface="Book Antiqua" pitchFamily="18" charset="0"/>
          </a:endParaRPr>
        </a:p>
      </dgm:t>
    </dgm:pt>
    <dgm:pt modelId="{898402F3-BFE7-4F69-A7BD-D9F917BC2C19}" type="parTrans" cxnId="{988C290C-F4FB-4CBF-B7ED-D790928C6A57}">
      <dgm:prSet/>
      <dgm:spPr/>
      <dgm:t>
        <a:bodyPr/>
        <a:lstStyle/>
        <a:p>
          <a:endParaRPr lang="en-US"/>
        </a:p>
      </dgm:t>
    </dgm:pt>
    <dgm:pt modelId="{CBBAC09C-C211-471D-8BB4-8A4EC65D956C}" type="sibTrans" cxnId="{988C290C-F4FB-4CBF-B7ED-D790928C6A57}">
      <dgm:prSet/>
      <dgm:spPr/>
      <dgm:t>
        <a:bodyPr/>
        <a:lstStyle/>
        <a:p>
          <a:endParaRPr lang="en-US"/>
        </a:p>
      </dgm:t>
    </dgm:pt>
    <dgm:pt modelId="{7ED665C6-D081-49BD-AE57-764C8247485D}" type="pres">
      <dgm:prSet presAssocID="{9D00E87F-10EC-4155-81EA-C0FDEF681A22}" presName="linear" presStyleCnt="0">
        <dgm:presLayoutVars>
          <dgm:animLvl val="lvl"/>
          <dgm:resizeHandles val="exact"/>
        </dgm:presLayoutVars>
      </dgm:prSet>
      <dgm:spPr/>
      <dgm:t>
        <a:bodyPr/>
        <a:lstStyle/>
        <a:p>
          <a:endParaRPr lang="en-US"/>
        </a:p>
      </dgm:t>
    </dgm:pt>
    <dgm:pt modelId="{094D7905-7E10-4E0A-9B8A-4FFE80F52A1F}" type="pres">
      <dgm:prSet presAssocID="{30C78C2F-C3F1-4D66-A872-52B83CA464AF}" presName="parentText" presStyleLbl="node1" presStyleIdx="0" presStyleCnt="14">
        <dgm:presLayoutVars>
          <dgm:chMax val="0"/>
          <dgm:bulletEnabled val="1"/>
        </dgm:presLayoutVars>
      </dgm:prSet>
      <dgm:spPr/>
      <dgm:t>
        <a:bodyPr/>
        <a:lstStyle/>
        <a:p>
          <a:endParaRPr lang="en-US"/>
        </a:p>
      </dgm:t>
    </dgm:pt>
    <dgm:pt modelId="{64BF0544-7F75-4593-BC4A-09A157250537}" type="pres">
      <dgm:prSet presAssocID="{444F4D62-3911-4BCC-A120-EB4FAFDA2862}" presName="spacer" presStyleCnt="0"/>
      <dgm:spPr/>
    </dgm:pt>
    <dgm:pt modelId="{8837FB2F-BDE0-4928-BB77-1D29B10F49F2}" type="pres">
      <dgm:prSet presAssocID="{D5565F20-532B-4785-9879-FA3AC5D1CE6F}" presName="parentText" presStyleLbl="node1" presStyleIdx="1" presStyleCnt="14" custScaleY="140320">
        <dgm:presLayoutVars>
          <dgm:chMax val="0"/>
          <dgm:bulletEnabled val="1"/>
        </dgm:presLayoutVars>
      </dgm:prSet>
      <dgm:spPr/>
      <dgm:t>
        <a:bodyPr/>
        <a:lstStyle/>
        <a:p>
          <a:endParaRPr lang="en-US"/>
        </a:p>
      </dgm:t>
    </dgm:pt>
    <dgm:pt modelId="{33ADA13D-1ECB-44F4-BAF2-11D53D4957E6}" type="pres">
      <dgm:prSet presAssocID="{304C6018-AA59-4B65-AA1C-2C558CCA1F39}" presName="spacer" presStyleCnt="0"/>
      <dgm:spPr/>
    </dgm:pt>
    <dgm:pt modelId="{A073BC16-6ED9-4237-B8FD-49D943203246}" type="pres">
      <dgm:prSet presAssocID="{BC0D3817-D029-457E-8773-A52AB8576CE0}" presName="parentText" presStyleLbl="node1" presStyleIdx="2" presStyleCnt="14" custScaleY="82641">
        <dgm:presLayoutVars>
          <dgm:chMax val="0"/>
          <dgm:bulletEnabled val="1"/>
        </dgm:presLayoutVars>
      </dgm:prSet>
      <dgm:spPr/>
      <dgm:t>
        <a:bodyPr/>
        <a:lstStyle/>
        <a:p>
          <a:endParaRPr lang="en-US"/>
        </a:p>
      </dgm:t>
    </dgm:pt>
    <dgm:pt modelId="{C220128A-6036-4161-B7BC-1E2C98C56305}" type="pres">
      <dgm:prSet presAssocID="{03CC6318-3002-4DB7-85F6-1299E8AD946C}" presName="spacer" presStyleCnt="0"/>
      <dgm:spPr/>
    </dgm:pt>
    <dgm:pt modelId="{E7B977ED-F4FA-4111-89CC-4A1F806E375E}" type="pres">
      <dgm:prSet presAssocID="{463D9779-4490-48B9-86AB-C1BDFA014BBC}" presName="parentText" presStyleLbl="node1" presStyleIdx="3" presStyleCnt="14" custScaleY="59625">
        <dgm:presLayoutVars>
          <dgm:chMax val="0"/>
          <dgm:bulletEnabled val="1"/>
        </dgm:presLayoutVars>
      </dgm:prSet>
      <dgm:spPr/>
      <dgm:t>
        <a:bodyPr/>
        <a:lstStyle/>
        <a:p>
          <a:endParaRPr lang="en-US"/>
        </a:p>
      </dgm:t>
    </dgm:pt>
    <dgm:pt modelId="{B3C1CABB-B211-48A9-AE00-0E8B4746C60C}" type="pres">
      <dgm:prSet presAssocID="{761E471B-187C-4634-8C84-3BBB907320D5}" presName="spacer" presStyleCnt="0"/>
      <dgm:spPr/>
    </dgm:pt>
    <dgm:pt modelId="{38B0603B-EDED-4715-9F28-8FDBE7C02444}" type="pres">
      <dgm:prSet presAssocID="{E7B3AFAA-42E5-4124-A85F-C7FDE36F6A51}" presName="parentText" presStyleLbl="node1" presStyleIdx="4" presStyleCnt="14">
        <dgm:presLayoutVars>
          <dgm:chMax val="0"/>
          <dgm:bulletEnabled val="1"/>
        </dgm:presLayoutVars>
      </dgm:prSet>
      <dgm:spPr/>
      <dgm:t>
        <a:bodyPr/>
        <a:lstStyle/>
        <a:p>
          <a:endParaRPr lang="en-US"/>
        </a:p>
      </dgm:t>
    </dgm:pt>
    <dgm:pt modelId="{0A75BD1E-AB53-449C-93DA-537ADD690986}" type="pres">
      <dgm:prSet presAssocID="{3B6686A8-62DA-421C-B4B9-32F315B37C68}" presName="spacer" presStyleCnt="0"/>
      <dgm:spPr/>
    </dgm:pt>
    <dgm:pt modelId="{CDAF5F10-BC38-43BD-8FEC-576C7037C2AA}" type="pres">
      <dgm:prSet presAssocID="{D89CF4B8-1CCB-4300-8679-01304B2E5B6D}" presName="parentText" presStyleLbl="node1" presStyleIdx="5" presStyleCnt="14" custScaleY="86159">
        <dgm:presLayoutVars>
          <dgm:chMax val="0"/>
          <dgm:bulletEnabled val="1"/>
        </dgm:presLayoutVars>
      </dgm:prSet>
      <dgm:spPr/>
      <dgm:t>
        <a:bodyPr/>
        <a:lstStyle/>
        <a:p>
          <a:endParaRPr lang="en-US"/>
        </a:p>
      </dgm:t>
    </dgm:pt>
    <dgm:pt modelId="{BBF5A1CE-EDBC-4BF6-9EB4-635B6A9070EA}" type="pres">
      <dgm:prSet presAssocID="{3F765B14-C1CA-4C05-9D12-8939FFFFB57F}" presName="spacer" presStyleCnt="0"/>
      <dgm:spPr/>
    </dgm:pt>
    <dgm:pt modelId="{81A50A95-B247-4768-ADAC-2B136B5EF591}" type="pres">
      <dgm:prSet presAssocID="{33997065-43AE-4B3B-A078-A891E8ACC095}" presName="parentText" presStyleLbl="node1" presStyleIdx="6" presStyleCnt="14">
        <dgm:presLayoutVars>
          <dgm:chMax val="0"/>
          <dgm:bulletEnabled val="1"/>
        </dgm:presLayoutVars>
      </dgm:prSet>
      <dgm:spPr/>
      <dgm:t>
        <a:bodyPr/>
        <a:lstStyle/>
        <a:p>
          <a:endParaRPr lang="en-US"/>
        </a:p>
      </dgm:t>
    </dgm:pt>
    <dgm:pt modelId="{D19DF692-CF1B-4CFD-A4CB-AF7EA465F777}" type="pres">
      <dgm:prSet presAssocID="{8F4B5E85-602B-46FC-90A0-85AC9F4E63A6}" presName="spacer" presStyleCnt="0"/>
      <dgm:spPr/>
    </dgm:pt>
    <dgm:pt modelId="{9D9E4451-035E-4F49-BB8A-83554BCA56AE}" type="pres">
      <dgm:prSet presAssocID="{88A3BE7D-AA8D-4CEF-AB6E-258AEB30580B}" presName="parentText" presStyleLbl="node1" presStyleIdx="7" presStyleCnt="14">
        <dgm:presLayoutVars>
          <dgm:chMax val="0"/>
          <dgm:bulletEnabled val="1"/>
        </dgm:presLayoutVars>
      </dgm:prSet>
      <dgm:spPr/>
      <dgm:t>
        <a:bodyPr/>
        <a:lstStyle/>
        <a:p>
          <a:endParaRPr lang="en-US"/>
        </a:p>
      </dgm:t>
    </dgm:pt>
    <dgm:pt modelId="{5181C424-4FBB-42A9-B4FC-3F05955510A0}" type="pres">
      <dgm:prSet presAssocID="{5453AB8F-CB8F-4F61-9BE5-962F29227F9E}" presName="spacer" presStyleCnt="0"/>
      <dgm:spPr/>
    </dgm:pt>
    <dgm:pt modelId="{80CFBD01-89A7-4447-9AD5-16B1D6212C8E}" type="pres">
      <dgm:prSet presAssocID="{8465888B-2F13-49E0-8635-AAF47888F7B1}" presName="parentText" presStyleLbl="node1" presStyleIdx="8" presStyleCnt="14">
        <dgm:presLayoutVars>
          <dgm:chMax val="0"/>
          <dgm:bulletEnabled val="1"/>
        </dgm:presLayoutVars>
      </dgm:prSet>
      <dgm:spPr/>
      <dgm:t>
        <a:bodyPr/>
        <a:lstStyle/>
        <a:p>
          <a:endParaRPr lang="en-US"/>
        </a:p>
      </dgm:t>
    </dgm:pt>
    <dgm:pt modelId="{3AB8F31A-7D99-4C93-B86E-4D18DC6B10A0}" type="pres">
      <dgm:prSet presAssocID="{A4F6652E-AF4B-4DB1-B2AF-4F5DF0A09A15}" presName="spacer" presStyleCnt="0"/>
      <dgm:spPr/>
    </dgm:pt>
    <dgm:pt modelId="{B1857AE6-9D1D-4C79-B9EB-6F651C0F6F3C}" type="pres">
      <dgm:prSet presAssocID="{4E3568BD-361E-44D6-8AB9-133DD5202426}" presName="parentText" presStyleLbl="node1" presStyleIdx="9" presStyleCnt="14">
        <dgm:presLayoutVars>
          <dgm:chMax val="0"/>
          <dgm:bulletEnabled val="1"/>
        </dgm:presLayoutVars>
      </dgm:prSet>
      <dgm:spPr/>
      <dgm:t>
        <a:bodyPr/>
        <a:lstStyle/>
        <a:p>
          <a:endParaRPr lang="en-US"/>
        </a:p>
      </dgm:t>
    </dgm:pt>
    <dgm:pt modelId="{FCB42AEA-624D-4A0B-879E-4264768DAC28}" type="pres">
      <dgm:prSet presAssocID="{1FED56E2-90A3-4928-9206-C87138947FB8}" presName="spacer" presStyleCnt="0"/>
      <dgm:spPr/>
    </dgm:pt>
    <dgm:pt modelId="{F305A1F1-D91F-4948-A7BB-1EC26D1EC630}" type="pres">
      <dgm:prSet presAssocID="{78C0F736-3F2F-464A-A042-4796F47064AC}" presName="parentText" presStyleLbl="node1" presStyleIdx="10" presStyleCnt="14">
        <dgm:presLayoutVars>
          <dgm:chMax val="0"/>
          <dgm:bulletEnabled val="1"/>
        </dgm:presLayoutVars>
      </dgm:prSet>
      <dgm:spPr/>
      <dgm:t>
        <a:bodyPr/>
        <a:lstStyle/>
        <a:p>
          <a:endParaRPr lang="en-US"/>
        </a:p>
      </dgm:t>
    </dgm:pt>
    <dgm:pt modelId="{1B536BF9-AD08-4742-A897-983BB57A31FF}" type="pres">
      <dgm:prSet presAssocID="{3663982B-2614-460B-B38B-6CD619F5ECC0}" presName="spacer" presStyleCnt="0"/>
      <dgm:spPr/>
    </dgm:pt>
    <dgm:pt modelId="{07815197-D5F9-426A-89C5-C34017D9E98A}" type="pres">
      <dgm:prSet presAssocID="{4141A0AF-D1BB-4E09-854F-962AF22DF398}" presName="parentText" presStyleLbl="node1" presStyleIdx="11" presStyleCnt="14">
        <dgm:presLayoutVars>
          <dgm:chMax val="0"/>
          <dgm:bulletEnabled val="1"/>
        </dgm:presLayoutVars>
      </dgm:prSet>
      <dgm:spPr/>
      <dgm:t>
        <a:bodyPr/>
        <a:lstStyle/>
        <a:p>
          <a:endParaRPr lang="en-US"/>
        </a:p>
      </dgm:t>
    </dgm:pt>
    <dgm:pt modelId="{14EAA820-951F-4A59-BA3E-3175098AA3DC}" type="pres">
      <dgm:prSet presAssocID="{695A3B35-F3EB-4A1D-BD97-56372D61E518}" presName="spacer" presStyleCnt="0"/>
      <dgm:spPr/>
    </dgm:pt>
    <dgm:pt modelId="{319F4E26-C5A0-4D01-92A6-ED0FFCF6D4D8}" type="pres">
      <dgm:prSet presAssocID="{E1FA51DA-2A40-44E1-A4CF-039F472F8A81}" presName="parentText" presStyleLbl="node1" presStyleIdx="12" presStyleCnt="14" custScaleY="91052">
        <dgm:presLayoutVars>
          <dgm:chMax val="0"/>
          <dgm:bulletEnabled val="1"/>
        </dgm:presLayoutVars>
      </dgm:prSet>
      <dgm:spPr/>
      <dgm:t>
        <a:bodyPr/>
        <a:lstStyle/>
        <a:p>
          <a:endParaRPr lang="en-US"/>
        </a:p>
      </dgm:t>
    </dgm:pt>
    <dgm:pt modelId="{9834B663-8CEC-45E8-9A55-F5A17197A899}" type="pres">
      <dgm:prSet presAssocID="{60F7C5BA-479E-435B-917F-49F5BEC8871D}" presName="spacer" presStyleCnt="0"/>
      <dgm:spPr/>
    </dgm:pt>
    <dgm:pt modelId="{9FC4BD3F-496B-4D5E-8A4C-C4767F2422AF}" type="pres">
      <dgm:prSet presAssocID="{653CB830-5DC1-4B7C-A357-46FA050BA5AA}" presName="parentText" presStyleLbl="node1" presStyleIdx="13" presStyleCnt="14">
        <dgm:presLayoutVars>
          <dgm:chMax val="0"/>
          <dgm:bulletEnabled val="1"/>
        </dgm:presLayoutVars>
      </dgm:prSet>
      <dgm:spPr/>
      <dgm:t>
        <a:bodyPr/>
        <a:lstStyle/>
        <a:p>
          <a:endParaRPr lang="en-US"/>
        </a:p>
      </dgm:t>
    </dgm:pt>
  </dgm:ptLst>
  <dgm:cxnLst>
    <dgm:cxn modelId="{202547B7-B017-4D7C-99EA-0688FAEEB2A4}" type="presOf" srcId="{78C0F736-3F2F-464A-A042-4796F47064AC}" destId="{F305A1F1-D91F-4948-A7BB-1EC26D1EC630}" srcOrd="0" destOrd="0" presId="urn:microsoft.com/office/officeart/2005/8/layout/vList2"/>
    <dgm:cxn modelId="{720A65C8-451F-4C19-AADD-07FED1C12C2D}" srcId="{9D00E87F-10EC-4155-81EA-C0FDEF681A22}" destId="{30C78C2F-C3F1-4D66-A872-52B83CA464AF}" srcOrd="0" destOrd="0" parTransId="{7398A9BA-9FC4-494D-ABE5-184021DB2F9C}" sibTransId="{444F4D62-3911-4BCC-A120-EB4FAFDA2862}"/>
    <dgm:cxn modelId="{F5A6D8F1-5FEC-401C-A97F-AE8DC6CF95A4}" type="presOf" srcId="{463D9779-4490-48B9-86AB-C1BDFA014BBC}" destId="{E7B977ED-F4FA-4111-89CC-4A1F806E375E}" srcOrd="0" destOrd="0" presId="urn:microsoft.com/office/officeart/2005/8/layout/vList2"/>
    <dgm:cxn modelId="{B4AF3E33-CA71-4EF6-A387-56023B490E55}" type="presOf" srcId="{E1FA51DA-2A40-44E1-A4CF-039F472F8A81}" destId="{319F4E26-C5A0-4D01-92A6-ED0FFCF6D4D8}" srcOrd="0" destOrd="0" presId="urn:microsoft.com/office/officeart/2005/8/layout/vList2"/>
    <dgm:cxn modelId="{2F6D811F-51CE-4546-9B16-3BF7F48EAA66}" srcId="{9D00E87F-10EC-4155-81EA-C0FDEF681A22}" destId="{D5565F20-532B-4785-9879-FA3AC5D1CE6F}" srcOrd="1" destOrd="0" parTransId="{29A18485-FD7B-4599-A1B0-41954FEA5255}" sibTransId="{304C6018-AA59-4B65-AA1C-2C558CCA1F39}"/>
    <dgm:cxn modelId="{8D5343F0-B89E-40F3-92E0-803A95E04020}" type="presOf" srcId="{30C78C2F-C3F1-4D66-A872-52B83CA464AF}" destId="{094D7905-7E10-4E0A-9B8A-4FFE80F52A1F}" srcOrd="0" destOrd="0" presId="urn:microsoft.com/office/officeart/2005/8/layout/vList2"/>
    <dgm:cxn modelId="{CF543BA9-354B-4093-B337-C76D78531B4B}" type="presOf" srcId="{33997065-43AE-4B3B-A078-A891E8ACC095}" destId="{81A50A95-B247-4768-ADAC-2B136B5EF591}" srcOrd="0" destOrd="0" presId="urn:microsoft.com/office/officeart/2005/8/layout/vList2"/>
    <dgm:cxn modelId="{ECCD95E2-D8E0-48B1-8859-C441D9A5082C}" srcId="{9D00E87F-10EC-4155-81EA-C0FDEF681A22}" destId="{D89CF4B8-1CCB-4300-8679-01304B2E5B6D}" srcOrd="5" destOrd="0" parTransId="{DD3F3FB3-7443-4962-8867-816D2637ED96}" sibTransId="{3F765B14-C1CA-4C05-9D12-8939FFFFB57F}"/>
    <dgm:cxn modelId="{0D7C6F7F-662B-4E70-B0D2-F1C250614007}" srcId="{9D00E87F-10EC-4155-81EA-C0FDEF681A22}" destId="{E1FA51DA-2A40-44E1-A4CF-039F472F8A81}" srcOrd="12" destOrd="0" parTransId="{AF38805D-4C6D-473C-8912-B2EF60598E42}" sibTransId="{60F7C5BA-479E-435B-917F-49F5BEC8871D}"/>
    <dgm:cxn modelId="{9EBEB114-E0F2-4316-858C-9E61B0445187}" type="presOf" srcId="{D5565F20-532B-4785-9879-FA3AC5D1CE6F}" destId="{8837FB2F-BDE0-4928-BB77-1D29B10F49F2}" srcOrd="0" destOrd="0" presId="urn:microsoft.com/office/officeart/2005/8/layout/vList2"/>
    <dgm:cxn modelId="{9B35D17C-5EF8-49E1-9D8F-915B32EC377B}" srcId="{9D00E87F-10EC-4155-81EA-C0FDEF681A22}" destId="{4141A0AF-D1BB-4E09-854F-962AF22DF398}" srcOrd="11" destOrd="0" parTransId="{B59CB5DF-41EB-4970-A621-4FABB35EB8D3}" sibTransId="{695A3B35-F3EB-4A1D-BD97-56372D61E518}"/>
    <dgm:cxn modelId="{D26D6AE6-92BB-45ED-8764-0C4FB8A19CCB}" type="presOf" srcId="{E7B3AFAA-42E5-4124-A85F-C7FDE36F6A51}" destId="{38B0603B-EDED-4715-9F28-8FDBE7C02444}" srcOrd="0" destOrd="0" presId="urn:microsoft.com/office/officeart/2005/8/layout/vList2"/>
    <dgm:cxn modelId="{245A08F5-5DA3-40D4-8655-9D747872C0B5}" type="presOf" srcId="{4E3568BD-361E-44D6-8AB9-133DD5202426}" destId="{B1857AE6-9D1D-4C79-B9EB-6F651C0F6F3C}" srcOrd="0" destOrd="0" presId="urn:microsoft.com/office/officeart/2005/8/layout/vList2"/>
    <dgm:cxn modelId="{988C290C-F4FB-4CBF-B7ED-D790928C6A57}" srcId="{9D00E87F-10EC-4155-81EA-C0FDEF681A22}" destId="{653CB830-5DC1-4B7C-A357-46FA050BA5AA}" srcOrd="13" destOrd="0" parTransId="{898402F3-BFE7-4F69-A7BD-D9F917BC2C19}" sibTransId="{CBBAC09C-C211-471D-8BB4-8A4EC65D956C}"/>
    <dgm:cxn modelId="{FBF31F97-02B3-4698-B5D4-30BC268D3D5C}" srcId="{9D00E87F-10EC-4155-81EA-C0FDEF681A22}" destId="{33997065-43AE-4B3B-A078-A891E8ACC095}" srcOrd="6" destOrd="0" parTransId="{67E625A6-C905-45C4-AB94-56C9883707C7}" sibTransId="{8F4B5E85-602B-46FC-90A0-85AC9F4E63A6}"/>
    <dgm:cxn modelId="{DCF8D84F-44F2-4CE9-873B-55A2219726F3}" type="presOf" srcId="{88A3BE7D-AA8D-4CEF-AB6E-258AEB30580B}" destId="{9D9E4451-035E-4F49-BB8A-83554BCA56AE}" srcOrd="0" destOrd="0" presId="urn:microsoft.com/office/officeart/2005/8/layout/vList2"/>
    <dgm:cxn modelId="{CB099F80-DFD5-4CB8-80C8-5844E5735DC4}" type="presOf" srcId="{8465888B-2F13-49E0-8635-AAF47888F7B1}" destId="{80CFBD01-89A7-4447-9AD5-16B1D6212C8E}" srcOrd="0" destOrd="0" presId="urn:microsoft.com/office/officeart/2005/8/layout/vList2"/>
    <dgm:cxn modelId="{1C492133-702D-4598-9390-C988B486C9CC}" type="presOf" srcId="{4141A0AF-D1BB-4E09-854F-962AF22DF398}" destId="{07815197-D5F9-426A-89C5-C34017D9E98A}" srcOrd="0" destOrd="0" presId="urn:microsoft.com/office/officeart/2005/8/layout/vList2"/>
    <dgm:cxn modelId="{38B71086-1886-4539-B695-090A956DB336}" srcId="{9D00E87F-10EC-4155-81EA-C0FDEF681A22}" destId="{4E3568BD-361E-44D6-8AB9-133DD5202426}" srcOrd="9" destOrd="0" parTransId="{7567675E-67F3-4D14-95AF-FE3010EFD676}" sibTransId="{1FED56E2-90A3-4928-9206-C87138947FB8}"/>
    <dgm:cxn modelId="{E4B7155C-E0CA-4A4F-A96A-3DA6DA565F97}" srcId="{9D00E87F-10EC-4155-81EA-C0FDEF681A22}" destId="{E7B3AFAA-42E5-4124-A85F-C7FDE36F6A51}" srcOrd="4" destOrd="0" parTransId="{052ED0BB-AFB2-42E1-AFCD-34E01F940F7D}" sibTransId="{3B6686A8-62DA-421C-B4B9-32F315B37C68}"/>
    <dgm:cxn modelId="{629EAB8A-AF35-4762-9069-A55312575604}" type="presOf" srcId="{653CB830-5DC1-4B7C-A357-46FA050BA5AA}" destId="{9FC4BD3F-496B-4D5E-8A4C-C4767F2422AF}" srcOrd="0" destOrd="0" presId="urn:microsoft.com/office/officeart/2005/8/layout/vList2"/>
    <dgm:cxn modelId="{6A10465E-DBDB-4089-AB00-951DDDB933AD}" srcId="{9D00E87F-10EC-4155-81EA-C0FDEF681A22}" destId="{BC0D3817-D029-457E-8773-A52AB8576CE0}" srcOrd="2" destOrd="0" parTransId="{33487002-E30C-4559-B354-0EAEB6F3E4FC}" sibTransId="{03CC6318-3002-4DB7-85F6-1299E8AD946C}"/>
    <dgm:cxn modelId="{E33159DC-7D49-4F51-A11C-608FCA31620D}" srcId="{9D00E87F-10EC-4155-81EA-C0FDEF681A22}" destId="{463D9779-4490-48B9-86AB-C1BDFA014BBC}" srcOrd="3" destOrd="0" parTransId="{6273BD18-8292-4213-9DBB-B09393E4B633}" sibTransId="{761E471B-187C-4634-8C84-3BBB907320D5}"/>
    <dgm:cxn modelId="{719A9F6B-0EA8-4355-9C2F-DFCFB9F022B0}" srcId="{9D00E87F-10EC-4155-81EA-C0FDEF681A22}" destId="{78C0F736-3F2F-464A-A042-4796F47064AC}" srcOrd="10" destOrd="0" parTransId="{1545DF1C-E5FF-4E0F-9930-DE2917B3DD0E}" sibTransId="{3663982B-2614-460B-B38B-6CD619F5ECC0}"/>
    <dgm:cxn modelId="{ADAECFC6-BD30-47CA-9A04-F7426243271C}" srcId="{9D00E87F-10EC-4155-81EA-C0FDEF681A22}" destId="{8465888B-2F13-49E0-8635-AAF47888F7B1}" srcOrd="8" destOrd="0" parTransId="{649DAF7B-02FE-4BC8-896F-438A7A8FBD02}" sibTransId="{A4F6652E-AF4B-4DB1-B2AF-4F5DF0A09A15}"/>
    <dgm:cxn modelId="{21C758C4-580E-45FE-8D12-F45856AE1E4B}" type="presOf" srcId="{9D00E87F-10EC-4155-81EA-C0FDEF681A22}" destId="{7ED665C6-D081-49BD-AE57-764C8247485D}" srcOrd="0" destOrd="0" presId="urn:microsoft.com/office/officeart/2005/8/layout/vList2"/>
    <dgm:cxn modelId="{6BB40005-1B4F-4432-8124-19C79CCCFEB2}" type="presOf" srcId="{D89CF4B8-1CCB-4300-8679-01304B2E5B6D}" destId="{CDAF5F10-BC38-43BD-8FEC-576C7037C2AA}" srcOrd="0" destOrd="0" presId="urn:microsoft.com/office/officeart/2005/8/layout/vList2"/>
    <dgm:cxn modelId="{4B6EC184-7042-44BD-BD92-648BB69002A6}" type="presOf" srcId="{BC0D3817-D029-457E-8773-A52AB8576CE0}" destId="{A073BC16-6ED9-4237-B8FD-49D943203246}" srcOrd="0" destOrd="0" presId="urn:microsoft.com/office/officeart/2005/8/layout/vList2"/>
    <dgm:cxn modelId="{A1B5D3A4-9DA1-46A8-A118-A61D9D919C71}" srcId="{9D00E87F-10EC-4155-81EA-C0FDEF681A22}" destId="{88A3BE7D-AA8D-4CEF-AB6E-258AEB30580B}" srcOrd="7" destOrd="0" parTransId="{5C24665A-A34F-4578-A911-B4917601FEEC}" sibTransId="{5453AB8F-CB8F-4F61-9BE5-962F29227F9E}"/>
    <dgm:cxn modelId="{AFBE7B1D-7DA3-4FE6-970F-260A2BFB78B6}" type="presParOf" srcId="{7ED665C6-D081-49BD-AE57-764C8247485D}" destId="{094D7905-7E10-4E0A-9B8A-4FFE80F52A1F}" srcOrd="0" destOrd="0" presId="urn:microsoft.com/office/officeart/2005/8/layout/vList2"/>
    <dgm:cxn modelId="{0D89A336-5742-4554-A2D5-A95DEB064DE8}" type="presParOf" srcId="{7ED665C6-D081-49BD-AE57-764C8247485D}" destId="{64BF0544-7F75-4593-BC4A-09A157250537}" srcOrd="1" destOrd="0" presId="urn:microsoft.com/office/officeart/2005/8/layout/vList2"/>
    <dgm:cxn modelId="{C4F43775-13FE-4B30-BE32-E52A85690ECD}" type="presParOf" srcId="{7ED665C6-D081-49BD-AE57-764C8247485D}" destId="{8837FB2F-BDE0-4928-BB77-1D29B10F49F2}" srcOrd="2" destOrd="0" presId="urn:microsoft.com/office/officeart/2005/8/layout/vList2"/>
    <dgm:cxn modelId="{0C58E61D-DAA9-4BF0-A5F7-35D04248A198}" type="presParOf" srcId="{7ED665C6-D081-49BD-AE57-764C8247485D}" destId="{33ADA13D-1ECB-44F4-BAF2-11D53D4957E6}" srcOrd="3" destOrd="0" presId="urn:microsoft.com/office/officeart/2005/8/layout/vList2"/>
    <dgm:cxn modelId="{9BAA549D-F907-4AD8-B5EF-3AD4BC52A9B8}" type="presParOf" srcId="{7ED665C6-D081-49BD-AE57-764C8247485D}" destId="{A073BC16-6ED9-4237-B8FD-49D943203246}" srcOrd="4" destOrd="0" presId="urn:microsoft.com/office/officeart/2005/8/layout/vList2"/>
    <dgm:cxn modelId="{50C627B3-E152-4C41-BA0C-31A672C601DF}" type="presParOf" srcId="{7ED665C6-D081-49BD-AE57-764C8247485D}" destId="{C220128A-6036-4161-B7BC-1E2C98C56305}" srcOrd="5" destOrd="0" presId="urn:microsoft.com/office/officeart/2005/8/layout/vList2"/>
    <dgm:cxn modelId="{C1F1DDB1-BDA8-45BA-94DE-739195A69D64}" type="presParOf" srcId="{7ED665C6-D081-49BD-AE57-764C8247485D}" destId="{E7B977ED-F4FA-4111-89CC-4A1F806E375E}" srcOrd="6" destOrd="0" presId="urn:microsoft.com/office/officeart/2005/8/layout/vList2"/>
    <dgm:cxn modelId="{14F4899D-4598-4058-B654-1EDC0A730DCB}" type="presParOf" srcId="{7ED665C6-D081-49BD-AE57-764C8247485D}" destId="{B3C1CABB-B211-48A9-AE00-0E8B4746C60C}" srcOrd="7" destOrd="0" presId="urn:microsoft.com/office/officeart/2005/8/layout/vList2"/>
    <dgm:cxn modelId="{F1CA7FC1-D786-4BE4-9B58-76F20563FB67}" type="presParOf" srcId="{7ED665C6-D081-49BD-AE57-764C8247485D}" destId="{38B0603B-EDED-4715-9F28-8FDBE7C02444}" srcOrd="8" destOrd="0" presId="urn:microsoft.com/office/officeart/2005/8/layout/vList2"/>
    <dgm:cxn modelId="{30B58082-CFB0-4FEF-8CFC-6DC4D12F3F3D}" type="presParOf" srcId="{7ED665C6-D081-49BD-AE57-764C8247485D}" destId="{0A75BD1E-AB53-449C-93DA-537ADD690986}" srcOrd="9" destOrd="0" presId="urn:microsoft.com/office/officeart/2005/8/layout/vList2"/>
    <dgm:cxn modelId="{21252846-FB6E-4D19-89E9-74FD7C54B0A8}" type="presParOf" srcId="{7ED665C6-D081-49BD-AE57-764C8247485D}" destId="{CDAF5F10-BC38-43BD-8FEC-576C7037C2AA}" srcOrd="10" destOrd="0" presId="urn:microsoft.com/office/officeart/2005/8/layout/vList2"/>
    <dgm:cxn modelId="{4043C041-5C8F-4A5C-9193-33C968D84621}" type="presParOf" srcId="{7ED665C6-D081-49BD-AE57-764C8247485D}" destId="{BBF5A1CE-EDBC-4BF6-9EB4-635B6A9070EA}" srcOrd="11" destOrd="0" presId="urn:microsoft.com/office/officeart/2005/8/layout/vList2"/>
    <dgm:cxn modelId="{F902E278-70EC-46C3-95F8-E4599F8A866B}" type="presParOf" srcId="{7ED665C6-D081-49BD-AE57-764C8247485D}" destId="{81A50A95-B247-4768-ADAC-2B136B5EF591}" srcOrd="12" destOrd="0" presId="urn:microsoft.com/office/officeart/2005/8/layout/vList2"/>
    <dgm:cxn modelId="{001EB740-0C48-41A4-AD99-6C3B6E7261D6}" type="presParOf" srcId="{7ED665C6-D081-49BD-AE57-764C8247485D}" destId="{D19DF692-CF1B-4CFD-A4CB-AF7EA465F777}" srcOrd="13" destOrd="0" presId="urn:microsoft.com/office/officeart/2005/8/layout/vList2"/>
    <dgm:cxn modelId="{038E03FE-D7E6-429C-9B34-D776C75894B1}" type="presParOf" srcId="{7ED665C6-D081-49BD-AE57-764C8247485D}" destId="{9D9E4451-035E-4F49-BB8A-83554BCA56AE}" srcOrd="14" destOrd="0" presId="urn:microsoft.com/office/officeart/2005/8/layout/vList2"/>
    <dgm:cxn modelId="{3ECA9DE1-DADD-4C46-9699-E8B8B2EFAFC6}" type="presParOf" srcId="{7ED665C6-D081-49BD-AE57-764C8247485D}" destId="{5181C424-4FBB-42A9-B4FC-3F05955510A0}" srcOrd="15" destOrd="0" presId="urn:microsoft.com/office/officeart/2005/8/layout/vList2"/>
    <dgm:cxn modelId="{7C508BAD-DCBF-4B36-96FA-D8DA59967142}" type="presParOf" srcId="{7ED665C6-D081-49BD-AE57-764C8247485D}" destId="{80CFBD01-89A7-4447-9AD5-16B1D6212C8E}" srcOrd="16" destOrd="0" presId="urn:microsoft.com/office/officeart/2005/8/layout/vList2"/>
    <dgm:cxn modelId="{48948830-555F-4468-868C-DF50D485B270}" type="presParOf" srcId="{7ED665C6-D081-49BD-AE57-764C8247485D}" destId="{3AB8F31A-7D99-4C93-B86E-4D18DC6B10A0}" srcOrd="17" destOrd="0" presId="urn:microsoft.com/office/officeart/2005/8/layout/vList2"/>
    <dgm:cxn modelId="{21095E44-45F4-4F75-92C7-42D74082EA21}" type="presParOf" srcId="{7ED665C6-D081-49BD-AE57-764C8247485D}" destId="{B1857AE6-9D1D-4C79-B9EB-6F651C0F6F3C}" srcOrd="18" destOrd="0" presId="urn:microsoft.com/office/officeart/2005/8/layout/vList2"/>
    <dgm:cxn modelId="{5332C7E4-665A-4FA1-B611-1FD5C7E51A93}" type="presParOf" srcId="{7ED665C6-D081-49BD-AE57-764C8247485D}" destId="{FCB42AEA-624D-4A0B-879E-4264768DAC28}" srcOrd="19" destOrd="0" presId="urn:microsoft.com/office/officeart/2005/8/layout/vList2"/>
    <dgm:cxn modelId="{6B774DFD-15D9-4777-AD92-698B0AE77692}" type="presParOf" srcId="{7ED665C6-D081-49BD-AE57-764C8247485D}" destId="{F305A1F1-D91F-4948-A7BB-1EC26D1EC630}" srcOrd="20" destOrd="0" presId="urn:microsoft.com/office/officeart/2005/8/layout/vList2"/>
    <dgm:cxn modelId="{2C5C14BC-CA6D-4184-AB51-92C28EBF655A}" type="presParOf" srcId="{7ED665C6-D081-49BD-AE57-764C8247485D}" destId="{1B536BF9-AD08-4742-A897-983BB57A31FF}" srcOrd="21" destOrd="0" presId="urn:microsoft.com/office/officeart/2005/8/layout/vList2"/>
    <dgm:cxn modelId="{E3B34C73-E0CD-4BD2-8F60-F9357731FF11}" type="presParOf" srcId="{7ED665C6-D081-49BD-AE57-764C8247485D}" destId="{07815197-D5F9-426A-89C5-C34017D9E98A}" srcOrd="22" destOrd="0" presId="urn:microsoft.com/office/officeart/2005/8/layout/vList2"/>
    <dgm:cxn modelId="{E3C840E8-7FC9-4BB7-B780-AEDF9FCC7E1B}" type="presParOf" srcId="{7ED665C6-D081-49BD-AE57-764C8247485D}" destId="{14EAA820-951F-4A59-BA3E-3175098AA3DC}" srcOrd="23" destOrd="0" presId="urn:microsoft.com/office/officeart/2005/8/layout/vList2"/>
    <dgm:cxn modelId="{B91C19ED-D837-4E01-B5B7-CC9432B7E60A}" type="presParOf" srcId="{7ED665C6-D081-49BD-AE57-764C8247485D}" destId="{319F4E26-C5A0-4D01-92A6-ED0FFCF6D4D8}" srcOrd="24" destOrd="0" presId="urn:microsoft.com/office/officeart/2005/8/layout/vList2"/>
    <dgm:cxn modelId="{0488A382-A586-4FA0-9685-8B4383548388}" type="presParOf" srcId="{7ED665C6-D081-49BD-AE57-764C8247485D}" destId="{9834B663-8CEC-45E8-9A55-F5A17197A899}" srcOrd="25" destOrd="0" presId="urn:microsoft.com/office/officeart/2005/8/layout/vList2"/>
    <dgm:cxn modelId="{892CDE48-107B-40D5-8A19-6734A3E5907E}" type="presParOf" srcId="{7ED665C6-D081-49BD-AE57-764C8247485D}" destId="{9FC4BD3F-496B-4D5E-8A4C-C4767F2422AF}"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098304DF-17AB-4C22-83C1-0291C3DAE9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444538F-B01A-4934-AC50-913A2C3D27FC}">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dirty="0" smtClean="0">
              <a:latin typeface="Book Antiqua" pitchFamily="18" charset="0"/>
            </a:rPr>
            <a:t>B2) Indirect test items types:</a:t>
          </a:r>
          <a:endParaRPr lang="en-US" sz="1800" dirty="0">
            <a:latin typeface="Book Antiqua" pitchFamily="18" charset="0"/>
          </a:endParaRPr>
        </a:p>
      </dgm:t>
    </dgm:pt>
    <dgm:pt modelId="{CE7ABF92-1574-473D-AABE-294002DD3A29}" type="parTrans" cxnId="{2D890ABE-F1AE-4E03-B18A-03433E0E4BD8}">
      <dgm:prSet/>
      <dgm:spPr/>
      <dgm:t>
        <a:bodyPr/>
        <a:lstStyle/>
        <a:p>
          <a:endParaRPr lang="en-US"/>
        </a:p>
      </dgm:t>
    </dgm:pt>
    <dgm:pt modelId="{814F6E9C-CF3E-4289-A8A5-3EB369ACB269}" type="sibTrans" cxnId="{2D890ABE-F1AE-4E03-B18A-03433E0E4BD8}">
      <dgm:prSet/>
      <dgm:spPr/>
      <dgm:t>
        <a:bodyPr/>
        <a:lstStyle/>
        <a:p>
          <a:endParaRPr lang="en-US"/>
        </a:p>
      </dgm:t>
    </dgm:pt>
    <dgm:pt modelId="{F9561B28-9323-4AEB-B9FD-54A10F90DAE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MCQ: </a:t>
          </a:r>
          <a:endParaRPr lang="en-US" sz="1800" dirty="0">
            <a:latin typeface="Book Antiqua" pitchFamily="18" charset="0"/>
          </a:endParaRPr>
        </a:p>
      </dgm:t>
    </dgm:pt>
    <dgm:pt modelId="{427826E7-84CF-4F0B-9810-8EF577237CA3}" type="parTrans" cxnId="{2AC98ADF-7510-46B2-8B86-72C4287B1705}">
      <dgm:prSet/>
      <dgm:spPr/>
      <dgm:t>
        <a:bodyPr/>
        <a:lstStyle/>
        <a:p>
          <a:endParaRPr lang="en-US"/>
        </a:p>
      </dgm:t>
    </dgm:pt>
    <dgm:pt modelId="{B3BFE95B-B379-45A3-8A87-75D41CC29AF6}" type="sibTrans" cxnId="{2AC98ADF-7510-46B2-8B86-72C4287B1705}">
      <dgm:prSet/>
      <dgm:spPr/>
      <dgm:t>
        <a:bodyPr/>
        <a:lstStyle/>
        <a:p>
          <a:endParaRPr lang="en-US"/>
        </a:p>
      </dgm:t>
    </dgm:pt>
    <dgm:pt modelId="{E0515ADD-C24E-4051-AC4B-4321F41455B6}">
      <dgm:prSet custT="1"/>
      <dgm:spPr/>
      <dgm:t>
        <a:bodyPr/>
        <a:lstStyle/>
        <a:p>
          <a:pPr rtl="0"/>
          <a:r>
            <a:rPr lang="tr-TR" sz="1800" dirty="0" smtClean="0">
              <a:latin typeface="Book Antiqua" pitchFamily="18" charset="0"/>
            </a:rPr>
            <a:t>K</a:t>
          </a:r>
          <a:r>
            <a:rPr lang="en-US" sz="1800" dirty="0" err="1" smtClean="0">
              <a:latin typeface="Book Antiqua" pitchFamily="18" charset="0"/>
            </a:rPr>
            <a:t>nown</a:t>
          </a:r>
          <a:r>
            <a:rPr lang="en-US" sz="1800" dirty="0" smtClean="0">
              <a:latin typeface="Book Antiqua" pitchFamily="18" charset="0"/>
            </a:rPr>
            <a:t> MC is ideal to measure gram</a:t>
          </a:r>
          <a:r>
            <a:rPr lang="tr-TR" sz="1800" dirty="0" smtClean="0">
              <a:latin typeface="Book Antiqua" pitchFamily="18" charset="0"/>
            </a:rPr>
            <a:t> </a:t>
          </a:r>
          <a:r>
            <a:rPr lang="en-US" sz="1800" dirty="0" smtClean="0">
              <a:latin typeface="Book Antiqua" pitchFamily="18" charset="0"/>
            </a:rPr>
            <a:t>&amp; vocab.</a:t>
          </a:r>
          <a:r>
            <a:rPr lang="tr-TR" sz="1800" dirty="0" smtClean="0">
              <a:latin typeface="Book Antiqua" pitchFamily="18" charset="0"/>
            </a:rPr>
            <a:t> P</a:t>
          </a:r>
          <a:r>
            <a:rPr lang="en-US" sz="1800" dirty="0" err="1" smtClean="0">
              <a:latin typeface="Book Antiqua" pitchFamily="18" charset="0"/>
            </a:rPr>
            <a:t>revents</a:t>
          </a:r>
          <a:r>
            <a:rPr lang="en-US" sz="1800" dirty="0" smtClean="0">
              <a:latin typeface="Book Antiqua" pitchFamily="18" charset="0"/>
            </a:rPr>
            <a:t> to possibility of scorer error</a:t>
          </a:r>
          <a:endParaRPr lang="en-US" sz="1800" dirty="0">
            <a:latin typeface="Book Antiqua" pitchFamily="18" charset="0"/>
          </a:endParaRPr>
        </a:p>
      </dgm:t>
    </dgm:pt>
    <dgm:pt modelId="{F104F36C-02B2-4466-8952-EC07456C9289}" type="parTrans" cxnId="{02AE254F-3F6D-4696-A48C-8A83CE6209F3}">
      <dgm:prSet/>
      <dgm:spPr/>
      <dgm:t>
        <a:bodyPr/>
        <a:lstStyle/>
        <a:p>
          <a:endParaRPr lang="en-US"/>
        </a:p>
      </dgm:t>
    </dgm:pt>
    <dgm:pt modelId="{C0309E6C-A814-48E6-BFC6-FA2A889CBBF0}" type="sibTrans" cxnId="{02AE254F-3F6D-4696-A48C-8A83CE6209F3}">
      <dgm:prSet/>
      <dgm:spPr/>
      <dgm:t>
        <a:bodyPr/>
        <a:lstStyle/>
        <a:p>
          <a:endParaRPr lang="en-US"/>
        </a:p>
      </dgm:t>
    </dgm:pt>
    <dgm:pt modelId="{09B4D1B0-C4CF-4699-9CA8-06B6EC586710}">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en-US" sz="1800" u="sng" dirty="0" smtClean="0">
              <a:latin typeface="Book Antiqua" pitchFamily="18" charset="0"/>
            </a:rPr>
            <a:t>Problems</a:t>
          </a:r>
          <a:endParaRPr lang="en-US" sz="1800" u="sng" dirty="0">
            <a:latin typeface="Book Antiqua" pitchFamily="18" charset="0"/>
          </a:endParaRPr>
        </a:p>
      </dgm:t>
    </dgm:pt>
    <dgm:pt modelId="{2675AA85-4210-49C9-977C-15989549D3CE}" type="parTrans" cxnId="{001F8B89-CC22-483E-81D1-3A953AF68455}">
      <dgm:prSet/>
      <dgm:spPr/>
      <dgm:t>
        <a:bodyPr/>
        <a:lstStyle/>
        <a:p>
          <a:endParaRPr lang="en-US"/>
        </a:p>
      </dgm:t>
    </dgm:pt>
    <dgm:pt modelId="{99301815-86AE-4385-871C-2690438B153C}" type="sibTrans" cxnId="{001F8B89-CC22-483E-81D1-3A953AF68455}">
      <dgm:prSet/>
      <dgm:spPr/>
      <dgm:t>
        <a:bodyPr/>
        <a:lstStyle/>
        <a:p>
          <a:endParaRPr lang="en-US"/>
        </a:p>
      </dgm:t>
    </dgm:pt>
    <dgm:pt modelId="{192D4AD2-FFC1-4C27-9999-AC6780546544}">
      <dgm:prSet custT="1"/>
      <dgm:spPr/>
      <dgm:t>
        <a:bodyPr/>
        <a:lstStyle/>
        <a:p>
          <a:pPr rtl="0"/>
          <a:r>
            <a:rPr lang="en-US" sz="1800" dirty="0" err="1" smtClean="0">
              <a:latin typeface="Book Antiqua" pitchFamily="18" charset="0"/>
            </a:rPr>
            <a:t>Exteremely</a:t>
          </a:r>
          <a:r>
            <a:rPr lang="en-US" sz="1800" dirty="0" smtClean="0">
              <a:latin typeface="Book Antiqua" pitchFamily="18" charset="0"/>
            </a:rPr>
            <a:t> difficult to write(</a:t>
          </a:r>
          <a:r>
            <a:rPr lang="en-US" sz="1800" dirty="0" err="1" smtClean="0">
              <a:latin typeface="Book Antiqua" pitchFamily="18" charset="0"/>
            </a:rPr>
            <a:t>distractors</a:t>
          </a:r>
          <a:r>
            <a:rPr lang="en-US" sz="1800" dirty="0" smtClean="0">
              <a:latin typeface="Book Antiqua" pitchFamily="18" charset="0"/>
            </a:rPr>
            <a:t>)</a:t>
          </a:r>
          <a:r>
            <a:rPr lang="tr-TR" sz="1800" dirty="0" smtClean="0">
              <a:latin typeface="Book Antiqua" pitchFamily="18" charset="0"/>
            </a:rPr>
            <a:t>. </a:t>
          </a:r>
          <a:r>
            <a:rPr lang="en-US" sz="1800" dirty="0" smtClean="0">
              <a:latin typeface="Book Antiqua" pitchFamily="18" charset="0"/>
            </a:rPr>
            <a:t>May not improve their English(technique)</a:t>
          </a:r>
          <a:endParaRPr lang="en-US" sz="1800" dirty="0">
            <a:latin typeface="Book Antiqua" pitchFamily="18" charset="0"/>
          </a:endParaRPr>
        </a:p>
      </dgm:t>
    </dgm:pt>
    <dgm:pt modelId="{EABD6D41-1F92-420F-8281-2098FD293704}" type="parTrans" cxnId="{2C6FB74F-35A9-4E39-9191-E9E081FF0870}">
      <dgm:prSet/>
      <dgm:spPr/>
      <dgm:t>
        <a:bodyPr/>
        <a:lstStyle/>
        <a:p>
          <a:endParaRPr lang="en-US"/>
        </a:p>
      </dgm:t>
    </dgm:pt>
    <dgm:pt modelId="{7881E2FB-B6BF-45E7-92F9-A1760E4CD66D}" type="sibTrans" cxnId="{2C6FB74F-35A9-4E39-9191-E9E081FF0870}">
      <dgm:prSet/>
      <dgm:spPr/>
      <dgm:t>
        <a:bodyPr/>
        <a:lstStyle/>
        <a:p>
          <a:endParaRPr lang="en-US"/>
        </a:p>
      </dgm:t>
    </dgm:pt>
    <dgm:pt modelId="{57E44BC1-216A-47B0-97EA-9C4BA1F1521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Cloze procedure</a:t>
          </a:r>
          <a:endParaRPr lang="tr-TR" sz="1800" dirty="0">
            <a:latin typeface="Book Antiqua" pitchFamily="18" charset="0"/>
          </a:endParaRPr>
        </a:p>
      </dgm:t>
    </dgm:pt>
    <dgm:pt modelId="{8AB42580-DDF2-41B2-96A2-B23A2DE88705}" type="parTrans" cxnId="{2C080195-BC1F-4BCE-985B-6A78BCF94275}">
      <dgm:prSet/>
      <dgm:spPr/>
      <dgm:t>
        <a:bodyPr/>
        <a:lstStyle/>
        <a:p>
          <a:endParaRPr lang="en-US"/>
        </a:p>
      </dgm:t>
    </dgm:pt>
    <dgm:pt modelId="{309C19E9-BA20-43B2-A3DD-B84FDABBAE8E}" type="sibTrans" cxnId="{2C080195-BC1F-4BCE-985B-6A78BCF94275}">
      <dgm:prSet/>
      <dgm:spPr/>
      <dgm:t>
        <a:bodyPr/>
        <a:lstStyle/>
        <a:p>
          <a:endParaRPr lang="en-US"/>
        </a:p>
      </dgm:t>
    </dgm:pt>
    <dgm:pt modelId="{F3D58878-CCB2-40E7-8ED4-79653499E95F}">
      <dgm:prSet custT="1"/>
      <dgm:spPr/>
      <dgm:t>
        <a:bodyPr/>
        <a:lstStyle/>
        <a:p>
          <a:pPr rtl="0"/>
          <a:r>
            <a:rPr lang="en-US" sz="1800" dirty="0" smtClean="0">
              <a:latin typeface="Book Antiqua" pitchFamily="18" charset="0"/>
            </a:rPr>
            <a:t>integrate test item, </a:t>
          </a:r>
          <a:r>
            <a:rPr lang="en-US" sz="1800" dirty="0" err="1" smtClean="0">
              <a:latin typeface="Book Antiqua" pitchFamily="18" charset="0"/>
            </a:rPr>
            <a:t>sts</a:t>
          </a:r>
          <a:r>
            <a:rPr lang="en-US" sz="1800" dirty="0" smtClean="0">
              <a:latin typeface="Book Antiqua" pitchFamily="18" charset="0"/>
            </a:rPr>
            <a:t> overall knowledge every nth word so avoid designer failings</a:t>
          </a:r>
          <a:endParaRPr lang="en-US" sz="1800" dirty="0">
            <a:latin typeface="Book Antiqua" pitchFamily="18" charset="0"/>
          </a:endParaRPr>
        </a:p>
      </dgm:t>
    </dgm:pt>
    <dgm:pt modelId="{C0092E32-0440-47D3-BC48-4FAF99664F73}" type="parTrans" cxnId="{5A68CA0C-7FDD-4509-90AD-4525B6A12D39}">
      <dgm:prSet/>
      <dgm:spPr/>
      <dgm:t>
        <a:bodyPr/>
        <a:lstStyle/>
        <a:p>
          <a:endParaRPr lang="en-US"/>
        </a:p>
      </dgm:t>
    </dgm:pt>
    <dgm:pt modelId="{94273CE7-C3DF-420E-A47A-4768116D64FD}" type="sibTrans" cxnId="{5A68CA0C-7FDD-4509-90AD-4525B6A12D39}">
      <dgm:prSet/>
      <dgm:spPr/>
      <dgm:t>
        <a:bodyPr/>
        <a:lstStyle/>
        <a:p>
          <a:endParaRPr lang="en-US"/>
        </a:p>
      </dgm:t>
    </dgm:pt>
    <dgm:pt modelId="{6DFB0371-B11F-4875-8CC2-FBB8FC3BECC4}">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en-US" sz="1800" u="sng" dirty="0" smtClean="0">
              <a:latin typeface="Book Antiqua" pitchFamily="18" charset="0"/>
            </a:rPr>
            <a:t>Problems;</a:t>
          </a:r>
          <a:endParaRPr lang="en-US" sz="1800" u="sng" dirty="0">
            <a:latin typeface="Book Antiqua" pitchFamily="18" charset="0"/>
          </a:endParaRPr>
        </a:p>
      </dgm:t>
    </dgm:pt>
    <dgm:pt modelId="{D94E57FF-5E2C-4D44-84DB-D22773832579}" type="parTrans" cxnId="{C189D908-ACD5-4A9B-8C84-3062FE4512E7}">
      <dgm:prSet/>
      <dgm:spPr/>
      <dgm:t>
        <a:bodyPr/>
        <a:lstStyle/>
        <a:p>
          <a:endParaRPr lang="en-US"/>
        </a:p>
      </dgm:t>
    </dgm:pt>
    <dgm:pt modelId="{19B7F60E-FF19-41C6-A398-D73E615085E9}" type="sibTrans" cxnId="{C189D908-ACD5-4A9B-8C84-3062FE4512E7}">
      <dgm:prSet/>
      <dgm:spPr/>
      <dgm:t>
        <a:bodyPr/>
        <a:lstStyle/>
        <a:p>
          <a:endParaRPr lang="en-US"/>
        </a:p>
      </dgm:t>
    </dgm:pt>
    <dgm:pt modelId="{30DF474F-4D97-45EE-AE0E-1B3FEE81D9E2}">
      <dgm:prSet custT="1"/>
      <dgm:spPr/>
      <dgm:t>
        <a:bodyPr/>
        <a:lstStyle/>
        <a:p>
          <a:pPr rtl="0"/>
          <a:r>
            <a:rPr lang="en-US" sz="1800" dirty="0" smtClean="0">
              <a:latin typeface="Book Antiqua" pitchFamily="18" charset="0"/>
            </a:rPr>
            <a:t>Rather than general English , tests some particular words</a:t>
          </a:r>
          <a:endParaRPr lang="en-US" sz="1800" dirty="0">
            <a:latin typeface="Book Antiqua" pitchFamily="18" charset="0"/>
          </a:endParaRPr>
        </a:p>
      </dgm:t>
    </dgm:pt>
    <dgm:pt modelId="{1EDC69AA-64DA-4EEE-8E1F-8253A85AEA80}" type="parTrans" cxnId="{0DF5EDCE-88E8-4BA5-90AC-BB881D94C8E0}">
      <dgm:prSet/>
      <dgm:spPr/>
      <dgm:t>
        <a:bodyPr/>
        <a:lstStyle/>
        <a:p>
          <a:endParaRPr lang="en-US"/>
        </a:p>
      </dgm:t>
    </dgm:pt>
    <dgm:pt modelId="{6A1A7963-2923-4B11-9FCD-FF3B0064F6A6}" type="sibTrans" cxnId="{0DF5EDCE-88E8-4BA5-90AC-BB881D94C8E0}">
      <dgm:prSet/>
      <dgm:spPr/>
      <dgm:t>
        <a:bodyPr/>
        <a:lstStyle/>
        <a:p>
          <a:endParaRPr lang="en-US"/>
        </a:p>
      </dgm:t>
    </dgm:pt>
    <dgm:pt modelId="{695DEB17-DA29-445A-8B63-4A2B550E75CC}">
      <dgm:prSet custT="1"/>
      <dgm:spPr/>
      <dgm:t>
        <a:bodyPr/>
        <a:lstStyle/>
        <a:p>
          <a:pPr rtl="0"/>
          <a:r>
            <a:rPr lang="en-US" sz="1800" dirty="0" smtClean="0">
              <a:latin typeface="Book Antiqua" pitchFamily="18" charset="0"/>
            </a:rPr>
            <a:t>Several possible answers</a:t>
          </a:r>
          <a:r>
            <a:rPr lang="tr-TR" sz="1800" dirty="0" smtClean="0">
              <a:latin typeface="Book Antiqua" pitchFamily="18" charset="0"/>
            </a:rPr>
            <a:t>, </a:t>
          </a:r>
          <a:r>
            <a:rPr lang="en-US" sz="1800" dirty="0" smtClean="0">
              <a:latin typeface="Book Antiqua" pitchFamily="18" charset="0"/>
            </a:rPr>
            <a:t>Different passages produce different results</a:t>
          </a:r>
          <a:endParaRPr lang="en-US" sz="1800" dirty="0">
            <a:latin typeface="Book Antiqua" pitchFamily="18" charset="0"/>
          </a:endParaRPr>
        </a:p>
      </dgm:t>
    </dgm:pt>
    <dgm:pt modelId="{16761D65-0596-4ED7-8DD8-7BE1DA3AFE34}" type="parTrans" cxnId="{1E8C866F-6EAF-4F82-A52E-8F5E0227FA31}">
      <dgm:prSet/>
      <dgm:spPr/>
      <dgm:t>
        <a:bodyPr/>
        <a:lstStyle/>
        <a:p>
          <a:endParaRPr lang="en-US"/>
        </a:p>
      </dgm:t>
    </dgm:pt>
    <dgm:pt modelId="{260E3E82-5CB6-4D1F-A4B3-FEA2AE99CCCA}" type="sibTrans" cxnId="{1E8C866F-6EAF-4F82-A52E-8F5E0227FA31}">
      <dgm:prSet/>
      <dgm:spPr/>
      <dgm:t>
        <a:bodyPr/>
        <a:lstStyle/>
        <a:p>
          <a:endParaRPr lang="en-US"/>
        </a:p>
      </dgm:t>
    </dgm:pt>
    <dgm:pt modelId="{BE70A5C8-98A1-4BC2-B3E5-2A7D82BF7C09}">
      <dgm:prSet custT="1"/>
      <dgm:spPr/>
      <dgm:t>
        <a:bodyPr/>
        <a:lstStyle/>
        <a:p>
          <a:pPr rtl="0"/>
          <a:r>
            <a:rPr lang="en-US" sz="1800" dirty="0" smtClean="0">
              <a:latin typeface="Book Antiqua" pitchFamily="18" charset="0"/>
            </a:rPr>
            <a:t>‘rational’ or modified cloze test are bet</a:t>
          </a:r>
          <a:r>
            <a:rPr lang="tr-TR" sz="1800" dirty="0" smtClean="0">
              <a:latin typeface="Book Antiqua" pitchFamily="18" charset="0"/>
            </a:rPr>
            <a:t>t</a:t>
          </a:r>
          <a:r>
            <a:rPr lang="en-US" sz="1800" dirty="0" err="1" smtClean="0">
              <a:latin typeface="Book Antiqua" pitchFamily="18" charset="0"/>
            </a:rPr>
            <a:t>er</a:t>
          </a:r>
          <a:r>
            <a:rPr lang="tr-TR" sz="1800" dirty="0" smtClean="0">
              <a:latin typeface="Book Antiqua" pitchFamily="18" charset="0"/>
            </a:rPr>
            <a:t> </a:t>
          </a:r>
          <a:r>
            <a:rPr lang="tr-TR" sz="1800" dirty="0" err="1" smtClean="0">
              <a:latin typeface="Book Antiqua" pitchFamily="18" charset="0"/>
            </a:rPr>
            <a:t>if</a:t>
          </a:r>
          <a:r>
            <a:rPr lang="en-US" sz="1800" dirty="0" smtClean="0">
              <a:latin typeface="Book Antiqua" pitchFamily="18" charset="0"/>
            </a:rPr>
            <a:t> deleted words are recoverable from </a:t>
          </a:r>
          <a:r>
            <a:rPr lang="en-US" sz="1800" dirty="0" err="1" smtClean="0">
              <a:latin typeface="Book Antiqua" pitchFamily="18" charset="0"/>
            </a:rPr>
            <a:t>contex</a:t>
          </a:r>
          <a:endParaRPr lang="en-US" sz="1800" dirty="0">
            <a:latin typeface="Book Antiqua" pitchFamily="18" charset="0"/>
          </a:endParaRPr>
        </a:p>
      </dgm:t>
    </dgm:pt>
    <dgm:pt modelId="{13D152EE-D807-4DE6-886C-7710F2E0A45A}" type="parTrans" cxnId="{1BEBEBD7-D07E-4F80-B065-A9176A333013}">
      <dgm:prSet/>
      <dgm:spPr/>
      <dgm:t>
        <a:bodyPr/>
        <a:lstStyle/>
        <a:p>
          <a:endParaRPr lang="en-US"/>
        </a:p>
      </dgm:t>
    </dgm:pt>
    <dgm:pt modelId="{AF80EB39-16F8-4413-9A1A-4AB66695988F}" type="sibTrans" cxnId="{1BEBEBD7-D07E-4F80-B065-A9176A333013}">
      <dgm:prSet/>
      <dgm:spPr/>
      <dgm:t>
        <a:bodyPr/>
        <a:lstStyle/>
        <a:p>
          <a:endParaRPr lang="en-US"/>
        </a:p>
      </dgm:t>
    </dgm:pt>
    <dgm:pt modelId="{66E774BF-9067-48BC-B587-7E6FDB4BB69E}">
      <dgm:prSet custT="1"/>
      <dgm:spPr/>
      <dgm:t>
        <a:bodyPr/>
        <a:lstStyle/>
        <a:p>
          <a:pPr rtl="0"/>
          <a:r>
            <a:rPr lang="en-US" sz="1800" dirty="0" smtClean="0">
              <a:latin typeface="Book Antiqua" pitchFamily="18" charset="0"/>
            </a:rPr>
            <a:t>Judge </a:t>
          </a:r>
          <a:r>
            <a:rPr lang="en-US" sz="1800" dirty="0" err="1" smtClean="0">
              <a:latin typeface="Book Antiqua" pitchFamily="18" charset="0"/>
            </a:rPr>
            <a:t>sts</a:t>
          </a:r>
          <a:r>
            <a:rPr lang="en-US" sz="1800" dirty="0" smtClean="0">
              <a:latin typeface="Book Antiqua" pitchFamily="18" charset="0"/>
            </a:rPr>
            <a:t> suitability for those levels</a:t>
          </a:r>
          <a:r>
            <a:rPr lang="tr-TR" sz="1800" dirty="0" smtClean="0">
              <a:latin typeface="Book Antiqua" pitchFamily="18" charset="0"/>
            </a:rPr>
            <a:t>, </a:t>
          </a:r>
          <a:r>
            <a:rPr lang="en-US" sz="1800" dirty="0" smtClean="0">
              <a:latin typeface="Book Antiqua" pitchFamily="18" charset="0"/>
            </a:rPr>
            <a:t>Suitable for both </a:t>
          </a:r>
          <a:r>
            <a:rPr lang="en-US" sz="1800" dirty="0" err="1" smtClean="0">
              <a:latin typeface="Book Antiqua" pitchFamily="18" charset="0"/>
            </a:rPr>
            <a:t>achivement</a:t>
          </a:r>
          <a:r>
            <a:rPr lang="en-US" sz="1800" dirty="0" smtClean="0">
              <a:latin typeface="Book Antiqua" pitchFamily="18" charset="0"/>
            </a:rPr>
            <a:t> and proficiency</a:t>
          </a:r>
          <a:endParaRPr lang="en-US" sz="1800" dirty="0">
            <a:latin typeface="Book Antiqua" pitchFamily="18" charset="0"/>
          </a:endParaRPr>
        </a:p>
      </dgm:t>
    </dgm:pt>
    <dgm:pt modelId="{06E83DB8-58FC-46DC-B175-EFDA4C25F345}" type="parTrans" cxnId="{58B9765C-E61E-448B-975E-8C5E428A0B32}">
      <dgm:prSet/>
      <dgm:spPr/>
      <dgm:t>
        <a:bodyPr/>
        <a:lstStyle/>
        <a:p>
          <a:endParaRPr lang="en-US"/>
        </a:p>
      </dgm:t>
    </dgm:pt>
    <dgm:pt modelId="{8AEABB9C-AE8A-467D-9C01-D16D080876AA}" type="sibTrans" cxnId="{58B9765C-E61E-448B-975E-8C5E428A0B32}">
      <dgm:prSet/>
      <dgm:spPr/>
      <dgm:t>
        <a:bodyPr/>
        <a:lstStyle/>
        <a:p>
          <a:endParaRPr lang="en-US"/>
        </a:p>
      </dgm:t>
    </dgm:pt>
    <dgm:pt modelId="{96462D58-B6B3-40FB-8B33-7EAEB701A9A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Transformation and paraphrase</a:t>
          </a:r>
          <a:endParaRPr lang="tr-TR" sz="1800" dirty="0">
            <a:latin typeface="Book Antiqua" pitchFamily="18" charset="0"/>
          </a:endParaRPr>
        </a:p>
      </dgm:t>
    </dgm:pt>
    <dgm:pt modelId="{6019CA92-7340-4CBB-92C3-AC98DC8D43A2}" type="parTrans" cxnId="{E1E5EB94-EB02-4360-B2E0-3BEA4B2F6B51}">
      <dgm:prSet/>
      <dgm:spPr/>
      <dgm:t>
        <a:bodyPr/>
        <a:lstStyle/>
        <a:p>
          <a:endParaRPr lang="en-US"/>
        </a:p>
      </dgm:t>
    </dgm:pt>
    <dgm:pt modelId="{062EADDF-C56B-41E9-A86B-C34AF97CCA57}" type="sibTrans" cxnId="{E1E5EB94-EB02-4360-B2E0-3BEA4B2F6B51}">
      <dgm:prSet/>
      <dgm:spPr/>
      <dgm:t>
        <a:bodyPr/>
        <a:lstStyle/>
        <a:p>
          <a:endParaRPr lang="en-US"/>
        </a:p>
      </dgm:t>
    </dgm:pt>
    <dgm:pt modelId="{E74B0304-5F01-4E93-AECF-9EC814B72B3B}">
      <dgm:prSet custT="1"/>
      <dgm:spPr/>
      <dgm:t>
        <a:bodyPr/>
        <a:lstStyle/>
        <a:p>
          <a:pPr rtl="0"/>
          <a:r>
            <a:rPr lang="en-US" sz="1800" dirty="0" smtClean="0">
              <a:latin typeface="Book Antiqua" pitchFamily="18" charset="0"/>
            </a:rPr>
            <a:t>re-write</a:t>
          </a:r>
          <a:r>
            <a:rPr lang="tr-TR" sz="1800" dirty="0" smtClean="0">
              <a:latin typeface="Book Antiqua" pitchFamily="18" charset="0"/>
            </a:rPr>
            <a:t>,</a:t>
          </a:r>
          <a:r>
            <a:rPr lang="en-US" sz="1800" dirty="0" smtClean="0">
              <a:latin typeface="Book Antiqua" pitchFamily="18" charset="0"/>
            </a:rPr>
            <a:t> </a:t>
          </a:r>
          <a:r>
            <a:rPr lang="tr-TR" sz="1800" dirty="0" err="1" smtClean="0">
              <a:latin typeface="Book Antiqua" pitchFamily="18" charset="0"/>
            </a:rPr>
            <a:t>first</a:t>
          </a:r>
          <a:r>
            <a:rPr lang="tr-TR" sz="1800" dirty="0" smtClean="0">
              <a:latin typeface="Book Antiqua" pitchFamily="18" charset="0"/>
            </a:rPr>
            <a:t> </a:t>
          </a:r>
          <a:r>
            <a:rPr lang="en-US" sz="1800" dirty="0" smtClean="0">
              <a:latin typeface="Book Antiqua" pitchFamily="18" charset="0"/>
            </a:rPr>
            <a:t>understand sentence</a:t>
          </a:r>
          <a:r>
            <a:rPr lang="tr-TR" sz="1800" dirty="0" smtClean="0">
              <a:latin typeface="Book Antiqua" pitchFamily="18" charset="0"/>
            </a:rPr>
            <a:t> </a:t>
          </a:r>
          <a:r>
            <a:rPr lang="en-US" sz="1800" dirty="0" smtClean="0">
              <a:latin typeface="Book Antiqua" pitchFamily="18" charset="0"/>
            </a:rPr>
            <a:t>then construct </a:t>
          </a:r>
          <a:r>
            <a:rPr lang="en-US" sz="1800" dirty="0" err="1" smtClean="0">
              <a:latin typeface="Book Antiqua" pitchFamily="18" charset="0"/>
            </a:rPr>
            <a:t>equivalant</a:t>
          </a:r>
          <a:r>
            <a:rPr lang="en-US" sz="1800" dirty="0" smtClean="0">
              <a:latin typeface="Book Antiqua" pitchFamily="18" charset="0"/>
            </a:rPr>
            <a:t> grammatically.</a:t>
          </a:r>
          <a:endParaRPr lang="en-US" sz="1800" dirty="0">
            <a:latin typeface="Book Antiqua" pitchFamily="18" charset="0"/>
          </a:endParaRPr>
        </a:p>
      </dgm:t>
    </dgm:pt>
    <dgm:pt modelId="{C403C441-3A7D-4175-ACDF-EFC156FD341A}" type="parTrans" cxnId="{63D31863-41F3-4249-B624-D904DBDB83D2}">
      <dgm:prSet/>
      <dgm:spPr/>
      <dgm:t>
        <a:bodyPr/>
        <a:lstStyle/>
        <a:p>
          <a:endParaRPr lang="en-US"/>
        </a:p>
      </dgm:t>
    </dgm:pt>
    <dgm:pt modelId="{4FD2ECF0-AA40-4165-9B82-AA52E8A41AD6}" type="sibTrans" cxnId="{63D31863-41F3-4249-B624-D904DBDB83D2}">
      <dgm:prSet/>
      <dgm:spPr/>
      <dgm:t>
        <a:bodyPr/>
        <a:lstStyle/>
        <a:p>
          <a:endParaRPr lang="en-US"/>
        </a:p>
      </dgm:t>
    </dgm:pt>
    <dgm:pt modelId="{6EFB1E82-CBE8-489C-A3FF-1D2FBBF43A4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Sentence re- ordering</a:t>
          </a:r>
          <a:endParaRPr lang="tr-TR" sz="1800" dirty="0">
            <a:latin typeface="Book Antiqua" pitchFamily="18" charset="0"/>
          </a:endParaRPr>
        </a:p>
      </dgm:t>
    </dgm:pt>
    <dgm:pt modelId="{B2BC21B3-AAA4-43B3-928F-7072CE277E27}" type="parTrans" cxnId="{15B525FC-7AA5-4C29-A01F-C6A4B9FEC7B0}">
      <dgm:prSet/>
      <dgm:spPr/>
      <dgm:t>
        <a:bodyPr/>
        <a:lstStyle/>
        <a:p>
          <a:endParaRPr lang="en-US"/>
        </a:p>
      </dgm:t>
    </dgm:pt>
    <dgm:pt modelId="{15205A7A-69D1-44F6-A1A6-3B99EBB69822}" type="sibTrans" cxnId="{15B525FC-7AA5-4C29-A01F-C6A4B9FEC7B0}">
      <dgm:prSet/>
      <dgm:spPr/>
      <dgm:t>
        <a:bodyPr/>
        <a:lstStyle/>
        <a:p>
          <a:endParaRPr lang="en-US"/>
        </a:p>
      </dgm:t>
    </dgm:pt>
    <dgm:pt modelId="{77D54361-14BF-4AC8-84ED-52E4274A4793}">
      <dgm:prSet custT="1"/>
      <dgm:spPr/>
      <dgm:t>
        <a:bodyPr/>
        <a:lstStyle/>
        <a:p>
          <a:pPr rtl="0"/>
          <a:r>
            <a:rPr lang="en-US" sz="1800" dirty="0" smtClean="0">
              <a:latin typeface="Book Antiqua" pitchFamily="18" charset="0"/>
            </a:rPr>
            <a:t>knowledge of syntax and </a:t>
          </a:r>
          <a:r>
            <a:rPr lang="en-US" sz="1800" dirty="0" err="1" smtClean="0">
              <a:latin typeface="Book Antiqua" pitchFamily="18" charset="0"/>
            </a:rPr>
            <a:t>lexico</a:t>
          </a:r>
          <a:r>
            <a:rPr lang="en-US" sz="1800" dirty="0" smtClean="0">
              <a:latin typeface="Book Antiqua" pitchFamily="18" charset="0"/>
            </a:rPr>
            <a:t>-grammatical</a:t>
          </a:r>
          <a:endParaRPr lang="en-US" sz="1800" dirty="0">
            <a:latin typeface="Book Antiqua" pitchFamily="18" charset="0"/>
          </a:endParaRPr>
        </a:p>
      </dgm:t>
    </dgm:pt>
    <dgm:pt modelId="{01D6BEDC-483B-4A3E-8CCE-9DD380A8F0D0}" type="parTrans" cxnId="{00EAFE3F-DC87-4E1F-B192-18588518BFC6}">
      <dgm:prSet/>
      <dgm:spPr/>
      <dgm:t>
        <a:bodyPr/>
        <a:lstStyle/>
        <a:p>
          <a:endParaRPr lang="en-US"/>
        </a:p>
      </dgm:t>
    </dgm:pt>
    <dgm:pt modelId="{E5B3E780-C63D-44BA-9186-9AF6339DDB46}" type="sibTrans" cxnId="{00EAFE3F-DC87-4E1F-B192-18588518BFC6}">
      <dgm:prSet/>
      <dgm:spPr/>
      <dgm:t>
        <a:bodyPr/>
        <a:lstStyle/>
        <a:p>
          <a:endParaRPr lang="en-US"/>
        </a:p>
      </dgm:t>
    </dgm:pt>
    <dgm:pt modelId="{4BA5864E-622F-4D83-9A98-32B52A839B2F}">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Fill-ins</a:t>
          </a:r>
          <a:endParaRPr lang="en-US" sz="1800" dirty="0">
            <a:latin typeface="Book Antiqua" pitchFamily="18" charset="0"/>
          </a:endParaRPr>
        </a:p>
      </dgm:t>
    </dgm:pt>
    <dgm:pt modelId="{799BDF5C-C3B6-43E4-A877-998EFEEDF47C}" type="parTrans" cxnId="{DEC589C4-FA6D-40B6-9A9A-E9F01E99A1B9}">
      <dgm:prSet/>
      <dgm:spPr/>
      <dgm:t>
        <a:bodyPr/>
        <a:lstStyle/>
        <a:p>
          <a:endParaRPr lang="en-US"/>
        </a:p>
      </dgm:t>
    </dgm:pt>
    <dgm:pt modelId="{73214A1E-189F-40D7-A3F2-3B38EEB8B9DD}" type="sibTrans" cxnId="{DEC589C4-FA6D-40B6-9A9A-E9F01E99A1B9}">
      <dgm:prSet/>
      <dgm:spPr/>
      <dgm:t>
        <a:bodyPr/>
        <a:lstStyle/>
        <a:p>
          <a:endParaRPr lang="en-US"/>
        </a:p>
      </dgm:t>
    </dgm:pt>
    <dgm:pt modelId="{763F8F02-79D3-4C96-ABF6-676C3D22E5F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Find errors in sentence</a:t>
          </a:r>
          <a:endParaRPr lang="en-US" sz="1800" dirty="0">
            <a:latin typeface="Book Antiqua" pitchFamily="18" charset="0"/>
          </a:endParaRPr>
        </a:p>
      </dgm:t>
    </dgm:pt>
    <dgm:pt modelId="{3EA121C5-64D3-4652-814C-C02E46EB8E65}" type="parTrans" cxnId="{A0A104B5-247B-439B-AA25-5BB2528F625F}">
      <dgm:prSet/>
      <dgm:spPr/>
      <dgm:t>
        <a:bodyPr/>
        <a:lstStyle/>
        <a:p>
          <a:endParaRPr lang="en-US"/>
        </a:p>
      </dgm:t>
    </dgm:pt>
    <dgm:pt modelId="{BE27DD9E-2340-40FA-93DC-4AD4F03D7B4F}" type="sibTrans" cxnId="{A0A104B5-247B-439B-AA25-5BB2528F625F}">
      <dgm:prSet/>
      <dgm:spPr/>
      <dgm:t>
        <a:bodyPr/>
        <a:lstStyle/>
        <a:p>
          <a:endParaRPr lang="en-US"/>
        </a:p>
      </dgm:t>
    </dgm:pt>
    <dgm:pt modelId="{553001C1-0897-4756-90B3-7FB1C87829E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Choose the correct tense or verb</a:t>
          </a:r>
          <a:endParaRPr lang="en-US" sz="1800" dirty="0">
            <a:latin typeface="Book Antiqua" pitchFamily="18" charset="0"/>
          </a:endParaRPr>
        </a:p>
      </dgm:t>
    </dgm:pt>
    <dgm:pt modelId="{AE6A1E5E-BD92-47AD-AA33-9D19BDD1D65C}" type="parTrans" cxnId="{915EE0BA-F78A-4FCA-946C-4B9C54318DAA}">
      <dgm:prSet/>
      <dgm:spPr/>
      <dgm:t>
        <a:bodyPr/>
        <a:lstStyle/>
        <a:p>
          <a:endParaRPr lang="en-US"/>
        </a:p>
      </dgm:t>
    </dgm:pt>
    <dgm:pt modelId="{9457BFDD-6F8B-4D02-8359-E8E19A03389A}" type="sibTrans" cxnId="{915EE0BA-F78A-4FCA-946C-4B9C54318DAA}">
      <dgm:prSet/>
      <dgm:spPr/>
      <dgm:t>
        <a:bodyPr/>
        <a:lstStyle/>
        <a:p>
          <a:endParaRPr lang="en-US"/>
        </a:p>
      </dgm:t>
    </dgm:pt>
    <dgm:pt modelId="{E4B69569-5D4B-42D4-A941-3E1FC38F66D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Choose the correct form of word</a:t>
          </a:r>
          <a:endParaRPr lang="en-US" sz="1800" dirty="0">
            <a:latin typeface="Book Antiqua" pitchFamily="18" charset="0"/>
          </a:endParaRPr>
        </a:p>
      </dgm:t>
    </dgm:pt>
    <dgm:pt modelId="{7E12BA07-F63A-4AE4-B9E8-447A161E71F6}" type="parTrans" cxnId="{E9AEEDC0-4B80-47A0-B4AC-376E0211C386}">
      <dgm:prSet/>
      <dgm:spPr/>
      <dgm:t>
        <a:bodyPr/>
        <a:lstStyle/>
        <a:p>
          <a:endParaRPr lang="en-US"/>
        </a:p>
      </dgm:t>
    </dgm:pt>
    <dgm:pt modelId="{23004AEF-681B-4F69-9ACA-AD6BF55239DB}" type="sibTrans" cxnId="{E9AEEDC0-4B80-47A0-B4AC-376E0211C386}">
      <dgm:prSet/>
      <dgm:spPr/>
      <dgm:t>
        <a:bodyPr/>
        <a:lstStyle/>
        <a:p>
          <a:endParaRPr lang="en-US"/>
        </a:p>
      </dgm:t>
    </dgm:pt>
    <dgm:pt modelId="{BC14E0E0-BBF7-4B1C-A54B-3E2B6C7CF977}" type="pres">
      <dgm:prSet presAssocID="{098304DF-17AB-4C22-83C1-0291C3DAE9FC}" presName="linear" presStyleCnt="0">
        <dgm:presLayoutVars>
          <dgm:animLvl val="lvl"/>
          <dgm:resizeHandles val="exact"/>
        </dgm:presLayoutVars>
      </dgm:prSet>
      <dgm:spPr/>
      <dgm:t>
        <a:bodyPr/>
        <a:lstStyle/>
        <a:p>
          <a:endParaRPr lang="en-US"/>
        </a:p>
      </dgm:t>
    </dgm:pt>
    <dgm:pt modelId="{92B553CD-0CAF-4294-AF68-A70FA1B98D5B}" type="pres">
      <dgm:prSet presAssocID="{7444538F-B01A-4934-AC50-913A2C3D27FC}" presName="parentText" presStyleLbl="node1" presStyleIdx="0" presStyleCnt="20">
        <dgm:presLayoutVars>
          <dgm:chMax val="0"/>
          <dgm:bulletEnabled val="1"/>
        </dgm:presLayoutVars>
      </dgm:prSet>
      <dgm:spPr/>
      <dgm:t>
        <a:bodyPr/>
        <a:lstStyle/>
        <a:p>
          <a:endParaRPr lang="en-US"/>
        </a:p>
      </dgm:t>
    </dgm:pt>
    <dgm:pt modelId="{5FA3458F-9997-40DE-9171-269E0959F3DD}" type="pres">
      <dgm:prSet presAssocID="{814F6E9C-CF3E-4289-A8A5-3EB369ACB269}" presName="spacer" presStyleCnt="0"/>
      <dgm:spPr/>
    </dgm:pt>
    <dgm:pt modelId="{B176F306-DDBC-4A47-A075-4A9BB6FE5A01}" type="pres">
      <dgm:prSet presAssocID="{F9561B28-9323-4AEB-B9FD-54A10F90DAEF}" presName="parentText" presStyleLbl="node1" presStyleIdx="1" presStyleCnt="20">
        <dgm:presLayoutVars>
          <dgm:chMax val="0"/>
          <dgm:bulletEnabled val="1"/>
        </dgm:presLayoutVars>
      </dgm:prSet>
      <dgm:spPr/>
      <dgm:t>
        <a:bodyPr/>
        <a:lstStyle/>
        <a:p>
          <a:endParaRPr lang="en-US"/>
        </a:p>
      </dgm:t>
    </dgm:pt>
    <dgm:pt modelId="{8790312C-9AE5-4948-BCD7-920A831C94EF}" type="pres">
      <dgm:prSet presAssocID="{B3BFE95B-B379-45A3-8A87-75D41CC29AF6}" presName="spacer" presStyleCnt="0"/>
      <dgm:spPr/>
    </dgm:pt>
    <dgm:pt modelId="{5656617A-B09E-49AE-889E-35D9C097B2A6}" type="pres">
      <dgm:prSet presAssocID="{E0515ADD-C24E-4051-AC4B-4321F41455B6}" presName="parentText" presStyleLbl="node1" presStyleIdx="2" presStyleCnt="20">
        <dgm:presLayoutVars>
          <dgm:chMax val="0"/>
          <dgm:bulletEnabled val="1"/>
        </dgm:presLayoutVars>
      </dgm:prSet>
      <dgm:spPr/>
      <dgm:t>
        <a:bodyPr/>
        <a:lstStyle/>
        <a:p>
          <a:endParaRPr lang="en-US"/>
        </a:p>
      </dgm:t>
    </dgm:pt>
    <dgm:pt modelId="{7D6DD3E5-C089-451E-AB04-0EE37E1935BA}" type="pres">
      <dgm:prSet presAssocID="{C0309E6C-A814-48E6-BFC6-FA2A889CBBF0}" presName="spacer" presStyleCnt="0"/>
      <dgm:spPr/>
    </dgm:pt>
    <dgm:pt modelId="{B755247A-B906-4873-B2B6-A9A8DB86C8E1}" type="pres">
      <dgm:prSet presAssocID="{09B4D1B0-C4CF-4699-9CA8-06B6EC586710}" presName="parentText" presStyleLbl="node1" presStyleIdx="3" presStyleCnt="20">
        <dgm:presLayoutVars>
          <dgm:chMax val="0"/>
          <dgm:bulletEnabled val="1"/>
        </dgm:presLayoutVars>
      </dgm:prSet>
      <dgm:spPr/>
      <dgm:t>
        <a:bodyPr/>
        <a:lstStyle/>
        <a:p>
          <a:endParaRPr lang="en-US"/>
        </a:p>
      </dgm:t>
    </dgm:pt>
    <dgm:pt modelId="{97FFEF3D-2592-4A84-8F2A-8B781692DE09}" type="pres">
      <dgm:prSet presAssocID="{99301815-86AE-4385-871C-2690438B153C}" presName="spacer" presStyleCnt="0"/>
      <dgm:spPr/>
    </dgm:pt>
    <dgm:pt modelId="{DA9CCB59-F6FF-4215-869A-C75CDE01C4A5}" type="pres">
      <dgm:prSet presAssocID="{192D4AD2-FFC1-4C27-9999-AC6780546544}" presName="parentText" presStyleLbl="node1" presStyleIdx="4" presStyleCnt="20">
        <dgm:presLayoutVars>
          <dgm:chMax val="0"/>
          <dgm:bulletEnabled val="1"/>
        </dgm:presLayoutVars>
      </dgm:prSet>
      <dgm:spPr/>
      <dgm:t>
        <a:bodyPr/>
        <a:lstStyle/>
        <a:p>
          <a:endParaRPr lang="en-US"/>
        </a:p>
      </dgm:t>
    </dgm:pt>
    <dgm:pt modelId="{762D0CBA-2026-4A96-B940-2C7F72B1771D}" type="pres">
      <dgm:prSet presAssocID="{7881E2FB-B6BF-45E7-92F9-A1760E4CD66D}" presName="spacer" presStyleCnt="0"/>
      <dgm:spPr/>
    </dgm:pt>
    <dgm:pt modelId="{944D5548-1547-4A80-B6C4-8DF49BE6D017}" type="pres">
      <dgm:prSet presAssocID="{57E44BC1-216A-47B0-97EA-9C4BA1F15210}" presName="parentText" presStyleLbl="node1" presStyleIdx="5" presStyleCnt="20">
        <dgm:presLayoutVars>
          <dgm:chMax val="0"/>
          <dgm:bulletEnabled val="1"/>
        </dgm:presLayoutVars>
      </dgm:prSet>
      <dgm:spPr/>
      <dgm:t>
        <a:bodyPr/>
        <a:lstStyle/>
        <a:p>
          <a:endParaRPr lang="en-US"/>
        </a:p>
      </dgm:t>
    </dgm:pt>
    <dgm:pt modelId="{21CA7327-0911-42A7-B676-4FD88AB1253C}" type="pres">
      <dgm:prSet presAssocID="{309C19E9-BA20-43B2-A3DD-B84FDABBAE8E}" presName="spacer" presStyleCnt="0"/>
      <dgm:spPr/>
    </dgm:pt>
    <dgm:pt modelId="{B0ED6FB2-9E23-4C03-A1B4-B09164155968}" type="pres">
      <dgm:prSet presAssocID="{F3D58878-CCB2-40E7-8ED4-79653499E95F}" presName="parentText" presStyleLbl="node1" presStyleIdx="6" presStyleCnt="20">
        <dgm:presLayoutVars>
          <dgm:chMax val="0"/>
          <dgm:bulletEnabled val="1"/>
        </dgm:presLayoutVars>
      </dgm:prSet>
      <dgm:spPr/>
      <dgm:t>
        <a:bodyPr/>
        <a:lstStyle/>
        <a:p>
          <a:endParaRPr lang="en-US"/>
        </a:p>
      </dgm:t>
    </dgm:pt>
    <dgm:pt modelId="{8031CBFB-CCE5-46BF-9DDE-569C0B308956}" type="pres">
      <dgm:prSet presAssocID="{94273CE7-C3DF-420E-A47A-4768116D64FD}" presName="spacer" presStyleCnt="0"/>
      <dgm:spPr/>
    </dgm:pt>
    <dgm:pt modelId="{337FA7F9-A4A2-4DC4-869B-C8F4DA578073}" type="pres">
      <dgm:prSet presAssocID="{6DFB0371-B11F-4875-8CC2-FBB8FC3BECC4}" presName="parentText" presStyleLbl="node1" presStyleIdx="7" presStyleCnt="20">
        <dgm:presLayoutVars>
          <dgm:chMax val="0"/>
          <dgm:bulletEnabled val="1"/>
        </dgm:presLayoutVars>
      </dgm:prSet>
      <dgm:spPr/>
      <dgm:t>
        <a:bodyPr/>
        <a:lstStyle/>
        <a:p>
          <a:endParaRPr lang="en-US"/>
        </a:p>
      </dgm:t>
    </dgm:pt>
    <dgm:pt modelId="{36524F12-467E-40D5-AC56-0ECA560D19CC}" type="pres">
      <dgm:prSet presAssocID="{19B7F60E-FF19-41C6-A398-D73E615085E9}" presName="spacer" presStyleCnt="0"/>
      <dgm:spPr/>
    </dgm:pt>
    <dgm:pt modelId="{D84F665B-FF9D-4339-8538-0865215CAB06}" type="pres">
      <dgm:prSet presAssocID="{30DF474F-4D97-45EE-AE0E-1B3FEE81D9E2}" presName="parentText" presStyleLbl="node1" presStyleIdx="8" presStyleCnt="20">
        <dgm:presLayoutVars>
          <dgm:chMax val="0"/>
          <dgm:bulletEnabled val="1"/>
        </dgm:presLayoutVars>
      </dgm:prSet>
      <dgm:spPr/>
      <dgm:t>
        <a:bodyPr/>
        <a:lstStyle/>
        <a:p>
          <a:endParaRPr lang="en-US"/>
        </a:p>
      </dgm:t>
    </dgm:pt>
    <dgm:pt modelId="{EC42F549-0B91-4799-8B4C-4E1D59C7DDF6}" type="pres">
      <dgm:prSet presAssocID="{6A1A7963-2923-4B11-9FCD-FF3B0064F6A6}" presName="spacer" presStyleCnt="0"/>
      <dgm:spPr/>
    </dgm:pt>
    <dgm:pt modelId="{AE2FF3C3-7B6B-4AE9-8378-4AACCAFCD90E}" type="pres">
      <dgm:prSet presAssocID="{695DEB17-DA29-445A-8B63-4A2B550E75CC}" presName="parentText" presStyleLbl="node1" presStyleIdx="9" presStyleCnt="20">
        <dgm:presLayoutVars>
          <dgm:chMax val="0"/>
          <dgm:bulletEnabled val="1"/>
        </dgm:presLayoutVars>
      </dgm:prSet>
      <dgm:spPr/>
      <dgm:t>
        <a:bodyPr/>
        <a:lstStyle/>
        <a:p>
          <a:endParaRPr lang="en-US"/>
        </a:p>
      </dgm:t>
    </dgm:pt>
    <dgm:pt modelId="{C320D0B3-E4EF-4CF2-871E-6D5EAB540AEA}" type="pres">
      <dgm:prSet presAssocID="{260E3E82-5CB6-4D1F-A4B3-FEA2AE99CCCA}" presName="spacer" presStyleCnt="0"/>
      <dgm:spPr/>
    </dgm:pt>
    <dgm:pt modelId="{B99D247D-2E79-4B36-BBD6-5DA6B46748B3}" type="pres">
      <dgm:prSet presAssocID="{BE70A5C8-98A1-4BC2-B3E5-2A7D82BF7C09}" presName="parentText" presStyleLbl="node1" presStyleIdx="10" presStyleCnt="20">
        <dgm:presLayoutVars>
          <dgm:chMax val="0"/>
          <dgm:bulletEnabled val="1"/>
        </dgm:presLayoutVars>
      </dgm:prSet>
      <dgm:spPr/>
      <dgm:t>
        <a:bodyPr/>
        <a:lstStyle/>
        <a:p>
          <a:endParaRPr lang="en-US"/>
        </a:p>
      </dgm:t>
    </dgm:pt>
    <dgm:pt modelId="{C3620B3E-267F-48FD-B2B9-85C4B3F1DAE7}" type="pres">
      <dgm:prSet presAssocID="{AF80EB39-16F8-4413-9A1A-4AB66695988F}" presName="spacer" presStyleCnt="0"/>
      <dgm:spPr/>
    </dgm:pt>
    <dgm:pt modelId="{F069A657-7845-4159-8598-BF732D0C7D08}" type="pres">
      <dgm:prSet presAssocID="{66E774BF-9067-48BC-B587-7E6FDB4BB69E}" presName="parentText" presStyleLbl="node1" presStyleIdx="11" presStyleCnt="20">
        <dgm:presLayoutVars>
          <dgm:chMax val="0"/>
          <dgm:bulletEnabled val="1"/>
        </dgm:presLayoutVars>
      </dgm:prSet>
      <dgm:spPr/>
      <dgm:t>
        <a:bodyPr/>
        <a:lstStyle/>
        <a:p>
          <a:endParaRPr lang="en-US"/>
        </a:p>
      </dgm:t>
    </dgm:pt>
    <dgm:pt modelId="{363100A1-F333-4C18-9D69-3FD3FB29C07F}" type="pres">
      <dgm:prSet presAssocID="{8AEABB9C-AE8A-467D-9C01-D16D080876AA}" presName="spacer" presStyleCnt="0"/>
      <dgm:spPr/>
    </dgm:pt>
    <dgm:pt modelId="{895C11AB-44E7-4396-A833-8DC9030BAA27}" type="pres">
      <dgm:prSet presAssocID="{96462D58-B6B3-40FB-8B33-7EAEB701A9A9}" presName="parentText" presStyleLbl="node1" presStyleIdx="12" presStyleCnt="20">
        <dgm:presLayoutVars>
          <dgm:chMax val="0"/>
          <dgm:bulletEnabled val="1"/>
        </dgm:presLayoutVars>
      </dgm:prSet>
      <dgm:spPr/>
      <dgm:t>
        <a:bodyPr/>
        <a:lstStyle/>
        <a:p>
          <a:endParaRPr lang="en-US"/>
        </a:p>
      </dgm:t>
    </dgm:pt>
    <dgm:pt modelId="{DF080A11-2362-40AF-80D7-E5ECB804382F}" type="pres">
      <dgm:prSet presAssocID="{062EADDF-C56B-41E9-A86B-C34AF97CCA57}" presName="spacer" presStyleCnt="0"/>
      <dgm:spPr/>
    </dgm:pt>
    <dgm:pt modelId="{F8EF696C-0963-4166-AA4F-DB669C7F663E}" type="pres">
      <dgm:prSet presAssocID="{E74B0304-5F01-4E93-AECF-9EC814B72B3B}" presName="parentText" presStyleLbl="node1" presStyleIdx="13" presStyleCnt="20">
        <dgm:presLayoutVars>
          <dgm:chMax val="0"/>
          <dgm:bulletEnabled val="1"/>
        </dgm:presLayoutVars>
      </dgm:prSet>
      <dgm:spPr/>
      <dgm:t>
        <a:bodyPr/>
        <a:lstStyle/>
        <a:p>
          <a:endParaRPr lang="en-US"/>
        </a:p>
      </dgm:t>
    </dgm:pt>
    <dgm:pt modelId="{ED250588-D82B-408A-BFC9-497358F096F9}" type="pres">
      <dgm:prSet presAssocID="{4FD2ECF0-AA40-4165-9B82-AA52E8A41AD6}" presName="spacer" presStyleCnt="0"/>
      <dgm:spPr/>
    </dgm:pt>
    <dgm:pt modelId="{FB872A59-7376-4769-B60A-5C80AAB22AD9}" type="pres">
      <dgm:prSet presAssocID="{6EFB1E82-CBE8-489C-A3FF-1D2FBBF43A46}" presName="parentText" presStyleLbl="node1" presStyleIdx="14" presStyleCnt="20">
        <dgm:presLayoutVars>
          <dgm:chMax val="0"/>
          <dgm:bulletEnabled val="1"/>
        </dgm:presLayoutVars>
      </dgm:prSet>
      <dgm:spPr/>
      <dgm:t>
        <a:bodyPr/>
        <a:lstStyle/>
        <a:p>
          <a:endParaRPr lang="en-US"/>
        </a:p>
      </dgm:t>
    </dgm:pt>
    <dgm:pt modelId="{7F96707D-001A-476F-B909-7852B3E40122}" type="pres">
      <dgm:prSet presAssocID="{15205A7A-69D1-44F6-A1A6-3B99EBB69822}" presName="spacer" presStyleCnt="0"/>
      <dgm:spPr/>
    </dgm:pt>
    <dgm:pt modelId="{3E488113-DC92-4DD1-B6F8-F42D4C79B57A}" type="pres">
      <dgm:prSet presAssocID="{77D54361-14BF-4AC8-84ED-52E4274A4793}" presName="parentText" presStyleLbl="node1" presStyleIdx="15" presStyleCnt="20">
        <dgm:presLayoutVars>
          <dgm:chMax val="0"/>
          <dgm:bulletEnabled val="1"/>
        </dgm:presLayoutVars>
      </dgm:prSet>
      <dgm:spPr/>
      <dgm:t>
        <a:bodyPr/>
        <a:lstStyle/>
        <a:p>
          <a:endParaRPr lang="en-US"/>
        </a:p>
      </dgm:t>
    </dgm:pt>
    <dgm:pt modelId="{AA0DC5C2-C42D-4E68-AA5A-634ADE99CEB0}" type="pres">
      <dgm:prSet presAssocID="{E5B3E780-C63D-44BA-9186-9AF6339DDB46}" presName="spacer" presStyleCnt="0"/>
      <dgm:spPr/>
    </dgm:pt>
    <dgm:pt modelId="{92696FEC-38A0-44B4-A6AC-AADE6139BFD3}" type="pres">
      <dgm:prSet presAssocID="{4BA5864E-622F-4D83-9A98-32B52A839B2F}" presName="parentText" presStyleLbl="node1" presStyleIdx="16" presStyleCnt="20">
        <dgm:presLayoutVars>
          <dgm:chMax val="0"/>
          <dgm:bulletEnabled val="1"/>
        </dgm:presLayoutVars>
      </dgm:prSet>
      <dgm:spPr/>
      <dgm:t>
        <a:bodyPr/>
        <a:lstStyle/>
        <a:p>
          <a:endParaRPr lang="en-US"/>
        </a:p>
      </dgm:t>
    </dgm:pt>
    <dgm:pt modelId="{F6C9DB86-DC1B-418B-BD64-9C611096C636}" type="pres">
      <dgm:prSet presAssocID="{73214A1E-189F-40D7-A3F2-3B38EEB8B9DD}" presName="spacer" presStyleCnt="0"/>
      <dgm:spPr/>
    </dgm:pt>
    <dgm:pt modelId="{9E2BD042-07CE-455F-9C62-6ED362E769A1}" type="pres">
      <dgm:prSet presAssocID="{763F8F02-79D3-4C96-ABF6-676C3D22E5F2}" presName="parentText" presStyleLbl="node1" presStyleIdx="17" presStyleCnt="20">
        <dgm:presLayoutVars>
          <dgm:chMax val="0"/>
          <dgm:bulletEnabled val="1"/>
        </dgm:presLayoutVars>
      </dgm:prSet>
      <dgm:spPr/>
      <dgm:t>
        <a:bodyPr/>
        <a:lstStyle/>
        <a:p>
          <a:endParaRPr lang="en-US"/>
        </a:p>
      </dgm:t>
    </dgm:pt>
    <dgm:pt modelId="{85186A88-D710-4BCB-9CB3-D4B01B4A95AF}" type="pres">
      <dgm:prSet presAssocID="{BE27DD9E-2340-40FA-93DC-4AD4F03D7B4F}" presName="spacer" presStyleCnt="0"/>
      <dgm:spPr/>
    </dgm:pt>
    <dgm:pt modelId="{05DA2A0D-0AC9-49E7-8839-BE7FB48ECF49}" type="pres">
      <dgm:prSet presAssocID="{553001C1-0897-4756-90B3-7FB1C87829E5}" presName="parentText" presStyleLbl="node1" presStyleIdx="18" presStyleCnt="20">
        <dgm:presLayoutVars>
          <dgm:chMax val="0"/>
          <dgm:bulletEnabled val="1"/>
        </dgm:presLayoutVars>
      </dgm:prSet>
      <dgm:spPr/>
      <dgm:t>
        <a:bodyPr/>
        <a:lstStyle/>
        <a:p>
          <a:endParaRPr lang="en-US"/>
        </a:p>
      </dgm:t>
    </dgm:pt>
    <dgm:pt modelId="{BBE7476E-9241-4C0D-93B9-EDDBC3D409D1}" type="pres">
      <dgm:prSet presAssocID="{9457BFDD-6F8B-4D02-8359-E8E19A03389A}" presName="spacer" presStyleCnt="0"/>
      <dgm:spPr/>
    </dgm:pt>
    <dgm:pt modelId="{8CDF79CB-064B-495D-96B4-EFEF09C96912}" type="pres">
      <dgm:prSet presAssocID="{E4B69569-5D4B-42D4-A941-3E1FC38F66D4}" presName="parentText" presStyleLbl="node1" presStyleIdx="19" presStyleCnt="20">
        <dgm:presLayoutVars>
          <dgm:chMax val="0"/>
          <dgm:bulletEnabled val="1"/>
        </dgm:presLayoutVars>
      </dgm:prSet>
      <dgm:spPr/>
      <dgm:t>
        <a:bodyPr/>
        <a:lstStyle/>
        <a:p>
          <a:endParaRPr lang="en-US"/>
        </a:p>
      </dgm:t>
    </dgm:pt>
  </dgm:ptLst>
  <dgm:cxnLst>
    <dgm:cxn modelId="{F10F7869-B18B-4878-A3CE-6F20742A7E6C}" type="presOf" srcId="{6DFB0371-B11F-4875-8CC2-FBB8FC3BECC4}" destId="{337FA7F9-A4A2-4DC4-869B-C8F4DA578073}" srcOrd="0" destOrd="0" presId="urn:microsoft.com/office/officeart/2005/8/layout/vList2"/>
    <dgm:cxn modelId="{5A68CA0C-7FDD-4509-90AD-4525B6A12D39}" srcId="{098304DF-17AB-4C22-83C1-0291C3DAE9FC}" destId="{F3D58878-CCB2-40E7-8ED4-79653499E95F}" srcOrd="6" destOrd="0" parTransId="{C0092E32-0440-47D3-BC48-4FAF99664F73}" sibTransId="{94273CE7-C3DF-420E-A47A-4768116D64FD}"/>
    <dgm:cxn modelId="{3E8AAB67-D81D-4344-A53F-97D32692D9A8}" type="presOf" srcId="{4BA5864E-622F-4D83-9A98-32B52A839B2F}" destId="{92696FEC-38A0-44B4-A6AC-AADE6139BFD3}" srcOrd="0" destOrd="0" presId="urn:microsoft.com/office/officeart/2005/8/layout/vList2"/>
    <dgm:cxn modelId="{2AC98ADF-7510-46B2-8B86-72C4287B1705}" srcId="{098304DF-17AB-4C22-83C1-0291C3DAE9FC}" destId="{F9561B28-9323-4AEB-B9FD-54A10F90DAEF}" srcOrd="1" destOrd="0" parTransId="{427826E7-84CF-4F0B-9810-8EF577237CA3}" sibTransId="{B3BFE95B-B379-45A3-8A87-75D41CC29AF6}"/>
    <dgm:cxn modelId="{E9480734-3F6E-49DB-B80A-4ADEA517F582}" type="presOf" srcId="{09B4D1B0-C4CF-4699-9CA8-06B6EC586710}" destId="{B755247A-B906-4873-B2B6-A9A8DB86C8E1}" srcOrd="0" destOrd="0" presId="urn:microsoft.com/office/officeart/2005/8/layout/vList2"/>
    <dgm:cxn modelId="{1E8C866F-6EAF-4F82-A52E-8F5E0227FA31}" srcId="{098304DF-17AB-4C22-83C1-0291C3DAE9FC}" destId="{695DEB17-DA29-445A-8B63-4A2B550E75CC}" srcOrd="9" destOrd="0" parTransId="{16761D65-0596-4ED7-8DD8-7BE1DA3AFE34}" sibTransId="{260E3E82-5CB6-4D1F-A4B3-FEA2AE99CCCA}"/>
    <dgm:cxn modelId="{915EE0BA-F78A-4FCA-946C-4B9C54318DAA}" srcId="{098304DF-17AB-4C22-83C1-0291C3DAE9FC}" destId="{553001C1-0897-4756-90B3-7FB1C87829E5}" srcOrd="18" destOrd="0" parTransId="{AE6A1E5E-BD92-47AD-AA33-9D19BDD1D65C}" sibTransId="{9457BFDD-6F8B-4D02-8359-E8E19A03389A}"/>
    <dgm:cxn modelId="{C189D908-ACD5-4A9B-8C84-3062FE4512E7}" srcId="{098304DF-17AB-4C22-83C1-0291C3DAE9FC}" destId="{6DFB0371-B11F-4875-8CC2-FBB8FC3BECC4}" srcOrd="7" destOrd="0" parTransId="{D94E57FF-5E2C-4D44-84DB-D22773832579}" sibTransId="{19B7F60E-FF19-41C6-A398-D73E615085E9}"/>
    <dgm:cxn modelId="{7573CE40-E5B8-4912-A28F-0704BAE578F8}" type="presOf" srcId="{763F8F02-79D3-4C96-ABF6-676C3D22E5F2}" destId="{9E2BD042-07CE-455F-9C62-6ED362E769A1}" srcOrd="0" destOrd="0" presId="urn:microsoft.com/office/officeart/2005/8/layout/vList2"/>
    <dgm:cxn modelId="{00EAFE3F-DC87-4E1F-B192-18588518BFC6}" srcId="{098304DF-17AB-4C22-83C1-0291C3DAE9FC}" destId="{77D54361-14BF-4AC8-84ED-52E4274A4793}" srcOrd="15" destOrd="0" parTransId="{01D6BEDC-483B-4A3E-8CCE-9DD380A8F0D0}" sibTransId="{E5B3E780-C63D-44BA-9186-9AF6339DDB46}"/>
    <dgm:cxn modelId="{62A4636B-8D80-41F0-9EB7-7A29937D161C}" type="presOf" srcId="{695DEB17-DA29-445A-8B63-4A2B550E75CC}" destId="{AE2FF3C3-7B6B-4AE9-8378-4AACCAFCD90E}" srcOrd="0" destOrd="0" presId="urn:microsoft.com/office/officeart/2005/8/layout/vList2"/>
    <dgm:cxn modelId="{E9AEEDC0-4B80-47A0-B4AC-376E0211C386}" srcId="{098304DF-17AB-4C22-83C1-0291C3DAE9FC}" destId="{E4B69569-5D4B-42D4-A941-3E1FC38F66D4}" srcOrd="19" destOrd="0" parTransId="{7E12BA07-F63A-4AE4-B9E8-447A161E71F6}" sibTransId="{23004AEF-681B-4F69-9ACA-AD6BF55239DB}"/>
    <dgm:cxn modelId="{DEC589C4-FA6D-40B6-9A9A-E9F01E99A1B9}" srcId="{098304DF-17AB-4C22-83C1-0291C3DAE9FC}" destId="{4BA5864E-622F-4D83-9A98-32B52A839B2F}" srcOrd="16" destOrd="0" parTransId="{799BDF5C-C3B6-43E4-A877-998EFEEDF47C}" sibTransId="{73214A1E-189F-40D7-A3F2-3B38EEB8B9DD}"/>
    <dgm:cxn modelId="{2F0EB1A5-D052-40F8-AAE8-CF2B82C81E7B}" type="presOf" srcId="{6EFB1E82-CBE8-489C-A3FF-1D2FBBF43A46}" destId="{FB872A59-7376-4769-B60A-5C80AAB22AD9}" srcOrd="0" destOrd="0" presId="urn:microsoft.com/office/officeart/2005/8/layout/vList2"/>
    <dgm:cxn modelId="{1BEBEBD7-D07E-4F80-B065-A9176A333013}" srcId="{098304DF-17AB-4C22-83C1-0291C3DAE9FC}" destId="{BE70A5C8-98A1-4BC2-B3E5-2A7D82BF7C09}" srcOrd="10" destOrd="0" parTransId="{13D152EE-D807-4DE6-886C-7710F2E0A45A}" sibTransId="{AF80EB39-16F8-4413-9A1A-4AB66695988F}"/>
    <dgm:cxn modelId="{58B9765C-E61E-448B-975E-8C5E428A0B32}" srcId="{098304DF-17AB-4C22-83C1-0291C3DAE9FC}" destId="{66E774BF-9067-48BC-B587-7E6FDB4BB69E}" srcOrd="11" destOrd="0" parTransId="{06E83DB8-58FC-46DC-B175-EFDA4C25F345}" sibTransId="{8AEABB9C-AE8A-467D-9C01-D16D080876AA}"/>
    <dgm:cxn modelId="{AB1A40C3-0BE8-44E1-B570-19B3286BDC1D}" type="presOf" srcId="{098304DF-17AB-4C22-83C1-0291C3DAE9FC}" destId="{BC14E0E0-BBF7-4B1C-A54B-3E2B6C7CF977}" srcOrd="0" destOrd="0" presId="urn:microsoft.com/office/officeart/2005/8/layout/vList2"/>
    <dgm:cxn modelId="{665A815D-8B00-49B9-8A14-553BBFE6442E}" type="presOf" srcId="{192D4AD2-FFC1-4C27-9999-AC6780546544}" destId="{DA9CCB59-F6FF-4215-869A-C75CDE01C4A5}" srcOrd="0" destOrd="0" presId="urn:microsoft.com/office/officeart/2005/8/layout/vList2"/>
    <dgm:cxn modelId="{2C6FB74F-35A9-4E39-9191-E9E081FF0870}" srcId="{098304DF-17AB-4C22-83C1-0291C3DAE9FC}" destId="{192D4AD2-FFC1-4C27-9999-AC6780546544}" srcOrd="4" destOrd="0" parTransId="{EABD6D41-1F92-420F-8281-2098FD293704}" sibTransId="{7881E2FB-B6BF-45E7-92F9-A1760E4CD66D}"/>
    <dgm:cxn modelId="{027D01BA-A072-4951-8FAA-AF201E6F9FF8}" type="presOf" srcId="{E4B69569-5D4B-42D4-A941-3E1FC38F66D4}" destId="{8CDF79CB-064B-495D-96B4-EFEF09C96912}" srcOrd="0" destOrd="0" presId="urn:microsoft.com/office/officeart/2005/8/layout/vList2"/>
    <dgm:cxn modelId="{CEA2A904-D235-4912-8058-F24C985750B1}" type="presOf" srcId="{BE70A5C8-98A1-4BC2-B3E5-2A7D82BF7C09}" destId="{B99D247D-2E79-4B36-BBD6-5DA6B46748B3}" srcOrd="0" destOrd="0" presId="urn:microsoft.com/office/officeart/2005/8/layout/vList2"/>
    <dgm:cxn modelId="{15B525FC-7AA5-4C29-A01F-C6A4B9FEC7B0}" srcId="{098304DF-17AB-4C22-83C1-0291C3DAE9FC}" destId="{6EFB1E82-CBE8-489C-A3FF-1D2FBBF43A46}" srcOrd="14" destOrd="0" parTransId="{B2BC21B3-AAA4-43B3-928F-7072CE277E27}" sibTransId="{15205A7A-69D1-44F6-A1A6-3B99EBB69822}"/>
    <dgm:cxn modelId="{BB6B67E7-14CB-42EF-9AF1-EF41134ED8CE}" type="presOf" srcId="{30DF474F-4D97-45EE-AE0E-1B3FEE81D9E2}" destId="{D84F665B-FF9D-4339-8538-0865215CAB06}" srcOrd="0" destOrd="0" presId="urn:microsoft.com/office/officeart/2005/8/layout/vList2"/>
    <dgm:cxn modelId="{D41FA62D-6E58-4520-B46E-1BFEA530FF38}" type="presOf" srcId="{F9561B28-9323-4AEB-B9FD-54A10F90DAEF}" destId="{B176F306-DDBC-4A47-A075-4A9BB6FE5A01}" srcOrd="0" destOrd="0" presId="urn:microsoft.com/office/officeart/2005/8/layout/vList2"/>
    <dgm:cxn modelId="{A0A104B5-247B-439B-AA25-5BB2528F625F}" srcId="{098304DF-17AB-4C22-83C1-0291C3DAE9FC}" destId="{763F8F02-79D3-4C96-ABF6-676C3D22E5F2}" srcOrd="17" destOrd="0" parTransId="{3EA121C5-64D3-4652-814C-C02E46EB8E65}" sibTransId="{BE27DD9E-2340-40FA-93DC-4AD4F03D7B4F}"/>
    <dgm:cxn modelId="{641721B6-E408-4365-A26C-D49D4D7F11ED}" type="presOf" srcId="{96462D58-B6B3-40FB-8B33-7EAEB701A9A9}" destId="{895C11AB-44E7-4396-A833-8DC9030BAA27}" srcOrd="0" destOrd="0" presId="urn:microsoft.com/office/officeart/2005/8/layout/vList2"/>
    <dgm:cxn modelId="{9A410539-9696-4D54-9104-91F3112FAFD2}" type="presOf" srcId="{E0515ADD-C24E-4051-AC4B-4321F41455B6}" destId="{5656617A-B09E-49AE-889E-35D9C097B2A6}" srcOrd="0" destOrd="0" presId="urn:microsoft.com/office/officeart/2005/8/layout/vList2"/>
    <dgm:cxn modelId="{02AE254F-3F6D-4696-A48C-8A83CE6209F3}" srcId="{098304DF-17AB-4C22-83C1-0291C3DAE9FC}" destId="{E0515ADD-C24E-4051-AC4B-4321F41455B6}" srcOrd="2" destOrd="0" parTransId="{F104F36C-02B2-4466-8952-EC07456C9289}" sibTransId="{C0309E6C-A814-48E6-BFC6-FA2A889CBBF0}"/>
    <dgm:cxn modelId="{63D31863-41F3-4249-B624-D904DBDB83D2}" srcId="{098304DF-17AB-4C22-83C1-0291C3DAE9FC}" destId="{E74B0304-5F01-4E93-AECF-9EC814B72B3B}" srcOrd="13" destOrd="0" parTransId="{C403C441-3A7D-4175-ACDF-EFC156FD341A}" sibTransId="{4FD2ECF0-AA40-4165-9B82-AA52E8A41AD6}"/>
    <dgm:cxn modelId="{2C63F298-B35B-44BD-87A1-E3506F173068}" type="presOf" srcId="{553001C1-0897-4756-90B3-7FB1C87829E5}" destId="{05DA2A0D-0AC9-49E7-8839-BE7FB48ECF49}" srcOrd="0" destOrd="0" presId="urn:microsoft.com/office/officeart/2005/8/layout/vList2"/>
    <dgm:cxn modelId="{513F4ABE-4D18-408C-9BB1-079B8A173700}" type="presOf" srcId="{7444538F-B01A-4934-AC50-913A2C3D27FC}" destId="{92B553CD-0CAF-4294-AF68-A70FA1B98D5B}" srcOrd="0" destOrd="0" presId="urn:microsoft.com/office/officeart/2005/8/layout/vList2"/>
    <dgm:cxn modelId="{4809BA84-8B76-42F0-9A3C-83ECA3C9F9C0}" type="presOf" srcId="{F3D58878-CCB2-40E7-8ED4-79653499E95F}" destId="{B0ED6FB2-9E23-4C03-A1B4-B09164155968}" srcOrd="0" destOrd="0" presId="urn:microsoft.com/office/officeart/2005/8/layout/vList2"/>
    <dgm:cxn modelId="{3F41EF22-FB54-41B5-BE34-05C2946CFF08}" type="presOf" srcId="{57E44BC1-216A-47B0-97EA-9C4BA1F15210}" destId="{944D5548-1547-4A80-B6C4-8DF49BE6D017}" srcOrd="0" destOrd="0" presId="urn:microsoft.com/office/officeart/2005/8/layout/vList2"/>
    <dgm:cxn modelId="{001F8B89-CC22-483E-81D1-3A953AF68455}" srcId="{098304DF-17AB-4C22-83C1-0291C3DAE9FC}" destId="{09B4D1B0-C4CF-4699-9CA8-06B6EC586710}" srcOrd="3" destOrd="0" parTransId="{2675AA85-4210-49C9-977C-15989549D3CE}" sibTransId="{99301815-86AE-4385-871C-2690438B153C}"/>
    <dgm:cxn modelId="{6FCDE710-1D45-4A37-9D68-A35C17C7B8BA}" type="presOf" srcId="{66E774BF-9067-48BC-B587-7E6FDB4BB69E}" destId="{F069A657-7845-4159-8598-BF732D0C7D08}" srcOrd="0" destOrd="0" presId="urn:microsoft.com/office/officeart/2005/8/layout/vList2"/>
    <dgm:cxn modelId="{0DF5EDCE-88E8-4BA5-90AC-BB881D94C8E0}" srcId="{098304DF-17AB-4C22-83C1-0291C3DAE9FC}" destId="{30DF474F-4D97-45EE-AE0E-1B3FEE81D9E2}" srcOrd="8" destOrd="0" parTransId="{1EDC69AA-64DA-4EEE-8E1F-8253A85AEA80}" sibTransId="{6A1A7963-2923-4B11-9FCD-FF3B0064F6A6}"/>
    <dgm:cxn modelId="{2D890ABE-F1AE-4E03-B18A-03433E0E4BD8}" srcId="{098304DF-17AB-4C22-83C1-0291C3DAE9FC}" destId="{7444538F-B01A-4934-AC50-913A2C3D27FC}" srcOrd="0" destOrd="0" parTransId="{CE7ABF92-1574-473D-AABE-294002DD3A29}" sibTransId="{814F6E9C-CF3E-4289-A8A5-3EB369ACB269}"/>
    <dgm:cxn modelId="{2C080195-BC1F-4BCE-985B-6A78BCF94275}" srcId="{098304DF-17AB-4C22-83C1-0291C3DAE9FC}" destId="{57E44BC1-216A-47B0-97EA-9C4BA1F15210}" srcOrd="5" destOrd="0" parTransId="{8AB42580-DDF2-41B2-96A2-B23A2DE88705}" sibTransId="{309C19E9-BA20-43B2-A3DD-B84FDABBAE8E}"/>
    <dgm:cxn modelId="{5F955D78-503B-4392-88F0-14B5169B830E}" type="presOf" srcId="{77D54361-14BF-4AC8-84ED-52E4274A4793}" destId="{3E488113-DC92-4DD1-B6F8-F42D4C79B57A}" srcOrd="0" destOrd="0" presId="urn:microsoft.com/office/officeart/2005/8/layout/vList2"/>
    <dgm:cxn modelId="{E6EC96FD-F993-4C33-9055-53FEF58888DF}" type="presOf" srcId="{E74B0304-5F01-4E93-AECF-9EC814B72B3B}" destId="{F8EF696C-0963-4166-AA4F-DB669C7F663E}" srcOrd="0" destOrd="0" presId="urn:microsoft.com/office/officeart/2005/8/layout/vList2"/>
    <dgm:cxn modelId="{E1E5EB94-EB02-4360-B2E0-3BEA4B2F6B51}" srcId="{098304DF-17AB-4C22-83C1-0291C3DAE9FC}" destId="{96462D58-B6B3-40FB-8B33-7EAEB701A9A9}" srcOrd="12" destOrd="0" parTransId="{6019CA92-7340-4CBB-92C3-AC98DC8D43A2}" sibTransId="{062EADDF-C56B-41E9-A86B-C34AF97CCA57}"/>
    <dgm:cxn modelId="{CE08E26B-ED44-4D5B-B063-CB20FFB027B0}" type="presParOf" srcId="{BC14E0E0-BBF7-4B1C-A54B-3E2B6C7CF977}" destId="{92B553CD-0CAF-4294-AF68-A70FA1B98D5B}" srcOrd="0" destOrd="0" presId="urn:microsoft.com/office/officeart/2005/8/layout/vList2"/>
    <dgm:cxn modelId="{5F8D5CF2-4B0C-4314-9F04-87D80C7FA0C6}" type="presParOf" srcId="{BC14E0E0-BBF7-4B1C-A54B-3E2B6C7CF977}" destId="{5FA3458F-9997-40DE-9171-269E0959F3DD}" srcOrd="1" destOrd="0" presId="urn:microsoft.com/office/officeart/2005/8/layout/vList2"/>
    <dgm:cxn modelId="{71B0B469-68BA-42AB-AF02-9C7D0538AE2E}" type="presParOf" srcId="{BC14E0E0-BBF7-4B1C-A54B-3E2B6C7CF977}" destId="{B176F306-DDBC-4A47-A075-4A9BB6FE5A01}" srcOrd="2" destOrd="0" presId="urn:microsoft.com/office/officeart/2005/8/layout/vList2"/>
    <dgm:cxn modelId="{8F660C98-27A9-4087-BACE-95EC7F581E58}" type="presParOf" srcId="{BC14E0E0-BBF7-4B1C-A54B-3E2B6C7CF977}" destId="{8790312C-9AE5-4948-BCD7-920A831C94EF}" srcOrd="3" destOrd="0" presId="urn:microsoft.com/office/officeart/2005/8/layout/vList2"/>
    <dgm:cxn modelId="{2936C326-B38F-477A-A5D9-BA283F6FE61F}" type="presParOf" srcId="{BC14E0E0-BBF7-4B1C-A54B-3E2B6C7CF977}" destId="{5656617A-B09E-49AE-889E-35D9C097B2A6}" srcOrd="4" destOrd="0" presId="urn:microsoft.com/office/officeart/2005/8/layout/vList2"/>
    <dgm:cxn modelId="{4D9D2102-7733-4E3B-9595-6E115C3110A6}" type="presParOf" srcId="{BC14E0E0-BBF7-4B1C-A54B-3E2B6C7CF977}" destId="{7D6DD3E5-C089-451E-AB04-0EE37E1935BA}" srcOrd="5" destOrd="0" presId="urn:microsoft.com/office/officeart/2005/8/layout/vList2"/>
    <dgm:cxn modelId="{99E1D33A-2F8A-46A3-88D6-6F3E2652E538}" type="presParOf" srcId="{BC14E0E0-BBF7-4B1C-A54B-3E2B6C7CF977}" destId="{B755247A-B906-4873-B2B6-A9A8DB86C8E1}" srcOrd="6" destOrd="0" presId="urn:microsoft.com/office/officeart/2005/8/layout/vList2"/>
    <dgm:cxn modelId="{A4EFEC2E-BEC1-46C7-93A1-A71FC96739FB}" type="presParOf" srcId="{BC14E0E0-BBF7-4B1C-A54B-3E2B6C7CF977}" destId="{97FFEF3D-2592-4A84-8F2A-8B781692DE09}" srcOrd="7" destOrd="0" presId="urn:microsoft.com/office/officeart/2005/8/layout/vList2"/>
    <dgm:cxn modelId="{28D3B0F0-976D-4F43-9EB2-650E79856153}" type="presParOf" srcId="{BC14E0E0-BBF7-4B1C-A54B-3E2B6C7CF977}" destId="{DA9CCB59-F6FF-4215-869A-C75CDE01C4A5}" srcOrd="8" destOrd="0" presId="urn:microsoft.com/office/officeart/2005/8/layout/vList2"/>
    <dgm:cxn modelId="{54A22778-810D-42EA-BBF3-C3A50B83A01E}" type="presParOf" srcId="{BC14E0E0-BBF7-4B1C-A54B-3E2B6C7CF977}" destId="{762D0CBA-2026-4A96-B940-2C7F72B1771D}" srcOrd="9" destOrd="0" presId="urn:microsoft.com/office/officeart/2005/8/layout/vList2"/>
    <dgm:cxn modelId="{D5061F7D-605C-492A-A2C2-1048C541DE3A}" type="presParOf" srcId="{BC14E0E0-BBF7-4B1C-A54B-3E2B6C7CF977}" destId="{944D5548-1547-4A80-B6C4-8DF49BE6D017}" srcOrd="10" destOrd="0" presId="urn:microsoft.com/office/officeart/2005/8/layout/vList2"/>
    <dgm:cxn modelId="{BF955167-0120-40F1-99D6-A584A63651C4}" type="presParOf" srcId="{BC14E0E0-BBF7-4B1C-A54B-3E2B6C7CF977}" destId="{21CA7327-0911-42A7-B676-4FD88AB1253C}" srcOrd="11" destOrd="0" presId="urn:microsoft.com/office/officeart/2005/8/layout/vList2"/>
    <dgm:cxn modelId="{D969530B-2DA2-4FA2-B250-F8C5309E6BD7}" type="presParOf" srcId="{BC14E0E0-BBF7-4B1C-A54B-3E2B6C7CF977}" destId="{B0ED6FB2-9E23-4C03-A1B4-B09164155968}" srcOrd="12" destOrd="0" presId="urn:microsoft.com/office/officeart/2005/8/layout/vList2"/>
    <dgm:cxn modelId="{E5064C32-403D-4028-B4AF-3F18E406526D}" type="presParOf" srcId="{BC14E0E0-BBF7-4B1C-A54B-3E2B6C7CF977}" destId="{8031CBFB-CCE5-46BF-9DDE-569C0B308956}" srcOrd="13" destOrd="0" presId="urn:microsoft.com/office/officeart/2005/8/layout/vList2"/>
    <dgm:cxn modelId="{3C0CB0A9-B832-4179-8341-E763C201E5CA}" type="presParOf" srcId="{BC14E0E0-BBF7-4B1C-A54B-3E2B6C7CF977}" destId="{337FA7F9-A4A2-4DC4-869B-C8F4DA578073}" srcOrd="14" destOrd="0" presId="urn:microsoft.com/office/officeart/2005/8/layout/vList2"/>
    <dgm:cxn modelId="{57BA97CF-8AF3-4F83-9E68-0FC05D1B9F58}" type="presParOf" srcId="{BC14E0E0-BBF7-4B1C-A54B-3E2B6C7CF977}" destId="{36524F12-467E-40D5-AC56-0ECA560D19CC}" srcOrd="15" destOrd="0" presId="urn:microsoft.com/office/officeart/2005/8/layout/vList2"/>
    <dgm:cxn modelId="{17D124CA-CF29-44C2-9C12-D5EE114E6565}" type="presParOf" srcId="{BC14E0E0-BBF7-4B1C-A54B-3E2B6C7CF977}" destId="{D84F665B-FF9D-4339-8538-0865215CAB06}" srcOrd="16" destOrd="0" presId="urn:microsoft.com/office/officeart/2005/8/layout/vList2"/>
    <dgm:cxn modelId="{35330C91-5BB3-4216-B0AC-C39F9345ED0E}" type="presParOf" srcId="{BC14E0E0-BBF7-4B1C-A54B-3E2B6C7CF977}" destId="{EC42F549-0B91-4799-8B4C-4E1D59C7DDF6}" srcOrd="17" destOrd="0" presId="urn:microsoft.com/office/officeart/2005/8/layout/vList2"/>
    <dgm:cxn modelId="{11768077-28C3-4F0F-9AEB-BFB3D49B234D}" type="presParOf" srcId="{BC14E0E0-BBF7-4B1C-A54B-3E2B6C7CF977}" destId="{AE2FF3C3-7B6B-4AE9-8378-4AACCAFCD90E}" srcOrd="18" destOrd="0" presId="urn:microsoft.com/office/officeart/2005/8/layout/vList2"/>
    <dgm:cxn modelId="{68533027-6EDF-470B-AA48-79FB481CF8B8}" type="presParOf" srcId="{BC14E0E0-BBF7-4B1C-A54B-3E2B6C7CF977}" destId="{C320D0B3-E4EF-4CF2-871E-6D5EAB540AEA}" srcOrd="19" destOrd="0" presId="urn:microsoft.com/office/officeart/2005/8/layout/vList2"/>
    <dgm:cxn modelId="{0B1C6D51-D7A3-4F98-B4BF-29CC7824D506}" type="presParOf" srcId="{BC14E0E0-BBF7-4B1C-A54B-3E2B6C7CF977}" destId="{B99D247D-2E79-4B36-BBD6-5DA6B46748B3}" srcOrd="20" destOrd="0" presId="urn:microsoft.com/office/officeart/2005/8/layout/vList2"/>
    <dgm:cxn modelId="{2C88E3D8-E528-4FFA-A5A5-DA5C74305241}" type="presParOf" srcId="{BC14E0E0-BBF7-4B1C-A54B-3E2B6C7CF977}" destId="{C3620B3E-267F-48FD-B2B9-85C4B3F1DAE7}" srcOrd="21" destOrd="0" presId="urn:microsoft.com/office/officeart/2005/8/layout/vList2"/>
    <dgm:cxn modelId="{1DAB1C74-C6FC-4734-98F7-9364AC368C05}" type="presParOf" srcId="{BC14E0E0-BBF7-4B1C-A54B-3E2B6C7CF977}" destId="{F069A657-7845-4159-8598-BF732D0C7D08}" srcOrd="22" destOrd="0" presId="urn:microsoft.com/office/officeart/2005/8/layout/vList2"/>
    <dgm:cxn modelId="{9635C89E-8C58-490E-B45E-8A766D4BB9C5}" type="presParOf" srcId="{BC14E0E0-BBF7-4B1C-A54B-3E2B6C7CF977}" destId="{363100A1-F333-4C18-9D69-3FD3FB29C07F}" srcOrd="23" destOrd="0" presId="urn:microsoft.com/office/officeart/2005/8/layout/vList2"/>
    <dgm:cxn modelId="{47498DAC-1FD8-4D2C-BFD5-E8BA9CF24634}" type="presParOf" srcId="{BC14E0E0-BBF7-4B1C-A54B-3E2B6C7CF977}" destId="{895C11AB-44E7-4396-A833-8DC9030BAA27}" srcOrd="24" destOrd="0" presId="urn:microsoft.com/office/officeart/2005/8/layout/vList2"/>
    <dgm:cxn modelId="{2D531754-A907-49CD-B1E7-45AFD389BDF3}" type="presParOf" srcId="{BC14E0E0-BBF7-4B1C-A54B-3E2B6C7CF977}" destId="{DF080A11-2362-40AF-80D7-E5ECB804382F}" srcOrd="25" destOrd="0" presId="urn:microsoft.com/office/officeart/2005/8/layout/vList2"/>
    <dgm:cxn modelId="{F3CD9621-7644-4C6A-AB63-13014B8CC5F0}" type="presParOf" srcId="{BC14E0E0-BBF7-4B1C-A54B-3E2B6C7CF977}" destId="{F8EF696C-0963-4166-AA4F-DB669C7F663E}" srcOrd="26" destOrd="0" presId="urn:microsoft.com/office/officeart/2005/8/layout/vList2"/>
    <dgm:cxn modelId="{4A0D891C-CD34-4148-90A8-A0A234C225CC}" type="presParOf" srcId="{BC14E0E0-BBF7-4B1C-A54B-3E2B6C7CF977}" destId="{ED250588-D82B-408A-BFC9-497358F096F9}" srcOrd="27" destOrd="0" presId="urn:microsoft.com/office/officeart/2005/8/layout/vList2"/>
    <dgm:cxn modelId="{1E6CECCE-2011-4DC7-ABCE-29124F1880D1}" type="presParOf" srcId="{BC14E0E0-BBF7-4B1C-A54B-3E2B6C7CF977}" destId="{FB872A59-7376-4769-B60A-5C80AAB22AD9}" srcOrd="28" destOrd="0" presId="urn:microsoft.com/office/officeart/2005/8/layout/vList2"/>
    <dgm:cxn modelId="{BD19EFAE-EAD5-49BC-9E00-77A5E1BED07C}" type="presParOf" srcId="{BC14E0E0-BBF7-4B1C-A54B-3E2B6C7CF977}" destId="{7F96707D-001A-476F-B909-7852B3E40122}" srcOrd="29" destOrd="0" presId="urn:microsoft.com/office/officeart/2005/8/layout/vList2"/>
    <dgm:cxn modelId="{CF4CDC40-A4A1-4F23-87A0-D5DAA71E6F6F}" type="presParOf" srcId="{BC14E0E0-BBF7-4B1C-A54B-3E2B6C7CF977}" destId="{3E488113-DC92-4DD1-B6F8-F42D4C79B57A}" srcOrd="30" destOrd="0" presId="urn:microsoft.com/office/officeart/2005/8/layout/vList2"/>
    <dgm:cxn modelId="{01EA42F9-8AD2-4AC0-A150-9CA68904F376}" type="presParOf" srcId="{BC14E0E0-BBF7-4B1C-A54B-3E2B6C7CF977}" destId="{AA0DC5C2-C42D-4E68-AA5A-634ADE99CEB0}" srcOrd="31" destOrd="0" presId="urn:microsoft.com/office/officeart/2005/8/layout/vList2"/>
    <dgm:cxn modelId="{9D945B5E-26DA-4D9D-8117-26ECA120CE3A}" type="presParOf" srcId="{BC14E0E0-BBF7-4B1C-A54B-3E2B6C7CF977}" destId="{92696FEC-38A0-44B4-A6AC-AADE6139BFD3}" srcOrd="32" destOrd="0" presId="urn:microsoft.com/office/officeart/2005/8/layout/vList2"/>
    <dgm:cxn modelId="{BA8971F7-26B1-408B-9CE7-E692C990696B}" type="presParOf" srcId="{BC14E0E0-BBF7-4B1C-A54B-3E2B6C7CF977}" destId="{F6C9DB86-DC1B-418B-BD64-9C611096C636}" srcOrd="33" destOrd="0" presId="urn:microsoft.com/office/officeart/2005/8/layout/vList2"/>
    <dgm:cxn modelId="{B23FED17-01DE-488F-ACCE-8ED8EAC523AB}" type="presParOf" srcId="{BC14E0E0-BBF7-4B1C-A54B-3E2B6C7CF977}" destId="{9E2BD042-07CE-455F-9C62-6ED362E769A1}" srcOrd="34" destOrd="0" presId="urn:microsoft.com/office/officeart/2005/8/layout/vList2"/>
    <dgm:cxn modelId="{C7FB6E39-5E4E-4C47-8CBB-7DC4CC4A1F40}" type="presParOf" srcId="{BC14E0E0-BBF7-4B1C-A54B-3E2B6C7CF977}" destId="{85186A88-D710-4BCB-9CB3-D4B01B4A95AF}" srcOrd="35" destOrd="0" presId="urn:microsoft.com/office/officeart/2005/8/layout/vList2"/>
    <dgm:cxn modelId="{7881BC37-266B-4A17-B2F0-8E2E1F709994}" type="presParOf" srcId="{BC14E0E0-BBF7-4B1C-A54B-3E2B6C7CF977}" destId="{05DA2A0D-0AC9-49E7-8839-BE7FB48ECF49}" srcOrd="36" destOrd="0" presId="urn:microsoft.com/office/officeart/2005/8/layout/vList2"/>
    <dgm:cxn modelId="{4FCBB3A2-7263-47D9-907B-EE72ED50C19B}" type="presParOf" srcId="{BC14E0E0-BBF7-4B1C-A54B-3E2B6C7CF977}" destId="{BBE7476E-9241-4C0D-93B9-EDDBC3D409D1}" srcOrd="37" destOrd="0" presId="urn:microsoft.com/office/officeart/2005/8/layout/vList2"/>
    <dgm:cxn modelId="{B874DE7A-5A30-4C49-961C-97001A1C9110}" type="presParOf" srcId="{BC14E0E0-BBF7-4B1C-A54B-3E2B6C7CF977}" destId="{8CDF79CB-064B-495D-96B4-EFEF09C96912}" srcOrd="3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00FAEA03-267A-4E46-BEAB-FC7D678CDCD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E715DC0-0997-461C-A439-9B14B693E961}">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400" b="1" i="0" dirty="0" smtClean="0">
              <a:latin typeface="Book Antiqua" pitchFamily="18" charset="0"/>
            </a:rPr>
            <a:t>B3) Direct Test Item Types</a:t>
          </a:r>
          <a:endParaRPr lang="tr-TR" sz="2400" b="1" i="0" dirty="0">
            <a:latin typeface="Book Antiqua" pitchFamily="18" charset="0"/>
          </a:endParaRPr>
        </a:p>
      </dgm:t>
    </dgm:pt>
    <dgm:pt modelId="{40C4F078-DD86-46F3-9EA4-5CE6E6AE448F}" type="parTrans" cxnId="{7762FD25-54CF-43BF-B960-8AF12695E514}">
      <dgm:prSet/>
      <dgm:spPr/>
      <dgm:t>
        <a:bodyPr/>
        <a:lstStyle/>
        <a:p>
          <a:endParaRPr lang="en-US"/>
        </a:p>
      </dgm:t>
    </dgm:pt>
    <dgm:pt modelId="{255516E8-B5CB-4F2E-B6EB-2D3D8FD0F46C}" type="sibTrans" cxnId="{7762FD25-54CF-43BF-B960-8AF12695E514}">
      <dgm:prSet/>
      <dgm:spPr/>
      <dgm:t>
        <a:bodyPr/>
        <a:lstStyle/>
        <a:p>
          <a:endParaRPr lang="en-US"/>
        </a:p>
      </dgm:t>
    </dgm:pt>
    <dgm:pt modelId="{DC312A5B-2A6E-4D44-9DCE-284EC8A2B720}">
      <dgm:prSet custT="1"/>
      <dgm:spPr/>
      <dgm:t>
        <a:bodyPr/>
        <a:lstStyle/>
        <a:p>
          <a:pPr rtl="0"/>
          <a:r>
            <a:rPr lang="en-US" sz="2000" dirty="0" smtClean="0">
              <a:latin typeface="Book Antiqua" pitchFamily="18" charset="0"/>
            </a:rPr>
            <a:t>For direct test items to achieve 'validity' and to be 'reliable: test designers need to do</a:t>
          </a:r>
          <a:r>
            <a:rPr lang="tr-TR" sz="2000" dirty="0" smtClean="0">
              <a:latin typeface="Book Antiqua" pitchFamily="18" charset="0"/>
            </a:rPr>
            <a:t> </a:t>
          </a:r>
          <a:r>
            <a:rPr lang="en-US" sz="2000" dirty="0" smtClean="0">
              <a:latin typeface="Book Antiqua" pitchFamily="18" charset="0"/>
            </a:rPr>
            <a:t>the following </a:t>
          </a:r>
          <a:endParaRPr lang="tr-TR" sz="2000" dirty="0">
            <a:latin typeface="Book Antiqua" pitchFamily="18" charset="0"/>
          </a:endParaRPr>
        </a:p>
      </dgm:t>
    </dgm:pt>
    <dgm:pt modelId="{6DB5DF7C-D4E3-484E-BC80-0DE91EF58E99}" type="parTrans" cxnId="{63C71087-A126-4F6E-A83D-ED4B0BFA1A99}">
      <dgm:prSet/>
      <dgm:spPr/>
      <dgm:t>
        <a:bodyPr/>
        <a:lstStyle/>
        <a:p>
          <a:endParaRPr lang="en-US"/>
        </a:p>
      </dgm:t>
    </dgm:pt>
    <dgm:pt modelId="{D4F89954-DA22-4C33-977A-42C2A1A49564}" type="sibTrans" cxnId="{63C71087-A126-4F6E-A83D-ED4B0BFA1A99}">
      <dgm:prSet/>
      <dgm:spPr/>
      <dgm:t>
        <a:bodyPr/>
        <a:lstStyle/>
        <a:p>
          <a:endParaRPr lang="en-US"/>
        </a:p>
      </dgm:t>
    </dgm:pt>
    <dgm:pt modelId="{AAE023D1-7A62-426D-B9BC-749C6AD2E1C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Create a 'level playing field‘</a:t>
          </a:r>
          <a:endParaRPr lang="tr-TR" sz="2000" dirty="0">
            <a:latin typeface="Book Antiqua" pitchFamily="18" charset="0"/>
          </a:endParaRPr>
        </a:p>
      </dgm:t>
    </dgm:pt>
    <dgm:pt modelId="{94CFCEB7-369C-4754-B190-5A2201E6104A}" type="parTrans" cxnId="{1D6970A6-0355-4282-978B-CFAC3929948B}">
      <dgm:prSet/>
      <dgm:spPr/>
      <dgm:t>
        <a:bodyPr/>
        <a:lstStyle/>
        <a:p>
          <a:endParaRPr lang="en-US"/>
        </a:p>
      </dgm:t>
    </dgm:pt>
    <dgm:pt modelId="{37BB5900-78E4-49AB-9940-8B320CE8937C}" type="sibTrans" cxnId="{1D6970A6-0355-4282-978B-CFAC3929948B}">
      <dgm:prSet/>
      <dgm:spPr/>
      <dgm:t>
        <a:bodyPr/>
        <a:lstStyle/>
        <a:p>
          <a:endParaRPr lang="en-US"/>
        </a:p>
      </dgm:t>
    </dgm:pt>
    <dgm:pt modelId="{5A5D5E52-3B73-413C-AD77-1720A9ACAAA7}">
      <dgm:prSet custT="1"/>
      <dgm:spPr/>
      <dgm:t>
        <a:bodyPr/>
        <a:lstStyle/>
        <a:p>
          <a:pPr rtl="0"/>
          <a:r>
            <a:rPr lang="tr-TR" sz="2000" dirty="0" err="1" smtClean="0">
              <a:latin typeface="Book Antiqua" pitchFamily="18" charset="0"/>
            </a:rPr>
            <a:t>It</a:t>
          </a:r>
          <a:r>
            <a:rPr lang="tr-TR" sz="2000" dirty="0" smtClean="0">
              <a:latin typeface="Book Antiqua" pitchFamily="18" charset="0"/>
            </a:rPr>
            <a:t> </a:t>
          </a:r>
          <a:r>
            <a:rPr lang="en-US" sz="2000" dirty="0" smtClean="0">
              <a:latin typeface="Book Antiqua" pitchFamily="18" charset="0"/>
            </a:rPr>
            <a:t>needs to avoid making excessive demands on </a:t>
          </a:r>
          <a:r>
            <a:rPr lang="en-US" sz="2000" dirty="0" err="1" smtClean="0">
              <a:latin typeface="Book Antiqua" pitchFamily="18" charset="0"/>
            </a:rPr>
            <a:t>st's</a:t>
          </a:r>
          <a:r>
            <a:rPr lang="en-US" sz="2000" dirty="0" smtClean="0">
              <a:latin typeface="Book Antiqua" pitchFamily="18" charset="0"/>
            </a:rPr>
            <a:t> general or specialist knowledge.</a:t>
          </a:r>
          <a:endParaRPr lang="tr-TR" sz="2000" dirty="0">
            <a:latin typeface="Book Antiqua" pitchFamily="18" charset="0"/>
          </a:endParaRPr>
        </a:p>
      </dgm:t>
    </dgm:pt>
    <dgm:pt modelId="{4A3A0E98-8591-4706-B3ED-6CD4FA705071}" type="parTrans" cxnId="{5A62CCD1-CBEA-490B-BDA4-F633BE9A4AD8}">
      <dgm:prSet/>
      <dgm:spPr/>
      <dgm:t>
        <a:bodyPr/>
        <a:lstStyle/>
        <a:p>
          <a:endParaRPr lang="en-US"/>
        </a:p>
      </dgm:t>
    </dgm:pt>
    <dgm:pt modelId="{3E3FF327-5173-4BE5-91DD-970006CCBDA3}" type="sibTrans" cxnId="{5A62CCD1-CBEA-490B-BDA4-F633BE9A4AD8}">
      <dgm:prSet/>
      <dgm:spPr/>
      <dgm:t>
        <a:bodyPr/>
        <a:lstStyle/>
        <a:p>
          <a:endParaRPr lang="en-US"/>
        </a:p>
      </dgm:t>
    </dgm:pt>
    <dgm:pt modelId="{B9725CE2-E0DA-4703-B87D-8261331DE03A}">
      <dgm:prSet custT="1"/>
      <dgm:spPr/>
      <dgm:t>
        <a:bodyPr/>
        <a:lstStyle/>
        <a:p>
          <a:pPr rtl="0"/>
          <a:r>
            <a:rPr lang="tr-TR" sz="2000" dirty="0" err="1" smtClean="0">
              <a:latin typeface="Book Antiqua" pitchFamily="18" charset="0"/>
            </a:rPr>
            <a:t>It</a:t>
          </a:r>
          <a:r>
            <a:rPr lang="tr-TR" sz="2000" dirty="0" smtClean="0">
              <a:latin typeface="Book Antiqua" pitchFamily="18" charset="0"/>
            </a:rPr>
            <a:t> </a:t>
          </a:r>
          <a:r>
            <a:rPr lang="en-US" sz="2000" dirty="0" smtClean="0">
              <a:latin typeface="Book Antiqua" pitchFamily="18" charset="0"/>
            </a:rPr>
            <a:t>can also be undermined if means of testing requires </a:t>
          </a:r>
          <a:r>
            <a:rPr lang="en-US" sz="2000" dirty="0" err="1" smtClean="0">
              <a:latin typeface="Book Antiqua" pitchFamily="18" charset="0"/>
            </a:rPr>
            <a:t>sts</a:t>
          </a:r>
          <a:r>
            <a:rPr lang="en-US" sz="2000" dirty="0" smtClean="0">
              <a:latin typeface="Book Antiqua" pitchFamily="18" charset="0"/>
            </a:rPr>
            <a:t> to perform well in writing or speaking (when it is a test of reading or listening). </a:t>
          </a:r>
          <a:endParaRPr lang="tr-TR" sz="2000" dirty="0">
            <a:latin typeface="Book Antiqua" pitchFamily="18" charset="0"/>
          </a:endParaRPr>
        </a:p>
      </dgm:t>
    </dgm:pt>
    <dgm:pt modelId="{7DB26749-BBE1-4162-A4A4-230D1D97FACF}" type="parTrans" cxnId="{8DCC7EB1-74D2-4FBD-AC5F-4970B3A2FF1E}">
      <dgm:prSet/>
      <dgm:spPr/>
      <dgm:t>
        <a:bodyPr/>
        <a:lstStyle/>
        <a:p>
          <a:endParaRPr lang="en-US"/>
        </a:p>
      </dgm:t>
    </dgm:pt>
    <dgm:pt modelId="{36BA6DA4-51A0-4B3B-B827-9312C49A3461}" type="sibTrans" cxnId="{8DCC7EB1-74D2-4FBD-AC5F-4970B3A2FF1E}">
      <dgm:prSet/>
      <dgm:spPr/>
      <dgm:t>
        <a:bodyPr/>
        <a:lstStyle/>
        <a:p>
          <a:endParaRPr lang="en-US"/>
        </a:p>
      </dgm:t>
    </dgm:pt>
    <dgm:pt modelId="{23BB343C-6044-4649-BE5B-DF38DF70DB83}">
      <dgm:prSet custT="1"/>
      <dgm:spPr/>
      <dgm:t>
        <a:bodyPr/>
        <a:lstStyle/>
        <a:p>
          <a:pPr rtl="0"/>
          <a:r>
            <a:rPr lang="en-US" sz="2000" dirty="0" smtClean="0">
              <a:latin typeface="Book Antiqua" pitchFamily="18" charset="0"/>
            </a:rPr>
            <a:t>In such a situation we can</a:t>
          </a:r>
          <a:r>
            <a:rPr lang="tr-TR" sz="2000" dirty="0" smtClean="0">
              <a:latin typeface="Book Antiqua" pitchFamily="18" charset="0"/>
            </a:rPr>
            <a:t> not </a:t>
          </a:r>
          <a:r>
            <a:rPr lang="en-US" sz="2000" dirty="0" smtClean="0">
              <a:latin typeface="Book Antiqua" pitchFamily="18" charset="0"/>
            </a:rPr>
            <a:t>be sure that it is receptive skill we are measuring.</a:t>
          </a:r>
          <a:endParaRPr lang="tr-TR" sz="2000" dirty="0">
            <a:latin typeface="Book Antiqua" pitchFamily="18" charset="0"/>
          </a:endParaRPr>
        </a:p>
      </dgm:t>
    </dgm:pt>
    <dgm:pt modelId="{241671CB-966E-4A33-B45C-4F3F287B45AC}" type="parTrans" cxnId="{4178E28A-734D-47E3-81BC-42F0E7B78CFA}">
      <dgm:prSet/>
      <dgm:spPr/>
      <dgm:t>
        <a:bodyPr/>
        <a:lstStyle/>
        <a:p>
          <a:endParaRPr lang="en-US"/>
        </a:p>
      </dgm:t>
    </dgm:pt>
    <dgm:pt modelId="{5BE7910C-9AE3-4595-8E97-2A7825BA073D}" type="sibTrans" cxnId="{4178E28A-734D-47E3-81BC-42F0E7B78CFA}">
      <dgm:prSet/>
      <dgm:spPr/>
      <dgm:t>
        <a:bodyPr/>
        <a:lstStyle/>
        <a:p>
          <a:endParaRPr lang="en-US"/>
        </a:p>
      </dgm:t>
    </dgm:pt>
    <dgm:pt modelId="{53B6C43E-98F6-41AB-92F7-CBD6D99C7DE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 Replicate real-life interaction</a:t>
          </a:r>
          <a:endParaRPr lang="tr-TR" sz="2000" dirty="0">
            <a:latin typeface="Book Antiqua" pitchFamily="18" charset="0"/>
          </a:endParaRPr>
        </a:p>
      </dgm:t>
    </dgm:pt>
    <dgm:pt modelId="{EE1F24E4-08A7-45F4-BB4C-BC0228E18AEB}" type="parTrans" cxnId="{9FB5EA6F-9711-4625-8AA1-B4EA88472B37}">
      <dgm:prSet/>
      <dgm:spPr/>
      <dgm:t>
        <a:bodyPr/>
        <a:lstStyle/>
        <a:p>
          <a:endParaRPr lang="en-US"/>
        </a:p>
      </dgm:t>
    </dgm:pt>
    <dgm:pt modelId="{230C7329-BC0A-42D5-B4C7-B5451D830491}" type="sibTrans" cxnId="{9FB5EA6F-9711-4625-8AA1-B4EA88472B37}">
      <dgm:prSet/>
      <dgm:spPr/>
      <dgm:t>
        <a:bodyPr/>
        <a:lstStyle/>
        <a:p>
          <a:endParaRPr lang="en-US"/>
        </a:p>
      </dgm:t>
    </dgm:pt>
    <dgm:pt modelId="{ED5C5218-1605-4B3B-9274-78E34841956E}">
      <dgm:prSet custT="1"/>
      <dgm:spPr/>
      <dgm:t>
        <a:bodyPr/>
        <a:lstStyle/>
        <a:p>
          <a:pPr rtl="0"/>
          <a:r>
            <a:rPr lang="en-US" sz="2000" dirty="0" smtClean="0">
              <a:latin typeface="Book Antiqua" pitchFamily="18" charset="0"/>
            </a:rPr>
            <a:t>in real life when people speak or write they do so with some real purpose.</a:t>
          </a:r>
          <a:endParaRPr lang="tr-TR" sz="2000" dirty="0">
            <a:latin typeface="Book Antiqua" pitchFamily="18" charset="0"/>
          </a:endParaRPr>
        </a:p>
      </dgm:t>
    </dgm:pt>
    <dgm:pt modelId="{DCB34F94-7407-4540-8DC6-C8FF00E2DF82}" type="parTrans" cxnId="{1F4AE423-DB7D-499C-92CF-A14795F8954E}">
      <dgm:prSet/>
      <dgm:spPr/>
      <dgm:t>
        <a:bodyPr/>
        <a:lstStyle/>
        <a:p>
          <a:endParaRPr lang="en-US"/>
        </a:p>
      </dgm:t>
    </dgm:pt>
    <dgm:pt modelId="{062777D1-C7A9-404A-AB0B-F4EBA36AA12B}" type="sibTrans" cxnId="{1F4AE423-DB7D-499C-92CF-A14795F8954E}">
      <dgm:prSet/>
      <dgm:spPr/>
      <dgm:t>
        <a:bodyPr/>
        <a:lstStyle/>
        <a:p>
          <a:endParaRPr lang="en-US"/>
        </a:p>
      </dgm:t>
    </dgm:pt>
    <dgm:pt modelId="{CF6E8B15-801C-4C7C-9DFB-79E9510272ED}">
      <dgm:prSet custT="1"/>
      <dgm:spPr/>
      <dgm:t>
        <a:bodyPr/>
        <a:lstStyle/>
        <a:p>
          <a:pPr rtl="0"/>
          <a:r>
            <a:rPr lang="en-US" sz="2000" dirty="0" smtClean="0">
              <a:latin typeface="Book Antiqua" pitchFamily="18" charset="0"/>
            </a:rPr>
            <a:t>Yet traditional writing tests </a:t>
          </a:r>
          <a:r>
            <a:rPr lang="tr-TR" sz="2000" dirty="0" err="1" smtClean="0">
              <a:latin typeface="Book Antiqua" pitchFamily="18" charset="0"/>
            </a:rPr>
            <a:t>are</a:t>
          </a:r>
          <a:r>
            <a:rPr lang="tr-TR" sz="2000" dirty="0" smtClean="0">
              <a:latin typeface="Book Antiqua" pitchFamily="18" charset="0"/>
            </a:rPr>
            <a:t> </a:t>
          </a:r>
          <a:r>
            <a:rPr lang="en-US" sz="2000" dirty="0" smtClean="0">
              <a:latin typeface="Book Antiqua" pitchFamily="18" charset="0"/>
            </a:rPr>
            <a:t>based exclusively on general essay questions</a:t>
          </a:r>
          <a:endParaRPr lang="tr-TR" sz="2000" dirty="0">
            <a:latin typeface="Book Antiqua" pitchFamily="18" charset="0"/>
          </a:endParaRPr>
        </a:p>
      </dgm:t>
    </dgm:pt>
    <dgm:pt modelId="{FA9D61B6-9286-4453-97F9-3FFB0A3FE993}" type="parTrans" cxnId="{DC9DBB88-A81F-45FD-8615-8EA0772EF8C9}">
      <dgm:prSet/>
      <dgm:spPr/>
      <dgm:t>
        <a:bodyPr/>
        <a:lstStyle/>
        <a:p>
          <a:endParaRPr lang="en-US"/>
        </a:p>
      </dgm:t>
    </dgm:pt>
    <dgm:pt modelId="{55AAABC6-3E14-4030-B706-85EDB712CAB6}" type="sibTrans" cxnId="{DC9DBB88-A81F-45FD-8615-8EA0772EF8C9}">
      <dgm:prSet/>
      <dgm:spPr/>
      <dgm:t>
        <a:bodyPr/>
        <a:lstStyle/>
        <a:p>
          <a:endParaRPr lang="en-US"/>
        </a:p>
      </dgm:t>
    </dgm:pt>
    <dgm:pt modelId="{966E38ED-19D8-4739-A857-D9EF23B3DDD7}">
      <dgm:prSet custT="1"/>
      <dgm:spPr/>
      <dgm:t>
        <a:bodyPr/>
        <a:lstStyle/>
        <a:p>
          <a:pPr rtl="0"/>
          <a:r>
            <a:rPr lang="tr-TR" sz="2000" dirty="0" smtClean="0">
              <a:latin typeface="Book Antiqua" pitchFamily="18" charset="0"/>
            </a:rPr>
            <a:t>S</a:t>
          </a:r>
          <a:r>
            <a:rPr lang="en-US" sz="2000" dirty="0" smtClean="0">
              <a:latin typeface="Book Antiqua" pitchFamily="18" charset="0"/>
            </a:rPr>
            <a:t>peaking tests often included hypothetical questions about what candidates might say if </a:t>
          </a:r>
          <a:r>
            <a:rPr lang="tr-TR" sz="2000" dirty="0" smtClean="0">
              <a:latin typeface="Book Antiqua" pitchFamily="18" charset="0"/>
            </a:rPr>
            <a:t> </a:t>
          </a:r>
          <a:r>
            <a:rPr lang="en-US" sz="2000" dirty="0" smtClean="0">
              <a:latin typeface="Book Antiqua" pitchFamily="18" charset="0"/>
            </a:rPr>
            <a:t>they happened to be in a certain situation. </a:t>
          </a:r>
          <a:endParaRPr lang="tr-TR" sz="2000" dirty="0">
            <a:latin typeface="Book Antiqua" pitchFamily="18" charset="0"/>
          </a:endParaRPr>
        </a:p>
      </dgm:t>
    </dgm:pt>
    <dgm:pt modelId="{C75CCDE3-A8C0-40AB-AC92-1CBDAC7BA672}" type="parTrans" cxnId="{3441EA52-24A1-4F98-8CF6-F9418B9E1B38}">
      <dgm:prSet/>
      <dgm:spPr/>
      <dgm:t>
        <a:bodyPr/>
        <a:lstStyle/>
        <a:p>
          <a:endParaRPr lang="en-US"/>
        </a:p>
      </dgm:t>
    </dgm:pt>
    <dgm:pt modelId="{55FDF27E-05A8-4C97-BEEA-24898B122F3C}" type="sibTrans" cxnId="{3441EA52-24A1-4F98-8CF6-F9418B9E1B38}">
      <dgm:prSet/>
      <dgm:spPr/>
      <dgm:t>
        <a:bodyPr/>
        <a:lstStyle/>
        <a:p>
          <a:endParaRPr lang="en-US"/>
        </a:p>
      </dgm:t>
    </dgm:pt>
    <dgm:pt modelId="{F6B363FD-0C74-41EA-BCA8-8339D2136C61}">
      <dgm:prSet custT="1"/>
      <dgm:spPr/>
      <dgm:t>
        <a:bodyPr/>
        <a:lstStyle/>
        <a:p>
          <a:pPr rtl="0"/>
          <a:r>
            <a:rPr lang="en-US" sz="2000" dirty="0" smtClean="0">
              <a:latin typeface="Book Antiqua" pitchFamily="18" charset="0"/>
            </a:rPr>
            <a:t>Modem test</a:t>
          </a:r>
          <a:r>
            <a:rPr lang="tr-TR" sz="2000" dirty="0" smtClean="0">
              <a:latin typeface="Book Antiqua" pitchFamily="18" charset="0"/>
            </a:rPr>
            <a:t>s </a:t>
          </a:r>
          <a:r>
            <a:rPr lang="en-US" sz="2000" dirty="0" smtClean="0">
              <a:latin typeface="Book Antiqua" pitchFamily="18" charset="0"/>
            </a:rPr>
            <a:t>include tasks </a:t>
          </a:r>
          <a:r>
            <a:rPr lang="tr-TR" sz="2000" dirty="0" smtClean="0">
              <a:latin typeface="Book Antiqua" pitchFamily="18" charset="0"/>
            </a:rPr>
            <a:t> </a:t>
          </a:r>
          <a:r>
            <a:rPr lang="en-US" sz="2000" dirty="0" smtClean="0">
              <a:latin typeface="Book Antiqua" pitchFamily="18" charset="0"/>
            </a:rPr>
            <a:t>which attempt to replicate features of real life </a:t>
          </a:r>
          <a:r>
            <a:rPr lang="en-US" sz="700" dirty="0" smtClean="0">
              <a:latin typeface="Book Antiqua" pitchFamily="18" charset="0"/>
            </a:rPr>
            <a:t>(Weir 1993: 167). </a:t>
          </a:r>
          <a:endParaRPr lang="tr-TR" sz="2000" dirty="0">
            <a:latin typeface="Book Antiqua" pitchFamily="18" charset="0"/>
          </a:endParaRPr>
        </a:p>
      </dgm:t>
    </dgm:pt>
    <dgm:pt modelId="{FCFACCDB-42D4-416C-87D9-6352AC3BDD41}" type="parTrans" cxnId="{18E7217E-4169-4B2E-90C0-4F48BC56AFBA}">
      <dgm:prSet/>
      <dgm:spPr/>
      <dgm:t>
        <a:bodyPr/>
        <a:lstStyle/>
        <a:p>
          <a:endParaRPr lang="en-US"/>
        </a:p>
      </dgm:t>
    </dgm:pt>
    <dgm:pt modelId="{7314767E-1A53-4419-A723-18BF7A8CA4C3}" type="sibTrans" cxnId="{18E7217E-4169-4B2E-90C0-4F48BC56AFBA}">
      <dgm:prSet/>
      <dgm:spPr/>
      <dgm:t>
        <a:bodyPr/>
        <a:lstStyle/>
        <a:p>
          <a:endParaRPr lang="en-US"/>
        </a:p>
      </dgm:t>
    </dgm:pt>
    <dgm:pt modelId="{46B1189C-89DB-42F5-8A2D-A7F20A26AB0C}">
      <dgm:prSet custT="1"/>
      <dgm:spPr/>
      <dgm:t>
        <a:bodyPr/>
        <a:lstStyle/>
        <a:p>
          <a:pPr rtl="0"/>
          <a:r>
            <a:rPr lang="en-US" sz="2000" dirty="0" smtClean="0">
              <a:latin typeface="Book Antiqua" pitchFamily="18" charset="0"/>
            </a:rPr>
            <a:t>They will often look similar to the kind of speaking activities</a:t>
          </a:r>
          <a:r>
            <a:rPr lang="tr-TR" sz="2000" dirty="0" smtClean="0">
              <a:latin typeface="Book Antiqua" pitchFamily="18" charset="0"/>
            </a:rPr>
            <a:t>.</a:t>
          </a:r>
          <a:endParaRPr lang="en-US" sz="2000" dirty="0">
            <a:latin typeface="Book Antiqua" pitchFamily="18" charset="0"/>
          </a:endParaRPr>
        </a:p>
      </dgm:t>
    </dgm:pt>
    <dgm:pt modelId="{50F4A8EB-85A9-4A3A-8B51-19BEBEE81939}" type="parTrans" cxnId="{164F4B92-E825-419E-911E-A1A768EFA84D}">
      <dgm:prSet/>
      <dgm:spPr/>
      <dgm:t>
        <a:bodyPr/>
        <a:lstStyle/>
        <a:p>
          <a:endParaRPr lang="en-US"/>
        </a:p>
      </dgm:t>
    </dgm:pt>
    <dgm:pt modelId="{36E0EFD6-7498-422C-9EFE-8F846454A14D}" type="sibTrans" cxnId="{164F4B92-E825-419E-911E-A1A768EFA84D}">
      <dgm:prSet/>
      <dgm:spPr/>
      <dgm:t>
        <a:bodyPr/>
        <a:lstStyle/>
        <a:p>
          <a:endParaRPr lang="en-US"/>
        </a:p>
      </dgm:t>
    </dgm:pt>
    <dgm:pt modelId="{A313EAE1-243E-4C1C-A246-BFF69EF0F0FE}" type="pres">
      <dgm:prSet presAssocID="{00FAEA03-267A-4E46-BEAB-FC7D678CDCD6}" presName="linear" presStyleCnt="0">
        <dgm:presLayoutVars>
          <dgm:animLvl val="lvl"/>
          <dgm:resizeHandles val="exact"/>
        </dgm:presLayoutVars>
      </dgm:prSet>
      <dgm:spPr/>
      <dgm:t>
        <a:bodyPr/>
        <a:lstStyle/>
        <a:p>
          <a:endParaRPr lang="en-US"/>
        </a:p>
      </dgm:t>
    </dgm:pt>
    <dgm:pt modelId="{D9C18E96-D120-4EB6-940D-C10851780695}" type="pres">
      <dgm:prSet presAssocID="{AE715DC0-0997-461C-A439-9B14B693E961}" presName="parentText" presStyleLbl="node1" presStyleIdx="0" presStyleCnt="12">
        <dgm:presLayoutVars>
          <dgm:chMax val="0"/>
          <dgm:bulletEnabled val="1"/>
        </dgm:presLayoutVars>
      </dgm:prSet>
      <dgm:spPr/>
      <dgm:t>
        <a:bodyPr/>
        <a:lstStyle/>
        <a:p>
          <a:endParaRPr lang="en-US"/>
        </a:p>
      </dgm:t>
    </dgm:pt>
    <dgm:pt modelId="{4BD305BF-3478-489F-A772-4F2CD4466006}" type="pres">
      <dgm:prSet presAssocID="{255516E8-B5CB-4F2E-B6EB-2D3D8FD0F46C}" presName="spacer" presStyleCnt="0"/>
      <dgm:spPr/>
    </dgm:pt>
    <dgm:pt modelId="{DB4807B3-B022-41C7-841B-DE1731D44A93}" type="pres">
      <dgm:prSet presAssocID="{DC312A5B-2A6E-4D44-9DCE-284EC8A2B720}" presName="parentText" presStyleLbl="node1" presStyleIdx="1" presStyleCnt="12">
        <dgm:presLayoutVars>
          <dgm:chMax val="0"/>
          <dgm:bulletEnabled val="1"/>
        </dgm:presLayoutVars>
      </dgm:prSet>
      <dgm:spPr/>
      <dgm:t>
        <a:bodyPr/>
        <a:lstStyle/>
        <a:p>
          <a:endParaRPr lang="en-US"/>
        </a:p>
      </dgm:t>
    </dgm:pt>
    <dgm:pt modelId="{D9B3C73E-27BC-41A8-94E7-4D50C667F938}" type="pres">
      <dgm:prSet presAssocID="{D4F89954-DA22-4C33-977A-42C2A1A49564}" presName="spacer" presStyleCnt="0"/>
      <dgm:spPr/>
    </dgm:pt>
    <dgm:pt modelId="{D277F318-57D4-4088-94EC-5BC7F6D47435}" type="pres">
      <dgm:prSet presAssocID="{AAE023D1-7A62-426D-B9BC-749C6AD2E1CD}" presName="parentText" presStyleLbl="node1" presStyleIdx="2" presStyleCnt="12">
        <dgm:presLayoutVars>
          <dgm:chMax val="0"/>
          <dgm:bulletEnabled val="1"/>
        </dgm:presLayoutVars>
      </dgm:prSet>
      <dgm:spPr/>
      <dgm:t>
        <a:bodyPr/>
        <a:lstStyle/>
        <a:p>
          <a:endParaRPr lang="en-US"/>
        </a:p>
      </dgm:t>
    </dgm:pt>
    <dgm:pt modelId="{078FA802-9265-4B39-8218-F8C1169D16C3}" type="pres">
      <dgm:prSet presAssocID="{37BB5900-78E4-49AB-9940-8B320CE8937C}" presName="spacer" presStyleCnt="0"/>
      <dgm:spPr/>
    </dgm:pt>
    <dgm:pt modelId="{7444DD91-8A3D-4D91-BBDA-A640272DBFB6}" type="pres">
      <dgm:prSet presAssocID="{5A5D5E52-3B73-413C-AD77-1720A9ACAAA7}" presName="parentText" presStyleLbl="node1" presStyleIdx="3" presStyleCnt="12">
        <dgm:presLayoutVars>
          <dgm:chMax val="0"/>
          <dgm:bulletEnabled val="1"/>
        </dgm:presLayoutVars>
      </dgm:prSet>
      <dgm:spPr/>
      <dgm:t>
        <a:bodyPr/>
        <a:lstStyle/>
        <a:p>
          <a:endParaRPr lang="en-US"/>
        </a:p>
      </dgm:t>
    </dgm:pt>
    <dgm:pt modelId="{06E31B9D-DFDD-4241-A552-67A88637FBF5}" type="pres">
      <dgm:prSet presAssocID="{3E3FF327-5173-4BE5-91DD-970006CCBDA3}" presName="spacer" presStyleCnt="0"/>
      <dgm:spPr/>
    </dgm:pt>
    <dgm:pt modelId="{F31CFB6F-17E9-406E-B982-19FC52CB2784}" type="pres">
      <dgm:prSet presAssocID="{B9725CE2-E0DA-4703-B87D-8261331DE03A}" presName="parentText" presStyleLbl="node1" presStyleIdx="4" presStyleCnt="12">
        <dgm:presLayoutVars>
          <dgm:chMax val="0"/>
          <dgm:bulletEnabled val="1"/>
        </dgm:presLayoutVars>
      </dgm:prSet>
      <dgm:spPr/>
      <dgm:t>
        <a:bodyPr/>
        <a:lstStyle/>
        <a:p>
          <a:endParaRPr lang="en-US"/>
        </a:p>
      </dgm:t>
    </dgm:pt>
    <dgm:pt modelId="{A08EFB91-489E-4B94-ABDB-CAABABD75690}" type="pres">
      <dgm:prSet presAssocID="{36BA6DA4-51A0-4B3B-B827-9312C49A3461}" presName="spacer" presStyleCnt="0"/>
      <dgm:spPr/>
    </dgm:pt>
    <dgm:pt modelId="{A0493533-34D6-40A2-8376-75C3114E5D2E}" type="pres">
      <dgm:prSet presAssocID="{23BB343C-6044-4649-BE5B-DF38DF70DB83}" presName="parentText" presStyleLbl="node1" presStyleIdx="5" presStyleCnt="12">
        <dgm:presLayoutVars>
          <dgm:chMax val="0"/>
          <dgm:bulletEnabled val="1"/>
        </dgm:presLayoutVars>
      </dgm:prSet>
      <dgm:spPr/>
      <dgm:t>
        <a:bodyPr/>
        <a:lstStyle/>
        <a:p>
          <a:endParaRPr lang="en-US"/>
        </a:p>
      </dgm:t>
    </dgm:pt>
    <dgm:pt modelId="{032134B6-7500-46CE-A42D-91A57E00B1A9}" type="pres">
      <dgm:prSet presAssocID="{5BE7910C-9AE3-4595-8E97-2A7825BA073D}" presName="spacer" presStyleCnt="0"/>
      <dgm:spPr/>
    </dgm:pt>
    <dgm:pt modelId="{7E03EFE1-A522-4792-B5E7-3C86D8525D95}" type="pres">
      <dgm:prSet presAssocID="{53B6C43E-98F6-41AB-92F7-CBD6D99C7DE3}" presName="parentText" presStyleLbl="node1" presStyleIdx="6" presStyleCnt="12">
        <dgm:presLayoutVars>
          <dgm:chMax val="0"/>
          <dgm:bulletEnabled val="1"/>
        </dgm:presLayoutVars>
      </dgm:prSet>
      <dgm:spPr/>
      <dgm:t>
        <a:bodyPr/>
        <a:lstStyle/>
        <a:p>
          <a:endParaRPr lang="en-US"/>
        </a:p>
      </dgm:t>
    </dgm:pt>
    <dgm:pt modelId="{6E108FB0-81EF-4F80-AB7C-8B101730DE61}" type="pres">
      <dgm:prSet presAssocID="{230C7329-BC0A-42D5-B4C7-B5451D830491}" presName="spacer" presStyleCnt="0"/>
      <dgm:spPr/>
    </dgm:pt>
    <dgm:pt modelId="{2C529032-7252-457C-9434-7D022B91C9C6}" type="pres">
      <dgm:prSet presAssocID="{ED5C5218-1605-4B3B-9274-78E34841956E}" presName="parentText" presStyleLbl="node1" presStyleIdx="7" presStyleCnt="12">
        <dgm:presLayoutVars>
          <dgm:chMax val="0"/>
          <dgm:bulletEnabled val="1"/>
        </dgm:presLayoutVars>
      </dgm:prSet>
      <dgm:spPr/>
      <dgm:t>
        <a:bodyPr/>
        <a:lstStyle/>
        <a:p>
          <a:endParaRPr lang="en-US"/>
        </a:p>
      </dgm:t>
    </dgm:pt>
    <dgm:pt modelId="{BA651E53-D35F-4CD5-9E29-825D2187E4F7}" type="pres">
      <dgm:prSet presAssocID="{062777D1-C7A9-404A-AB0B-F4EBA36AA12B}" presName="spacer" presStyleCnt="0"/>
      <dgm:spPr/>
    </dgm:pt>
    <dgm:pt modelId="{95766390-1F6B-47F8-A9C8-C251E9E5FAB0}" type="pres">
      <dgm:prSet presAssocID="{CF6E8B15-801C-4C7C-9DFB-79E9510272ED}" presName="parentText" presStyleLbl="node1" presStyleIdx="8" presStyleCnt="12">
        <dgm:presLayoutVars>
          <dgm:chMax val="0"/>
          <dgm:bulletEnabled val="1"/>
        </dgm:presLayoutVars>
      </dgm:prSet>
      <dgm:spPr/>
      <dgm:t>
        <a:bodyPr/>
        <a:lstStyle/>
        <a:p>
          <a:endParaRPr lang="en-US"/>
        </a:p>
      </dgm:t>
    </dgm:pt>
    <dgm:pt modelId="{5765DFE3-EF39-4864-A770-733662F428E7}" type="pres">
      <dgm:prSet presAssocID="{55AAABC6-3E14-4030-B706-85EDB712CAB6}" presName="spacer" presStyleCnt="0"/>
      <dgm:spPr/>
    </dgm:pt>
    <dgm:pt modelId="{FB917FD1-ACAE-4308-8520-AA07F7F05E55}" type="pres">
      <dgm:prSet presAssocID="{966E38ED-19D8-4739-A857-D9EF23B3DDD7}" presName="parentText" presStyleLbl="node1" presStyleIdx="9" presStyleCnt="12">
        <dgm:presLayoutVars>
          <dgm:chMax val="0"/>
          <dgm:bulletEnabled val="1"/>
        </dgm:presLayoutVars>
      </dgm:prSet>
      <dgm:spPr/>
      <dgm:t>
        <a:bodyPr/>
        <a:lstStyle/>
        <a:p>
          <a:endParaRPr lang="en-US"/>
        </a:p>
      </dgm:t>
    </dgm:pt>
    <dgm:pt modelId="{60FBF816-F9DB-48FC-8B0B-5F7F191D106F}" type="pres">
      <dgm:prSet presAssocID="{55FDF27E-05A8-4C97-BEEA-24898B122F3C}" presName="spacer" presStyleCnt="0"/>
      <dgm:spPr/>
    </dgm:pt>
    <dgm:pt modelId="{9882F160-F32C-4FB4-9DA2-858DA765DCC3}" type="pres">
      <dgm:prSet presAssocID="{F6B363FD-0C74-41EA-BCA8-8339D2136C61}" presName="parentText" presStyleLbl="node1" presStyleIdx="10" presStyleCnt="12">
        <dgm:presLayoutVars>
          <dgm:chMax val="0"/>
          <dgm:bulletEnabled val="1"/>
        </dgm:presLayoutVars>
      </dgm:prSet>
      <dgm:spPr/>
      <dgm:t>
        <a:bodyPr/>
        <a:lstStyle/>
        <a:p>
          <a:endParaRPr lang="en-US"/>
        </a:p>
      </dgm:t>
    </dgm:pt>
    <dgm:pt modelId="{C974978F-797B-4A2B-882B-DDBF59183948}" type="pres">
      <dgm:prSet presAssocID="{7314767E-1A53-4419-A723-18BF7A8CA4C3}" presName="spacer" presStyleCnt="0"/>
      <dgm:spPr/>
    </dgm:pt>
    <dgm:pt modelId="{87E16259-20C0-40C3-8694-38A7858061FF}" type="pres">
      <dgm:prSet presAssocID="{46B1189C-89DB-42F5-8A2D-A7F20A26AB0C}" presName="parentText" presStyleLbl="node1" presStyleIdx="11" presStyleCnt="12">
        <dgm:presLayoutVars>
          <dgm:chMax val="0"/>
          <dgm:bulletEnabled val="1"/>
        </dgm:presLayoutVars>
      </dgm:prSet>
      <dgm:spPr/>
      <dgm:t>
        <a:bodyPr/>
        <a:lstStyle/>
        <a:p>
          <a:endParaRPr lang="en-US"/>
        </a:p>
      </dgm:t>
    </dgm:pt>
  </dgm:ptLst>
  <dgm:cxnLst>
    <dgm:cxn modelId="{C0C77FE6-5012-4D0C-83C1-63045666D93C}" type="presOf" srcId="{46B1189C-89DB-42F5-8A2D-A7F20A26AB0C}" destId="{87E16259-20C0-40C3-8694-38A7858061FF}" srcOrd="0" destOrd="0" presId="urn:microsoft.com/office/officeart/2005/8/layout/vList2"/>
    <dgm:cxn modelId="{4178E28A-734D-47E3-81BC-42F0E7B78CFA}" srcId="{00FAEA03-267A-4E46-BEAB-FC7D678CDCD6}" destId="{23BB343C-6044-4649-BE5B-DF38DF70DB83}" srcOrd="5" destOrd="0" parTransId="{241671CB-966E-4A33-B45C-4F3F287B45AC}" sibTransId="{5BE7910C-9AE3-4595-8E97-2A7825BA073D}"/>
    <dgm:cxn modelId="{EED7EED7-9AC7-4359-9D78-16EC59063B37}" type="presOf" srcId="{DC312A5B-2A6E-4D44-9DCE-284EC8A2B720}" destId="{DB4807B3-B022-41C7-841B-DE1731D44A93}" srcOrd="0" destOrd="0" presId="urn:microsoft.com/office/officeart/2005/8/layout/vList2"/>
    <dgm:cxn modelId="{3441EA52-24A1-4F98-8CF6-F9418B9E1B38}" srcId="{00FAEA03-267A-4E46-BEAB-FC7D678CDCD6}" destId="{966E38ED-19D8-4739-A857-D9EF23B3DDD7}" srcOrd="9" destOrd="0" parTransId="{C75CCDE3-A8C0-40AB-AC92-1CBDAC7BA672}" sibTransId="{55FDF27E-05A8-4C97-BEEA-24898B122F3C}"/>
    <dgm:cxn modelId="{98A2A448-6E71-4332-8519-638D1FDA885D}" type="presOf" srcId="{AAE023D1-7A62-426D-B9BC-749C6AD2E1CD}" destId="{D277F318-57D4-4088-94EC-5BC7F6D47435}" srcOrd="0" destOrd="0" presId="urn:microsoft.com/office/officeart/2005/8/layout/vList2"/>
    <dgm:cxn modelId="{84F1B953-2EF4-4498-BDD5-2D1EE6F5B38D}" type="presOf" srcId="{53B6C43E-98F6-41AB-92F7-CBD6D99C7DE3}" destId="{7E03EFE1-A522-4792-B5E7-3C86D8525D95}" srcOrd="0" destOrd="0" presId="urn:microsoft.com/office/officeart/2005/8/layout/vList2"/>
    <dgm:cxn modelId="{7762FD25-54CF-43BF-B960-8AF12695E514}" srcId="{00FAEA03-267A-4E46-BEAB-FC7D678CDCD6}" destId="{AE715DC0-0997-461C-A439-9B14B693E961}" srcOrd="0" destOrd="0" parTransId="{40C4F078-DD86-46F3-9EA4-5CE6E6AE448F}" sibTransId="{255516E8-B5CB-4F2E-B6EB-2D3D8FD0F46C}"/>
    <dgm:cxn modelId="{D94D7DC0-560A-4565-B2E8-3DC9734739BC}" type="presOf" srcId="{F6B363FD-0C74-41EA-BCA8-8339D2136C61}" destId="{9882F160-F32C-4FB4-9DA2-858DA765DCC3}" srcOrd="0" destOrd="0" presId="urn:microsoft.com/office/officeart/2005/8/layout/vList2"/>
    <dgm:cxn modelId="{8DCC7EB1-74D2-4FBD-AC5F-4970B3A2FF1E}" srcId="{00FAEA03-267A-4E46-BEAB-FC7D678CDCD6}" destId="{B9725CE2-E0DA-4703-B87D-8261331DE03A}" srcOrd="4" destOrd="0" parTransId="{7DB26749-BBE1-4162-A4A4-230D1D97FACF}" sibTransId="{36BA6DA4-51A0-4B3B-B827-9312C49A3461}"/>
    <dgm:cxn modelId="{5A62CCD1-CBEA-490B-BDA4-F633BE9A4AD8}" srcId="{00FAEA03-267A-4E46-BEAB-FC7D678CDCD6}" destId="{5A5D5E52-3B73-413C-AD77-1720A9ACAAA7}" srcOrd="3" destOrd="0" parTransId="{4A3A0E98-8591-4706-B3ED-6CD4FA705071}" sibTransId="{3E3FF327-5173-4BE5-91DD-970006CCBDA3}"/>
    <dgm:cxn modelId="{164F4B92-E825-419E-911E-A1A768EFA84D}" srcId="{00FAEA03-267A-4E46-BEAB-FC7D678CDCD6}" destId="{46B1189C-89DB-42F5-8A2D-A7F20A26AB0C}" srcOrd="11" destOrd="0" parTransId="{50F4A8EB-85A9-4A3A-8B51-19BEBEE81939}" sibTransId="{36E0EFD6-7498-422C-9EFE-8F846454A14D}"/>
    <dgm:cxn modelId="{81C90227-09DB-40D7-8E1B-2D358DE69567}" type="presOf" srcId="{23BB343C-6044-4649-BE5B-DF38DF70DB83}" destId="{A0493533-34D6-40A2-8376-75C3114E5D2E}" srcOrd="0" destOrd="0" presId="urn:microsoft.com/office/officeart/2005/8/layout/vList2"/>
    <dgm:cxn modelId="{63C71087-A126-4F6E-A83D-ED4B0BFA1A99}" srcId="{00FAEA03-267A-4E46-BEAB-FC7D678CDCD6}" destId="{DC312A5B-2A6E-4D44-9DCE-284EC8A2B720}" srcOrd="1" destOrd="0" parTransId="{6DB5DF7C-D4E3-484E-BC80-0DE91EF58E99}" sibTransId="{D4F89954-DA22-4C33-977A-42C2A1A49564}"/>
    <dgm:cxn modelId="{7DA86D59-60A6-4775-86CF-25B340531533}" type="presOf" srcId="{B9725CE2-E0DA-4703-B87D-8261331DE03A}" destId="{F31CFB6F-17E9-406E-B982-19FC52CB2784}" srcOrd="0" destOrd="0" presId="urn:microsoft.com/office/officeart/2005/8/layout/vList2"/>
    <dgm:cxn modelId="{DC9DBB88-A81F-45FD-8615-8EA0772EF8C9}" srcId="{00FAEA03-267A-4E46-BEAB-FC7D678CDCD6}" destId="{CF6E8B15-801C-4C7C-9DFB-79E9510272ED}" srcOrd="8" destOrd="0" parTransId="{FA9D61B6-9286-4453-97F9-3FFB0A3FE993}" sibTransId="{55AAABC6-3E14-4030-B706-85EDB712CAB6}"/>
    <dgm:cxn modelId="{9FB5EA6F-9711-4625-8AA1-B4EA88472B37}" srcId="{00FAEA03-267A-4E46-BEAB-FC7D678CDCD6}" destId="{53B6C43E-98F6-41AB-92F7-CBD6D99C7DE3}" srcOrd="6" destOrd="0" parTransId="{EE1F24E4-08A7-45F4-BB4C-BC0228E18AEB}" sibTransId="{230C7329-BC0A-42D5-B4C7-B5451D830491}"/>
    <dgm:cxn modelId="{18E7217E-4169-4B2E-90C0-4F48BC56AFBA}" srcId="{00FAEA03-267A-4E46-BEAB-FC7D678CDCD6}" destId="{F6B363FD-0C74-41EA-BCA8-8339D2136C61}" srcOrd="10" destOrd="0" parTransId="{FCFACCDB-42D4-416C-87D9-6352AC3BDD41}" sibTransId="{7314767E-1A53-4419-A723-18BF7A8CA4C3}"/>
    <dgm:cxn modelId="{C7F53BDE-E740-4ABE-828F-DD0D8DD27AE1}" type="presOf" srcId="{966E38ED-19D8-4739-A857-D9EF23B3DDD7}" destId="{FB917FD1-ACAE-4308-8520-AA07F7F05E55}" srcOrd="0" destOrd="0" presId="urn:microsoft.com/office/officeart/2005/8/layout/vList2"/>
    <dgm:cxn modelId="{DF5E88F5-0D34-4B45-86F3-BF36AF5718CB}" type="presOf" srcId="{5A5D5E52-3B73-413C-AD77-1720A9ACAAA7}" destId="{7444DD91-8A3D-4D91-BBDA-A640272DBFB6}" srcOrd="0" destOrd="0" presId="urn:microsoft.com/office/officeart/2005/8/layout/vList2"/>
    <dgm:cxn modelId="{B4D89E41-B1F9-469A-906F-E9DD29F9D0C0}" type="presOf" srcId="{00FAEA03-267A-4E46-BEAB-FC7D678CDCD6}" destId="{A313EAE1-243E-4C1C-A246-BFF69EF0F0FE}" srcOrd="0" destOrd="0" presId="urn:microsoft.com/office/officeart/2005/8/layout/vList2"/>
    <dgm:cxn modelId="{1D6970A6-0355-4282-978B-CFAC3929948B}" srcId="{00FAEA03-267A-4E46-BEAB-FC7D678CDCD6}" destId="{AAE023D1-7A62-426D-B9BC-749C6AD2E1CD}" srcOrd="2" destOrd="0" parTransId="{94CFCEB7-369C-4754-B190-5A2201E6104A}" sibTransId="{37BB5900-78E4-49AB-9940-8B320CE8937C}"/>
    <dgm:cxn modelId="{914EDFCC-833B-40FE-A253-2A9C0473502A}" type="presOf" srcId="{ED5C5218-1605-4B3B-9274-78E34841956E}" destId="{2C529032-7252-457C-9434-7D022B91C9C6}" srcOrd="0" destOrd="0" presId="urn:microsoft.com/office/officeart/2005/8/layout/vList2"/>
    <dgm:cxn modelId="{4444C1BB-1040-4ADD-AC61-5B6F0C684A21}" type="presOf" srcId="{CF6E8B15-801C-4C7C-9DFB-79E9510272ED}" destId="{95766390-1F6B-47F8-A9C8-C251E9E5FAB0}" srcOrd="0" destOrd="0" presId="urn:microsoft.com/office/officeart/2005/8/layout/vList2"/>
    <dgm:cxn modelId="{06547CE5-2AD4-45C7-AB5A-6EFB4AA70BC1}" type="presOf" srcId="{AE715DC0-0997-461C-A439-9B14B693E961}" destId="{D9C18E96-D120-4EB6-940D-C10851780695}" srcOrd="0" destOrd="0" presId="urn:microsoft.com/office/officeart/2005/8/layout/vList2"/>
    <dgm:cxn modelId="{1F4AE423-DB7D-499C-92CF-A14795F8954E}" srcId="{00FAEA03-267A-4E46-BEAB-FC7D678CDCD6}" destId="{ED5C5218-1605-4B3B-9274-78E34841956E}" srcOrd="7" destOrd="0" parTransId="{DCB34F94-7407-4540-8DC6-C8FF00E2DF82}" sibTransId="{062777D1-C7A9-404A-AB0B-F4EBA36AA12B}"/>
    <dgm:cxn modelId="{2F695683-A7B4-4CD1-9942-B176ED0E2ADD}" type="presParOf" srcId="{A313EAE1-243E-4C1C-A246-BFF69EF0F0FE}" destId="{D9C18E96-D120-4EB6-940D-C10851780695}" srcOrd="0" destOrd="0" presId="urn:microsoft.com/office/officeart/2005/8/layout/vList2"/>
    <dgm:cxn modelId="{F69B844D-2834-4BDE-8039-BB0C617BAC9B}" type="presParOf" srcId="{A313EAE1-243E-4C1C-A246-BFF69EF0F0FE}" destId="{4BD305BF-3478-489F-A772-4F2CD4466006}" srcOrd="1" destOrd="0" presId="urn:microsoft.com/office/officeart/2005/8/layout/vList2"/>
    <dgm:cxn modelId="{3740D657-E8E4-492F-8661-A1E16A753C4F}" type="presParOf" srcId="{A313EAE1-243E-4C1C-A246-BFF69EF0F0FE}" destId="{DB4807B3-B022-41C7-841B-DE1731D44A93}" srcOrd="2" destOrd="0" presId="urn:microsoft.com/office/officeart/2005/8/layout/vList2"/>
    <dgm:cxn modelId="{969D26F8-8FE7-4CFC-B96F-8FA2EE5A64D7}" type="presParOf" srcId="{A313EAE1-243E-4C1C-A246-BFF69EF0F0FE}" destId="{D9B3C73E-27BC-41A8-94E7-4D50C667F938}" srcOrd="3" destOrd="0" presId="urn:microsoft.com/office/officeart/2005/8/layout/vList2"/>
    <dgm:cxn modelId="{1FDC4E7A-E4B9-4F70-A180-788592FA9C07}" type="presParOf" srcId="{A313EAE1-243E-4C1C-A246-BFF69EF0F0FE}" destId="{D277F318-57D4-4088-94EC-5BC7F6D47435}" srcOrd="4" destOrd="0" presId="urn:microsoft.com/office/officeart/2005/8/layout/vList2"/>
    <dgm:cxn modelId="{340F6CA9-F3DB-4121-85D5-F1402C132E42}" type="presParOf" srcId="{A313EAE1-243E-4C1C-A246-BFF69EF0F0FE}" destId="{078FA802-9265-4B39-8218-F8C1169D16C3}" srcOrd="5" destOrd="0" presId="urn:microsoft.com/office/officeart/2005/8/layout/vList2"/>
    <dgm:cxn modelId="{07F293B4-DA86-4B14-BCDF-B348F3DD4B50}" type="presParOf" srcId="{A313EAE1-243E-4C1C-A246-BFF69EF0F0FE}" destId="{7444DD91-8A3D-4D91-BBDA-A640272DBFB6}" srcOrd="6" destOrd="0" presId="urn:microsoft.com/office/officeart/2005/8/layout/vList2"/>
    <dgm:cxn modelId="{BCF5907E-12D2-4FE6-8528-9F526ACDA316}" type="presParOf" srcId="{A313EAE1-243E-4C1C-A246-BFF69EF0F0FE}" destId="{06E31B9D-DFDD-4241-A552-67A88637FBF5}" srcOrd="7" destOrd="0" presId="urn:microsoft.com/office/officeart/2005/8/layout/vList2"/>
    <dgm:cxn modelId="{4F39CCE8-9206-4935-B892-FE5976B6E6C4}" type="presParOf" srcId="{A313EAE1-243E-4C1C-A246-BFF69EF0F0FE}" destId="{F31CFB6F-17E9-406E-B982-19FC52CB2784}" srcOrd="8" destOrd="0" presId="urn:microsoft.com/office/officeart/2005/8/layout/vList2"/>
    <dgm:cxn modelId="{5670F30B-BFB2-4ED1-8D48-0937ACE534E8}" type="presParOf" srcId="{A313EAE1-243E-4C1C-A246-BFF69EF0F0FE}" destId="{A08EFB91-489E-4B94-ABDB-CAABABD75690}" srcOrd="9" destOrd="0" presId="urn:microsoft.com/office/officeart/2005/8/layout/vList2"/>
    <dgm:cxn modelId="{29D07035-9B1C-46DB-BCA1-2AE33598CDB7}" type="presParOf" srcId="{A313EAE1-243E-4C1C-A246-BFF69EF0F0FE}" destId="{A0493533-34D6-40A2-8376-75C3114E5D2E}" srcOrd="10" destOrd="0" presId="urn:microsoft.com/office/officeart/2005/8/layout/vList2"/>
    <dgm:cxn modelId="{F08966B2-27E5-4B04-AA7E-9125E94157B0}" type="presParOf" srcId="{A313EAE1-243E-4C1C-A246-BFF69EF0F0FE}" destId="{032134B6-7500-46CE-A42D-91A57E00B1A9}" srcOrd="11" destOrd="0" presId="urn:microsoft.com/office/officeart/2005/8/layout/vList2"/>
    <dgm:cxn modelId="{B770A8F6-CAC0-4554-B445-B71DFAECF2E6}" type="presParOf" srcId="{A313EAE1-243E-4C1C-A246-BFF69EF0F0FE}" destId="{7E03EFE1-A522-4792-B5E7-3C86D8525D95}" srcOrd="12" destOrd="0" presId="urn:microsoft.com/office/officeart/2005/8/layout/vList2"/>
    <dgm:cxn modelId="{857CD969-173E-4BB8-8109-595C8EE123BE}" type="presParOf" srcId="{A313EAE1-243E-4C1C-A246-BFF69EF0F0FE}" destId="{6E108FB0-81EF-4F80-AB7C-8B101730DE61}" srcOrd="13" destOrd="0" presId="urn:microsoft.com/office/officeart/2005/8/layout/vList2"/>
    <dgm:cxn modelId="{E1AF17B6-C32E-48E4-B92C-E7C0CD4808D9}" type="presParOf" srcId="{A313EAE1-243E-4C1C-A246-BFF69EF0F0FE}" destId="{2C529032-7252-457C-9434-7D022B91C9C6}" srcOrd="14" destOrd="0" presId="urn:microsoft.com/office/officeart/2005/8/layout/vList2"/>
    <dgm:cxn modelId="{D1F529C9-4CE8-4F2A-B0FD-C9EDA0AFB629}" type="presParOf" srcId="{A313EAE1-243E-4C1C-A246-BFF69EF0F0FE}" destId="{BA651E53-D35F-4CD5-9E29-825D2187E4F7}" srcOrd="15" destOrd="0" presId="urn:microsoft.com/office/officeart/2005/8/layout/vList2"/>
    <dgm:cxn modelId="{9FFDAE8F-2CC7-4773-9229-CB9560126568}" type="presParOf" srcId="{A313EAE1-243E-4C1C-A246-BFF69EF0F0FE}" destId="{95766390-1F6B-47F8-A9C8-C251E9E5FAB0}" srcOrd="16" destOrd="0" presId="urn:microsoft.com/office/officeart/2005/8/layout/vList2"/>
    <dgm:cxn modelId="{C1A3DB9F-7662-467B-9ADE-50BEA3607F27}" type="presParOf" srcId="{A313EAE1-243E-4C1C-A246-BFF69EF0F0FE}" destId="{5765DFE3-EF39-4864-A770-733662F428E7}" srcOrd="17" destOrd="0" presId="urn:microsoft.com/office/officeart/2005/8/layout/vList2"/>
    <dgm:cxn modelId="{785EE370-E42C-4392-8386-0685224EBFBB}" type="presParOf" srcId="{A313EAE1-243E-4C1C-A246-BFF69EF0F0FE}" destId="{FB917FD1-ACAE-4308-8520-AA07F7F05E55}" srcOrd="18" destOrd="0" presId="urn:microsoft.com/office/officeart/2005/8/layout/vList2"/>
    <dgm:cxn modelId="{7DC487EC-3AA6-4FE5-A815-1EBEFAFF36E0}" type="presParOf" srcId="{A313EAE1-243E-4C1C-A246-BFF69EF0F0FE}" destId="{60FBF816-F9DB-48FC-8B0B-5F7F191D106F}" srcOrd="19" destOrd="0" presId="urn:microsoft.com/office/officeart/2005/8/layout/vList2"/>
    <dgm:cxn modelId="{D25A268E-5690-4BA4-AB58-5FBA1A859FC0}" type="presParOf" srcId="{A313EAE1-243E-4C1C-A246-BFF69EF0F0FE}" destId="{9882F160-F32C-4FB4-9DA2-858DA765DCC3}" srcOrd="20" destOrd="0" presId="urn:microsoft.com/office/officeart/2005/8/layout/vList2"/>
    <dgm:cxn modelId="{E0517DDC-3958-4216-A359-B52D0C71EC45}" type="presParOf" srcId="{A313EAE1-243E-4C1C-A246-BFF69EF0F0FE}" destId="{C974978F-797B-4A2B-882B-DDBF59183948}" srcOrd="21" destOrd="0" presId="urn:microsoft.com/office/officeart/2005/8/layout/vList2"/>
    <dgm:cxn modelId="{852D6E6B-0AFD-4249-8DD3-2BEA8B63ABF1}" type="presParOf" srcId="{A313EAE1-243E-4C1C-A246-BFF69EF0F0FE}" destId="{87E16259-20C0-40C3-8694-38A7858061FF}" srcOrd="2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0AA2B46B-8F59-4195-8D69-07053425D10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7C657BD-0194-484B-AF6F-24BEE76F05F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SPEAKING </a:t>
          </a:r>
          <a:endParaRPr lang="tr-TR" sz="1800" dirty="0">
            <a:latin typeface="Book Antiqua" pitchFamily="18" charset="0"/>
          </a:endParaRPr>
        </a:p>
      </dgm:t>
    </dgm:pt>
    <dgm:pt modelId="{AE2685CB-D400-462C-B540-09F36BC30E49}" type="parTrans" cxnId="{B0297916-F883-4132-8CCF-7C96536A5D6C}">
      <dgm:prSet/>
      <dgm:spPr/>
      <dgm:t>
        <a:bodyPr/>
        <a:lstStyle/>
        <a:p>
          <a:endParaRPr lang="en-US"/>
        </a:p>
      </dgm:t>
    </dgm:pt>
    <dgm:pt modelId="{EEEB071E-5F49-4D0E-B68D-E483DD91BE4B}" type="sibTrans" cxnId="{B0297916-F883-4132-8CCF-7C96536A5D6C}">
      <dgm:prSet/>
      <dgm:spPr/>
      <dgm:t>
        <a:bodyPr/>
        <a:lstStyle/>
        <a:p>
          <a:endParaRPr lang="en-US"/>
        </a:p>
      </dgm:t>
    </dgm:pt>
    <dgm:pt modelId="{CE85B514-A181-4101-A6C3-36E33FA70850}">
      <dgm:prSet custT="1"/>
      <dgm:spPr/>
      <dgm:t>
        <a:bodyPr/>
        <a:lstStyle/>
        <a:p>
          <a:pPr rtl="0"/>
          <a:r>
            <a:rPr lang="en-US" sz="1800" dirty="0" smtClean="0">
              <a:latin typeface="Book Antiqua" pitchFamily="18" charset="0"/>
            </a:rPr>
            <a:t>• an interviewer questioning a candidate about themselves </a:t>
          </a:r>
          <a:endParaRPr lang="tr-TR" sz="1800" dirty="0">
            <a:latin typeface="Book Antiqua" pitchFamily="18" charset="0"/>
          </a:endParaRPr>
        </a:p>
      </dgm:t>
    </dgm:pt>
    <dgm:pt modelId="{93BF46DB-DF85-4476-9AEB-2E57D53FE257}" type="parTrans" cxnId="{D04B5BE4-1039-41C5-B777-1960460CF461}">
      <dgm:prSet/>
      <dgm:spPr/>
      <dgm:t>
        <a:bodyPr/>
        <a:lstStyle/>
        <a:p>
          <a:endParaRPr lang="en-US"/>
        </a:p>
      </dgm:t>
    </dgm:pt>
    <dgm:pt modelId="{1913C90F-A97B-4B1C-ABE5-A1AC18BC1263}" type="sibTrans" cxnId="{D04B5BE4-1039-41C5-B777-1960460CF461}">
      <dgm:prSet/>
      <dgm:spPr/>
      <dgm:t>
        <a:bodyPr/>
        <a:lstStyle/>
        <a:p>
          <a:endParaRPr lang="en-US"/>
        </a:p>
      </dgm:t>
    </dgm:pt>
    <dgm:pt modelId="{84D44E00-5B2B-4784-9308-F73B94FB94B9}">
      <dgm:prSet custT="1"/>
      <dgm:spPr/>
      <dgm:t>
        <a:bodyPr/>
        <a:lstStyle/>
        <a:p>
          <a:pPr rtl="0"/>
          <a:r>
            <a:rPr lang="en-US" sz="1800" dirty="0" smtClean="0">
              <a:latin typeface="Book Antiqua" pitchFamily="18" charset="0"/>
            </a:rPr>
            <a:t>• 'information gap' activities where a candidate has to find out information either</a:t>
          </a:r>
          <a:r>
            <a:rPr lang="tr-TR" sz="1800" dirty="0" smtClean="0">
              <a:latin typeface="Book Antiqua" pitchFamily="18" charset="0"/>
            </a:rPr>
            <a:t> </a:t>
          </a:r>
          <a:r>
            <a:rPr lang="en-US" sz="1800" dirty="0" smtClean="0">
              <a:latin typeface="Book Antiqua" pitchFamily="18" charset="0"/>
            </a:rPr>
            <a:t>from an interlocutor or a fellow candidate.  </a:t>
          </a:r>
          <a:endParaRPr lang="tr-TR" sz="1800" dirty="0">
            <a:latin typeface="Book Antiqua" pitchFamily="18" charset="0"/>
          </a:endParaRPr>
        </a:p>
      </dgm:t>
    </dgm:pt>
    <dgm:pt modelId="{456FA4A7-E334-42D2-9A50-CA8C1A6F2E8C}" type="parTrans" cxnId="{C30DBAFA-21F4-498A-B899-04879EE62A3E}">
      <dgm:prSet/>
      <dgm:spPr/>
      <dgm:t>
        <a:bodyPr/>
        <a:lstStyle/>
        <a:p>
          <a:endParaRPr lang="en-US"/>
        </a:p>
      </dgm:t>
    </dgm:pt>
    <dgm:pt modelId="{71E1C4E4-89C1-4741-B7D4-9F318F7F5018}" type="sibTrans" cxnId="{C30DBAFA-21F4-498A-B899-04879EE62A3E}">
      <dgm:prSet/>
      <dgm:spPr/>
      <dgm:t>
        <a:bodyPr/>
        <a:lstStyle/>
        <a:p>
          <a:endParaRPr lang="en-US"/>
        </a:p>
      </dgm:t>
    </dgm:pt>
    <dgm:pt modelId="{3184D5B5-D496-4E84-A744-1FC2C874932B}">
      <dgm:prSet custT="1"/>
      <dgm:spPr/>
      <dgm:t>
        <a:bodyPr/>
        <a:lstStyle/>
        <a:p>
          <a:pPr rtl="0"/>
          <a:r>
            <a:rPr lang="en-US" sz="1800" dirty="0" smtClean="0">
              <a:latin typeface="Book Antiqua" pitchFamily="18" charset="0"/>
            </a:rPr>
            <a:t>• 'decision-making' activities, such as showing paired candidates ten photos of</a:t>
          </a:r>
          <a:r>
            <a:rPr lang="tr-TR" sz="1800" dirty="0" smtClean="0">
              <a:latin typeface="Book Antiqua" pitchFamily="18" charset="0"/>
            </a:rPr>
            <a:t> </a:t>
          </a:r>
          <a:r>
            <a:rPr lang="en-US" sz="1800" dirty="0" smtClean="0">
              <a:latin typeface="Book Antiqua" pitchFamily="18" charset="0"/>
            </a:rPr>
            <a:t>people and asking them to put them in order of the best and worst dressed  </a:t>
          </a:r>
          <a:endParaRPr lang="tr-TR" sz="1800" dirty="0">
            <a:latin typeface="Book Antiqua" pitchFamily="18" charset="0"/>
          </a:endParaRPr>
        </a:p>
      </dgm:t>
    </dgm:pt>
    <dgm:pt modelId="{1191D89E-F63E-488D-ACE2-8D0B0FE7C703}" type="parTrans" cxnId="{883C7036-A43D-4C11-BAF3-809397EF8E83}">
      <dgm:prSet/>
      <dgm:spPr/>
      <dgm:t>
        <a:bodyPr/>
        <a:lstStyle/>
        <a:p>
          <a:endParaRPr lang="en-US"/>
        </a:p>
      </dgm:t>
    </dgm:pt>
    <dgm:pt modelId="{DD630A5D-A3CD-455C-9B7E-966A68FB9D50}" type="sibTrans" cxnId="{883C7036-A43D-4C11-BAF3-809397EF8E83}">
      <dgm:prSet/>
      <dgm:spPr/>
      <dgm:t>
        <a:bodyPr/>
        <a:lstStyle/>
        <a:p>
          <a:endParaRPr lang="en-US"/>
        </a:p>
      </dgm:t>
    </dgm:pt>
    <dgm:pt modelId="{2892718D-ED16-41D3-BAC9-2EBFDDB02CD7}">
      <dgm:prSet custT="1"/>
      <dgm:spPr/>
      <dgm:t>
        <a:bodyPr/>
        <a:lstStyle/>
        <a:p>
          <a:pPr rtl="0"/>
          <a:r>
            <a:rPr lang="en-US" sz="1800" dirty="0" smtClean="0">
              <a:latin typeface="Book Antiqua" pitchFamily="18" charset="0"/>
            </a:rPr>
            <a:t>• using pictures for candidates to compare and contrast, whether they can both see</a:t>
          </a:r>
          <a:r>
            <a:rPr lang="tr-TR" sz="1800" dirty="0" smtClean="0">
              <a:latin typeface="Book Antiqua" pitchFamily="18" charset="0"/>
            </a:rPr>
            <a:t> </a:t>
          </a:r>
          <a:r>
            <a:rPr lang="en-US" sz="1800" dirty="0" smtClean="0">
              <a:latin typeface="Book Antiqua" pitchFamily="18" charset="0"/>
            </a:rPr>
            <a:t>them or whether (as in many communication games) they have found similarities</a:t>
          </a:r>
          <a:r>
            <a:rPr lang="tr-TR" sz="1800" dirty="0" smtClean="0">
              <a:latin typeface="Book Antiqua" pitchFamily="18" charset="0"/>
            </a:rPr>
            <a:t> </a:t>
          </a:r>
          <a:r>
            <a:rPr lang="en-US" sz="1800" dirty="0" smtClean="0">
              <a:latin typeface="Book Antiqua" pitchFamily="18" charset="0"/>
            </a:rPr>
            <a:t>and differences without being able to look at each other's material   </a:t>
          </a:r>
          <a:endParaRPr lang="tr-TR" sz="1800" dirty="0">
            <a:latin typeface="Book Antiqua" pitchFamily="18" charset="0"/>
          </a:endParaRPr>
        </a:p>
      </dgm:t>
    </dgm:pt>
    <dgm:pt modelId="{B535C136-D416-4898-B959-15E7D580EC97}" type="parTrans" cxnId="{791A79B8-68B8-47C4-B194-ED8C02873C35}">
      <dgm:prSet/>
      <dgm:spPr/>
      <dgm:t>
        <a:bodyPr/>
        <a:lstStyle/>
        <a:p>
          <a:endParaRPr lang="en-US"/>
        </a:p>
      </dgm:t>
    </dgm:pt>
    <dgm:pt modelId="{220B376D-651A-4E44-AFE0-7B303B736429}" type="sibTrans" cxnId="{791A79B8-68B8-47C4-B194-ED8C02873C35}">
      <dgm:prSet/>
      <dgm:spPr/>
      <dgm:t>
        <a:bodyPr/>
        <a:lstStyle/>
        <a:p>
          <a:endParaRPr lang="en-US"/>
        </a:p>
      </dgm:t>
    </dgm:pt>
    <dgm:pt modelId="{5A14B065-2B65-4007-9B9B-2A8E5724D80D}">
      <dgm:prSet custT="1"/>
      <dgm:spPr/>
      <dgm:t>
        <a:bodyPr/>
        <a:lstStyle/>
        <a:p>
          <a:pPr rtl="0"/>
          <a:r>
            <a:rPr lang="en-US" sz="1800" dirty="0" smtClean="0">
              <a:latin typeface="Book Antiqua" pitchFamily="18" charset="0"/>
            </a:rPr>
            <a:t>• role-play activities where candidates perform tasks such as introducing</a:t>
          </a:r>
          <a:r>
            <a:rPr lang="tr-TR" sz="1800" dirty="0" smtClean="0">
              <a:latin typeface="Book Antiqua" pitchFamily="18" charset="0"/>
            </a:rPr>
            <a:t> </a:t>
          </a:r>
          <a:r>
            <a:rPr lang="en-US" sz="1800" dirty="0" smtClean="0">
              <a:latin typeface="Book Antiqua" pitchFamily="18" charset="0"/>
            </a:rPr>
            <a:t>themselves, or ringing a theatre to book tickets  </a:t>
          </a:r>
          <a:endParaRPr lang="tr-TR" sz="1800" dirty="0">
            <a:latin typeface="Book Antiqua" pitchFamily="18" charset="0"/>
          </a:endParaRPr>
        </a:p>
      </dgm:t>
    </dgm:pt>
    <dgm:pt modelId="{4941BDD6-7CE6-4DB3-9CF6-D57D605C0831}" type="parTrans" cxnId="{09FD40AB-115C-48F2-83F3-DD42672814FC}">
      <dgm:prSet/>
      <dgm:spPr/>
      <dgm:t>
        <a:bodyPr/>
        <a:lstStyle/>
        <a:p>
          <a:endParaRPr lang="en-US"/>
        </a:p>
      </dgm:t>
    </dgm:pt>
    <dgm:pt modelId="{A1920710-7FD1-449F-8B75-5B7FFC157D6A}" type="sibTrans" cxnId="{09FD40AB-115C-48F2-83F3-DD42672814FC}">
      <dgm:prSet/>
      <dgm:spPr/>
      <dgm:t>
        <a:bodyPr/>
        <a:lstStyle/>
        <a:p>
          <a:endParaRPr lang="en-US"/>
        </a:p>
      </dgm:t>
    </dgm:pt>
    <dgm:pt modelId="{85D11EC1-F083-4A30-AE41-BDB1A52C33E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WRITING </a:t>
          </a:r>
          <a:endParaRPr lang="tr-TR" sz="1800" dirty="0">
            <a:latin typeface="Book Antiqua" pitchFamily="18" charset="0"/>
          </a:endParaRPr>
        </a:p>
      </dgm:t>
    </dgm:pt>
    <dgm:pt modelId="{CB0B9602-D05B-4C58-86CC-A11B90D0EEAC}" type="parTrans" cxnId="{230FEA89-52BB-4C9B-8CE2-5911346E04D9}">
      <dgm:prSet/>
      <dgm:spPr/>
      <dgm:t>
        <a:bodyPr/>
        <a:lstStyle/>
        <a:p>
          <a:endParaRPr lang="en-US"/>
        </a:p>
      </dgm:t>
    </dgm:pt>
    <dgm:pt modelId="{C9099118-D2C2-494F-A4AE-11E642A4649F}" type="sibTrans" cxnId="{230FEA89-52BB-4C9B-8CE2-5911346E04D9}">
      <dgm:prSet/>
      <dgm:spPr/>
      <dgm:t>
        <a:bodyPr/>
        <a:lstStyle/>
        <a:p>
          <a:endParaRPr lang="en-US"/>
        </a:p>
      </dgm:t>
    </dgm:pt>
    <dgm:pt modelId="{9D00534C-7651-472F-B60A-B0FE52AD9107}">
      <dgm:prSet custT="1"/>
      <dgm:spPr/>
      <dgm:t>
        <a:bodyPr/>
        <a:lstStyle/>
        <a:p>
          <a:pPr rtl="0"/>
          <a:r>
            <a:rPr lang="en-US" sz="1800" dirty="0" smtClean="0">
              <a:latin typeface="Book Antiqua" pitchFamily="18" charset="0"/>
            </a:rPr>
            <a:t>• writing compositions and stories </a:t>
          </a:r>
          <a:endParaRPr lang="tr-TR" sz="1800" dirty="0">
            <a:latin typeface="Book Antiqua" pitchFamily="18" charset="0"/>
          </a:endParaRPr>
        </a:p>
      </dgm:t>
    </dgm:pt>
    <dgm:pt modelId="{49577D57-7652-4559-9729-F7002E1DC728}" type="parTrans" cxnId="{36A3D633-5D95-4E19-AFD4-31A0756079C6}">
      <dgm:prSet/>
      <dgm:spPr/>
      <dgm:t>
        <a:bodyPr/>
        <a:lstStyle/>
        <a:p>
          <a:endParaRPr lang="en-US"/>
        </a:p>
      </dgm:t>
    </dgm:pt>
    <dgm:pt modelId="{0AC49B00-444E-49C5-A0D5-6133E9CE352E}" type="sibTrans" cxnId="{36A3D633-5D95-4E19-AFD4-31A0756079C6}">
      <dgm:prSet/>
      <dgm:spPr/>
      <dgm:t>
        <a:bodyPr/>
        <a:lstStyle/>
        <a:p>
          <a:endParaRPr lang="en-US"/>
        </a:p>
      </dgm:t>
    </dgm:pt>
    <dgm:pt modelId="{610377E9-CD69-4109-B32F-871DC184B961}">
      <dgm:prSet custT="1"/>
      <dgm:spPr/>
      <dgm:t>
        <a:bodyPr/>
        <a:lstStyle/>
        <a:p>
          <a:pPr rtl="0"/>
          <a:r>
            <a:rPr lang="en-US" sz="1800" dirty="0" smtClean="0">
              <a:latin typeface="Book Antiqua" pitchFamily="18" charset="0"/>
            </a:rPr>
            <a:t>• 'transactional letters' where candidates reply to a job advertisement, or pen a</a:t>
          </a:r>
          <a:r>
            <a:rPr lang="tr-TR" sz="1800" dirty="0" smtClean="0">
              <a:latin typeface="Book Antiqua" pitchFamily="18" charset="0"/>
            </a:rPr>
            <a:t> </a:t>
          </a:r>
          <a:r>
            <a:rPr lang="en-US" sz="1800" dirty="0" smtClean="0">
              <a:latin typeface="Book Antiqua" pitchFamily="18" charset="0"/>
            </a:rPr>
            <a:t>complaint to a hotel based on information given in the exam paper  </a:t>
          </a:r>
          <a:endParaRPr lang="tr-TR" sz="1800" dirty="0">
            <a:latin typeface="Book Antiqua" pitchFamily="18" charset="0"/>
          </a:endParaRPr>
        </a:p>
      </dgm:t>
    </dgm:pt>
    <dgm:pt modelId="{F2372539-59DD-4081-ABE4-BD310A522535}" type="parTrans" cxnId="{A6B63316-4A6D-4E9E-B233-26D09E440FB9}">
      <dgm:prSet/>
      <dgm:spPr/>
      <dgm:t>
        <a:bodyPr/>
        <a:lstStyle/>
        <a:p>
          <a:endParaRPr lang="en-US"/>
        </a:p>
      </dgm:t>
    </dgm:pt>
    <dgm:pt modelId="{F7020D2E-BC80-45F1-9211-D0DA50BAD0FE}" type="sibTrans" cxnId="{A6B63316-4A6D-4E9E-B233-26D09E440FB9}">
      <dgm:prSet/>
      <dgm:spPr/>
      <dgm:t>
        <a:bodyPr/>
        <a:lstStyle/>
        <a:p>
          <a:endParaRPr lang="en-US"/>
        </a:p>
      </dgm:t>
    </dgm:pt>
    <dgm:pt modelId="{30CD718A-720B-4FAC-A9B2-6007283F34D0}">
      <dgm:prSet custT="1"/>
      <dgm:spPr/>
      <dgm:t>
        <a:bodyPr/>
        <a:lstStyle/>
        <a:p>
          <a:pPr rtl="0"/>
          <a:r>
            <a:rPr lang="en-US" sz="1800" dirty="0" smtClean="0">
              <a:latin typeface="Book Antiqua" pitchFamily="18" charset="0"/>
            </a:rPr>
            <a:t>• information leaflets about their school or a place in their town </a:t>
          </a:r>
          <a:endParaRPr lang="tr-TR" sz="1800" dirty="0">
            <a:latin typeface="Book Antiqua" pitchFamily="18" charset="0"/>
          </a:endParaRPr>
        </a:p>
      </dgm:t>
    </dgm:pt>
    <dgm:pt modelId="{20C1BD05-D4C7-4E93-94A0-2DC9CB978E69}" type="parTrans" cxnId="{04501ECD-D6AF-43DB-9897-1D0A8DE2B4E1}">
      <dgm:prSet/>
      <dgm:spPr/>
      <dgm:t>
        <a:bodyPr/>
        <a:lstStyle/>
        <a:p>
          <a:endParaRPr lang="en-US"/>
        </a:p>
      </dgm:t>
    </dgm:pt>
    <dgm:pt modelId="{5B925377-7BAF-4D7D-99EE-851F1D151E54}" type="sibTrans" cxnId="{04501ECD-D6AF-43DB-9897-1D0A8DE2B4E1}">
      <dgm:prSet/>
      <dgm:spPr/>
      <dgm:t>
        <a:bodyPr/>
        <a:lstStyle/>
        <a:p>
          <a:endParaRPr lang="en-US"/>
        </a:p>
      </dgm:t>
    </dgm:pt>
    <dgm:pt modelId="{8411095F-7F54-4FB2-A897-E3E369ED8C44}">
      <dgm:prSet custT="1"/>
      <dgm:spPr/>
      <dgm:t>
        <a:bodyPr/>
        <a:lstStyle/>
        <a:p>
          <a:pPr rtl="0"/>
          <a:r>
            <a:rPr lang="en-US" sz="1800" dirty="0" smtClean="0">
              <a:latin typeface="Book Antiqua" pitchFamily="18" charset="0"/>
            </a:rPr>
            <a:t>• a set of instructions for some common task </a:t>
          </a:r>
          <a:endParaRPr lang="tr-TR" sz="1800" dirty="0">
            <a:latin typeface="Book Antiqua" pitchFamily="18" charset="0"/>
          </a:endParaRPr>
        </a:p>
      </dgm:t>
    </dgm:pt>
    <dgm:pt modelId="{4E9046EF-0AC8-490A-80C9-2D14F5DD2AD0}" type="parTrans" cxnId="{52D49F8C-DEDA-4F15-AD94-A2F9AA5DAE25}">
      <dgm:prSet/>
      <dgm:spPr/>
      <dgm:t>
        <a:bodyPr/>
        <a:lstStyle/>
        <a:p>
          <a:endParaRPr lang="en-US"/>
        </a:p>
      </dgm:t>
    </dgm:pt>
    <dgm:pt modelId="{2022D437-22A2-440B-8A60-494C85DFA93C}" type="sibTrans" cxnId="{52D49F8C-DEDA-4F15-AD94-A2F9AA5DAE25}">
      <dgm:prSet/>
      <dgm:spPr/>
      <dgm:t>
        <a:bodyPr/>
        <a:lstStyle/>
        <a:p>
          <a:endParaRPr lang="en-US"/>
        </a:p>
      </dgm:t>
    </dgm:pt>
    <dgm:pt modelId="{6E7C21D1-1486-469D-869E-915127B7A557}">
      <dgm:prSet custT="1"/>
      <dgm:spPr/>
      <dgm:t>
        <a:bodyPr/>
        <a:lstStyle/>
        <a:p>
          <a:pPr rtl="0"/>
          <a:r>
            <a:rPr lang="en-US" sz="1800" dirty="0" smtClean="0">
              <a:latin typeface="Book Antiqua" pitchFamily="18" charset="0"/>
            </a:rPr>
            <a:t>• newspaper articles about a recent event</a:t>
          </a:r>
          <a:endParaRPr lang="en-US" sz="1800" dirty="0">
            <a:latin typeface="Book Antiqua" pitchFamily="18" charset="0"/>
          </a:endParaRPr>
        </a:p>
      </dgm:t>
    </dgm:pt>
    <dgm:pt modelId="{D7A30AFE-D336-4631-B995-DF2D337DC379}" type="parTrans" cxnId="{E8D818EE-0DF1-42E3-82FD-3C0435A0730C}">
      <dgm:prSet/>
      <dgm:spPr/>
      <dgm:t>
        <a:bodyPr/>
        <a:lstStyle/>
        <a:p>
          <a:endParaRPr lang="en-US"/>
        </a:p>
      </dgm:t>
    </dgm:pt>
    <dgm:pt modelId="{56EC0CF8-EB08-43FF-8EF9-CDCDD4240593}" type="sibTrans" cxnId="{E8D818EE-0DF1-42E3-82FD-3C0435A0730C}">
      <dgm:prSet/>
      <dgm:spPr/>
      <dgm:t>
        <a:bodyPr/>
        <a:lstStyle/>
        <a:p>
          <a:endParaRPr lang="en-US"/>
        </a:p>
      </dgm:t>
    </dgm:pt>
    <dgm:pt modelId="{C040556E-2A5D-4749-9334-24A019633DE0}" type="pres">
      <dgm:prSet presAssocID="{0AA2B46B-8F59-4195-8D69-07053425D102}" presName="linear" presStyleCnt="0">
        <dgm:presLayoutVars>
          <dgm:animLvl val="lvl"/>
          <dgm:resizeHandles val="exact"/>
        </dgm:presLayoutVars>
      </dgm:prSet>
      <dgm:spPr/>
      <dgm:t>
        <a:bodyPr/>
        <a:lstStyle/>
        <a:p>
          <a:endParaRPr lang="en-US"/>
        </a:p>
      </dgm:t>
    </dgm:pt>
    <dgm:pt modelId="{60C12488-847B-4A93-9DF3-244B0C2C5478}" type="pres">
      <dgm:prSet presAssocID="{E7C657BD-0194-484B-AF6F-24BEE76F05FC}" presName="parentText" presStyleLbl="node1" presStyleIdx="0" presStyleCnt="12">
        <dgm:presLayoutVars>
          <dgm:chMax val="0"/>
          <dgm:bulletEnabled val="1"/>
        </dgm:presLayoutVars>
      </dgm:prSet>
      <dgm:spPr/>
      <dgm:t>
        <a:bodyPr/>
        <a:lstStyle/>
        <a:p>
          <a:endParaRPr lang="en-US"/>
        </a:p>
      </dgm:t>
    </dgm:pt>
    <dgm:pt modelId="{361C7A86-D0DD-45DE-919E-67F95395A22E}" type="pres">
      <dgm:prSet presAssocID="{EEEB071E-5F49-4D0E-B68D-E483DD91BE4B}" presName="spacer" presStyleCnt="0"/>
      <dgm:spPr/>
    </dgm:pt>
    <dgm:pt modelId="{D45E177B-5DA8-4EAB-9D56-1A9B381BCBC6}" type="pres">
      <dgm:prSet presAssocID="{CE85B514-A181-4101-A6C3-36E33FA70850}" presName="parentText" presStyleLbl="node1" presStyleIdx="1" presStyleCnt="12">
        <dgm:presLayoutVars>
          <dgm:chMax val="0"/>
          <dgm:bulletEnabled val="1"/>
        </dgm:presLayoutVars>
      </dgm:prSet>
      <dgm:spPr/>
      <dgm:t>
        <a:bodyPr/>
        <a:lstStyle/>
        <a:p>
          <a:endParaRPr lang="en-US"/>
        </a:p>
      </dgm:t>
    </dgm:pt>
    <dgm:pt modelId="{1D1D31CD-E1F9-4291-B586-7CE03E0E04A5}" type="pres">
      <dgm:prSet presAssocID="{1913C90F-A97B-4B1C-ABE5-A1AC18BC1263}" presName="spacer" presStyleCnt="0"/>
      <dgm:spPr/>
    </dgm:pt>
    <dgm:pt modelId="{C67B3BEB-451F-4198-8A4C-EE27B5E18A44}" type="pres">
      <dgm:prSet presAssocID="{84D44E00-5B2B-4784-9308-F73B94FB94B9}" presName="parentText" presStyleLbl="node1" presStyleIdx="2" presStyleCnt="12" custScaleY="128289">
        <dgm:presLayoutVars>
          <dgm:chMax val="0"/>
          <dgm:bulletEnabled val="1"/>
        </dgm:presLayoutVars>
      </dgm:prSet>
      <dgm:spPr/>
      <dgm:t>
        <a:bodyPr/>
        <a:lstStyle/>
        <a:p>
          <a:endParaRPr lang="en-US"/>
        </a:p>
      </dgm:t>
    </dgm:pt>
    <dgm:pt modelId="{A0335C00-6EEA-4185-870B-60D4FC8A014E}" type="pres">
      <dgm:prSet presAssocID="{71E1C4E4-89C1-4741-B7D4-9F318F7F5018}" presName="spacer" presStyleCnt="0"/>
      <dgm:spPr/>
    </dgm:pt>
    <dgm:pt modelId="{BABBE692-E575-4AAA-B77A-CBBF3A4162F9}" type="pres">
      <dgm:prSet presAssocID="{3184D5B5-D496-4E84-A744-1FC2C874932B}" presName="parentText" presStyleLbl="node1" presStyleIdx="3" presStyleCnt="12" custScaleY="114388">
        <dgm:presLayoutVars>
          <dgm:chMax val="0"/>
          <dgm:bulletEnabled val="1"/>
        </dgm:presLayoutVars>
      </dgm:prSet>
      <dgm:spPr/>
      <dgm:t>
        <a:bodyPr/>
        <a:lstStyle/>
        <a:p>
          <a:endParaRPr lang="en-US"/>
        </a:p>
      </dgm:t>
    </dgm:pt>
    <dgm:pt modelId="{C7D552AE-C22F-440C-955F-7933D2046279}" type="pres">
      <dgm:prSet presAssocID="{DD630A5D-A3CD-455C-9B7E-966A68FB9D50}" presName="spacer" presStyleCnt="0"/>
      <dgm:spPr/>
    </dgm:pt>
    <dgm:pt modelId="{5B3AA32B-4456-4148-85C5-4A0CD281C5FA}" type="pres">
      <dgm:prSet presAssocID="{2892718D-ED16-41D3-BAC9-2EBFDDB02CD7}" presName="parentText" presStyleLbl="node1" presStyleIdx="4" presStyleCnt="12" custScaleY="146001">
        <dgm:presLayoutVars>
          <dgm:chMax val="0"/>
          <dgm:bulletEnabled val="1"/>
        </dgm:presLayoutVars>
      </dgm:prSet>
      <dgm:spPr/>
      <dgm:t>
        <a:bodyPr/>
        <a:lstStyle/>
        <a:p>
          <a:endParaRPr lang="en-US"/>
        </a:p>
      </dgm:t>
    </dgm:pt>
    <dgm:pt modelId="{11B6EBE9-37AD-4178-A1C7-A3D0ECD17951}" type="pres">
      <dgm:prSet presAssocID="{220B376D-651A-4E44-AFE0-7B303B736429}" presName="spacer" presStyleCnt="0"/>
      <dgm:spPr/>
    </dgm:pt>
    <dgm:pt modelId="{B1EFA6C6-AA5B-42BE-A609-8567EE7B44ED}" type="pres">
      <dgm:prSet presAssocID="{5A14B065-2B65-4007-9B9B-2A8E5724D80D}" presName="parentText" presStyleLbl="node1" presStyleIdx="5" presStyleCnt="12" custScaleY="136098">
        <dgm:presLayoutVars>
          <dgm:chMax val="0"/>
          <dgm:bulletEnabled val="1"/>
        </dgm:presLayoutVars>
      </dgm:prSet>
      <dgm:spPr/>
      <dgm:t>
        <a:bodyPr/>
        <a:lstStyle/>
        <a:p>
          <a:endParaRPr lang="en-US"/>
        </a:p>
      </dgm:t>
    </dgm:pt>
    <dgm:pt modelId="{A1E50477-7E0E-4CA0-B3F6-3D25E91714D3}" type="pres">
      <dgm:prSet presAssocID="{A1920710-7FD1-449F-8B75-5B7FFC157D6A}" presName="spacer" presStyleCnt="0"/>
      <dgm:spPr/>
    </dgm:pt>
    <dgm:pt modelId="{8FF89CF7-298F-4F39-B908-53F22EA66A6C}" type="pres">
      <dgm:prSet presAssocID="{85D11EC1-F083-4A30-AE41-BDB1A52C33E8}" presName="parentText" presStyleLbl="node1" presStyleIdx="6" presStyleCnt="12" custScaleY="76568">
        <dgm:presLayoutVars>
          <dgm:chMax val="0"/>
          <dgm:bulletEnabled val="1"/>
        </dgm:presLayoutVars>
      </dgm:prSet>
      <dgm:spPr/>
      <dgm:t>
        <a:bodyPr/>
        <a:lstStyle/>
        <a:p>
          <a:endParaRPr lang="en-US"/>
        </a:p>
      </dgm:t>
    </dgm:pt>
    <dgm:pt modelId="{B518ED90-5F9D-4B31-A48B-EDDB21289D73}" type="pres">
      <dgm:prSet presAssocID="{C9099118-D2C2-494F-A4AE-11E642A4649F}" presName="spacer" presStyleCnt="0"/>
      <dgm:spPr/>
    </dgm:pt>
    <dgm:pt modelId="{43B8EB78-893E-4582-9785-FE08BA957C3D}" type="pres">
      <dgm:prSet presAssocID="{9D00534C-7651-472F-B60A-B0FE52AD9107}" presName="parentText" presStyleLbl="node1" presStyleIdx="7" presStyleCnt="12" custScaleY="78672">
        <dgm:presLayoutVars>
          <dgm:chMax val="0"/>
          <dgm:bulletEnabled val="1"/>
        </dgm:presLayoutVars>
      </dgm:prSet>
      <dgm:spPr/>
      <dgm:t>
        <a:bodyPr/>
        <a:lstStyle/>
        <a:p>
          <a:endParaRPr lang="en-US"/>
        </a:p>
      </dgm:t>
    </dgm:pt>
    <dgm:pt modelId="{D9C2D7BB-19C8-4926-A29E-266B43F5B3BC}" type="pres">
      <dgm:prSet presAssocID="{0AC49B00-444E-49C5-A0D5-6133E9CE352E}" presName="spacer" presStyleCnt="0"/>
      <dgm:spPr/>
    </dgm:pt>
    <dgm:pt modelId="{C0F48DED-10B6-4DB9-967A-F8D4133FF5AC}" type="pres">
      <dgm:prSet presAssocID="{610377E9-CD69-4109-B32F-871DC184B961}" presName="parentText" presStyleLbl="node1" presStyleIdx="8" presStyleCnt="12">
        <dgm:presLayoutVars>
          <dgm:chMax val="0"/>
          <dgm:bulletEnabled val="1"/>
        </dgm:presLayoutVars>
      </dgm:prSet>
      <dgm:spPr/>
      <dgm:t>
        <a:bodyPr/>
        <a:lstStyle/>
        <a:p>
          <a:endParaRPr lang="en-US"/>
        </a:p>
      </dgm:t>
    </dgm:pt>
    <dgm:pt modelId="{EE6DCF8C-3107-4857-970C-981CB8D4E52F}" type="pres">
      <dgm:prSet presAssocID="{F7020D2E-BC80-45F1-9211-D0DA50BAD0FE}" presName="spacer" presStyleCnt="0"/>
      <dgm:spPr/>
    </dgm:pt>
    <dgm:pt modelId="{D8C48701-2E33-4CD0-9FFA-030C11E4EF80}" type="pres">
      <dgm:prSet presAssocID="{30CD718A-720B-4FAC-A9B2-6007283F34D0}" presName="parentText" presStyleLbl="node1" presStyleIdx="9" presStyleCnt="12" custScaleY="82078">
        <dgm:presLayoutVars>
          <dgm:chMax val="0"/>
          <dgm:bulletEnabled val="1"/>
        </dgm:presLayoutVars>
      </dgm:prSet>
      <dgm:spPr/>
      <dgm:t>
        <a:bodyPr/>
        <a:lstStyle/>
        <a:p>
          <a:endParaRPr lang="en-US"/>
        </a:p>
      </dgm:t>
    </dgm:pt>
    <dgm:pt modelId="{0DA4B35F-E8E9-48C0-84A4-0F2FFBAC2C71}" type="pres">
      <dgm:prSet presAssocID="{5B925377-7BAF-4D7D-99EE-851F1D151E54}" presName="spacer" presStyleCnt="0"/>
      <dgm:spPr/>
    </dgm:pt>
    <dgm:pt modelId="{07B18801-65F3-4E77-8FC2-FA3ECFEEED4A}" type="pres">
      <dgm:prSet presAssocID="{8411095F-7F54-4FB2-A897-E3E369ED8C44}" presName="parentText" presStyleLbl="node1" presStyleIdx="10" presStyleCnt="12" custScaleY="63669">
        <dgm:presLayoutVars>
          <dgm:chMax val="0"/>
          <dgm:bulletEnabled val="1"/>
        </dgm:presLayoutVars>
      </dgm:prSet>
      <dgm:spPr/>
      <dgm:t>
        <a:bodyPr/>
        <a:lstStyle/>
        <a:p>
          <a:endParaRPr lang="en-US"/>
        </a:p>
      </dgm:t>
    </dgm:pt>
    <dgm:pt modelId="{739ED5F0-D37A-4D58-95E9-3AC8788EA81A}" type="pres">
      <dgm:prSet presAssocID="{2022D437-22A2-440B-8A60-494C85DFA93C}" presName="spacer" presStyleCnt="0"/>
      <dgm:spPr/>
    </dgm:pt>
    <dgm:pt modelId="{BD1012E5-D5F5-4371-B9C7-B75F619A958A}" type="pres">
      <dgm:prSet presAssocID="{6E7C21D1-1486-469D-869E-915127B7A557}" presName="parentText" presStyleLbl="node1" presStyleIdx="11" presStyleCnt="12" custScaleY="78268">
        <dgm:presLayoutVars>
          <dgm:chMax val="0"/>
          <dgm:bulletEnabled val="1"/>
        </dgm:presLayoutVars>
      </dgm:prSet>
      <dgm:spPr/>
      <dgm:t>
        <a:bodyPr/>
        <a:lstStyle/>
        <a:p>
          <a:endParaRPr lang="en-US"/>
        </a:p>
      </dgm:t>
    </dgm:pt>
  </dgm:ptLst>
  <dgm:cxnLst>
    <dgm:cxn modelId="{A46FE60C-2342-434A-A084-B1AD81406013}" type="presOf" srcId="{3184D5B5-D496-4E84-A744-1FC2C874932B}" destId="{BABBE692-E575-4AAA-B77A-CBBF3A4162F9}" srcOrd="0" destOrd="0" presId="urn:microsoft.com/office/officeart/2005/8/layout/vList2"/>
    <dgm:cxn modelId="{E63B1905-77CE-4E44-93A3-5F68D041E79C}" type="presOf" srcId="{85D11EC1-F083-4A30-AE41-BDB1A52C33E8}" destId="{8FF89CF7-298F-4F39-B908-53F22EA66A6C}" srcOrd="0" destOrd="0" presId="urn:microsoft.com/office/officeart/2005/8/layout/vList2"/>
    <dgm:cxn modelId="{A6B63316-4A6D-4E9E-B233-26D09E440FB9}" srcId="{0AA2B46B-8F59-4195-8D69-07053425D102}" destId="{610377E9-CD69-4109-B32F-871DC184B961}" srcOrd="8" destOrd="0" parTransId="{F2372539-59DD-4081-ABE4-BD310A522535}" sibTransId="{F7020D2E-BC80-45F1-9211-D0DA50BAD0FE}"/>
    <dgm:cxn modelId="{D6523335-3F0A-42A5-BD5F-6F359D221C6D}" type="presOf" srcId="{8411095F-7F54-4FB2-A897-E3E369ED8C44}" destId="{07B18801-65F3-4E77-8FC2-FA3ECFEEED4A}" srcOrd="0" destOrd="0" presId="urn:microsoft.com/office/officeart/2005/8/layout/vList2"/>
    <dgm:cxn modelId="{4BCACFE8-95FE-49B3-95A7-87DCD020C930}" type="presOf" srcId="{CE85B514-A181-4101-A6C3-36E33FA70850}" destId="{D45E177B-5DA8-4EAB-9D56-1A9B381BCBC6}" srcOrd="0" destOrd="0" presId="urn:microsoft.com/office/officeart/2005/8/layout/vList2"/>
    <dgm:cxn modelId="{C30DBAFA-21F4-498A-B899-04879EE62A3E}" srcId="{0AA2B46B-8F59-4195-8D69-07053425D102}" destId="{84D44E00-5B2B-4784-9308-F73B94FB94B9}" srcOrd="2" destOrd="0" parTransId="{456FA4A7-E334-42D2-9A50-CA8C1A6F2E8C}" sibTransId="{71E1C4E4-89C1-4741-B7D4-9F318F7F5018}"/>
    <dgm:cxn modelId="{230FEA89-52BB-4C9B-8CE2-5911346E04D9}" srcId="{0AA2B46B-8F59-4195-8D69-07053425D102}" destId="{85D11EC1-F083-4A30-AE41-BDB1A52C33E8}" srcOrd="6" destOrd="0" parTransId="{CB0B9602-D05B-4C58-86CC-A11B90D0EEAC}" sibTransId="{C9099118-D2C2-494F-A4AE-11E642A4649F}"/>
    <dgm:cxn modelId="{F425A7AB-5AEC-47EB-A075-B19570CD2B41}" type="presOf" srcId="{84D44E00-5B2B-4784-9308-F73B94FB94B9}" destId="{C67B3BEB-451F-4198-8A4C-EE27B5E18A44}" srcOrd="0" destOrd="0" presId="urn:microsoft.com/office/officeart/2005/8/layout/vList2"/>
    <dgm:cxn modelId="{DF441CC6-FDD5-42D5-B766-577DF6C3FFE3}" type="presOf" srcId="{2892718D-ED16-41D3-BAC9-2EBFDDB02CD7}" destId="{5B3AA32B-4456-4148-85C5-4A0CD281C5FA}" srcOrd="0" destOrd="0" presId="urn:microsoft.com/office/officeart/2005/8/layout/vList2"/>
    <dgm:cxn modelId="{09FD40AB-115C-48F2-83F3-DD42672814FC}" srcId="{0AA2B46B-8F59-4195-8D69-07053425D102}" destId="{5A14B065-2B65-4007-9B9B-2A8E5724D80D}" srcOrd="5" destOrd="0" parTransId="{4941BDD6-7CE6-4DB3-9CF6-D57D605C0831}" sibTransId="{A1920710-7FD1-449F-8B75-5B7FFC157D6A}"/>
    <dgm:cxn modelId="{791A79B8-68B8-47C4-B194-ED8C02873C35}" srcId="{0AA2B46B-8F59-4195-8D69-07053425D102}" destId="{2892718D-ED16-41D3-BAC9-2EBFDDB02CD7}" srcOrd="4" destOrd="0" parTransId="{B535C136-D416-4898-B959-15E7D580EC97}" sibTransId="{220B376D-651A-4E44-AFE0-7B303B736429}"/>
    <dgm:cxn modelId="{E8D818EE-0DF1-42E3-82FD-3C0435A0730C}" srcId="{0AA2B46B-8F59-4195-8D69-07053425D102}" destId="{6E7C21D1-1486-469D-869E-915127B7A557}" srcOrd="11" destOrd="0" parTransId="{D7A30AFE-D336-4631-B995-DF2D337DC379}" sibTransId="{56EC0CF8-EB08-43FF-8EF9-CDCDD4240593}"/>
    <dgm:cxn modelId="{52D49F8C-DEDA-4F15-AD94-A2F9AA5DAE25}" srcId="{0AA2B46B-8F59-4195-8D69-07053425D102}" destId="{8411095F-7F54-4FB2-A897-E3E369ED8C44}" srcOrd="10" destOrd="0" parTransId="{4E9046EF-0AC8-490A-80C9-2D14F5DD2AD0}" sibTransId="{2022D437-22A2-440B-8A60-494C85DFA93C}"/>
    <dgm:cxn modelId="{1DE06EBA-C67A-4652-BC66-9C1610E34D6B}" type="presOf" srcId="{30CD718A-720B-4FAC-A9B2-6007283F34D0}" destId="{D8C48701-2E33-4CD0-9FFA-030C11E4EF80}" srcOrd="0" destOrd="0" presId="urn:microsoft.com/office/officeart/2005/8/layout/vList2"/>
    <dgm:cxn modelId="{883C7036-A43D-4C11-BAF3-809397EF8E83}" srcId="{0AA2B46B-8F59-4195-8D69-07053425D102}" destId="{3184D5B5-D496-4E84-A744-1FC2C874932B}" srcOrd="3" destOrd="0" parTransId="{1191D89E-F63E-488D-ACE2-8D0B0FE7C703}" sibTransId="{DD630A5D-A3CD-455C-9B7E-966A68FB9D50}"/>
    <dgm:cxn modelId="{8B2B30B7-87E7-4039-AA25-95467A72A177}" type="presOf" srcId="{9D00534C-7651-472F-B60A-B0FE52AD9107}" destId="{43B8EB78-893E-4582-9785-FE08BA957C3D}" srcOrd="0" destOrd="0" presId="urn:microsoft.com/office/officeart/2005/8/layout/vList2"/>
    <dgm:cxn modelId="{04501ECD-D6AF-43DB-9897-1D0A8DE2B4E1}" srcId="{0AA2B46B-8F59-4195-8D69-07053425D102}" destId="{30CD718A-720B-4FAC-A9B2-6007283F34D0}" srcOrd="9" destOrd="0" parTransId="{20C1BD05-D4C7-4E93-94A0-2DC9CB978E69}" sibTransId="{5B925377-7BAF-4D7D-99EE-851F1D151E54}"/>
    <dgm:cxn modelId="{95674EC5-AAB7-428E-9B7B-57C59E1619D4}" type="presOf" srcId="{5A14B065-2B65-4007-9B9B-2A8E5724D80D}" destId="{B1EFA6C6-AA5B-42BE-A609-8567EE7B44ED}" srcOrd="0" destOrd="0" presId="urn:microsoft.com/office/officeart/2005/8/layout/vList2"/>
    <dgm:cxn modelId="{36A3D633-5D95-4E19-AFD4-31A0756079C6}" srcId="{0AA2B46B-8F59-4195-8D69-07053425D102}" destId="{9D00534C-7651-472F-B60A-B0FE52AD9107}" srcOrd="7" destOrd="0" parTransId="{49577D57-7652-4559-9729-F7002E1DC728}" sibTransId="{0AC49B00-444E-49C5-A0D5-6133E9CE352E}"/>
    <dgm:cxn modelId="{D04B5BE4-1039-41C5-B777-1960460CF461}" srcId="{0AA2B46B-8F59-4195-8D69-07053425D102}" destId="{CE85B514-A181-4101-A6C3-36E33FA70850}" srcOrd="1" destOrd="0" parTransId="{93BF46DB-DF85-4476-9AEB-2E57D53FE257}" sibTransId="{1913C90F-A97B-4B1C-ABE5-A1AC18BC1263}"/>
    <dgm:cxn modelId="{B0297916-F883-4132-8CCF-7C96536A5D6C}" srcId="{0AA2B46B-8F59-4195-8D69-07053425D102}" destId="{E7C657BD-0194-484B-AF6F-24BEE76F05FC}" srcOrd="0" destOrd="0" parTransId="{AE2685CB-D400-462C-B540-09F36BC30E49}" sibTransId="{EEEB071E-5F49-4D0E-B68D-E483DD91BE4B}"/>
    <dgm:cxn modelId="{03F46D34-EBB4-426D-84AA-BF92E916A4B8}" type="presOf" srcId="{6E7C21D1-1486-469D-869E-915127B7A557}" destId="{BD1012E5-D5F5-4371-B9C7-B75F619A958A}" srcOrd="0" destOrd="0" presId="urn:microsoft.com/office/officeart/2005/8/layout/vList2"/>
    <dgm:cxn modelId="{D10D81B5-2943-4A3D-841F-79CBE6312BBA}" type="presOf" srcId="{610377E9-CD69-4109-B32F-871DC184B961}" destId="{C0F48DED-10B6-4DB9-967A-F8D4133FF5AC}" srcOrd="0" destOrd="0" presId="urn:microsoft.com/office/officeart/2005/8/layout/vList2"/>
    <dgm:cxn modelId="{DEA285E3-86E7-43FE-94E6-22B950D07F37}" type="presOf" srcId="{0AA2B46B-8F59-4195-8D69-07053425D102}" destId="{C040556E-2A5D-4749-9334-24A019633DE0}" srcOrd="0" destOrd="0" presId="urn:microsoft.com/office/officeart/2005/8/layout/vList2"/>
    <dgm:cxn modelId="{FDE1D54B-781C-49EB-BDD9-60C35C274665}" type="presOf" srcId="{E7C657BD-0194-484B-AF6F-24BEE76F05FC}" destId="{60C12488-847B-4A93-9DF3-244B0C2C5478}" srcOrd="0" destOrd="0" presId="urn:microsoft.com/office/officeart/2005/8/layout/vList2"/>
    <dgm:cxn modelId="{F3C9F796-8250-4261-A119-8AFF258AEDC7}" type="presParOf" srcId="{C040556E-2A5D-4749-9334-24A019633DE0}" destId="{60C12488-847B-4A93-9DF3-244B0C2C5478}" srcOrd="0" destOrd="0" presId="urn:microsoft.com/office/officeart/2005/8/layout/vList2"/>
    <dgm:cxn modelId="{7C2AAF47-50B4-41CC-B702-5500787BDE01}" type="presParOf" srcId="{C040556E-2A5D-4749-9334-24A019633DE0}" destId="{361C7A86-D0DD-45DE-919E-67F95395A22E}" srcOrd="1" destOrd="0" presId="urn:microsoft.com/office/officeart/2005/8/layout/vList2"/>
    <dgm:cxn modelId="{00C13089-E641-4736-BF49-89C43EC8D8DA}" type="presParOf" srcId="{C040556E-2A5D-4749-9334-24A019633DE0}" destId="{D45E177B-5DA8-4EAB-9D56-1A9B381BCBC6}" srcOrd="2" destOrd="0" presId="urn:microsoft.com/office/officeart/2005/8/layout/vList2"/>
    <dgm:cxn modelId="{D23E3FFB-49E0-465B-A2DE-1382457CE943}" type="presParOf" srcId="{C040556E-2A5D-4749-9334-24A019633DE0}" destId="{1D1D31CD-E1F9-4291-B586-7CE03E0E04A5}" srcOrd="3" destOrd="0" presId="urn:microsoft.com/office/officeart/2005/8/layout/vList2"/>
    <dgm:cxn modelId="{2F24D32C-3673-4150-BABD-CF31756D0CDF}" type="presParOf" srcId="{C040556E-2A5D-4749-9334-24A019633DE0}" destId="{C67B3BEB-451F-4198-8A4C-EE27B5E18A44}" srcOrd="4" destOrd="0" presId="urn:microsoft.com/office/officeart/2005/8/layout/vList2"/>
    <dgm:cxn modelId="{89BC29A5-D46B-4844-B5EF-E4AEFE5C2DC9}" type="presParOf" srcId="{C040556E-2A5D-4749-9334-24A019633DE0}" destId="{A0335C00-6EEA-4185-870B-60D4FC8A014E}" srcOrd="5" destOrd="0" presId="urn:microsoft.com/office/officeart/2005/8/layout/vList2"/>
    <dgm:cxn modelId="{CD70B56E-6F05-49B9-942A-6764B9CDF59D}" type="presParOf" srcId="{C040556E-2A5D-4749-9334-24A019633DE0}" destId="{BABBE692-E575-4AAA-B77A-CBBF3A4162F9}" srcOrd="6" destOrd="0" presId="urn:microsoft.com/office/officeart/2005/8/layout/vList2"/>
    <dgm:cxn modelId="{0434682D-CE61-465C-8444-ED56E1C17217}" type="presParOf" srcId="{C040556E-2A5D-4749-9334-24A019633DE0}" destId="{C7D552AE-C22F-440C-955F-7933D2046279}" srcOrd="7" destOrd="0" presId="urn:microsoft.com/office/officeart/2005/8/layout/vList2"/>
    <dgm:cxn modelId="{2F63B60D-79F0-4A98-9A9F-251631A895B1}" type="presParOf" srcId="{C040556E-2A5D-4749-9334-24A019633DE0}" destId="{5B3AA32B-4456-4148-85C5-4A0CD281C5FA}" srcOrd="8" destOrd="0" presId="urn:microsoft.com/office/officeart/2005/8/layout/vList2"/>
    <dgm:cxn modelId="{EA7D44FF-E5C7-4B35-A8AA-AAABAA6214DC}" type="presParOf" srcId="{C040556E-2A5D-4749-9334-24A019633DE0}" destId="{11B6EBE9-37AD-4178-A1C7-A3D0ECD17951}" srcOrd="9" destOrd="0" presId="urn:microsoft.com/office/officeart/2005/8/layout/vList2"/>
    <dgm:cxn modelId="{78909EE9-BA17-4F52-B326-4CDB8B75E2ED}" type="presParOf" srcId="{C040556E-2A5D-4749-9334-24A019633DE0}" destId="{B1EFA6C6-AA5B-42BE-A609-8567EE7B44ED}" srcOrd="10" destOrd="0" presId="urn:microsoft.com/office/officeart/2005/8/layout/vList2"/>
    <dgm:cxn modelId="{FCBD3036-F219-48C5-B5D7-627718ACA0AF}" type="presParOf" srcId="{C040556E-2A5D-4749-9334-24A019633DE0}" destId="{A1E50477-7E0E-4CA0-B3F6-3D25E91714D3}" srcOrd="11" destOrd="0" presId="urn:microsoft.com/office/officeart/2005/8/layout/vList2"/>
    <dgm:cxn modelId="{5C4D54F0-CCDA-4F09-8157-1DEEFBDFABF8}" type="presParOf" srcId="{C040556E-2A5D-4749-9334-24A019633DE0}" destId="{8FF89CF7-298F-4F39-B908-53F22EA66A6C}" srcOrd="12" destOrd="0" presId="urn:microsoft.com/office/officeart/2005/8/layout/vList2"/>
    <dgm:cxn modelId="{16484D49-46E6-414B-B9DA-C9D08F71DB96}" type="presParOf" srcId="{C040556E-2A5D-4749-9334-24A019633DE0}" destId="{B518ED90-5F9D-4B31-A48B-EDDB21289D73}" srcOrd="13" destOrd="0" presId="urn:microsoft.com/office/officeart/2005/8/layout/vList2"/>
    <dgm:cxn modelId="{79146867-D921-4537-AE6C-B70EDDF500B2}" type="presParOf" srcId="{C040556E-2A5D-4749-9334-24A019633DE0}" destId="{43B8EB78-893E-4582-9785-FE08BA957C3D}" srcOrd="14" destOrd="0" presId="urn:microsoft.com/office/officeart/2005/8/layout/vList2"/>
    <dgm:cxn modelId="{78B7F143-4C28-4F94-9AC2-67719AADA0A6}" type="presParOf" srcId="{C040556E-2A5D-4749-9334-24A019633DE0}" destId="{D9C2D7BB-19C8-4926-A29E-266B43F5B3BC}" srcOrd="15" destOrd="0" presId="urn:microsoft.com/office/officeart/2005/8/layout/vList2"/>
    <dgm:cxn modelId="{D997F0D6-EC22-4B38-B6E4-3A5606E1243E}" type="presParOf" srcId="{C040556E-2A5D-4749-9334-24A019633DE0}" destId="{C0F48DED-10B6-4DB9-967A-F8D4133FF5AC}" srcOrd="16" destOrd="0" presId="urn:microsoft.com/office/officeart/2005/8/layout/vList2"/>
    <dgm:cxn modelId="{BC9DBE7E-6152-46EE-BF93-291C2A877017}" type="presParOf" srcId="{C040556E-2A5D-4749-9334-24A019633DE0}" destId="{EE6DCF8C-3107-4857-970C-981CB8D4E52F}" srcOrd="17" destOrd="0" presId="urn:microsoft.com/office/officeart/2005/8/layout/vList2"/>
    <dgm:cxn modelId="{142F710D-D17C-411D-869E-D3FBB3436C34}" type="presParOf" srcId="{C040556E-2A5D-4749-9334-24A019633DE0}" destId="{D8C48701-2E33-4CD0-9FFA-030C11E4EF80}" srcOrd="18" destOrd="0" presId="urn:microsoft.com/office/officeart/2005/8/layout/vList2"/>
    <dgm:cxn modelId="{D11D7CFF-B2C5-43BF-96CB-DFDC6514915B}" type="presParOf" srcId="{C040556E-2A5D-4749-9334-24A019633DE0}" destId="{0DA4B35F-E8E9-48C0-84A4-0F2FFBAC2C71}" srcOrd="19" destOrd="0" presId="urn:microsoft.com/office/officeart/2005/8/layout/vList2"/>
    <dgm:cxn modelId="{172501EE-5B75-4D40-99C2-DFE7057D4BB0}" type="presParOf" srcId="{C040556E-2A5D-4749-9334-24A019633DE0}" destId="{07B18801-65F3-4E77-8FC2-FA3ECFEEED4A}" srcOrd="20" destOrd="0" presId="urn:microsoft.com/office/officeart/2005/8/layout/vList2"/>
    <dgm:cxn modelId="{C09AAEDE-285C-4F88-B7B0-396DB217D845}" type="presParOf" srcId="{C040556E-2A5D-4749-9334-24A019633DE0}" destId="{739ED5F0-D37A-4D58-95E9-3AC8788EA81A}" srcOrd="21" destOrd="0" presId="urn:microsoft.com/office/officeart/2005/8/layout/vList2"/>
    <dgm:cxn modelId="{2BB3275B-5C1F-4EE0-A919-48CBAC531D12}" type="presParOf" srcId="{C040556E-2A5D-4749-9334-24A019633DE0}" destId="{BD1012E5-D5F5-4371-B9C7-B75F619A958A}" srcOrd="2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CE193B31-C85F-4AC1-94D1-466ACAF7D5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99A64B5-A133-4713-B6B7-50C70114321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READING </a:t>
          </a:r>
          <a:endParaRPr lang="tr-TR" sz="1800" dirty="0">
            <a:latin typeface="Book Antiqua" pitchFamily="18" charset="0"/>
          </a:endParaRPr>
        </a:p>
      </dgm:t>
    </dgm:pt>
    <dgm:pt modelId="{D7556C8E-A761-40EA-95CD-6936709339CA}" type="parTrans" cxnId="{16990CA6-EA09-47E5-8F1A-04D44FBC6497}">
      <dgm:prSet/>
      <dgm:spPr/>
      <dgm:t>
        <a:bodyPr/>
        <a:lstStyle/>
        <a:p>
          <a:endParaRPr lang="en-US"/>
        </a:p>
      </dgm:t>
    </dgm:pt>
    <dgm:pt modelId="{5BD67F02-B8A2-4E45-8E41-A8B411A8104B}" type="sibTrans" cxnId="{16990CA6-EA09-47E5-8F1A-04D44FBC6497}">
      <dgm:prSet/>
      <dgm:spPr/>
      <dgm:t>
        <a:bodyPr/>
        <a:lstStyle/>
        <a:p>
          <a:endParaRPr lang="en-US"/>
        </a:p>
      </dgm:t>
    </dgm:pt>
    <dgm:pt modelId="{CC9EE59E-6A14-48FE-85AE-F07A6E9BDF86}">
      <dgm:prSet custT="1"/>
      <dgm:spPr/>
      <dgm:t>
        <a:bodyPr/>
        <a:lstStyle/>
        <a:p>
          <a:pPr rtl="0"/>
          <a:r>
            <a:rPr lang="en-US" sz="1800" dirty="0" smtClean="0">
              <a:latin typeface="Book Antiqua" pitchFamily="18" charset="0"/>
            </a:rPr>
            <a:t>• multiple choice questions to test comprehension of a text </a:t>
          </a:r>
          <a:endParaRPr lang="tr-TR" sz="1800" dirty="0">
            <a:latin typeface="Book Antiqua" pitchFamily="18" charset="0"/>
          </a:endParaRPr>
        </a:p>
      </dgm:t>
    </dgm:pt>
    <dgm:pt modelId="{BC86354A-77A3-4CB4-B8ED-2EE4253B9649}" type="parTrans" cxnId="{60A85999-E45A-4C4B-A30C-4A01647735E7}">
      <dgm:prSet/>
      <dgm:spPr/>
      <dgm:t>
        <a:bodyPr/>
        <a:lstStyle/>
        <a:p>
          <a:endParaRPr lang="en-US"/>
        </a:p>
      </dgm:t>
    </dgm:pt>
    <dgm:pt modelId="{42737596-8703-448C-AAF1-EFB2B6F19A52}" type="sibTrans" cxnId="{60A85999-E45A-4C4B-A30C-4A01647735E7}">
      <dgm:prSet/>
      <dgm:spPr/>
      <dgm:t>
        <a:bodyPr/>
        <a:lstStyle/>
        <a:p>
          <a:endParaRPr lang="en-US"/>
        </a:p>
      </dgm:t>
    </dgm:pt>
    <dgm:pt modelId="{C808158B-50AA-4D1D-99E5-F8D986F506CC}">
      <dgm:prSet custT="1"/>
      <dgm:spPr/>
      <dgm:t>
        <a:bodyPr/>
        <a:lstStyle/>
        <a:p>
          <a:pPr rtl="0"/>
          <a:r>
            <a:rPr lang="en-US" sz="1800" dirty="0" smtClean="0">
              <a:latin typeface="Book Antiqua" pitchFamily="18" charset="0"/>
            </a:rPr>
            <a:t>• matching written descriptions with pictures of the items, or procedure, they describe </a:t>
          </a:r>
          <a:endParaRPr lang="en-US" sz="1800" dirty="0">
            <a:latin typeface="Book Antiqua" pitchFamily="18" charset="0"/>
          </a:endParaRPr>
        </a:p>
      </dgm:t>
    </dgm:pt>
    <dgm:pt modelId="{7F5E3761-92FF-4E9F-ABCF-98813957590C}" type="parTrans" cxnId="{89B11C11-4193-4566-A582-36BB3BB28CCF}">
      <dgm:prSet/>
      <dgm:spPr/>
      <dgm:t>
        <a:bodyPr/>
        <a:lstStyle/>
        <a:p>
          <a:endParaRPr lang="en-US"/>
        </a:p>
      </dgm:t>
    </dgm:pt>
    <dgm:pt modelId="{045E8AD1-BA67-491A-A1A6-8FA8FD75854C}" type="sibTrans" cxnId="{89B11C11-4193-4566-A582-36BB3BB28CCF}">
      <dgm:prSet/>
      <dgm:spPr/>
      <dgm:t>
        <a:bodyPr/>
        <a:lstStyle/>
        <a:p>
          <a:endParaRPr lang="en-US"/>
        </a:p>
      </dgm:t>
    </dgm:pt>
    <dgm:pt modelId="{FABA9B4C-CBA0-45EE-85CC-C8333A6878F9}">
      <dgm:prSet custT="1"/>
      <dgm:spPr/>
      <dgm:t>
        <a:bodyPr/>
        <a:lstStyle/>
        <a:p>
          <a:pPr rtl="0"/>
          <a:r>
            <a:rPr lang="en-US" sz="1800" dirty="0" smtClean="0">
              <a:latin typeface="Book Antiqua" pitchFamily="18" charset="0"/>
            </a:rPr>
            <a:t>• transferring written information to charts, graphs, maps, etc. (though special</a:t>
          </a:r>
          <a:r>
            <a:rPr lang="tr-TR" sz="1800" dirty="0" smtClean="0">
              <a:latin typeface="Book Antiqua" pitchFamily="18" charset="0"/>
            </a:rPr>
            <a:t> </a:t>
          </a:r>
          <a:r>
            <a:rPr lang="en-US" sz="1800" dirty="0" smtClean="0">
              <a:latin typeface="Book Antiqua" pitchFamily="18" charset="0"/>
            </a:rPr>
            <a:t>care has to be taken not to disadvantage non-mathematically minded candidates) </a:t>
          </a:r>
          <a:endParaRPr lang="tr-TR" sz="1800" dirty="0">
            <a:latin typeface="Book Antiqua" pitchFamily="18" charset="0"/>
          </a:endParaRPr>
        </a:p>
      </dgm:t>
    </dgm:pt>
    <dgm:pt modelId="{B562EE0D-B6FA-451E-ACA3-37F20DA7D669}" type="parTrans" cxnId="{CE97D05B-AB9E-418E-BCDC-BAF89ED88F6C}">
      <dgm:prSet/>
      <dgm:spPr/>
      <dgm:t>
        <a:bodyPr/>
        <a:lstStyle/>
        <a:p>
          <a:endParaRPr lang="en-US"/>
        </a:p>
      </dgm:t>
    </dgm:pt>
    <dgm:pt modelId="{04662329-EB9B-4694-B2CB-D2C2AEE2410C}" type="sibTrans" cxnId="{CE97D05B-AB9E-418E-BCDC-BAF89ED88F6C}">
      <dgm:prSet/>
      <dgm:spPr/>
      <dgm:t>
        <a:bodyPr/>
        <a:lstStyle/>
        <a:p>
          <a:endParaRPr lang="en-US"/>
        </a:p>
      </dgm:t>
    </dgm:pt>
    <dgm:pt modelId="{FDB3438E-CAB8-4FB3-A65E-D96399A3C5CD}">
      <dgm:prSet custT="1"/>
      <dgm:spPr/>
      <dgm:t>
        <a:bodyPr/>
        <a:lstStyle/>
        <a:p>
          <a:pPr rtl="0"/>
          <a:r>
            <a:rPr lang="en-US" sz="1800" dirty="0" smtClean="0">
              <a:latin typeface="Book Antiqua" pitchFamily="18" charset="0"/>
            </a:rPr>
            <a:t>• choosing the best summary of a paragraph or a whole text </a:t>
          </a:r>
          <a:endParaRPr lang="tr-TR" sz="1800" dirty="0">
            <a:latin typeface="Book Antiqua" pitchFamily="18" charset="0"/>
          </a:endParaRPr>
        </a:p>
      </dgm:t>
    </dgm:pt>
    <dgm:pt modelId="{B12674B3-154F-41B1-A923-99D75E09FFA7}" type="parTrans" cxnId="{9EA78B2E-2F2F-4C49-9496-7FA86CDF89F7}">
      <dgm:prSet/>
      <dgm:spPr/>
      <dgm:t>
        <a:bodyPr/>
        <a:lstStyle/>
        <a:p>
          <a:endParaRPr lang="en-US"/>
        </a:p>
      </dgm:t>
    </dgm:pt>
    <dgm:pt modelId="{14B542DC-9413-43AD-BF1B-1B0D901BB3E3}" type="sibTrans" cxnId="{9EA78B2E-2F2F-4C49-9496-7FA86CDF89F7}">
      <dgm:prSet/>
      <dgm:spPr/>
      <dgm:t>
        <a:bodyPr/>
        <a:lstStyle/>
        <a:p>
          <a:endParaRPr lang="en-US"/>
        </a:p>
      </dgm:t>
    </dgm:pt>
    <dgm:pt modelId="{E5BCD774-57C5-4F8E-B0A8-3E47A6436B0D}">
      <dgm:prSet custT="1"/>
      <dgm:spPr/>
      <dgm:t>
        <a:bodyPr/>
        <a:lstStyle/>
        <a:p>
          <a:pPr rtl="0"/>
          <a:r>
            <a:rPr lang="en-US" sz="1800" dirty="0" smtClean="0">
              <a:latin typeface="Book Antiqua" pitchFamily="18" charset="0"/>
            </a:rPr>
            <a:t>• matching jumbled headings with paragraphs </a:t>
          </a:r>
          <a:endParaRPr lang="tr-TR" sz="1800" dirty="0">
            <a:latin typeface="Book Antiqua" pitchFamily="18" charset="0"/>
          </a:endParaRPr>
        </a:p>
      </dgm:t>
    </dgm:pt>
    <dgm:pt modelId="{34CA952D-28BC-4606-A1C0-25704F9C4EE4}" type="parTrans" cxnId="{2E1392BD-A90F-419A-B75D-4F11F04EF163}">
      <dgm:prSet/>
      <dgm:spPr/>
      <dgm:t>
        <a:bodyPr/>
        <a:lstStyle/>
        <a:p>
          <a:endParaRPr lang="en-US"/>
        </a:p>
      </dgm:t>
    </dgm:pt>
    <dgm:pt modelId="{0119B98B-538B-461B-A5C1-CF9BA2ED9B74}" type="sibTrans" cxnId="{2E1392BD-A90F-419A-B75D-4F11F04EF163}">
      <dgm:prSet/>
      <dgm:spPr/>
      <dgm:t>
        <a:bodyPr/>
        <a:lstStyle/>
        <a:p>
          <a:endParaRPr lang="en-US"/>
        </a:p>
      </dgm:t>
    </dgm:pt>
    <dgm:pt modelId="{A1452E1B-A8C0-44B6-9E4F-102079154C02}">
      <dgm:prSet custT="1"/>
      <dgm:spPr/>
      <dgm:t>
        <a:bodyPr/>
        <a:lstStyle/>
        <a:p>
          <a:pPr rtl="0"/>
          <a:r>
            <a:rPr lang="en-US" sz="1800" dirty="0" smtClean="0">
              <a:latin typeface="Book Antiqua" pitchFamily="18" charset="0"/>
            </a:rPr>
            <a:t>• inserting sentences provided by the examiner in the correct place in the text </a:t>
          </a:r>
          <a:endParaRPr lang="tr-TR" sz="1800" dirty="0">
            <a:latin typeface="Book Antiqua" pitchFamily="18" charset="0"/>
          </a:endParaRPr>
        </a:p>
      </dgm:t>
    </dgm:pt>
    <dgm:pt modelId="{63DE081C-CE8E-4382-A116-05018903AE21}" type="parTrans" cxnId="{210F82F7-5114-46BC-8656-209ED14035C3}">
      <dgm:prSet/>
      <dgm:spPr/>
      <dgm:t>
        <a:bodyPr/>
        <a:lstStyle/>
        <a:p>
          <a:endParaRPr lang="en-US"/>
        </a:p>
      </dgm:t>
    </dgm:pt>
    <dgm:pt modelId="{96024FE0-1A8C-49A2-8668-91E8655B32EC}" type="sibTrans" cxnId="{210F82F7-5114-46BC-8656-209ED14035C3}">
      <dgm:prSet/>
      <dgm:spPr/>
      <dgm:t>
        <a:bodyPr/>
        <a:lstStyle/>
        <a:p>
          <a:endParaRPr lang="en-US"/>
        </a:p>
      </dgm:t>
    </dgm:pt>
    <dgm:pt modelId="{792BF50A-35C0-4426-A7F2-1549E8F1933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dirty="0" smtClean="0">
              <a:latin typeface="Book Antiqua" pitchFamily="18" charset="0"/>
            </a:rPr>
            <a:t>LISTENING </a:t>
          </a:r>
          <a:endParaRPr lang="tr-TR" sz="1800" dirty="0">
            <a:latin typeface="Book Antiqua" pitchFamily="18" charset="0"/>
          </a:endParaRPr>
        </a:p>
      </dgm:t>
    </dgm:pt>
    <dgm:pt modelId="{FA871794-532B-47E3-947A-52481AF1666C}" type="parTrans" cxnId="{168AE410-B3D5-4703-83EB-BB16D9E960F8}">
      <dgm:prSet/>
      <dgm:spPr/>
      <dgm:t>
        <a:bodyPr/>
        <a:lstStyle/>
        <a:p>
          <a:endParaRPr lang="en-US"/>
        </a:p>
      </dgm:t>
    </dgm:pt>
    <dgm:pt modelId="{14B80D28-D6A6-4E7D-9155-57AE85E0D51B}" type="sibTrans" cxnId="{168AE410-B3D5-4703-83EB-BB16D9E960F8}">
      <dgm:prSet/>
      <dgm:spPr/>
      <dgm:t>
        <a:bodyPr/>
        <a:lstStyle/>
        <a:p>
          <a:endParaRPr lang="en-US"/>
        </a:p>
      </dgm:t>
    </dgm:pt>
    <dgm:pt modelId="{FC686C1B-E2E6-4816-A47B-2A31814A733A}">
      <dgm:prSet custT="1"/>
      <dgm:spPr/>
      <dgm:t>
        <a:bodyPr/>
        <a:lstStyle/>
        <a:p>
          <a:pPr rtl="0"/>
          <a:r>
            <a:rPr lang="en-US" sz="1800" dirty="0" smtClean="0">
              <a:latin typeface="Book Antiqua" pitchFamily="18" charset="0"/>
            </a:rPr>
            <a:t>• completing charts with facts and figures from a listening text </a:t>
          </a:r>
          <a:endParaRPr lang="tr-TR" sz="1800" dirty="0">
            <a:latin typeface="Book Antiqua" pitchFamily="18" charset="0"/>
          </a:endParaRPr>
        </a:p>
      </dgm:t>
    </dgm:pt>
    <dgm:pt modelId="{18C1A802-B2C5-4F55-AE04-349FF6B47230}" type="parTrans" cxnId="{8281BCCA-B335-427D-A710-F5991C29CD41}">
      <dgm:prSet/>
      <dgm:spPr/>
      <dgm:t>
        <a:bodyPr/>
        <a:lstStyle/>
        <a:p>
          <a:endParaRPr lang="en-US"/>
        </a:p>
      </dgm:t>
    </dgm:pt>
    <dgm:pt modelId="{5D50A327-917B-4DB6-AC29-B633CBCC4696}" type="sibTrans" cxnId="{8281BCCA-B335-427D-A710-F5991C29CD41}">
      <dgm:prSet/>
      <dgm:spPr/>
      <dgm:t>
        <a:bodyPr/>
        <a:lstStyle/>
        <a:p>
          <a:endParaRPr lang="en-US"/>
        </a:p>
      </dgm:t>
    </dgm:pt>
    <dgm:pt modelId="{255E5740-4455-47AD-95EB-6A5E6E764741}">
      <dgm:prSet custT="1"/>
      <dgm:spPr/>
      <dgm:t>
        <a:bodyPr/>
        <a:lstStyle/>
        <a:p>
          <a:pPr rtl="0"/>
          <a:r>
            <a:rPr lang="en-US" sz="1800" dirty="0" smtClean="0">
              <a:latin typeface="Book Antiqua" pitchFamily="18" charset="0"/>
            </a:rPr>
            <a:t>• identifying which of a number of objects (pictures on the test paper) is being described </a:t>
          </a:r>
          <a:endParaRPr lang="en-US" sz="1800" dirty="0">
            <a:latin typeface="Book Antiqua" pitchFamily="18" charset="0"/>
          </a:endParaRPr>
        </a:p>
      </dgm:t>
    </dgm:pt>
    <dgm:pt modelId="{08194B11-AB13-48C7-B590-A12C68A7FB61}" type="parTrans" cxnId="{17E1CEC2-FCBB-4247-983F-713B183BE047}">
      <dgm:prSet/>
      <dgm:spPr/>
      <dgm:t>
        <a:bodyPr/>
        <a:lstStyle/>
        <a:p>
          <a:endParaRPr lang="en-US"/>
        </a:p>
      </dgm:t>
    </dgm:pt>
    <dgm:pt modelId="{617C80F1-0FEE-4DE5-AF65-24A514A37FDE}" type="sibTrans" cxnId="{17E1CEC2-FCBB-4247-983F-713B183BE047}">
      <dgm:prSet/>
      <dgm:spPr/>
      <dgm:t>
        <a:bodyPr/>
        <a:lstStyle/>
        <a:p>
          <a:endParaRPr lang="en-US"/>
        </a:p>
      </dgm:t>
    </dgm:pt>
    <dgm:pt modelId="{E961DA69-40B7-4453-A486-CD05B85F60D3}">
      <dgm:prSet custT="1"/>
      <dgm:spPr/>
      <dgm:t>
        <a:bodyPr/>
        <a:lstStyle/>
        <a:p>
          <a:pPr rtl="0"/>
          <a:r>
            <a:rPr lang="en-US" sz="1800" dirty="0" smtClean="0">
              <a:latin typeface="Book Antiqua" pitchFamily="18" charset="0"/>
            </a:rPr>
            <a:t>• identifying which (out of two or three speakers) says what </a:t>
          </a:r>
          <a:endParaRPr lang="tr-TR" sz="1800" dirty="0">
            <a:latin typeface="Book Antiqua" pitchFamily="18" charset="0"/>
          </a:endParaRPr>
        </a:p>
      </dgm:t>
    </dgm:pt>
    <dgm:pt modelId="{99A8B06A-55D4-45BE-A709-04FB17148D09}" type="parTrans" cxnId="{477966BA-7CC1-4795-B786-2303CCE3FD93}">
      <dgm:prSet/>
      <dgm:spPr/>
      <dgm:t>
        <a:bodyPr/>
        <a:lstStyle/>
        <a:p>
          <a:endParaRPr lang="en-US"/>
        </a:p>
      </dgm:t>
    </dgm:pt>
    <dgm:pt modelId="{1F2705A6-EDE8-43D3-92BD-051AF0A30B8B}" type="sibTrans" cxnId="{477966BA-7CC1-4795-B786-2303CCE3FD93}">
      <dgm:prSet/>
      <dgm:spPr/>
      <dgm:t>
        <a:bodyPr/>
        <a:lstStyle/>
        <a:p>
          <a:endParaRPr lang="en-US"/>
        </a:p>
      </dgm:t>
    </dgm:pt>
    <dgm:pt modelId="{F11D84B1-0B71-4E49-9A6D-BA6C81A404DC}">
      <dgm:prSet custT="1"/>
      <dgm:spPr/>
      <dgm:t>
        <a:bodyPr/>
        <a:lstStyle/>
        <a:p>
          <a:pPr rtl="0"/>
          <a:r>
            <a:rPr lang="en-US" sz="1800" dirty="0" smtClean="0">
              <a:latin typeface="Book Antiqua" pitchFamily="18" charset="0"/>
            </a:rPr>
            <a:t>• identifying whether speakers are enthusiastic, encouraging, in disagreement, amused </a:t>
          </a:r>
          <a:endParaRPr lang="en-US" sz="1800" dirty="0">
            <a:latin typeface="Book Antiqua" pitchFamily="18" charset="0"/>
          </a:endParaRPr>
        </a:p>
      </dgm:t>
    </dgm:pt>
    <dgm:pt modelId="{9DE01FAB-8676-4E58-AD2D-ADB33E9D25DB}" type="parTrans" cxnId="{895DA95F-BD70-45AC-AA4D-FF1922904A52}">
      <dgm:prSet/>
      <dgm:spPr/>
      <dgm:t>
        <a:bodyPr/>
        <a:lstStyle/>
        <a:p>
          <a:endParaRPr lang="en-US"/>
        </a:p>
      </dgm:t>
    </dgm:pt>
    <dgm:pt modelId="{8ED5B2E6-47FC-47EC-98B8-B0F918B1539A}" type="sibTrans" cxnId="{895DA95F-BD70-45AC-AA4D-FF1922904A52}">
      <dgm:prSet/>
      <dgm:spPr/>
      <dgm:t>
        <a:bodyPr/>
        <a:lstStyle/>
        <a:p>
          <a:endParaRPr lang="en-US"/>
        </a:p>
      </dgm:t>
    </dgm:pt>
    <dgm:pt modelId="{93E1FE32-E8CD-4E7F-9842-479F0A9F1E0B}">
      <dgm:prSet custT="1"/>
      <dgm:spPr/>
      <dgm:t>
        <a:bodyPr/>
        <a:lstStyle/>
        <a:p>
          <a:pPr rtl="0"/>
          <a:r>
            <a:rPr lang="en-US" sz="1800" dirty="0" smtClean="0">
              <a:latin typeface="Book Antiqua" pitchFamily="18" charset="0"/>
            </a:rPr>
            <a:t>• following directions on a map and identifying the correct house or place</a:t>
          </a:r>
          <a:endParaRPr lang="en-US" sz="1800" dirty="0">
            <a:latin typeface="Book Antiqua" pitchFamily="18" charset="0"/>
          </a:endParaRPr>
        </a:p>
      </dgm:t>
    </dgm:pt>
    <dgm:pt modelId="{FEEF1334-DC36-4B0F-8075-EA0EBB3E399D}" type="parTrans" cxnId="{E42441E6-F906-4EFA-8DC0-8E74B09E3784}">
      <dgm:prSet/>
      <dgm:spPr/>
      <dgm:t>
        <a:bodyPr/>
        <a:lstStyle/>
        <a:p>
          <a:endParaRPr lang="en-US"/>
        </a:p>
      </dgm:t>
    </dgm:pt>
    <dgm:pt modelId="{BCB9EBF8-EE1F-4E32-80BD-37BB3CBFCB2B}" type="sibTrans" cxnId="{E42441E6-F906-4EFA-8DC0-8E74B09E3784}">
      <dgm:prSet/>
      <dgm:spPr/>
      <dgm:t>
        <a:bodyPr/>
        <a:lstStyle/>
        <a:p>
          <a:endParaRPr lang="en-US"/>
        </a:p>
      </dgm:t>
    </dgm:pt>
    <dgm:pt modelId="{CB0DBEBE-FFF0-4160-A2C0-F37113BE080D}" type="pres">
      <dgm:prSet presAssocID="{CE193B31-C85F-4AC1-94D1-466ACAF7D542}" presName="linear" presStyleCnt="0">
        <dgm:presLayoutVars>
          <dgm:animLvl val="lvl"/>
          <dgm:resizeHandles val="exact"/>
        </dgm:presLayoutVars>
      </dgm:prSet>
      <dgm:spPr/>
      <dgm:t>
        <a:bodyPr/>
        <a:lstStyle/>
        <a:p>
          <a:endParaRPr lang="en-US"/>
        </a:p>
      </dgm:t>
    </dgm:pt>
    <dgm:pt modelId="{DC655B6F-6F92-45E4-B1E8-A643AF291693}" type="pres">
      <dgm:prSet presAssocID="{199A64B5-A133-4713-B6B7-50C701143215}" presName="parentText" presStyleLbl="node1" presStyleIdx="0" presStyleCnt="13">
        <dgm:presLayoutVars>
          <dgm:chMax val="0"/>
          <dgm:bulletEnabled val="1"/>
        </dgm:presLayoutVars>
      </dgm:prSet>
      <dgm:spPr/>
      <dgm:t>
        <a:bodyPr/>
        <a:lstStyle/>
        <a:p>
          <a:endParaRPr lang="en-US"/>
        </a:p>
      </dgm:t>
    </dgm:pt>
    <dgm:pt modelId="{08CA6B5B-E486-402B-8AC1-E2E06A31EE0B}" type="pres">
      <dgm:prSet presAssocID="{5BD67F02-B8A2-4E45-8E41-A8B411A8104B}" presName="spacer" presStyleCnt="0"/>
      <dgm:spPr/>
    </dgm:pt>
    <dgm:pt modelId="{899498DD-F1EE-44EF-9FD7-80D555329188}" type="pres">
      <dgm:prSet presAssocID="{CC9EE59E-6A14-48FE-85AE-F07A6E9BDF86}" presName="parentText" presStyleLbl="node1" presStyleIdx="1" presStyleCnt="13">
        <dgm:presLayoutVars>
          <dgm:chMax val="0"/>
          <dgm:bulletEnabled val="1"/>
        </dgm:presLayoutVars>
      </dgm:prSet>
      <dgm:spPr/>
      <dgm:t>
        <a:bodyPr/>
        <a:lstStyle/>
        <a:p>
          <a:endParaRPr lang="en-US"/>
        </a:p>
      </dgm:t>
    </dgm:pt>
    <dgm:pt modelId="{4C100976-D187-44CF-86BF-FD260CDE576F}" type="pres">
      <dgm:prSet presAssocID="{42737596-8703-448C-AAF1-EFB2B6F19A52}" presName="spacer" presStyleCnt="0"/>
      <dgm:spPr/>
    </dgm:pt>
    <dgm:pt modelId="{3791CBE1-3A96-4A4C-B83B-9B7B438BFD98}" type="pres">
      <dgm:prSet presAssocID="{C808158B-50AA-4D1D-99E5-F8D986F506CC}" presName="parentText" presStyleLbl="node1" presStyleIdx="2" presStyleCnt="13">
        <dgm:presLayoutVars>
          <dgm:chMax val="0"/>
          <dgm:bulletEnabled val="1"/>
        </dgm:presLayoutVars>
      </dgm:prSet>
      <dgm:spPr/>
      <dgm:t>
        <a:bodyPr/>
        <a:lstStyle/>
        <a:p>
          <a:endParaRPr lang="en-US"/>
        </a:p>
      </dgm:t>
    </dgm:pt>
    <dgm:pt modelId="{04E7D2F1-6431-47A4-A344-2770A7700BCC}" type="pres">
      <dgm:prSet presAssocID="{045E8AD1-BA67-491A-A1A6-8FA8FD75854C}" presName="spacer" presStyleCnt="0"/>
      <dgm:spPr/>
    </dgm:pt>
    <dgm:pt modelId="{7157C509-29D3-43C6-9485-F75B88D4C92B}" type="pres">
      <dgm:prSet presAssocID="{FABA9B4C-CBA0-45EE-85CC-C8333A6878F9}" presName="parentText" presStyleLbl="node1" presStyleIdx="3" presStyleCnt="13">
        <dgm:presLayoutVars>
          <dgm:chMax val="0"/>
          <dgm:bulletEnabled val="1"/>
        </dgm:presLayoutVars>
      </dgm:prSet>
      <dgm:spPr/>
      <dgm:t>
        <a:bodyPr/>
        <a:lstStyle/>
        <a:p>
          <a:endParaRPr lang="en-US"/>
        </a:p>
      </dgm:t>
    </dgm:pt>
    <dgm:pt modelId="{9E8BA6F9-055D-436E-9DA2-6916B9687ADB}" type="pres">
      <dgm:prSet presAssocID="{04662329-EB9B-4694-B2CB-D2C2AEE2410C}" presName="spacer" presStyleCnt="0"/>
      <dgm:spPr/>
    </dgm:pt>
    <dgm:pt modelId="{F0F3BF8E-A6F7-4DE3-B8F1-87B9EFD40AC6}" type="pres">
      <dgm:prSet presAssocID="{FDB3438E-CAB8-4FB3-A65E-D96399A3C5CD}" presName="parentText" presStyleLbl="node1" presStyleIdx="4" presStyleCnt="13">
        <dgm:presLayoutVars>
          <dgm:chMax val="0"/>
          <dgm:bulletEnabled val="1"/>
        </dgm:presLayoutVars>
      </dgm:prSet>
      <dgm:spPr/>
      <dgm:t>
        <a:bodyPr/>
        <a:lstStyle/>
        <a:p>
          <a:endParaRPr lang="en-US"/>
        </a:p>
      </dgm:t>
    </dgm:pt>
    <dgm:pt modelId="{DB4FDC14-C970-4101-939A-CA4E4B22A8C2}" type="pres">
      <dgm:prSet presAssocID="{14B542DC-9413-43AD-BF1B-1B0D901BB3E3}" presName="spacer" presStyleCnt="0"/>
      <dgm:spPr/>
    </dgm:pt>
    <dgm:pt modelId="{06D148DD-8B94-4D6B-B51D-87B84746892B}" type="pres">
      <dgm:prSet presAssocID="{E5BCD774-57C5-4F8E-B0A8-3E47A6436B0D}" presName="parentText" presStyleLbl="node1" presStyleIdx="5" presStyleCnt="13">
        <dgm:presLayoutVars>
          <dgm:chMax val="0"/>
          <dgm:bulletEnabled val="1"/>
        </dgm:presLayoutVars>
      </dgm:prSet>
      <dgm:spPr/>
      <dgm:t>
        <a:bodyPr/>
        <a:lstStyle/>
        <a:p>
          <a:endParaRPr lang="en-US"/>
        </a:p>
      </dgm:t>
    </dgm:pt>
    <dgm:pt modelId="{CA2679EA-77E0-4BEB-A587-EC65C2576372}" type="pres">
      <dgm:prSet presAssocID="{0119B98B-538B-461B-A5C1-CF9BA2ED9B74}" presName="spacer" presStyleCnt="0"/>
      <dgm:spPr/>
    </dgm:pt>
    <dgm:pt modelId="{16B29E69-9778-4622-A335-37932EDD5E64}" type="pres">
      <dgm:prSet presAssocID="{A1452E1B-A8C0-44B6-9E4F-102079154C02}" presName="parentText" presStyleLbl="node1" presStyleIdx="6" presStyleCnt="13">
        <dgm:presLayoutVars>
          <dgm:chMax val="0"/>
          <dgm:bulletEnabled val="1"/>
        </dgm:presLayoutVars>
      </dgm:prSet>
      <dgm:spPr/>
      <dgm:t>
        <a:bodyPr/>
        <a:lstStyle/>
        <a:p>
          <a:endParaRPr lang="en-US"/>
        </a:p>
      </dgm:t>
    </dgm:pt>
    <dgm:pt modelId="{3B2C4E0D-A2AD-497E-A7D4-DA6D99BF1452}" type="pres">
      <dgm:prSet presAssocID="{96024FE0-1A8C-49A2-8668-91E8655B32EC}" presName="spacer" presStyleCnt="0"/>
      <dgm:spPr/>
    </dgm:pt>
    <dgm:pt modelId="{808B491B-60CA-4D6A-A89D-EA19A3F0E3B1}" type="pres">
      <dgm:prSet presAssocID="{792BF50A-35C0-4426-A7F2-1549E8F19338}" presName="parentText" presStyleLbl="node1" presStyleIdx="7" presStyleCnt="13">
        <dgm:presLayoutVars>
          <dgm:chMax val="0"/>
          <dgm:bulletEnabled val="1"/>
        </dgm:presLayoutVars>
      </dgm:prSet>
      <dgm:spPr/>
      <dgm:t>
        <a:bodyPr/>
        <a:lstStyle/>
        <a:p>
          <a:endParaRPr lang="en-US"/>
        </a:p>
      </dgm:t>
    </dgm:pt>
    <dgm:pt modelId="{F4B53EFF-A7BA-44E9-867B-D6D741CAB1C9}" type="pres">
      <dgm:prSet presAssocID="{14B80D28-D6A6-4E7D-9155-57AE85E0D51B}" presName="spacer" presStyleCnt="0"/>
      <dgm:spPr/>
    </dgm:pt>
    <dgm:pt modelId="{5B385801-AC9E-4AC3-AD04-D1239489831E}" type="pres">
      <dgm:prSet presAssocID="{FC686C1B-E2E6-4816-A47B-2A31814A733A}" presName="parentText" presStyleLbl="node1" presStyleIdx="8" presStyleCnt="13">
        <dgm:presLayoutVars>
          <dgm:chMax val="0"/>
          <dgm:bulletEnabled val="1"/>
        </dgm:presLayoutVars>
      </dgm:prSet>
      <dgm:spPr/>
      <dgm:t>
        <a:bodyPr/>
        <a:lstStyle/>
        <a:p>
          <a:endParaRPr lang="en-US"/>
        </a:p>
      </dgm:t>
    </dgm:pt>
    <dgm:pt modelId="{F58CA990-3254-4CD9-9F92-816D5218E5E5}" type="pres">
      <dgm:prSet presAssocID="{5D50A327-917B-4DB6-AC29-B633CBCC4696}" presName="spacer" presStyleCnt="0"/>
      <dgm:spPr/>
    </dgm:pt>
    <dgm:pt modelId="{5249D4D2-8E20-41C4-8F0B-150BE845D336}" type="pres">
      <dgm:prSet presAssocID="{255E5740-4455-47AD-95EB-6A5E6E764741}" presName="parentText" presStyleLbl="node1" presStyleIdx="9" presStyleCnt="13">
        <dgm:presLayoutVars>
          <dgm:chMax val="0"/>
          <dgm:bulletEnabled val="1"/>
        </dgm:presLayoutVars>
      </dgm:prSet>
      <dgm:spPr/>
      <dgm:t>
        <a:bodyPr/>
        <a:lstStyle/>
        <a:p>
          <a:endParaRPr lang="en-US"/>
        </a:p>
      </dgm:t>
    </dgm:pt>
    <dgm:pt modelId="{42688E5A-80D8-4969-824C-6AAADC951965}" type="pres">
      <dgm:prSet presAssocID="{617C80F1-0FEE-4DE5-AF65-24A514A37FDE}" presName="spacer" presStyleCnt="0"/>
      <dgm:spPr/>
    </dgm:pt>
    <dgm:pt modelId="{F79CBF68-4322-405B-8B8C-20F952992165}" type="pres">
      <dgm:prSet presAssocID="{E961DA69-40B7-4453-A486-CD05B85F60D3}" presName="parentText" presStyleLbl="node1" presStyleIdx="10" presStyleCnt="13">
        <dgm:presLayoutVars>
          <dgm:chMax val="0"/>
          <dgm:bulletEnabled val="1"/>
        </dgm:presLayoutVars>
      </dgm:prSet>
      <dgm:spPr/>
      <dgm:t>
        <a:bodyPr/>
        <a:lstStyle/>
        <a:p>
          <a:endParaRPr lang="en-US"/>
        </a:p>
      </dgm:t>
    </dgm:pt>
    <dgm:pt modelId="{6A50105A-9246-4BE4-A93F-9B127BCF4098}" type="pres">
      <dgm:prSet presAssocID="{1F2705A6-EDE8-43D3-92BD-051AF0A30B8B}" presName="spacer" presStyleCnt="0"/>
      <dgm:spPr/>
    </dgm:pt>
    <dgm:pt modelId="{8F803CCB-5E8B-4A82-BA4F-6BB03E4252A7}" type="pres">
      <dgm:prSet presAssocID="{F11D84B1-0B71-4E49-9A6D-BA6C81A404DC}" presName="parentText" presStyleLbl="node1" presStyleIdx="11" presStyleCnt="13">
        <dgm:presLayoutVars>
          <dgm:chMax val="0"/>
          <dgm:bulletEnabled val="1"/>
        </dgm:presLayoutVars>
      </dgm:prSet>
      <dgm:spPr/>
      <dgm:t>
        <a:bodyPr/>
        <a:lstStyle/>
        <a:p>
          <a:endParaRPr lang="en-US"/>
        </a:p>
      </dgm:t>
    </dgm:pt>
    <dgm:pt modelId="{A05E7CB5-043A-4DFE-9B60-52827000FAC6}" type="pres">
      <dgm:prSet presAssocID="{8ED5B2E6-47FC-47EC-98B8-B0F918B1539A}" presName="spacer" presStyleCnt="0"/>
      <dgm:spPr/>
    </dgm:pt>
    <dgm:pt modelId="{8F7D793C-6DB3-4BEE-932D-DCDADC097C7A}" type="pres">
      <dgm:prSet presAssocID="{93E1FE32-E8CD-4E7F-9842-479F0A9F1E0B}" presName="parentText" presStyleLbl="node1" presStyleIdx="12" presStyleCnt="13">
        <dgm:presLayoutVars>
          <dgm:chMax val="0"/>
          <dgm:bulletEnabled val="1"/>
        </dgm:presLayoutVars>
      </dgm:prSet>
      <dgm:spPr/>
      <dgm:t>
        <a:bodyPr/>
        <a:lstStyle/>
        <a:p>
          <a:endParaRPr lang="en-US"/>
        </a:p>
      </dgm:t>
    </dgm:pt>
  </dgm:ptLst>
  <dgm:cxnLst>
    <dgm:cxn modelId="{89B11C11-4193-4566-A582-36BB3BB28CCF}" srcId="{CE193B31-C85F-4AC1-94D1-466ACAF7D542}" destId="{C808158B-50AA-4D1D-99E5-F8D986F506CC}" srcOrd="2" destOrd="0" parTransId="{7F5E3761-92FF-4E9F-ABCF-98813957590C}" sibTransId="{045E8AD1-BA67-491A-A1A6-8FA8FD75854C}"/>
    <dgm:cxn modelId="{B019A337-2D37-4171-8C60-941038D34B4B}" type="presOf" srcId="{E961DA69-40B7-4453-A486-CD05B85F60D3}" destId="{F79CBF68-4322-405B-8B8C-20F952992165}" srcOrd="0" destOrd="0" presId="urn:microsoft.com/office/officeart/2005/8/layout/vList2"/>
    <dgm:cxn modelId="{17E1CEC2-FCBB-4247-983F-713B183BE047}" srcId="{CE193B31-C85F-4AC1-94D1-466ACAF7D542}" destId="{255E5740-4455-47AD-95EB-6A5E6E764741}" srcOrd="9" destOrd="0" parTransId="{08194B11-AB13-48C7-B590-A12C68A7FB61}" sibTransId="{617C80F1-0FEE-4DE5-AF65-24A514A37FDE}"/>
    <dgm:cxn modelId="{477966BA-7CC1-4795-B786-2303CCE3FD93}" srcId="{CE193B31-C85F-4AC1-94D1-466ACAF7D542}" destId="{E961DA69-40B7-4453-A486-CD05B85F60D3}" srcOrd="10" destOrd="0" parTransId="{99A8B06A-55D4-45BE-A709-04FB17148D09}" sibTransId="{1F2705A6-EDE8-43D3-92BD-051AF0A30B8B}"/>
    <dgm:cxn modelId="{66A52C7E-FE72-416D-B8FC-DB164B0D3BD0}" type="presOf" srcId="{FDB3438E-CAB8-4FB3-A65E-D96399A3C5CD}" destId="{F0F3BF8E-A6F7-4DE3-B8F1-87B9EFD40AC6}" srcOrd="0" destOrd="0" presId="urn:microsoft.com/office/officeart/2005/8/layout/vList2"/>
    <dgm:cxn modelId="{168AE410-B3D5-4703-83EB-BB16D9E960F8}" srcId="{CE193B31-C85F-4AC1-94D1-466ACAF7D542}" destId="{792BF50A-35C0-4426-A7F2-1549E8F19338}" srcOrd="7" destOrd="0" parTransId="{FA871794-532B-47E3-947A-52481AF1666C}" sibTransId="{14B80D28-D6A6-4E7D-9155-57AE85E0D51B}"/>
    <dgm:cxn modelId="{16990CA6-EA09-47E5-8F1A-04D44FBC6497}" srcId="{CE193B31-C85F-4AC1-94D1-466ACAF7D542}" destId="{199A64B5-A133-4713-B6B7-50C701143215}" srcOrd="0" destOrd="0" parTransId="{D7556C8E-A761-40EA-95CD-6936709339CA}" sibTransId="{5BD67F02-B8A2-4E45-8E41-A8B411A8104B}"/>
    <dgm:cxn modelId="{E42441E6-F906-4EFA-8DC0-8E74B09E3784}" srcId="{CE193B31-C85F-4AC1-94D1-466ACAF7D542}" destId="{93E1FE32-E8CD-4E7F-9842-479F0A9F1E0B}" srcOrd="12" destOrd="0" parTransId="{FEEF1334-DC36-4B0F-8075-EA0EBB3E399D}" sibTransId="{BCB9EBF8-EE1F-4E32-80BD-37BB3CBFCB2B}"/>
    <dgm:cxn modelId="{7AA09C50-8AC7-4ADB-A23F-038C961FA457}" type="presOf" srcId="{FC686C1B-E2E6-4816-A47B-2A31814A733A}" destId="{5B385801-AC9E-4AC3-AD04-D1239489831E}" srcOrd="0" destOrd="0" presId="urn:microsoft.com/office/officeart/2005/8/layout/vList2"/>
    <dgm:cxn modelId="{F6812B11-079F-4390-B545-147DFD00F583}" type="presOf" srcId="{255E5740-4455-47AD-95EB-6A5E6E764741}" destId="{5249D4D2-8E20-41C4-8F0B-150BE845D336}" srcOrd="0" destOrd="0" presId="urn:microsoft.com/office/officeart/2005/8/layout/vList2"/>
    <dgm:cxn modelId="{F9A538F0-5598-44F6-96A0-189450CB60AE}" type="presOf" srcId="{E5BCD774-57C5-4F8E-B0A8-3E47A6436B0D}" destId="{06D148DD-8B94-4D6B-B51D-87B84746892B}" srcOrd="0" destOrd="0" presId="urn:microsoft.com/office/officeart/2005/8/layout/vList2"/>
    <dgm:cxn modelId="{279E8029-B028-47A0-9002-2A01FFBFB805}" type="presOf" srcId="{CC9EE59E-6A14-48FE-85AE-F07A6E9BDF86}" destId="{899498DD-F1EE-44EF-9FD7-80D555329188}" srcOrd="0" destOrd="0" presId="urn:microsoft.com/office/officeart/2005/8/layout/vList2"/>
    <dgm:cxn modelId="{A8DBE903-D95D-4CEC-9DB2-FEB7361639FC}" type="presOf" srcId="{FABA9B4C-CBA0-45EE-85CC-C8333A6878F9}" destId="{7157C509-29D3-43C6-9485-F75B88D4C92B}" srcOrd="0" destOrd="0" presId="urn:microsoft.com/office/officeart/2005/8/layout/vList2"/>
    <dgm:cxn modelId="{15E858FF-7BB6-46F2-B289-DDC50F934646}" type="presOf" srcId="{CE193B31-C85F-4AC1-94D1-466ACAF7D542}" destId="{CB0DBEBE-FFF0-4160-A2C0-F37113BE080D}" srcOrd="0" destOrd="0" presId="urn:microsoft.com/office/officeart/2005/8/layout/vList2"/>
    <dgm:cxn modelId="{210F82F7-5114-46BC-8656-209ED14035C3}" srcId="{CE193B31-C85F-4AC1-94D1-466ACAF7D542}" destId="{A1452E1B-A8C0-44B6-9E4F-102079154C02}" srcOrd="6" destOrd="0" parTransId="{63DE081C-CE8E-4382-A116-05018903AE21}" sibTransId="{96024FE0-1A8C-49A2-8668-91E8655B32EC}"/>
    <dgm:cxn modelId="{75906355-DBC1-4BCF-87E6-4F0B869DAF8B}" type="presOf" srcId="{F11D84B1-0B71-4E49-9A6D-BA6C81A404DC}" destId="{8F803CCB-5E8B-4A82-BA4F-6BB03E4252A7}" srcOrd="0" destOrd="0" presId="urn:microsoft.com/office/officeart/2005/8/layout/vList2"/>
    <dgm:cxn modelId="{895DA95F-BD70-45AC-AA4D-FF1922904A52}" srcId="{CE193B31-C85F-4AC1-94D1-466ACAF7D542}" destId="{F11D84B1-0B71-4E49-9A6D-BA6C81A404DC}" srcOrd="11" destOrd="0" parTransId="{9DE01FAB-8676-4E58-AD2D-ADB33E9D25DB}" sibTransId="{8ED5B2E6-47FC-47EC-98B8-B0F918B1539A}"/>
    <dgm:cxn modelId="{60A85999-E45A-4C4B-A30C-4A01647735E7}" srcId="{CE193B31-C85F-4AC1-94D1-466ACAF7D542}" destId="{CC9EE59E-6A14-48FE-85AE-F07A6E9BDF86}" srcOrd="1" destOrd="0" parTransId="{BC86354A-77A3-4CB4-B8ED-2EE4253B9649}" sibTransId="{42737596-8703-448C-AAF1-EFB2B6F19A52}"/>
    <dgm:cxn modelId="{04226472-4FBB-4245-94E0-EF4FEA8E5228}" type="presOf" srcId="{93E1FE32-E8CD-4E7F-9842-479F0A9F1E0B}" destId="{8F7D793C-6DB3-4BEE-932D-DCDADC097C7A}" srcOrd="0" destOrd="0" presId="urn:microsoft.com/office/officeart/2005/8/layout/vList2"/>
    <dgm:cxn modelId="{28193FF8-6185-4B0A-948D-0FCB7FE2C2FB}" type="presOf" srcId="{199A64B5-A133-4713-B6B7-50C701143215}" destId="{DC655B6F-6F92-45E4-B1E8-A643AF291693}" srcOrd="0" destOrd="0" presId="urn:microsoft.com/office/officeart/2005/8/layout/vList2"/>
    <dgm:cxn modelId="{1608543D-353D-4570-89B8-213C680B2A2E}" type="presOf" srcId="{A1452E1B-A8C0-44B6-9E4F-102079154C02}" destId="{16B29E69-9778-4622-A335-37932EDD5E64}" srcOrd="0" destOrd="0" presId="urn:microsoft.com/office/officeart/2005/8/layout/vList2"/>
    <dgm:cxn modelId="{2E1392BD-A90F-419A-B75D-4F11F04EF163}" srcId="{CE193B31-C85F-4AC1-94D1-466ACAF7D542}" destId="{E5BCD774-57C5-4F8E-B0A8-3E47A6436B0D}" srcOrd="5" destOrd="0" parTransId="{34CA952D-28BC-4606-A1C0-25704F9C4EE4}" sibTransId="{0119B98B-538B-461B-A5C1-CF9BA2ED9B74}"/>
    <dgm:cxn modelId="{9EA78B2E-2F2F-4C49-9496-7FA86CDF89F7}" srcId="{CE193B31-C85F-4AC1-94D1-466ACAF7D542}" destId="{FDB3438E-CAB8-4FB3-A65E-D96399A3C5CD}" srcOrd="4" destOrd="0" parTransId="{B12674B3-154F-41B1-A923-99D75E09FFA7}" sibTransId="{14B542DC-9413-43AD-BF1B-1B0D901BB3E3}"/>
    <dgm:cxn modelId="{8281BCCA-B335-427D-A710-F5991C29CD41}" srcId="{CE193B31-C85F-4AC1-94D1-466ACAF7D542}" destId="{FC686C1B-E2E6-4816-A47B-2A31814A733A}" srcOrd="8" destOrd="0" parTransId="{18C1A802-B2C5-4F55-AE04-349FF6B47230}" sibTransId="{5D50A327-917B-4DB6-AC29-B633CBCC4696}"/>
    <dgm:cxn modelId="{443FC4EB-B5F5-41C4-B7F4-76D7C32117CC}" type="presOf" srcId="{792BF50A-35C0-4426-A7F2-1549E8F19338}" destId="{808B491B-60CA-4D6A-A89D-EA19A3F0E3B1}" srcOrd="0" destOrd="0" presId="urn:microsoft.com/office/officeart/2005/8/layout/vList2"/>
    <dgm:cxn modelId="{51B56B94-7660-4515-B3B9-A493BF087A2C}" type="presOf" srcId="{C808158B-50AA-4D1D-99E5-F8D986F506CC}" destId="{3791CBE1-3A96-4A4C-B83B-9B7B438BFD98}" srcOrd="0" destOrd="0" presId="urn:microsoft.com/office/officeart/2005/8/layout/vList2"/>
    <dgm:cxn modelId="{CE97D05B-AB9E-418E-BCDC-BAF89ED88F6C}" srcId="{CE193B31-C85F-4AC1-94D1-466ACAF7D542}" destId="{FABA9B4C-CBA0-45EE-85CC-C8333A6878F9}" srcOrd="3" destOrd="0" parTransId="{B562EE0D-B6FA-451E-ACA3-37F20DA7D669}" sibTransId="{04662329-EB9B-4694-B2CB-D2C2AEE2410C}"/>
    <dgm:cxn modelId="{083FEDC1-ECA0-45D4-B2A4-997D523F8B51}" type="presParOf" srcId="{CB0DBEBE-FFF0-4160-A2C0-F37113BE080D}" destId="{DC655B6F-6F92-45E4-B1E8-A643AF291693}" srcOrd="0" destOrd="0" presId="urn:microsoft.com/office/officeart/2005/8/layout/vList2"/>
    <dgm:cxn modelId="{76926426-D3A7-42FC-A23F-4670CEA84805}" type="presParOf" srcId="{CB0DBEBE-FFF0-4160-A2C0-F37113BE080D}" destId="{08CA6B5B-E486-402B-8AC1-E2E06A31EE0B}" srcOrd="1" destOrd="0" presId="urn:microsoft.com/office/officeart/2005/8/layout/vList2"/>
    <dgm:cxn modelId="{134B4590-6A3D-4974-B087-FC5B74F4F4D1}" type="presParOf" srcId="{CB0DBEBE-FFF0-4160-A2C0-F37113BE080D}" destId="{899498DD-F1EE-44EF-9FD7-80D555329188}" srcOrd="2" destOrd="0" presId="urn:microsoft.com/office/officeart/2005/8/layout/vList2"/>
    <dgm:cxn modelId="{99B2A104-A438-463E-8EBC-886942F9C4E5}" type="presParOf" srcId="{CB0DBEBE-FFF0-4160-A2C0-F37113BE080D}" destId="{4C100976-D187-44CF-86BF-FD260CDE576F}" srcOrd="3" destOrd="0" presId="urn:microsoft.com/office/officeart/2005/8/layout/vList2"/>
    <dgm:cxn modelId="{3B0A4D00-ED86-42E6-BB2E-0AAADC860646}" type="presParOf" srcId="{CB0DBEBE-FFF0-4160-A2C0-F37113BE080D}" destId="{3791CBE1-3A96-4A4C-B83B-9B7B438BFD98}" srcOrd="4" destOrd="0" presId="urn:microsoft.com/office/officeart/2005/8/layout/vList2"/>
    <dgm:cxn modelId="{D29FA54D-5D54-4987-A42D-00FFAEB6BA33}" type="presParOf" srcId="{CB0DBEBE-FFF0-4160-A2C0-F37113BE080D}" destId="{04E7D2F1-6431-47A4-A344-2770A7700BCC}" srcOrd="5" destOrd="0" presId="urn:microsoft.com/office/officeart/2005/8/layout/vList2"/>
    <dgm:cxn modelId="{C01AAA4C-D202-45B2-90D3-2C34CAD6A3F1}" type="presParOf" srcId="{CB0DBEBE-FFF0-4160-A2C0-F37113BE080D}" destId="{7157C509-29D3-43C6-9485-F75B88D4C92B}" srcOrd="6" destOrd="0" presId="urn:microsoft.com/office/officeart/2005/8/layout/vList2"/>
    <dgm:cxn modelId="{FCC2A913-C81B-4370-A1EE-76E3C4D22CF7}" type="presParOf" srcId="{CB0DBEBE-FFF0-4160-A2C0-F37113BE080D}" destId="{9E8BA6F9-055D-436E-9DA2-6916B9687ADB}" srcOrd="7" destOrd="0" presId="urn:microsoft.com/office/officeart/2005/8/layout/vList2"/>
    <dgm:cxn modelId="{4DD7191D-EE0A-4264-B56E-1853537B7CEB}" type="presParOf" srcId="{CB0DBEBE-FFF0-4160-A2C0-F37113BE080D}" destId="{F0F3BF8E-A6F7-4DE3-B8F1-87B9EFD40AC6}" srcOrd="8" destOrd="0" presId="urn:microsoft.com/office/officeart/2005/8/layout/vList2"/>
    <dgm:cxn modelId="{73C0A7DE-2EAD-4393-BFBE-C6F9DE21BEF5}" type="presParOf" srcId="{CB0DBEBE-FFF0-4160-A2C0-F37113BE080D}" destId="{DB4FDC14-C970-4101-939A-CA4E4B22A8C2}" srcOrd="9" destOrd="0" presId="urn:microsoft.com/office/officeart/2005/8/layout/vList2"/>
    <dgm:cxn modelId="{AC5AAFCE-F770-4230-AF39-CE719698C2BB}" type="presParOf" srcId="{CB0DBEBE-FFF0-4160-A2C0-F37113BE080D}" destId="{06D148DD-8B94-4D6B-B51D-87B84746892B}" srcOrd="10" destOrd="0" presId="urn:microsoft.com/office/officeart/2005/8/layout/vList2"/>
    <dgm:cxn modelId="{90399CCA-62BC-448E-B32F-B8D6E6FAC345}" type="presParOf" srcId="{CB0DBEBE-FFF0-4160-A2C0-F37113BE080D}" destId="{CA2679EA-77E0-4BEB-A587-EC65C2576372}" srcOrd="11" destOrd="0" presId="urn:microsoft.com/office/officeart/2005/8/layout/vList2"/>
    <dgm:cxn modelId="{A57A235D-E798-4FAE-A01B-07D2F2C8C840}" type="presParOf" srcId="{CB0DBEBE-FFF0-4160-A2C0-F37113BE080D}" destId="{16B29E69-9778-4622-A335-37932EDD5E64}" srcOrd="12" destOrd="0" presId="urn:microsoft.com/office/officeart/2005/8/layout/vList2"/>
    <dgm:cxn modelId="{2BC0262E-5624-42B0-887E-E9DC8A2A9D3D}" type="presParOf" srcId="{CB0DBEBE-FFF0-4160-A2C0-F37113BE080D}" destId="{3B2C4E0D-A2AD-497E-A7D4-DA6D99BF1452}" srcOrd="13" destOrd="0" presId="urn:microsoft.com/office/officeart/2005/8/layout/vList2"/>
    <dgm:cxn modelId="{23E47D67-3CE5-4450-9F12-2E3089F416AB}" type="presParOf" srcId="{CB0DBEBE-FFF0-4160-A2C0-F37113BE080D}" destId="{808B491B-60CA-4D6A-A89D-EA19A3F0E3B1}" srcOrd="14" destOrd="0" presId="urn:microsoft.com/office/officeart/2005/8/layout/vList2"/>
    <dgm:cxn modelId="{CA71EEC9-DA3B-420C-B0D6-C84102953E5D}" type="presParOf" srcId="{CB0DBEBE-FFF0-4160-A2C0-F37113BE080D}" destId="{F4B53EFF-A7BA-44E9-867B-D6D741CAB1C9}" srcOrd="15" destOrd="0" presId="urn:microsoft.com/office/officeart/2005/8/layout/vList2"/>
    <dgm:cxn modelId="{3AE133D5-B491-4CAA-A6B9-9E1A4DFED9C1}" type="presParOf" srcId="{CB0DBEBE-FFF0-4160-A2C0-F37113BE080D}" destId="{5B385801-AC9E-4AC3-AD04-D1239489831E}" srcOrd="16" destOrd="0" presId="urn:microsoft.com/office/officeart/2005/8/layout/vList2"/>
    <dgm:cxn modelId="{875C79AE-4DB2-4BDA-B5B6-41156049A3D1}" type="presParOf" srcId="{CB0DBEBE-FFF0-4160-A2C0-F37113BE080D}" destId="{F58CA990-3254-4CD9-9F92-816D5218E5E5}" srcOrd="17" destOrd="0" presId="urn:microsoft.com/office/officeart/2005/8/layout/vList2"/>
    <dgm:cxn modelId="{4AA5ADEC-9A5A-4D93-B02B-12CB6CC92FB3}" type="presParOf" srcId="{CB0DBEBE-FFF0-4160-A2C0-F37113BE080D}" destId="{5249D4D2-8E20-41C4-8F0B-150BE845D336}" srcOrd="18" destOrd="0" presId="urn:microsoft.com/office/officeart/2005/8/layout/vList2"/>
    <dgm:cxn modelId="{30488AFA-6F36-4367-BA68-E33EABA4C855}" type="presParOf" srcId="{CB0DBEBE-FFF0-4160-A2C0-F37113BE080D}" destId="{42688E5A-80D8-4969-824C-6AAADC951965}" srcOrd="19" destOrd="0" presId="urn:microsoft.com/office/officeart/2005/8/layout/vList2"/>
    <dgm:cxn modelId="{27D8791A-9615-40F4-BBA0-4520864F807F}" type="presParOf" srcId="{CB0DBEBE-FFF0-4160-A2C0-F37113BE080D}" destId="{F79CBF68-4322-405B-8B8C-20F952992165}" srcOrd="20" destOrd="0" presId="urn:microsoft.com/office/officeart/2005/8/layout/vList2"/>
    <dgm:cxn modelId="{12673220-F418-469B-A0FF-C64755FCFE07}" type="presParOf" srcId="{CB0DBEBE-FFF0-4160-A2C0-F37113BE080D}" destId="{6A50105A-9246-4BE4-A93F-9B127BCF4098}" srcOrd="21" destOrd="0" presId="urn:microsoft.com/office/officeart/2005/8/layout/vList2"/>
    <dgm:cxn modelId="{84914302-E841-4CA3-8E62-8AB25D2D0F53}" type="presParOf" srcId="{CB0DBEBE-FFF0-4160-A2C0-F37113BE080D}" destId="{8F803CCB-5E8B-4A82-BA4F-6BB03E4252A7}" srcOrd="22" destOrd="0" presId="urn:microsoft.com/office/officeart/2005/8/layout/vList2"/>
    <dgm:cxn modelId="{62D556AB-89F1-4A4A-B760-46CF30BE75CC}" type="presParOf" srcId="{CB0DBEBE-FFF0-4160-A2C0-F37113BE080D}" destId="{A05E7CB5-043A-4DFE-9B60-52827000FAC6}" srcOrd="23" destOrd="0" presId="urn:microsoft.com/office/officeart/2005/8/layout/vList2"/>
    <dgm:cxn modelId="{4198D56F-242E-41DF-AAEF-9868BCD01D9C}" type="presParOf" srcId="{CB0DBEBE-FFF0-4160-A2C0-F37113BE080D}" destId="{8F7D793C-6DB3-4BEE-932D-DCDADC097C7A}" srcOrd="2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675EF989-1112-4C5B-AA4D-F18030211F0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C747876-379C-49D7-9520-C75D99D8F1EA}">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000" dirty="0" smtClean="0">
              <a:latin typeface="Book Antiqua" pitchFamily="18" charset="0"/>
            </a:rPr>
            <a:t>C) Writing and Marking tests</a:t>
          </a:r>
          <a:endParaRPr lang="tr-TR" sz="2000" dirty="0">
            <a:latin typeface="Book Antiqua" pitchFamily="18" charset="0"/>
          </a:endParaRPr>
        </a:p>
      </dgm:t>
    </dgm:pt>
    <dgm:pt modelId="{DC550F3C-7E35-4315-9146-55AD6EA2C779}" type="parTrans" cxnId="{88F23AFC-29C9-4E90-883D-25D231DEC118}">
      <dgm:prSet/>
      <dgm:spPr/>
      <dgm:t>
        <a:bodyPr/>
        <a:lstStyle/>
        <a:p>
          <a:endParaRPr lang="en-US"/>
        </a:p>
      </dgm:t>
    </dgm:pt>
    <dgm:pt modelId="{2F9803BE-7609-4F6C-9ACB-196CF62B3AA4}" type="sibTrans" cxnId="{88F23AFC-29C9-4E90-883D-25D231DEC118}">
      <dgm:prSet/>
      <dgm:spPr/>
      <dgm:t>
        <a:bodyPr/>
        <a:lstStyle/>
        <a:p>
          <a:endParaRPr lang="en-US"/>
        </a:p>
      </dgm:t>
    </dgm:pt>
    <dgm:pt modelId="{BE792E0C-380C-4218-A2DA-ACEDB738E743}">
      <dgm:prSet custT="1">
        <dgm:style>
          <a:lnRef idx="3">
            <a:schemeClr val="lt1"/>
          </a:lnRef>
          <a:fillRef idx="1">
            <a:schemeClr val="accent2"/>
          </a:fillRef>
          <a:effectRef idx="1">
            <a:schemeClr val="accent2"/>
          </a:effectRef>
          <a:fontRef idx="minor">
            <a:schemeClr val="lt1"/>
          </a:fontRef>
        </dgm:style>
      </dgm:prSet>
      <dgm:spPr/>
      <dgm:t>
        <a:bodyPr/>
        <a:lstStyle/>
        <a:p>
          <a:pPr rtl="0"/>
          <a:r>
            <a:rPr lang="en-US" sz="2000" dirty="0" smtClean="0">
              <a:latin typeface="Book Antiqua" pitchFamily="18" charset="0"/>
            </a:rPr>
            <a:t>C1)Writing tests:</a:t>
          </a:r>
          <a:endParaRPr lang="tr-TR" sz="2000" dirty="0">
            <a:latin typeface="Book Antiqua" pitchFamily="18" charset="0"/>
          </a:endParaRPr>
        </a:p>
      </dgm:t>
    </dgm:pt>
    <dgm:pt modelId="{8666E6D2-6E69-48DD-A338-F6110F51B6A9}" type="parTrans" cxnId="{A1920F4B-0D80-41F3-9758-F7792E849201}">
      <dgm:prSet/>
      <dgm:spPr/>
      <dgm:t>
        <a:bodyPr/>
        <a:lstStyle/>
        <a:p>
          <a:endParaRPr lang="en-US"/>
        </a:p>
      </dgm:t>
    </dgm:pt>
    <dgm:pt modelId="{66E6D6C3-17E8-4704-9B63-CCC91438C294}" type="sibTrans" cxnId="{A1920F4B-0D80-41F3-9758-F7792E849201}">
      <dgm:prSet/>
      <dgm:spPr/>
      <dgm:t>
        <a:bodyPr/>
        <a:lstStyle/>
        <a:p>
          <a:endParaRPr lang="en-US"/>
        </a:p>
      </dgm:t>
    </dgm:pt>
    <dgm:pt modelId="{C88F06F5-428D-4DC3-8A0A-8886648C5277}">
      <dgm:prSet custT="1"/>
      <dgm:spPr/>
      <dgm:t>
        <a:bodyPr/>
        <a:lstStyle/>
        <a:p>
          <a:pPr rtl="0"/>
          <a:r>
            <a:rPr lang="en-US" sz="2000" dirty="0" smtClean="0">
              <a:latin typeface="Book Antiqua" pitchFamily="18" charset="0"/>
            </a:rPr>
            <a:t>Before designing a test there are a number of things to do;</a:t>
          </a:r>
          <a:endParaRPr lang="tr-TR" sz="2000" dirty="0">
            <a:latin typeface="Book Antiqua" pitchFamily="18" charset="0"/>
          </a:endParaRPr>
        </a:p>
      </dgm:t>
    </dgm:pt>
    <dgm:pt modelId="{B570B9EA-C559-4593-8212-B5769029553B}" type="parTrans" cxnId="{E840B92E-D11B-4810-89E1-CE2C705D027B}">
      <dgm:prSet/>
      <dgm:spPr/>
      <dgm:t>
        <a:bodyPr/>
        <a:lstStyle/>
        <a:p>
          <a:endParaRPr lang="en-US"/>
        </a:p>
      </dgm:t>
    </dgm:pt>
    <dgm:pt modelId="{9D5BE733-DB68-4B81-A62B-2C41193C4642}" type="sibTrans" cxnId="{E840B92E-D11B-4810-89E1-CE2C705D027B}">
      <dgm:prSet/>
      <dgm:spPr/>
      <dgm:t>
        <a:bodyPr/>
        <a:lstStyle/>
        <a:p>
          <a:endParaRPr lang="en-US"/>
        </a:p>
      </dgm:t>
    </dgm:pt>
    <dgm:pt modelId="{5CFAE1B1-1110-47C3-8CCA-8A98C2D1467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Assess the situation </a:t>
          </a:r>
          <a:endParaRPr lang="tr-TR" sz="2000" dirty="0">
            <a:latin typeface="Book Antiqua" pitchFamily="18" charset="0"/>
          </a:endParaRPr>
        </a:p>
      </dgm:t>
    </dgm:pt>
    <dgm:pt modelId="{7392DA91-FD83-4E01-B66F-AA2D0504369E}" type="parTrans" cxnId="{ABAA79D2-4647-44D2-8DB2-9AF59D9E976D}">
      <dgm:prSet/>
      <dgm:spPr/>
      <dgm:t>
        <a:bodyPr/>
        <a:lstStyle/>
        <a:p>
          <a:endParaRPr lang="en-US"/>
        </a:p>
      </dgm:t>
    </dgm:pt>
    <dgm:pt modelId="{525496A6-CC21-4543-8ABF-40DCF0402A50}" type="sibTrans" cxnId="{ABAA79D2-4647-44D2-8DB2-9AF59D9E976D}">
      <dgm:prSet/>
      <dgm:spPr/>
      <dgm:t>
        <a:bodyPr/>
        <a:lstStyle/>
        <a:p>
          <a:endParaRPr lang="en-US"/>
        </a:p>
      </dgm:t>
    </dgm:pt>
    <dgm:pt modelId="{DF042541-F069-47C4-AAF1-8EB1DDF09CC5}">
      <dgm:prSet custT="1"/>
      <dgm:spPr/>
      <dgm:t>
        <a:bodyPr/>
        <a:lstStyle/>
        <a:p>
          <a:pPr rtl="0"/>
          <a:r>
            <a:rPr lang="en-US" sz="2000" dirty="0" smtClean="0">
              <a:latin typeface="Book Antiqua" pitchFamily="18" charset="0"/>
            </a:rPr>
            <a:t>we should decide on ;how much mark,</a:t>
          </a:r>
          <a:r>
            <a:rPr lang="tr-TR" sz="2000" dirty="0" smtClean="0">
              <a:latin typeface="Book Antiqua" pitchFamily="18" charset="0"/>
            </a:rPr>
            <a:t> </a:t>
          </a:r>
          <a:r>
            <a:rPr lang="en-US" sz="2000" dirty="0" smtClean="0">
              <a:latin typeface="Book Antiqua" pitchFamily="18" charset="0"/>
            </a:rPr>
            <a:t>context,</a:t>
          </a:r>
          <a:r>
            <a:rPr lang="tr-TR" sz="2000" dirty="0" smtClean="0">
              <a:latin typeface="Book Antiqua" pitchFamily="18" charset="0"/>
            </a:rPr>
            <a:t> </a:t>
          </a:r>
          <a:r>
            <a:rPr lang="en-US" sz="2000" dirty="0" smtClean="0">
              <a:latin typeface="Book Antiqua" pitchFamily="18" charset="0"/>
            </a:rPr>
            <a:t>duration,</a:t>
          </a:r>
          <a:r>
            <a:rPr lang="tr-TR" sz="2000" dirty="0" smtClean="0">
              <a:latin typeface="Book Antiqua" pitchFamily="18" charset="0"/>
            </a:rPr>
            <a:t> </a:t>
          </a:r>
          <a:r>
            <a:rPr lang="en-US" sz="2000" dirty="0" smtClean="0">
              <a:latin typeface="Book Antiqua" pitchFamily="18" charset="0"/>
            </a:rPr>
            <a:t>place</a:t>
          </a:r>
          <a:endParaRPr lang="tr-TR" sz="2000" dirty="0">
            <a:latin typeface="Book Antiqua" pitchFamily="18" charset="0"/>
          </a:endParaRPr>
        </a:p>
      </dgm:t>
    </dgm:pt>
    <dgm:pt modelId="{7F854782-85DF-4CD6-AF00-2CCF0AAD1E84}" type="parTrans" cxnId="{09DBAB0F-A17B-46BE-9B47-6291D5C76035}">
      <dgm:prSet/>
      <dgm:spPr/>
      <dgm:t>
        <a:bodyPr/>
        <a:lstStyle/>
        <a:p>
          <a:endParaRPr lang="en-US"/>
        </a:p>
      </dgm:t>
    </dgm:pt>
    <dgm:pt modelId="{EB11AEDB-A537-4F62-82F3-15CCC40DC513}" type="sibTrans" cxnId="{09DBAB0F-A17B-46BE-9B47-6291D5C76035}">
      <dgm:prSet/>
      <dgm:spPr/>
      <dgm:t>
        <a:bodyPr/>
        <a:lstStyle/>
        <a:p>
          <a:endParaRPr lang="en-US"/>
        </a:p>
      </dgm:t>
    </dgm:pt>
    <dgm:pt modelId="{58188DBE-22A2-40BB-8D0C-6F77D6A6819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Decide what to test </a:t>
          </a:r>
          <a:endParaRPr lang="tr-TR" sz="2000" dirty="0">
            <a:latin typeface="Book Antiqua" pitchFamily="18" charset="0"/>
          </a:endParaRPr>
        </a:p>
      </dgm:t>
    </dgm:pt>
    <dgm:pt modelId="{49AD5ABF-ECC5-4FC3-BB26-10A72BAF90DC}" type="parTrans" cxnId="{FAF9357B-900D-4978-9DF5-492B88B20A7E}">
      <dgm:prSet/>
      <dgm:spPr/>
      <dgm:t>
        <a:bodyPr/>
        <a:lstStyle/>
        <a:p>
          <a:endParaRPr lang="en-US"/>
        </a:p>
      </dgm:t>
    </dgm:pt>
    <dgm:pt modelId="{36ECBF5C-5621-48E4-AE10-3123F99AE63B}" type="sibTrans" cxnId="{FAF9357B-900D-4978-9DF5-492B88B20A7E}">
      <dgm:prSet/>
      <dgm:spPr/>
      <dgm:t>
        <a:bodyPr/>
        <a:lstStyle/>
        <a:p>
          <a:endParaRPr lang="en-US"/>
        </a:p>
      </dgm:t>
    </dgm:pt>
    <dgm:pt modelId="{A20D6BD1-A8F5-4149-B554-6B957A9C10BD}">
      <dgm:prSet custT="1"/>
      <dgm:spPr/>
      <dgm:t>
        <a:bodyPr/>
        <a:lstStyle/>
        <a:p>
          <a:pPr rtl="0"/>
          <a:r>
            <a:rPr lang="en-US" sz="2000" dirty="0" smtClean="0">
              <a:latin typeface="Book Antiqua" pitchFamily="18" charset="0"/>
            </a:rPr>
            <a:t>we have list what we want to include ,in our test.(decide which skill, syllabus..) </a:t>
          </a:r>
          <a:endParaRPr lang="tr-TR" sz="2000" dirty="0">
            <a:latin typeface="Book Antiqua" pitchFamily="18" charset="0"/>
          </a:endParaRPr>
        </a:p>
      </dgm:t>
    </dgm:pt>
    <dgm:pt modelId="{3E5C067C-6376-4375-8384-8542955E0D80}" type="parTrans" cxnId="{2819373A-4C34-4B58-91D8-6473BBEC6C4A}">
      <dgm:prSet/>
      <dgm:spPr/>
      <dgm:t>
        <a:bodyPr/>
        <a:lstStyle/>
        <a:p>
          <a:endParaRPr lang="en-US"/>
        </a:p>
      </dgm:t>
    </dgm:pt>
    <dgm:pt modelId="{5CB572D5-9235-4587-B6B1-2D9A85AEAF53}" type="sibTrans" cxnId="{2819373A-4C34-4B58-91D8-6473BBEC6C4A}">
      <dgm:prSet/>
      <dgm:spPr/>
      <dgm:t>
        <a:bodyPr/>
        <a:lstStyle/>
        <a:p>
          <a:endParaRPr lang="en-US"/>
        </a:p>
      </dgm:t>
    </dgm:pt>
    <dgm:pt modelId="{4E814E0F-0CCF-4AE2-89C4-5276F81C48B5}">
      <dgm:prSet custT="1"/>
      <dgm:spPr/>
      <dgm:t>
        <a:bodyPr/>
        <a:lstStyle/>
        <a:p>
          <a:pPr rtl="0"/>
          <a:r>
            <a:rPr lang="en-US" sz="2000" dirty="0" smtClean="0">
              <a:latin typeface="Book Antiqua" pitchFamily="18" charset="0"/>
            </a:rPr>
            <a:t>We </a:t>
          </a:r>
          <a:r>
            <a:rPr lang="en-US" sz="2000" dirty="0" err="1" smtClean="0">
              <a:latin typeface="Book Antiqua" pitchFamily="18" charset="0"/>
            </a:rPr>
            <a:t>dont</a:t>
          </a:r>
          <a:r>
            <a:rPr lang="en-US" sz="2000" dirty="0" smtClean="0">
              <a:latin typeface="Book Antiqua" pitchFamily="18" charset="0"/>
            </a:rPr>
            <a:t> have to test every single item but choose representative samples.</a:t>
          </a:r>
          <a:endParaRPr lang="tr-TR" sz="2000" dirty="0">
            <a:latin typeface="Book Antiqua" pitchFamily="18" charset="0"/>
          </a:endParaRPr>
        </a:p>
      </dgm:t>
    </dgm:pt>
    <dgm:pt modelId="{E84C12EC-705C-406D-A76A-FDC588EE7EF3}" type="parTrans" cxnId="{AC04B66F-3153-4ACC-9048-05446C4AB446}">
      <dgm:prSet/>
      <dgm:spPr/>
      <dgm:t>
        <a:bodyPr/>
        <a:lstStyle/>
        <a:p>
          <a:endParaRPr lang="en-US"/>
        </a:p>
      </dgm:t>
    </dgm:pt>
    <dgm:pt modelId="{741ED975-E757-4636-9924-8737F08C38DA}" type="sibTrans" cxnId="{AC04B66F-3153-4ACC-9048-05446C4AB446}">
      <dgm:prSet/>
      <dgm:spPr/>
      <dgm:t>
        <a:bodyPr/>
        <a:lstStyle/>
        <a:p>
          <a:endParaRPr lang="en-US"/>
        </a:p>
      </dgm:t>
    </dgm:pt>
    <dgm:pt modelId="{45621DC3-8625-47C2-96FF-A8AB18E09C6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Balance the elements</a:t>
          </a:r>
          <a:endParaRPr lang="tr-TR" sz="2000" dirty="0">
            <a:latin typeface="Book Antiqua" pitchFamily="18" charset="0"/>
          </a:endParaRPr>
        </a:p>
      </dgm:t>
    </dgm:pt>
    <dgm:pt modelId="{0D9C2768-0465-422E-A8A4-17BFEAA4EC6C}" type="parTrans" cxnId="{828EFBE3-5EC6-4D45-AF6A-5B12EB1B1B29}">
      <dgm:prSet/>
      <dgm:spPr/>
      <dgm:t>
        <a:bodyPr/>
        <a:lstStyle/>
        <a:p>
          <a:endParaRPr lang="en-US"/>
        </a:p>
      </dgm:t>
    </dgm:pt>
    <dgm:pt modelId="{80666ED6-9B6E-4A04-9CA1-F8A9D3F59E90}" type="sibTrans" cxnId="{828EFBE3-5EC6-4D45-AF6A-5B12EB1B1B29}">
      <dgm:prSet/>
      <dgm:spPr/>
      <dgm:t>
        <a:bodyPr/>
        <a:lstStyle/>
        <a:p>
          <a:endParaRPr lang="en-US"/>
        </a:p>
      </dgm:t>
    </dgm:pt>
    <dgm:pt modelId="{B98FE581-DAC9-4F7C-83CF-0947A9ED1DC6}">
      <dgm:prSet custT="1"/>
      <dgm:spPr/>
      <dgm:t>
        <a:bodyPr/>
        <a:lstStyle/>
        <a:p>
          <a:pPr rtl="0"/>
          <a:r>
            <a:rPr lang="en-US" sz="2000" dirty="0" smtClean="0">
              <a:latin typeface="Book Antiqua" pitchFamily="18" charset="0"/>
            </a:rPr>
            <a:t>decide how many direct and indirect questions, and how long each section take</a:t>
          </a:r>
          <a:endParaRPr lang="tr-TR" sz="2000" dirty="0">
            <a:latin typeface="Book Antiqua" pitchFamily="18" charset="0"/>
          </a:endParaRPr>
        </a:p>
      </dgm:t>
    </dgm:pt>
    <dgm:pt modelId="{BE85F3A4-A239-4605-BEE0-02B89AF65EE1}" type="parTrans" cxnId="{8ED34310-0E84-4CCE-AFC1-34292C3D6EEF}">
      <dgm:prSet/>
      <dgm:spPr/>
      <dgm:t>
        <a:bodyPr/>
        <a:lstStyle/>
        <a:p>
          <a:endParaRPr lang="en-US"/>
        </a:p>
      </dgm:t>
    </dgm:pt>
    <dgm:pt modelId="{8B8562BE-62DA-46D4-BF98-BCB7C66378E0}" type="sibTrans" cxnId="{8ED34310-0E84-4CCE-AFC1-34292C3D6EEF}">
      <dgm:prSet/>
      <dgm:spPr/>
      <dgm:t>
        <a:bodyPr/>
        <a:lstStyle/>
        <a:p>
          <a:endParaRPr lang="en-US"/>
        </a:p>
      </dgm:t>
    </dgm:pt>
    <dgm:pt modelId="{E085237D-0C25-4F67-B61A-D92DD25EB016}">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Weight the score</a:t>
          </a:r>
          <a:endParaRPr lang="tr-TR" sz="2000" dirty="0">
            <a:latin typeface="Book Antiqua" pitchFamily="18" charset="0"/>
          </a:endParaRPr>
        </a:p>
      </dgm:t>
    </dgm:pt>
    <dgm:pt modelId="{8996B182-D9D6-4A1D-B076-3DCC46E0EF73}" type="parTrans" cxnId="{E5E7C60F-614C-4A0E-BAA3-55CC1E1517EB}">
      <dgm:prSet/>
      <dgm:spPr/>
      <dgm:t>
        <a:bodyPr/>
        <a:lstStyle/>
        <a:p>
          <a:endParaRPr lang="en-US"/>
        </a:p>
      </dgm:t>
    </dgm:pt>
    <dgm:pt modelId="{5DA89794-6911-4B39-BDB6-C1B496593E00}" type="sibTrans" cxnId="{E5E7C60F-614C-4A0E-BAA3-55CC1E1517EB}">
      <dgm:prSet/>
      <dgm:spPr/>
      <dgm:t>
        <a:bodyPr/>
        <a:lstStyle/>
        <a:p>
          <a:endParaRPr lang="en-US"/>
        </a:p>
      </dgm:t>
    </dgm:pt>
    <dgm:pt modelId="{96DA8A70-C186-469F-B56B-F91A68E637E0}">
      <dgm:prSet custT="1"/>
      <dgm:spPr/>
      <dgm:t>
        <a:bodyPr/>
        <a:lstStyle/>
        <a:p>
          <a:pPr rtl="0"/>
          <a:r>
            <a:rPr lang="en-US" sz="2000" dirty="0" smtClean="0">
              <a:latin typeface="Book Antiqua" pitchFamily="18" charset="0"/>
            </a:rPr>
            <a:t>Ss success depend on how many Marks are given to each section</a:t>
          </a:r>
          <a:endParaRPr lang="tr-TR" sz="2000" dirty="0">
            <a:latin typeface="Book Antiqua" pitchFamily="18" charset="0"/>
          </a:endParaRPr>
        </a:p>
      </dgm:t>
    </dgm:pt>
    <dgm:pt modelId="{AD48E258-15B1-4268-B964-E04874F07842}" type="parTrans" cxnId="{89367FA1-A80B-42E3-9CD1-A0C2FD305815}">
      <dgm:prSet/>
      <dgm:spPr/>
      <dgm:t>
        <a:bodyPr/>
        <a:lstStyle/>
        <a:p>
          <a:endParaRPr lang="en-US"/>
        </a:p>
      </dgm:t>
    </dgm:pt>
    <dgm:pt modelId="{2365910F-3E60-4BB2-ADB7-C4E765F7280C}" type="sibTrans" cxnId="{89367FA1-A80B-42E3-9CD1-A0C2FD305815}">
      <dgm:prSet/>
      <dgm:spPr/>
      <dgm:t>
        <a:bodyPr/>
        <a:lstStyle/>
        <a:p>
          <a:endParaRPr lang="en-US"/>
        </a:p>
      </dgm:t>
    </dgm:pt>
    <dgm:pt modelId="{D0983BA2-A8F9-4826-8DB1-58AAEC3AAFE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Make the test work</a:t>
          </a:r>
          <a:endParaRPr lang="tr-TR" sz="2000" dirty="0">
            <a:latin typeface="Book Antiqua" pitchFamily="18" charset="0"/>
          </a:endParaRPr>
        </a:p>
      </dgm:t>
    </dgm:pt>
    <dgm:pt modelId="{F309AC21-6409-4670-B411-A3078111A101}" type="parTrans" cxnId="{1857CE36-F0C0-4006-9EF1-A0AD36EEB378}">
      <dgm:prSet/>
      <dgm:spPr/>
      <dgm:t>
        <a:bodyPr/>
        <a:lstStyle/>
        <a:p>
          <a:endParaRPr lang="en-US"/>
        </a:p>
      </dgm:t>
    </dgm:pt>
    <dgm:pt modelId="{9204E5CA-1CBE-4101-AF53-1D5D90FB5667}" type="sibTrans" cxnId="{1857CE36-F0C0-4006-9EF1-A0AD36EEB378}">
      <dgm:prSet/>
      <dgm:spPr/>
      <dgm:t>
        <a:bodyPr/>
        <a:lstStyle/>
        <a:p>
          <a:endParaRPr lang="en-US"/>
        </a:p>
      </dgm:t>
    </dgm:pt>
    <dgm:pt modelId="{6639A96F-6851-40BE-BA4A-D2F74461C0E7}">
      <dgm:prSet custT="1"/>
      <dgm:spPr/>
      <dgm:t>
        <a:bodyPr/>
        <a:lstStyle/>
        <a:p>
          <a:pPr rtl="0"/>
          <a:r>
            <a:rPr lang="en-US" sz="2000" dirty="0" smtClean="0">
              <a:latin typeface="Book Antiqua" pitchFamily="18" charset="0"/>
            </a:rPr>
            <a:t>try out test on colleagues and other </a:t>
          </a:r>
          <a:r>
            <a:rPr lang="en-US" sz="2000" dirty="0" err="1" smtClean="0">
              <a:latin typeface="Book Antiqua" pitchFamily="18" charset="0"/>
            </a:rPr>
            <a:t>ss</a:t>
          </a:r>
          <a:r>
            <a:rPr lang="en-US" sz="2000" dirty="0" smtClean="0">
              <a:latin typeface="Book Antiqua" pitchFamily="18" charset="0"/>
            </a:rPr>
            <a:t> before</a:t>
          </a:r>
          <a:endParaRPr lang="tr-TR" sz="2000" dirty="0">
            <a:latin typeface="Book Antiqua" pitchFamily="18" charset="0"/>
          </a:endParaRPr>
        </a:p>
      </dgm:t>
    </dgm:pt>
    <dgm:pt modelId="{E2CA98D0-B546-40BC-A18D-C42C48E54EB6}" type="parTrans" cxnId="{8E511097-FFC8-46F0-8A9E-A6531AD6E659}">
      <dgm:prSet/>
      <dgm:spPr/>
      <dgm:t>
        <a:bodyPr/>
        <a:lstStyle/>
        <a:p>
          <a:endParaRPr lang="en-US"/>
        </a:p>
      </dgm:t>
    </dgm:pt>
    <dgm:pt modelId="{8A8D54F9-A0DF-42BE-AD61-8E543BA48A2D}" type="sibTrans" cxnId="{8E511097-FFC8-46F0-8A9E-A6531AD6E659}">
      <dgm:prSet/>
      <dgm:spPr/>
      <dgm:t>
        <a:bodyPr/>
        <a:lstStyle/>
        <a:p>
          <a:endParaRPr lang="en-US"/>
        </a:p>
      </dgm:t>
    </dgm:pt>
    <dgm:pt modelId="{4B2C50AB-8D8D-4664-B77B-857F5717CE4E}" type="pres">
      <dgm:prSet presAssocID="{675EF989-1112-4C5B-AA4D-F18030211F0A}" presName="linear" presStyleCnt="0">
        <dgm:presLayoutVars>
          <dgm:animLvl val="lvl"/>
          <dgm:resizeHandles val="exact"/>
        </dgm:presLayoutVars>
      </dgm:prSet>
      <dgm:spPr/>
      <dgm:t>
        <a:bodyPr/>
        <a:lstStyle/>
        <a:p>
          <a:endParaRPr lang="en-US"/>
        </a:p>
      </dgm:t>
    </dgm:pt>
    <dgm:pt modelId="{2A0C304E-3FD9-4877-936A-F9F714F11299}" type="pres">
      <dgm:prSet presAssocID="{DC747876-379C-49D7-9520-C75D99D8F1EA}" presName="parentText" presStyleLbl="node1" presStyleIdx="0" presStyleCnt="14">
        <dgm:presLayoutVars>
          <dgm:chMax val="0"/>
          <dgm:bulletEnabled val="1"/>
        </dgm:presLayoutVars>
      </dgm:prSet>
      <dgm:spPr/>
      <dgm:t>
        <a:bodyPr/>
        <a:lstStyle/>
        <a:p>
          <a:endParaRPr lang="en-US"/>
        </a:p>
      </dgm:t>
    </dgm:pt>
    <dgm:pt modelId="{2661597A-A8DD-47E3-9A75-DCB3BA2C6D6B}" type="pres">
      <dgm:prSet presAssocID="{2F9803BE-7609-4F6C-9ACB-196CF62B3AA4}" presName="spacer" presStyleCnt="0"/>
      <dgm:spPr/>
    </dgm:pt>
    <dgm:pt modelId="{F5FBC0B7-91B0-47D0-8F5F-F45EA6CC32E6}" type="pres">
      <dgm:prSet presAssocID="{BE792E0C-380C-4218-A2DA-ACEDB738E743}" presName="parentText" presStyleLbl="node1" presStyleIdx="1" presStyleCnt="14">
        <dgm:presLayoutVars>
          <dgm:chMax val="0"/>
          <dgm:bulletEnabled val="1"/>
        </dgm:presLayoutVars>
      </dgm:prSet>
      <dgm:spPr/>
      <dgm:t>
        <a:bodyPr/>
        <a:lstStyle/>
        <a:p>
          <a:endParaRPr lang="en-US"/>
        </a:p>
      </dgm:t>
    </dgm:pt>
    <dgm:pt modelId="{AAE04343-4162-424F-99D0-F4459748AD47}" type="pres">
      <dgm:prSet presAssocID="{66E6D6C3-17E8-4704-9B63-CCC91438C294}" presName="spacer" presStyleCnt="0"/>
      <dgm:spPr/>
    </dgm:pt>
    <dgm:pt modelId="{B33551C1-5422-477C-9A21-26DB64EE023B}" type="pres">
      <dgm:prSet presAssocID="{C88F06F5-428D-4DC3-8A0A-8886648C5277}" presName="parentText" presStyleLbl="node1" presStyleIdx="2" presStyleCnt="14">
        <dgm:presLayoutVars>
          <dgm:chMax val="0"/>
          <dgm:bulletEnabled val="1"/>
        </dgm:presLayoutVars>
      </dgm:prSet>
      <dgm:spPr/>
      <dgm:t>
        <a:bodyPr/>
        <a:lstStyle/>
        <a:p>
          <a:endParaRPr lang="en-US"/>
        </a:p>
      </dgm:t>
    </dgm:pt>
    <dgm:pt modelId="{7268DA35-959F-48B7-BF77-B1B2F5EFB300}" type="pres">
      <dgm:prSet presAssocID="{9D5BE733-DB68-4B81-A62B-2C41193C4642}" presName="spacer" presStyleCnt="0"/>
      <dgm:spPr/>
    </dgm:pt>
    <dgm:pt modelId="{B87B17AC-B9BE-449B-A54D-2F6C4B80B228}" type="pres">
      <dgm:prSet presAssocID="{5CFAE1B1-1110-47C3-8CCA-8A98C2D14673}" presName="parentText" presStyleLbl="node1" presStyleIdx="3" presStyleCnt="14">
        <dgm:presLayoutVars>
          <dgm:chMax val="0"/>
          <dgm:bulletEnabled val="1"/>
        </dgm:presLayoutVars>
      </dgm:prSet>
      <dgm:spPr/>
      <dgm:t>
        <a:bodyPr/>
        <a:lstStyle/>
        <a:p>
          <a:endParaRPr lang="en-US"/>
        </a:p>
      </dgm:t>
    </dgm:pt>
    <dgm:pt modelId="{E56F2B6C-12D9-44E6-8589-46B348F10A39}" type="pres">
      <dgm:prSet presAssocID="{525496A6-CC21-4543-8ABF-40DCF0402A50}" presName="spacer" presStyleCnt="0"/>
      <dgm:spPr/>
    </dgm:pt>
    <dgm:pt modelId="{6ED09271-2C9D-4879-BE7D-9F1E3D7EAFC5}" type="pres">
      <dgm:prSet presAssocID="{DF042541-F069-47C4-AAF1-8EB1DDF09CC5}" presName="parentText" presStyleLbl="node1" presStyleIdx="4" presStyleCnt="14">
        <dgm:presLayoutVars>
          <dgm:chMax val="0"/>
          <dgm:bulletEnabled val="1"/>
        </dgm:presLayoutVars>
      </dgm:prSet>
      <dgm:spPr/>
      <dgm:t>
        <a:bodyPr/>
        <a:lstStyle/>
        <a:p>
          <a:endParaRPr lang="en-US"/>
        </a:p>
      </dgm:t>
    </dgm:pt>
    <dgm:pt modelId="{816D5DF0-FE0A-40B7-89DF-7DE165E4A4C8}" type="pres">
      <dgm:prSet presAssocID="{EB11AEDB-A537-4F62-82F3-15CCC40DC513}" presName="spacer" presStyleCnt="0"/>
      <dgm:spPr/>
    </dgm:pt>
    <dgm:pt modelId="{F3682B25-4BAB-4EB9-87FC-2B55B904AD9C}" type="pres">
      <dgm:prSet presAssocID="{58188DBE-22A2-40BB-8D0C-6F77D6A6819B}" presName="parentText" presStyleLbl="node1" presStyleIdx="5" presStyleCnt="14">
        <dgm:presLayoutVars>
          <dgm:chMax val="0"/>
          <dgm:bulletEnabled val="1"/>
        </dgm:presLayoutVars>
      </dgm:prSet>
      <dgm:spPr/>
      <dgm:t>
        <a:bodyPr/>
        <a:lstStyle/>
        <a:p>
          <a:endParaRPr lang="en-US"/>
        </a:p>
      </dgm:t>
    </dgm:pt>
    <dgm:pt modelId="{3EC156B1-11E4-4373-9AC3-C48B789F5018}" type="pres">
      <dgm:prSet presAssocID="{36ECBF5C-5621-48E4-AE10-3123F99AE63B}" presName="spacer" presStyleCnt="0"/>
      <dgm:spPr/>
    </dgm:pt>
    <dgm:pt modelId="{C4496F35-4A34-4D6B-9921-8AF2C5CBC514}" type="pres">
      <dgm:prSet presAssocID="{A20D6BD1-A8F5-4149-B554-6B957A9C10BD}" presName="parentText" presStyleLbl="node1" presStyleIdx="6" presStyleCnt="14">
        <dgm:presLayoutVars>
          <dgm:chMax val="0"/>
          <dgm:bulletEnabled val="1"/>
        </dgm:presLayoutVars>
      </dgm:prSet>
      <dgm:spPr/>
      <dgm:t>
        <a:bodyPr/>
        <a:lstStyle/>
        <a:p>
          <a:endParaRPr lang="en-US"/>
        </a:p>
      </dgm:t>
    </dgm:pt>
    <dgm:pt modelId="{2379DEB0-52C2-43C5-AAC6-0965B626C0F5}" type="pres">
      <dgm:prSet presAssocID="{5CB572D5-9235-4587-B6B1-2D9A85AEAF53}" presName="spacer" presStyleCnt="0"/>
      <dgm:spPr/>
    </dgm:pt>
    <dgm:pt modelId="{C1787256-7EC0-4528-A531-414D91A8E22D}" type="pres">
      <dgm:prSet presAssocID="{4E814E0F-0CCF-4AE2-89C4-5276F81C48B5}" presName="parentText" presStyleLbl="node1" presStyleIdx="7" presStyleCnt="14">
        <dgm:presLayoutVars>
          <dgm:chMax val="0"/>
          <dgm:bulletEnabled val="1"/>
        </dgm:presLayoutVars>
      </dgm:prSet>
      <dgm:spPr/>
      <dgm:t>
        <a:bodyPr/>
        <a:lstStyle/>
        <a:p>
          <a:endParaRPr lang="en-US"/>
        </a:p>
      </dgm:t>
    </dgm:pt>
    <dgm:pt modelId="{0F0A1314-9701-4D23-AF2B-24C365163878}" type="pres">
      <dgm:prSet presAssocID="{741ED975-E757-4636-9924-8737F08C38DA}" presName="spacer" presStyleCnt="0"/>
      <dgm:spPr/>
    </dgm:pt>
    <dgm:pt modelId="{E7744B2F-FDD1-40A2-B432-17430A0FA260}" type="pres">
      <dgm:prSet presAssocID="{45621DC3-8625-47C2-96FF-A8AB18E09C61}" presName="parentText" presStyleLbl="node1" presStyleIdx="8" presStyleCnt="14">
        <dgm:presLayoutVars>
          <dgm:chMax val="0"/>
          <dgm:bulletEnabled val="1"/>
        </dgm:presLayoutVars>
      </dgm:prSet>
      <dgm:spPr/>
      <dgm:t>
        <a:bodyPr/>
        <a:lstStyle/>
        <a:p>
          <a:endParaRPr lang="en-US"/>
        </a:p>
      </dgm:t>
    </dgm:pt>
    <dgm:pt modelId="{BD1392AE-4DA0-4316-90F0-CFD9B78FA77C}" type="pres">
      <dgm:prSet presAssocID="{80666ED6-9B6E-4A04-9CA1-F8A9D3F59E90}" presName="spacer" presStyleCnt="0"/>
      <dgm:spPr/>
    </dgm:pt>
    <dgm:pt modelId="{051EFDBF-FE50-478F-9B71-530D940EB100}" type="pres">
      <dgm:prSet presAssocID="{B98FE581-DAC9-4F7C-83CF-0947A9ED1DC6}" presName="parentText" presStyleLbl="node1" presStyleIdx="9" presStyleCnt="14">
        <dgm:presLayoutVars>
          <dgm:chMax val="0"/>
          <dgm:bulletEnabled val="1"/>
        </dgm:presLayoutVars>
      </dgm:prSet>
      <dgm:spPr/>
      <dgm:t>
        <a:bodyPr/>
        <a:lstStyle/>
        <a:p>
          <a:endParaRPr lang="en-US"/>
        </a:p>
      </dgm:t>
    </dgm:pt>
    <dgm:pt modelId="{CCAD2BB2-64C0-470E-B61C-32FA24A56158}" type="pres">
      <dgm:prSet presAssocID="{8B8562BE-62DA-46D4-BF98-BCB7C66378E0}" presName="spacer" presStyleCnt="0"/>
      <dgm:spPr/>
    </dgm:pt>
    <dgm:pt modelId="{66B65C43-D577-444C-A70F-69F4CC0B0459}" type="pres">
      <dgm:prSet presAssocID="{E085237D-0C25-4F67-B61A-D92DD25EB016}" presName="parentText" presStyleLbl="node1" presStyleIdx="10" presStyleCnt="14">
        <dgm:presLayoutVars>
          <dgm:chMax val="0"/>
          <dgm:bulletEnabled val="1"/>
        </dgm:presLayoutVars>
      </dgm:prSet>
      <dgm:spPr/>
      <dgm:t>
        <a:bodyPr/>
        <a:lstStyle/>
        <a:p>
          <a:endParaRPr lang="en-US"/>
        </a:p>
      </dgm:t>
    </dgm:pt>
    <dgm:pt modelId="{EA8ED779-39F4-4F6A-BAC5-43439CB3AD0E}" type="pres">
      <dgm:prSet presAssocID="{5DA89794-6911-4B39-BDB6-C1B496593E00}" presName="spacer" presStyleCnt="0"/>
      <dgm:spPr/>
    </dgm:pt>
    <dgm:pt modelId="{1B1B01F4-21EB-4B4E-A7FB-AB70D89D3E14}" type="pres">
      <dgm:prSet presAssocID="{96DA8A70-C186-469F-B56B-F91A68E637E0}" presName="parentText" presStyleLbl="node1" presStyleIdx="11" presStyleCnt="14">
        <dgm:presLayoutVars>
          <dgm:chMax val="0"/>
          <dgm:bulletEnabled val="1"/>
        </dgm:presLayoutVars>
      </dgm:prSet>
      <dgm:spPr/>
      <dgm:t>
        <a:bodyPr/>
        <a:lstStyle/>
        <a:p>
          <a:endParaRPr lang="en-US"/>
        </a:p>
      </dgm:t>
    </dgm:pt>
    <dgm:pt modelId="{A72337DD-5E23-4245-AD8D-D50C3353EC29}" type="pres">
      <dgm:prSet presAssocID="{2365910F-3E60-4BB2-ADB7-C4E765F7280C}" presName="spacer" presStyleCnt="0"/>
      <dgm:spPr/>
    </dgm:pt>
    <dgm:pt modelId="{6F7FD929-BCBC-4126-BB16-789C7E711178}" type="pres">
      <dgm:prSet presAssocID="{D0983BA2-A8F9-4826-8DB1-58AAEC3AAFE9}" presName="parentText" presStyleLbl="node1" presStyleIdx="12" presStyleCnt="14">
        <dgm:presLayoutVars>
          <dgm:chMax val="0"/>
          <dgm:bulletEnabled val="1"/>
        </dgm:presLayoutVars>
      </dgm:prSet>
      <dgm:spPr/>
      <dgm:t>
        <a:bodyPr/>
        <a:lstStyle/>
        <a:p>
          <a:endParaRPr lang="en-US"/>
        </a:p>
      </dgm:t>
    </dgm:pt>
    <dgm:pt modelId="{DC89EA0F-4E96-4AE8-BAD2-35633B9959E0}" type="pres">
      <dgm:prSet presAssocID="{9204E5CA-1CBE-4101-AF53-1D5D90FB5667}" presName="spacer" presStyleCnt="0"/>
      <dgm:spPr/>
    </dgm:pt>
    <dgm:pt modelId="{8C3D1241-0196-451E-91C4-DE7628A7C14D}" type="pres">
      <dgm:prSet presAssocID="{6639A96F-6851-40BE-BA4A-D2F74461C0E7}" presName="parentText" presStyleLbl="node1" presStyleIdx="13" presStyleCnt="14">
        <dgm:presLayoutVars>
          <dgm:chMax val="0"/>
          <dgm:bulletEnabled val="1"/>
        </dgm:presLayoutVars>
      </dgm:prSet>
      <dgm:spPr/>
      <dgm:t>
        <a:bodyPr/>
        <a:lstStyle/>
        <a:p>
          <a:endParaRPr lang="en-US"/>
        </a:p>
      </dgm:t>
    </dgm:pt>
  </dgm:ptLst>
  <dgm:cxnLst>
    <dgm:cxn modelId="{E840B92E-D11B-4810-89E1-CE2C705D027B}" srcId="{675EF989-1112-4C5B-AA4D-F18030211F0A}" destId="{C88F06F5-428D-4DC3-8A0A-8886648C5277}" srcOrd="2" destOrd="0" parTransId="{B570B9EA-C559-4593-8212-B5769029553B}" sibTransId="{9D5BE733-DB68-4B81-A62B-2C41193C4642}"/>
    <dgm:cxn modelId="{36DD4FAF-04D2-4BEB-BD2D-93F5EDC4E764}" type="presOf" srcId="{BE792E0C-380C-4218-A2DA-ACEDB738E743}" destId="{F5FBC0B7-91B0-47D0-8F5F-F45EA6CC32E6}" srcOrd="0" destOrd="0" presId="urn:microsoft.com/office/officeart/2005/8/layout/vList2"/>
    <dgm:cxn modelId="{89367FA1-A80B-42E3-9CD1-A0C2FD305815}" srcId="{675EF989-1112-4C5B-AA4D-F18030211F0A}" destId="{96DA8A70-C186-469F-B56B-F91A68E637E0}" srcOrd="11" destOrd="0" parTransId="{AD48E258-15B1-4268-B964-E04874F07842}" sibTransId="{2365910F-3E60-4BB2-ADB7-C4E765F7280C}"/>
    <dgm:cxn modelId="{88F23AFC-29C9-4E90-883D-25D231DEC118}" srcId="{675EF989-1112-4C5B-AA4D-F18030211F0A}" destId="{DC747876-379C-49D7-9520-C75D99D8F1EA}" srcOrd="0" destOrd="0" parTransId="{DC550F3C-7E35-4315-9146-55AD6EA2C779}" sibTransId="{2F9803BE-7609-4F6C-9ACB-196CF62B3AA4}"/>
    <dgm:cxn modelId="{09DBAB0F-A17B-46BE-9B47-6291D5C76035}" srcId="{675EF989-1112-4C5B-AA4D-F18030211F0A}" destId="{DF042541-F069-47C4-AAF1-8EB1DDF09CC5}" srcOrd="4" destOrd="0" parTransId="{7F854782-85DF-4CD6-AF00-2CCF0AAD1E84}" sibTransId="{EB11AEDB-A537-4F62-82F3-15CCC40DC513}"/>
    <dgm:cxn modelId="{E5E7C60F-614C-4A0E-BAA3-55CC1E1517EB}" srcId="{675EF989-1112-4C5B-AA4D-F18030211F0A}" destId="{E085237D-0C25-4F67-B61A-D92DD25EB016}" srcOrd="10" destOrd="0" parTransId="{8996B182-D9D6-4A1D-B076-3DCC46E0EF73}" sibTransId="{5DA89794-6911-4B39-BDB6-C1B496593E00}"/>
    <dgm:cxn modelId="{B9CB3E4F-245C-451C-A873-751BAAB8131E}" type="presOf" srcId="{DF042541-F069-47C4-AAF1-8EB1DDF09CC5}" destId="{6ED09271-2C9D-4879-BE7D-9F1E3D7EAFC5}" srcOrd="0" destOrd="0" presId="urn:microsoft.com/office/officeart/2005/8/layout/vList2"/>
    <dgm:cxn modelId="{8E511097-FFC8-46F0-8A9E-A6531AD6E659}" srcId="{675EF989-1112-4C5B-AA4D-F18030211F0A}" destId="{6639A96F-6851-40BE-BA4A-D2F74461C0E7}" srcOrd="13" destOrd="0" parTransId="{E2CA98D0-B546-40BC-A18D-C42C48E54EB6}" sibTransId="{8A8D54F9-A0DF-42BE-AD61-8E543BA48A2D}"/>
    <dgm:cxn modelId="{9CCC1863-E9DE-40E5-A3C6-E2730D759D4B}" type="presOf" srcId="{96DA8A70-C186-469F-B56B-F91A68E637E0}" destId="{1B1B01F4-21EB-4B4E-A7FB-AB70D89D3E14}" srcOrd="0" destOrd="0" presId="urn:microsoft.com/office/officeart/2005/8/layout/vList2"/>
    <dgm:cxn modelId="{AD8C4586-87F8-4B15-A703-205EDD2A40A3}" type="presOf" srcId="{4E814E0F-0CCF-4AE2-89C4-5276F81C48B5}" destId="{C1787256-7EC0-4528-A531-414D91A8E22D}" srcOrd="0" destOrd="0" presId="urn:microsoft.com/office/officeart/2005/8/layout/vList2"/>
    <dgm:cxn modelId="{F6F577BC-C5CC-4231-BB7F-CC8595B16A32}" type="presOf" srcId="{58188DBE-22A2-40BB-8D0C-6F77D6A6819B}" destId="{F3682B25-4BAB-4EB9-87FC-2B55B904AD9C}" srcOrd="0" destOrd="0" presId="urn:microsoft.com/office/officeart/2005/8/layout/vList2"/>
    <dgm:cxn modelId="{FAF9357B-900D-4978-9DF5-492B88B20A7E}" srcId="{675EF989-1112-4C5B-AA4D-F18030211F0A}" destId="{58188DBE-22A2-40BB-8D0C-6F77D6A6819B}" srcOrd="5" destOrd="0" parTransId="{49AD5ABF-ECC5-4FC3-BB26-10A72BAF90DC}" sibTransId="{36ECBF5C-5621-48E4-AE10-3123F99AE63B}"/>
    <dgm:cxn modelId="{4067D3DB-8CA5-42E6-8DF5-24973A84D03B}" type="presOf" srcId="{D0983BA2-A8F9-4826-8DB1-58AAEC3AAFE9}" destId="{6F7FD929-BCBC-4126-BB16-789C7E711178}" srcOrd="0" destOrd="0" presId="urn:microsoft.com/office/officeart/2005/8/layout/vList2"/>
    <dgm:cxn modelId="{ABAA79D2-4647-44D2-8DB2-9AF59D9E976D}" srcId="{675EF989-1112-4C5B-AA4D-F18030211F0A}" destId="{5CFAE1B1-1110-47C3-8CCA-8A98C2D14673}" srcOrd="3" destOrd="0" parTransId="{7392DA91-FD83-4E01-B66F-AA2D0504369E}" sibTransId="{525496A6-CC21-4543-8ABF-40DCF0402A50}"/>
    <dgm:cxn modelId="{08A04264-B8BD-43C3-81B1-959B2239B030}" type="presOf" srcId="{B98FE581-DAC9-4F7C-83CF-0947A9ED1DC6}" destId="{051EFDBF-FE50-478F-9B71-530D940EB100}" srcOrd="0" destOrd="0" presId="urn:microsoft.com/office/officeart/2005/8/layout/vList2"/>
    <dgm:cxn modelId="{1F43B472-3390-4992-AAD7-B36D525BA10E}" type="presOf" srcId="{5CFAE1B1-1110-47C3-8CCA-8A98C2D14673}" destId="{B87B17AC-B9BE-449B-A54D-2F6C4B80B228}" srcOrd="0" destOrd="0" presId="urn:microsoft.com/office/officeart/2005/8/layout/vList2"/>
    <dgm:cxn modelId="{5CE7C841-56FD-48FB-9652-B27D70EB84A9}" type="presOf" srcId="{DC747876-379C-49D7-9520-C75D99D8F1EA}" destId="{2A0C304E-3FD9-4877-936A-F9F714F11299}" srcOrd="0" destOrd="0" presId="urn:microsoft.com/office/officeart/2005/8/layout/vList2"/>
    <dgm:cxn modelId="{0C4894F5-9C05-45ED-93AF-51F7C5CCF5D7}" type="presOf" srcId="{C88F06F5-428D-4DC3-8A0A-8886648C5277}" destId="{B33551C1-5422-477C-9A21-26DB64EE023B}" srcOrd="0" destOrd="0" presId="urn:microsoft.com/office/officeart/2005/8/layout/vList2"/>
    <dgm:cxn modelId="{F7717162-E341-4917-8C12-9B3998EFDD34}" type="presOf" srcId="{A20D6BD1-A8F5-4149-B554-6B957A9C10BD}" destId="{C4496F35-4A34-4D6B-9921-8AF2C5CBC514}" srcOrd="0" destOrd="0" presId="urn:microsoft.com/office/officeart/2005/8/layout/vList2"/>
    <dgm:cxn modelId="{0C00F856-27DD-442B-BC94-A2F0AFC36076}" type="presOf" srcId="{45621DC3-8625-47C2-96FF-A8AB18E09C61}" destId="{E7744B2F-FDD1-40A2-B432-17430A0FA260}" srcOrd="0" destOrd="0" presId="urn:microsoft.com/office/officeart/2005/8/layout/vList2"/>
    <dgm:cxn modelId="{B929CD57-4AD9-422A-8B39-A0BFDB7BC99D}" type="presOf" srcId="{E085237D-0C25-4F67-B61A-D92DD25EB016}" destId="{66B65C43-D577-444C-A70F-69F4CC0B0459}" srcOrd="0" destOrd="0" presId="urn:microsoft.com/office/officeart/2005/8/layout/vList2"/>
    <dgm:cxn modelId="{A1920F4B-0D80-41F3-9758-F7792E849201}" srcId="{675EF989-1112-4C5B-AA4D-F18030211F0A}" destId="{BE792E0C-380C-4218-A2DA-ACEDB738E743}" srcOrd="1" destOrd="0" parTransId="{8666E6D2-6E69-48DD-A338-F6110F51B6A9}" sibTransId="{66E6D6C3-17E8-4704-9B63-CCC91438C294}"/>
    <dgm:cxn modelId="{8ED34310-0E84-4CCE-AFC1-34292C3D6EEF}" srcId="{675EF989-1112-4C5B-AA4D-F18030211F0A}" destId="{B98FE581-DAC9-4F7C-83CF-0947A9ED1DC6}" srcOrd="9" destOrd="0" parTransId="{BE85F3A4-A239-4605-BEE0-02B89AF65EE1}" sibTransId="{8B8562BE-62DA-46D4-BF98-BCB7C66378E0}"/>
    <dgm:cxn modelId="{AC04B66F-3153-4ACC-9048-05446C4AB446}" srcId="{675EF989-1112-4C5B-AA4D-F18030211F0A}" destId="{4E814E0F-0CCF-4AE2-89C4-5276F81C48B5}" srcOrd="7" destOrd="0" parTransId="{E84C12EC-705C-406D-A76A-FDC588EE7EF3}" sibTransId="{741ED975-E757-4636-9924-8737F08C38DA}"/>
    <dgm:cxn modelId="{828EFBE3-5EC6-4D45-AF6A-5B12EB1B1B29}" srcId="{675EF989-1112-4C5B-AA4D-F18030211F0A}" destId="{45621DC3-8625-47C2-96FF-A8AB18E09C61}" srcOrd="8" destOrd="0" parTransId="{0D9C2768-0465-422E-A8A4-17BFEAA4EC6C}" sibTransId="{80666ED6-9B6E-4A04-9CA1-F8A9D3F59E90}"/>
    <dgm:cxn modelId="{1857CE36-F0C0-4006-9EF1-A0AD36EEB378}" srcId="{675EF989-1112-4C5B-AA4D-F18030211F0A}" destId="{D0983BA2-A8F9-4826-8DB1-58AAEC3AAFE9}" srcOrd="12" destOrd="0" parTransId="{F309AC21-6409-4670-B411-A3078111A101}" sibTransId="{9204E5CA-1CBE-4101-AF53-1D5D90FB5667}"/>
    <dgm:cxn modelId="{212091F5-2524-4DC0-A075-20BDABB576D6}" type="presOf" srcId="{6639A96F-6851-40BE-BA4A-D2F74461C0E7}" destId="{8C3D1241-0196-451E-91C4-DE7628A7C14D}" srcOrd="0" destOrd="0" presId="urn:microsoft.com/office/officeart/2005/8/layout/vList2"/>
    <dgm:cxn modelId="{2819373A-4C34-4B58-91D8-6473BBEC6C4A}" srcId="{675EF989-1112-4C5B-AA4D-F18030211F0A}" destId="{A20D6BD1-A8F5-4149-B554-6B957A9C10BD}" srcOrd="6" destOrd="0" parTransId="{3E5C067C-6376-4375-8384-8542955E0D80}" sibTransId="{5CB572D5-9235-4587-B6B1-2D9A85AEAF53}"/>
    <dgm:cxn modelId="{45D2F9E5-5F60-42B6-BCE3-6AFC60B6C023}" type="presOf" srcId="{675EF989-1112-4C5B-AA4D-F18030211F0A}" destId="{4B2C50AB-8D8D-4664-B77B-857F5717CE4E}" srcOrd="0" destOrd="0" presId="urn:microsoft.com/office/officeart/2005/8/layout/vList2"/>
    <dgm:cxn modelId="{5EC069F1-7377-4FBB-9D73-568C384AA846}" type="presParOf" srcId="{4B2C50AB-8D8D-4664-B77B-857F5717CE4E}" destId="{2A0C304E-3FD9-4877-936A-F9F714F11299}" srcOrd="0" destOrd="0" presId="urn:microsoft.com/office/officeart/2005/8/layout/vList2"/>
    <dgm:cxn modelId="{B6F072F3-36D7-4BF7-B3C1-1CF2390E2890}" type="presParOf" srcId="{4B2C50AB-8D8D-4664-B77B-857F5717CE4E}" destId="{2661597A-A8DD-47E3-9A75-DCB3BA2C6D6B}" srcOrd="1" destOrd="0" presId="urn:microsoft.com/office/officeart/2005/8/layout/vList2"/>
    <dgm:cxn modelId="{75BB6A60-454E-4829-9B6E-E30B07A39865}" type="presParOf" srcId="{4B2C50AB-8D8D-4664-B77B-857F5717CE4E}" destId="{F5FBC0B7-91B0-47D0-8F5F-F45EA6CC32E6}" srcOrd="2" destOrd="0" presId="urn:microsoft.com/office/officeart/2005/8/layout/vList2"/>
    <dgm:cxn modelId="{29E74857-4099-43C2-B391-AC650F9E935E}" type="presParOf" srcId="{4B2C50AB-8D8D-4664-B77B-857F5717CE4E}" destId="{AAE04343-4162-424F-99D0-F4459748AD47}" srcOrd="3" destOrd="0" presId="urn:microsoft.com/office/officeart/2005/8/layout/vList2"/>
    <dgm:cxn modelId="{50059256-2CC3-4FAF-A0FC-2730F8E6AA41}" type="presParOf" srcId="{4B2C50AB-8D8D-4664-B77B-857F5717CE4E}" destId="{B33551C1-5422-477C-9A21-26DB64EE023B}" srcOrd="4" destOrd="0" presId="urn:microsoft.com/office/officeart/2005/8/layout/vList2"/>
    <dgm:cxn modelId="{0C1D232B-8DF2-4AE9-8BEE-01D074CC5431}" type="presParOf" srcId="{4B2C50AB-8D8D-4664-B77B-857F5717CE4E}" destId="{7268DA35-959F-48B7-BF77-B1B2F5EFB300}" srcOrd="5" destOrd="0" presId="urn:microsoft.com/office/officeart/2005/8/layout/vList2"/>
    <dgm:cxn modelId="{31485BD1-5CAF-45C0-B8B3-9ADF3E72835B}" type="presParOf" srcId="{4B2C50AB-8D8D-4664-B77B-857F5717CE4E}" destId="{B87B17AC-B9BE-449B-A54D-2F6C4B80B228}" srcOrd="6" destOrd="0" presId="urn:microsoft.com/office/officeart/2005/8/layout/vList2"/>
    <dgm:cxn modelId="{54B12704-0571-41D0-A83A-F2D9071280C7}" type="presParOf" srcId="{4B2C50AB-8D8D-4664-B77B-857F5717CE4E}" destId="{E56F2B6C-12D9-44E6-8589-46B348F10A39}" srcOrd="7" destOrd="0" presId="urn:microsoft.com/office/officeart/2005/8/layout/vList2"/>
    <dgm:cxn modelId="{4ECADA1F-D401-4D3D-BA95-BDDCC4F69FDC}" type="presParOf" srcId="{4B2C50AB-8D8D-4664-B77B-857F5717CE4E}" destId="{6ED09271-2C9D-4879-BE7D-9F1E3D7EAFC5}" srcOrd="8" destOrd="0" presId="urn:microsoft.com/office/officeart/2005/8/layout/vList2"/>
    <dgm:cxn modelId="{320B18FD-39CC-4AF9-BF49-BABC18BD6834}" type="presParOf" srcId="{4B2C50AB-8D8D-4664-B77B-857F5717CE4E}" destId="{816D5DF0-FE0A-40B7-89DF-7DE165E4A4C8}" srcOrd="9" destOrd="0" presId="urn:microsoft.com/office/officeart/2005/8/layout/vList2"/>
    <dgm:cxn modelId="{D75B9835-DB20-405A-9311-73E806B12C0C}" type="presParOf" srcId="{4B2C50AB-8D8D-4664-B77B-857F5717CE4E}" destId="{F3682B25-4BAB-4EB9-87FC-2B55B904AD9C}" srcOrd="10" destOrd="0" presId="urn:microsoft.com/office/officeart/2005/8/layout/vList2"/>
    <dgm:cxn modelId="{C196FC6F-6927-403D-B4BF-BE0DB43078AD}" type="presParOf" srcId="{4B2C50AB-8D8D-4664-B77B-857F5717CE4E}" destId="{3EC156B1-11E4-4373-9AC3-C48B789F5018}" srcOrd="11" destOrd="0" presId="urn:microsoft.com/office/officeart/2005/8/layout/vList2"/>
    <dgm:cxn modelId="{8794C70F-9D41-4F4D-903F-6E5538E60CC7}" type="presParOf" srcId="{4B2C50AB-8D8D-4664-B77B-857F5717CE4E}" destId="{C4496F35-4A34-4D6B-9921-8AF2C5CBC514}" srcOrd="12" destOrd="0" presId="urn:microsoft.com/office/officeart/2005/8/layout/vList2"/>
    <dgm:cxn modelId="{9B165C6A-C419-47B8-9DE8-D4BE79125A44}" type="presParOf" srcId="{4B2C50AB-8D8D-4664-B77B-857F5717CE4E}" destId="{2379DEB0-52C2-43C5-AAC6-0965B626C0F5}" srcOrd="13" destOrd="0" presId="urn:microsoft.com/office/officeart/2005/8/layout/vList2"/>
    <dgm:cxn modelId="{E3512C37-4886-4776-974D-2651E4B19E60}" type="presParOf" srcId="{4B2C50AB-8D8D-4664-B77B-857F5717CE4E}" destId="{C1787256-7EC0-4528-A531-414D91A8E22D}" srcOrd="14" destOrd="0" presId="urn:microsoft.com/office/officeart/2005/8/layout/vList2"/>
    <dgm:cxn modelId="{6CFBC668-56F4-4C6A-87FF-D6D69DF288E8}" type="presParOf" srcId="{4B2C50AB-8D8D-4664-B77B-857F5717CE4E}" destId="{0F0A1314-9701-4D23-AF2B-24C365163878}" srcOrd="15" destOrd="0" presId="urn:microsoft.com/office/officeart/2005/8/layout/vList2"/>
    <dgm:cxn modelId="{900747E2-9E96-48CA-8A03-361CF561F234}" type="presParOf" srcId="{4B2C50AB-8D8D-4664-B77B-857F5717CE4E}" destId="{E7744B2F-FDD1-40A2-B432-17430A0FA260}" srcOrd="16" destOrd="0" presId="urn:microsoft.com/office/officeart/2005/8/layout/vList2"/>
    <dgm:cxn modelId="{13C4505C-537A-4109-AC45-FC53294BC68F}" type="presParOf" srcId="{4B2C50AB-8D8D-4664-B77B-857F5717CE4E}" destId="{BD1392AE-4DA0-4316-90F0-CFD9B78FA77C}" srcOrd="17" destOrd="0" presId="urn:microsoft.com/office/officeart/2005/8/layout/vList2"/>
    <dgm:cxn modelId="{115FDEAB-88B7-4078-BF5E-12BB40748509}" type="presParOf" srcId="{4B2C50AB-8D8D-4664-B77B-857F5717CE4E}" destId="{051EFDBF-FE50-478F-9B71-530D940EB100}" srcOrd="18" destOrd="0" presId="urn:microsoft.com/office/officeart/2005/8/layout/vList2"/>
    <dgm:cxn modelId="{F2B2B802-AECF-4456-9C3F-457303F5E8D1}" type="presParOf" srcId="{4B2C50AB-8D8D-4664-B77B-857F5717CE4E}" destId="{CCAD2BB2-64C0-470E-B61C-32FA24A56158}" srcOrd="19" destOrd="0" presId="urn:microsoft.com/office/officeart/2005/8/layout/vList2"/>
    <dgm:cxn modelId="{3D69BFB0-6C01-4ADC-941A-09CE4CE78CDB}" type="presParOf" srcId="{4B2C50AB-8D8D-4664-B77B-857F5717CE4E}" destId="{66B65C43-D577-444C-A70F-69F4CC0B0459}" srcOrd="20" destOrd="0" presId="urn:microsoft.com/office/officeart/2005/8/layout/vList2"/>
    <dgm:cxn modelId="{815D9D7D-9D3C-476F-9E70-B032CFAEC554}" type="presParOf" srcId="{4B2C50AB-8D8D-4664-B77B-857F5717CE4E}" destId="{EA8ED779-39F4-4F6A-BAC5-43439CB3AD0E}" srcOrd="21" destOrd="0" presId="urn:microsoft.com/office/officeart/2005/8/layout/vList2"/>
    <dgm:cxn modelId="{F6E44DD5-0240-4B1D-998C-602D47405A4A}" type="presParOf" srcId="{4B2C50AB-8D8D-4664-B77B-857F5717CE4E}" destId="{1B1B01F4-21EB-4B4E-A7FB-AB70D89D3E14}" srcOrd="22" destOrd="0" presId="urn:microsoft.com/office/officeart/2005/8/layout/vList2"/>
    <dgm:cxn modelId="{42FDC402-0BC8-4D81-9C6B-D63C978F3FDD}" type="presParOf" srcId="{4B2C50AB-8D8D-4664-B77B-857F5717CE4E}" destId="{A72337DD-5E23-4245-AD8D-D50C3353EC29}" srcOrd="23" destOrd="0" presId="urn:microsoft.com/office/officeart/2005/8/layout/vList2"/>
    <dgm:cxn modelId="{4704141B-E4CD-4929-9018-D1E9E59D0587}" type="presParOf" srcId="{4B2C50AB-8D8D-4664-B77B-857F5717CE4E}" destId="{6F7FD929-BCBC-4126-BB16-789C7E711178}" srcOrd="24" destOrd="0" presId="urn:microsoft.com/office/officeart/2005/8/layout/vList2"/>
    <dgm:cxn modelId="{6E273A53-59AB-45CF-86A3-CA8DFB67D538}" type="presParOf" srcId="{4B2C50AB-8D8D-4664-B77B-857F5717CE4E}" destId="{DC89EA0F-4E96-4AE8-BAD2-35633B9959E0}" srcOrd="25" destOrd="0" presId="urn:microsoft.com/office/officeart/2005/8/layout/vList2"/>
    <dgm:cxn modelId="{FAECBC01-7FEB-41CC-8D59-83DEAF77FA10}" type="presParOf" srcId="{4B2C50AB-8D8D-4664-B77B-857F5717CE4E}" destId="{8C3D1241-0196-451E-91C4-DE7628A7C14D}" srcOrd="2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FEE3BCC1-37E3-424A-9380-C2C5A285562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EB0B2DE-B6F5-4505-B5C0-B3B1D3824B48}">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1800" dirty="0" smtClean="0">
              <a:latin typeface="Book Antiqua" pitchFamily="18" charset="0"/>
            </a:rPr>
            <a:t>C2)Marking items:</a:t>
          </a:r>
          <a:endParaRPr lang="tr-TR" sz="1800" dirty="0">
            <a:latin typeface="Book Antiqua" pitchFamily="18" charset="0"/>
          </a:endParaRPr>
        </a:p>
      </dgm:t>
    </dgm:pt>
    <dgm:pt modelId="{584FA343-4BC0-468B-A908-E541158DC4F6}" type="parTrans" cxnId="{2F5CC112-E4E2-4094-BE5B-0DC821E8D832}">
      <dgm:prSet/>
      <dgm:spPr/>
      <dgm:t>
        <a:bodyPr/>
        <a:lstStyle/>
        <a:p>
          <a:endParaRPr lang="en-US"/>
        </a:p>
      </dgm:t>
    </dgm:pt>
    <dgm:pt modelId="{744C523C-0AAB-4CE6-9A9D-83ABFE783827}" type="sibTrans" cxnId="{2F5CC112-E4E2-4094-BE5B-0DC821E8D832}">
      <dgm:prSet/>
      <dgm:spPr/>
      <dgm:t>
        <a:bodyPr/>
        <a:lstStyle/>
        <a:p>
          <a:endParaRPr lang="en-US"/>
        </a:p>
      </dgm:t>
    </dgm:pt>
    <dgm:pt modelId="{417886B2-5915-431A-84E0-D0D4ACDADB2E}">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Training</a:t>
          </a:r>
          <a:endParaRPr lang="en-US" sz="1800" dirty="0">
            <a:latin typeface="Book Antiqua" pitchFamily="18" charset="0"/>
          </a:endParaRPr>
        </a:p>
      </dgm:t>
    </dgm:pt>
    <dgm:pt modelId="{6F779B73-0F4C-4E32-A5E5-11CBE7FF5EF6}" type="parTrans" cxnId="{A5D97627-78C5-448F-A92A-AF95E1A4E69A}">
      <dgm:prSet/>
      <dgm:spPr/>
      <dgm:t>
        <a:bodyPr/>
        <a:lstStyle/>
        <a:p>
          <a:endParaRPr lang="en-US"/>
        </a:p>
      </dgm:t>
    </dgm:pt>
    <dgm:pt modelId="{99E09D3F-621C-49AC-A6E5-6C4AE55F32D6}" type="sibTrans" cxnId="{A5D97627-78C5-448F-A92A-AF95E1A4E69A}">
      <dgm:prSet/>
      <dgm:spPr/>
      <dgm:t>
        <a:bodyPr/>
        <a:lstStyle/>
        <a:p>
          <a:endParaRPr lang="en-US"/>
        </a:p>
      </dgm:t>
    </dgm:pt>
    <dgm:pt modelId="{7B9BBCFB-0C9F-44B7-AB0D-D55A8D222DB0}">
      <dgm:prSet custT="1"/>
      <dgm:spPr/>
      <dgm:t>
        <a:bodyPr/>
        <a:lstStyle/>
        <a:p>
          <a:pPr rtl="0"/>
          <a:r>
            <a:rPr lang="en-US" sz="1800" dirty="0" smtClean="0">
              <a:latin typeface="Book Antiqua" pitchFamily="18" charset="0"/>
            </a:rPr>
            <a:t>scorers should see the examples of scripts at various different levels and discussed what Marks should be given. </a:t>
          </a:r>
          <a:endParaRPr lang="tr-TR" sz="1800" dirty="0">
            <a:latin typeface="Book Antiqua" pitchFamily="18" charset="0"/>
          </a:endParaRPr>
        </a:p>
      </dgm:t>
    </dgm:pt>
    <dgm:pt modelId="{66C53525-D03B-43A8-8E9D-D16B99B08E8B}" type="parTrans" cxnId="{0560963E-E7A6-4B71-AEF2-4574A63EABB7}">
      <dgm:prSet/>
      <dgm:spPr/>
      <dgm:t>
        <a:bodyPr/>
        <a:lstStyle/>
        <a:p>
          <a:endParaRPr lang="en-US"/>
        </a:p>
      </dgm:t>
    </dgm:pt>
    <dgm:pt modelId="{0931993A-F95F-4762-BDEA-92EC061BB0AE}" type="sibTrans" cxnId="{0560963E-E7A6-4B71-AEF2-4574A63EABB7}">
      <dgm:prSet/>
      <dgm:spPr/>
      <dgm:t>
        <a:bodyPr/>
        <a:lstStyle/>
        <a:p>
          <a:endParaRPr lang="en-US"/>
        </a:p>
      </dgm:t>
    </dgm:pt>
    <dgm:pt modelId="{D4E6CA96-050B-4DFF-AD96-1A776CD8FC03}">
      <dgm:prSet custT="1"/>
      <dgm:spPr/>
      <dgm:t>
        <a:bodyPr/>
        <a:lstStyle/>
        <a:p>
          <a:pPr rtl="0"/>
          <a:r>
            <a:rPr lang="en-US" sz="1800" dirty="0" smtClean="0">
              <a:latin typeface="Book Antiqua" pitchFamily="18" charset="0"/>
            </a:rPr>
            <a:t>For oral test discuss video.</a:t>
          </a:r>
          <a:endParaRPr lang="tr-TR" sz="1800" dirty="0">
            <a:latin typeface="Book Antiqua" pitchFamily="18" charset="0"/>
          </a:endParaRPr>
        </a:p>
      </dgm:t>
    </dgm:pt>
    <dgm:pt modelId="{B8E9A4ED-DA62-4C7F-B457-2D973F0C835D}" type="parTrans" cxnId="{67D16F2A-9E8D-4C31-9739-1F9265D625D5}">
      <dgm:prSet/>
      <dgm:spPr/>
      <dgm:t>
        <a:bodyPr/>
        <a:lstStyle/>
        <a:p>
          <a:endParaRPr lang="en-US"/>
        </a:p>
      </dgm:t>
    </dgm:pt>
    <dgm:pt modelId="{D0CBBD16-A7FB-4070-A95A-EC34436C1D5A}" type="sibTrans" cxnId="{67D16F2A-9E8D-4C31-9739-1F9265D625D5}">
      <dgm:prSet/>
      <dgm:spPr/>
      <dgm:t>
        <a:bodyPr/>
        <a:lstStyle/>
        <a:p>
          <a:endParaRPr lang="en-US"/>
        </a:p>
      </dgm:t>
    </dgm:pt>
    <dgm:pt modelId="{41EDC5BF-AD1F-44CA-947A-D194E0802E0C}">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More than one </a:t>
          </a:r>
          <a:r>
            <a:rPr lang="en-US" sz="1800" b="1" dirty="0" err="1" smtClean="0">
              <a:latin typeface="Book Antiqua" pitchFamily="18" charset="0"/>
            </a:rPr>
            <a:t>scor</a:t>
          </a:r>
          <a:r>
            <a:rPr lang="tr-TR" sz="1800" b="1" dirty="0" smtClean="0">
              <a:latin typeface="Book Antiqua" pitchFamily="18" charset="0"/>
            </a:rPr>
            <a:t>e</a:t>
          </a:r>
          <a:r>
            <a:rPr lang="en-US" sz="1800" b="1" dirty="0" smtClean="0">
              <a:latin typeface="Book Antiqua" pitchFamily="18" charset="0"/>
            </a:rPr>
            <a:t>r</a:t>
          </a:r>
          <a:endParaRPr lang="tr-TR" sz="1800" dirty="0">
            <a:latin typeface="Book Antiqua" pitchFamily="18" charset="0"/>
          </a:endParaRPr>
        </a:p>
      </dgm:t>
    </dgm:pt>
    <dgm:pt modelId="{9D9A4CE8-C63B-4D69-A715-3F1560DBD8C7}" type="parTrans" cxnId="{E44C145E-DB92-46E3-A1CE-0F1741F2845F}">
      <dgm:prSet/>
      <dgm:spPr/>
      <dgm:t>
        <a:bodyPr/>
        <a:lstStyle/>
        <a:p>
          <a:endParaRPr lang="en-US"/>
        </a:p>
      </dgm:t>
    </dgm:pt>
    <dgm:pt modelId="{DB28E388-FC12-4C2F-9B28-3D4D9E2B14F3}" type="sibTrans" cxnId="{E44C145E-DB92-46E3-A1CE-0F1741F2845F}">
      <dgm:prSet/>
      <dgm:spPr/>
      <dgm:t>
        <a:bodyPr/>
        <a:lstStyle/>
        <a:p>
          <a:endParaRPr lang="en-US"/>
        </a:p>
      </dgm:t>
    </dgm:pt>
    <dgm:pt modelId="{B19480E6-0FFA-48C7-91B0-71E83495AFF7}">
      <dgm:prSet custT="1"/>
      <dgm:spPr/>
      <dgm:t>
        <a:bodyPr/>
        <a:lstStyle/>
        <a:p>
          <a:pPr rtl="0"/>
          <a:r>
            <a:rPr lang="en-US" sz="1800" dirty="0" smtClean="0">
              <a:latin typeface="Book Antiqua" pitchFamily="18" charset="0"/>
            </a:rPr>
            <a:t>reliability- moderators</a:t>
          </a:r>
          <a:endParaRPr lang="tr-TR" sz="1800" dirty="0">
            <a:latin typeface="Book Antiqua" pitchFamily="18" charset="0"/>
          </a:endParaRPr>
        </a:p>
      </dgm:t>
    </dgm:pt>
    <dgm:pt modelId="{3A4214A9-147E-4F08-993A-C0FD029A0984}" type="parTrans" cxnId="{784888E6-31A3-407B-8046-76A22D5A8B26}">
      <dgm:prSet/>
      <dgm:spPr/>
      <dgm:t>
        <a:bodyPr/>
        <a:lstStyle/>
        <a:p>
          <a:endParaRPr lang="en-US"/>
        </a:p>
      </dgm:t>
    </dgm:pt>
    <dgm:pt modelId="{3D369604-50D1-46FD-AC00-D78786D58A69}" type="sibTrans" cxnId="{784888E6-31A3-407B-8046-76A22D5A8B26}">
      <dgm:prSet/>
      <dgm:spPr/>
      <dgm:t>
        <a:bodyPr/>
        <a:lstStyle/>
        <a:p>
          <a:endParaRPr lang="en-US"/>
        </a:p>
      </dgm:t>
    </dgm:pt>
    <dgm:pt modelId="{630FD0A1-ADFB-4478-BB49-327DB5ED069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Global assessment scales</a:t>
          </a:r>
          <a:endParaRPr lang="tr-TR" sz="1800" dirty="0">
            <a:latin typeface="Book Antiqua" pitchFamily="18" charset="0"/>
          </a:endParaRPr>
        </a:p>
      </dgm:t>
    </dgm:pt>
    <dgm:pt modelId="{8C7EAB0E-2EA0-4E07-BB34-FA8D56FEE23F}" type="parTrans" cxnId="{29EB2456-E6B2-45C3-9D0B-CDE308ECFAC9}">
      <dgm:prSet/>
      <dgm:spPr/>
      <dgm:t>
        <a:bodyPr/>
        <a:lstStyle/>
        <a:p>
          <a:endParaRPr lang="en-US"/>
        </a:p>
      </dgm:t>
    </dgm:pt>
    <dgm:pt modelId="{C4D7EF9A-F22D-4960-872C-86980A882E2C}" type="sibTrans" cxnId="{29EB2456-E6B2-45C3-9D0B-CDE308ECFAC9}">
      <dgm:prSet/>
      <dgm:spPr/>
      <dgm:t>
        <a:bodyPr/>
        <a:lstStyle/>
        <a:p>
          <a:endParaRPr lang="en-US"/>
        </a:p>
      </dgm:t>
    </dgm:pt>
    <dgm:pt modelId="{AF4B5D22-646D-44E0-B973-AA88A7C09E60}">
      <dgm:prSet custT="1"/>
      <dgm:spPr/>
      <dgm:t>
        <a:bodyPr/>
        <a:lstStyle/>
        <a:p>
          <a:pPr rtl="0"/>
          <a:r>
            <a:rPr lang="en-US" sz="1800" dirty="0" smtClean="0">
              <a:latin typeface="Book Antiqua" pitchFamily="18" charset="0"/>
            </a:rPr>
            <a:t>pre-defined descriptions of performance</a:t>
          </a:r>
          <a:r>
            <a:rPr lang="tr-TR" sz="1800" dirty="0" smtClean="0">
              <a:latin typeface="Book Antiqua" pitchFamily="18" charset="0"/>
            </a:rPr>
            <a:t> </a:t>
          </a:r>
          <a:r>
            <a:rPr lang="en-US" sz="1800" dirty="0" smtClean="0">
              <a:latin typeface="Book Antiqua" pitchFamily="18" charset="0"/>
            </a:rPr>
            <a:t>what </a:t>
          </a:r>
          <a:r>
            <a:rPr lang="en-US" sz="1800" dirty="0" err="1" smtClean="0">
              <a:latin typeface="Book Antiqua" pitchFamily="18" charset="0"/>
            </a:rPr>
            <a:t>ss</a:t>
          </a:r>
          <a:r>
            <a:rPr lang="en-US" sz="1800" dirty="0" smtClean="0">
              <a:latin typeface="Book Antiqua" pitchFamily="18" charset="0"/>
            </a:rPr>
            <a:t> need to capable of to gain required Marks</a:t>
          </a:r>
          <a:endParaRPr lang="tr-TR" sz="1800" dirty="0">
            <a:latin typeface="Book Antiqua" pitchFamily="18" charset="0"/>
          </a:endParaRPr>
        </a:p>
      </dgm:t>
    </dgm:pt>
    <dgm:pt modelId="{F8594782-DEA9-471C-9599-786C4366456A}" type="parTrans" cxnId="{0CB7C4B0-E029-4F44-8F47-A4C9BDC5806D}">
      <dgm:prSet/>
      <dgm:spPr/>
      <dgm:t>
        <a:bodyPr/>
        <a:lstStyle/>
        <a:p>
          <a:endParaRPr lang="en-US"/>
        </a:p>
      </dgm:t>
    </dgm:pt>
    <dgm:pt modelId="{F3DA8E27-BAEF-4727-9DBB-73DA95F588B0}" type="sibTrans" cxnId="{0CB7C4B0-E029-4F44-8F47-A4C9BDC5806D}">
      <dgm:prSet/>
      <dgm:spPr/>
      <dgm:t>
        <a:bodyPr/>
        <a:lstStyle/>
        <a:p>
          <a:endParaRPr lang="en-US"/>
        </a:p>
      </dgm:t>
    </dgm:pt>
    <dgm:pt modelId="{3997ED9D-4A53-46F3-AEBA-BEF132F37159}">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en-US" sz="1800" u="sng" dirty="0" smtClean="0">
              <a:latin typeface="Book Antiqua" pitchFamily="18" charset="0"/>
            </a:rPr>
            <a:t>Problems;</a:t>
          </a:r>
          <a:endParaRPr lang="tr-TR" sz="1800" dirty="0">
            <a:latin typeface="Book Antiqua" pitchFamily="18" charset="0"/>
          </a:endParaRPr>
        </a:p>
      </dgm:t>
    </dgm:pt>
    <dgm:pt modelId="{B1A9CFE4-ED2C-4D25-B6FB-84640A94F53B}" type="parTrans" cxnId="{91AA9E71-34B8-48F3-8D7C-B4E4913029D4}">
      <dgm:prSet/>
      <dgm:spPr/>
      <dgm:t>
        <a:bodyPr/>
        <a:lstStyle/>
        <a:p>
          <a:endParaRPr lang="en-US"/>
        </a:p>
      </dgm:t>
    </dgm:pt>
    <dgm:pt modelId="{1E4A273C-1D3D-4222-9C3B-E8384FC68836}" type="sibTrans" cxnId="{91AA9E71-34B8-48F3-8D7C-B4E4913029D4}">
      <dgm:prSet/>
      <dgm:spPr/>
      <dgm:t>
        <a:bodyPr/>
        <a:lstStyle/>
        <a:p>
          <a:endParaRPr lang="en-US"/>
        </a:p>
      </dgm:t>
    </dgm:pt>
    <dgm:pt modelId="{B33DD79A-0FEC-4561-B08D-92FCCFA889BC}">
      <dgm:prSet custT="1"/>
      <dgm:spPr/>
      <dgm:t>
        <a:bodyPr/>
        <a:lstStyle/>
        <a:p>
          <a:pPr rtl="0"/>
          <a:r>
            <a:rPr lang="en-US" sz="1800" dirty="0" err="1" smtClean="0">
              <a:latin typeface="Book Antiqua" pitchFamily="18" charset="0"/>
            </a:rPr>
            <a:t>ss</a:t>
          </a:r>
          <a:r>
            <a:rPr lang="en-US" sz="1800" dirty="0" smtClean="0">
              <a:latin typeface="Book Antiqua" pitchFamily="18" charset="0"/>
            </a:rPr>
            <a:t> may not be the exact match of scale</a:t>
          </a:r>
          <a:r>
            <a:rPr lang="tr-TR" sz="1800" dirty="0" smtClean="0">
              <a:latin typeface="Book Antiqua" pitchFamily="18" charset="0"/>
            </a:rPr>
            <a:t>, </a:t>
          </a:r>
          <a:r>
            <a:rPr lang="en-US" sz="1800" dirty="0" err="1" smtClean="0">
              <a:latin typeface="Book Antiqua" pitchFamily="18" charset="0"/>
            </a:rPr>
            <a:t>ts</a:t>
          </a:r>
          <a:r>
            <a:rPr lang="en-US" sz="1800" dirty="0" smtClean="0">
              <a:latin typeface="Book Antiqua" pitchFamily="18" charset="0"/>
            </a:rPr>
            <a:t> may not reach a </a:t>
          </a:r>
          <a:r>
            <a:rPr lang="en-US" sz="1800" dirty="0" err="1" smtClean="0">
              <a:latin typeface="Book Antiqua" pitchFamily="18" charset="0"/>
            </a:rPr>
            <a:t>conensus</a:t>
          </a:r>
          <a:r>
            <a:rPr lang="en-US" sz="1800" dirty="0" smtClean="0">
              <a:latin typeface="Book Antiqua" pitchFamily="18" charset="0"/>
            </a:rPr>
            <a:t> about scale</a:t>
          </a:r>
          <a:endParaRPr lang="tr-TR" sz="1800" dirty="0">
            <a:latin typeface="Book Antiqua" pitchFamily="18" charset="0"/>
          </a:endParaRPr>
        </a:p>
      </dgm:t>
    </dgm:pt>
    <dgm:pt modelId="{04C5494D-9466-4F20-8071-29AFE929254B}" type="parTrans" cxnId="{1C24C79E-FB08-44BB-8736-F6F9E52CDC44}">
      <dgm:prSet/>
      <dgm:spPr/>
      <dgm:t>
        <a:bodyPr/>
        <a:lstStyle/>
        <a:p>
          <a:endParaRPr lang="en-US"/>
        </a:p>
      </dgm:t>
    </dgm:pt>
    <dgm:pt modelId="{BDA0D2FA-584D-43E9-B15F-60415BAABFBF}" type="sibTrans" cxnId="{1C24C79E-FB08-44BB-8736-F6F9E52CDC44}">
      <dgm:prSet/>
      <dgm:spPr/>
      <dgm:t>
        <a:bodyPr/>
        <a:lstStyle/>
        <a:p>
          <a:endParaRPr lang="en-US"/>
        </a:p>
      </dgm:t>
    </dgm:pt>
    <dgm:pt modelId="{04651C57-6E49-40C1-8E1B-2194D0201F1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dirty="0" smtClean="0">
              <a:latin typeface="Book Antiqua" pitchFamily="18" charset="0"/>
            </a:rPr>
            <a:t>analytic profiles</a:t>
          </a:r>
          <a:endParaRPr lang="tr-TR" sz="1800" b="1" dirty="0">
            <a:latin typeface="Book Antiqua" pitchFamily="18" charset="0"/>
          </a:endParaRPr>
        </a:p>
      </dgm:t>
    </dgm:pt>
    <dgm:pt modelId="{EE2AF88F-71C2-41C4-8CAE-76A0808892FD}" type="parTrans" cxnId="{854A8788-ECF8-4F18-A6C9-ADB114D0B654}">
      <dgm:prSet/>
      <dgm:spPr/>
      <dgm:t>
        <a:bodyPr/>
        <a:lstStyle/>
        <a:p>
          <a:endParaRPr lang="en-US"/>
        </a:p>
      </dgm:t>
    </dgm:pt>
    <dgm:pt modelId="{345140F4-B6C7-4460-8DB7-673365DBE164}" type="sibTrans" cxnId="{854A8788-ECF8-4F18-A6C9-ADB114D0B654}">
      <dgm:prSet/>
      <dgm:spPr/>
      <dgm:t>
        <a:bodyPr/>
        <a:lstStyle/>
        <a:p>
          <a:endParaRPr lang="en-US"/>
        </a:p>
      </dgm:t>
    </dgm:pt>
    <dgm:pt modelId="{5F3A15D2-F261-40FA-80FD-70E102E5D844}">
      <dgm:prSet custT="1"/>
      <dgm:spPr/>
      <dgm:t>
        <a:bodyPr/>
        <a:lstStyle/>
        <a:p>
          <a:pPr rtl="0"/>
          <a:r>
            <a:rPr lang="en-US" sz="1800" dirty="0" err="1" smtClean="0">
              <a:latin typeface="Book Antiqua" pitchFamily="18" charset="0"/>
            </a:rPr>
            <a:t>ss’</a:t>
          </a:r>
          <a:r>
            <a:rPr lang="en-US" sz="1800" dirty="0" smtClean="0">
              <a:latin typeface="Book Antiqua" pitchFamily="18" charset="0"/>
            </a:rPr>
            <a:t> performance is analyzed in detail.</a:t>
          </a:r>
          <a:r>
            <a:rPr lang="tr-TR" sz="1800" dirty="0" smtClean="0">
              <a:latin typeface="Book Antiqua" pitchFamily="18" charset="0"/>
            </a:rPr>
            <a:t>  </a:t>
          </a:r>
          <a:r>
            <a:rPr lang="en-US" sz="1800" dirty="0" smtClean="0">
              <a:latin typeface="Book Antiqua" pitchFamily="18" charset="0"/>
            </a:rPr>
            <a:t>Not general assessment but for different elements</a:t>
          </a:r>
          <a:endParaRPr lang="tr-TR" sz="1800" dirty="0">
            <a:latin typeface="Book Antiqua" pitchFamily="18" charset="0"/>
          </a:endParaRPr>
        </a:p>
      </dgm:t>
    </dgm:pt>
    <dgm:pt modelId="{F35B1251-69CC-4BFF-AB05-30CA1991B92E}" type="parTrans" cxnId="{7689C28C-E49C-4E31-A555-926448FA30CA}">
      <dgm:prSet/>
      <dgm:spPr/>
      <dgm:t>
        <a:bodyPr/>
        <a:lstStyle/>
        <a:p>
          <a:endParaRPr lang="en-US"/>
        </a:p>
      </dgm:t>
    </dgm:pt>
    <dgm:pt modelId="{C307EC1D-2E18-4FCB-B571-74448A4EE770}" type="sibTrans" cxnId="{7689C28C-E49C-4E31-A555-926448FA30CA}">
      <dgm:prSet/>
      <dgm:spPr/>
      <dgm:t>
        <a:bodyPr/>
        <a:lstStyle/>
        <a:p>
          <a:endParaRPr lang="en-US"/>
        </a:p>
      </dgm:t>
    </dgm:pt>
    <dgm:pt modelId="{86401795-BBE9-4ED5-98D2-AC3E870A6AB0}">
      <dgm:prSet custT="1"/>
      <dgm:spPr/>
      <dgm:t>
        <a:bodyPr/>
        <a:lstStyle/>
        <a:p>
          <a:pPr rtl="0"/>
          <a:r>
            <a:rPr lang="en-US" sz="1800" dirty="0" smtClean="0">
              <a:latin typeface="Book Antiqua" pitchFamily="18" charset="0"/>
            </a:rPr>
            <a:t>We can add to assessment repair strategies and task completion</a:t>
          </a:r>
          <a:r>
            <a:rPr lang="tr-TR" sz="1800" dirty="0" smtClean="0">
              <a:latin typeface="Book Antiqua" pitchFamily="18" charset="0"/>
            </a:rPr>
            <a:t>. </a:t>
          </a:r>
          <a:r>
            <a:rPr lang="en-US" sz="1800" dirty="0" smtClean="0">
              <a:latin typeface="Book Antiqua" pitchFamily="18" charset="0"/>
            </a:rPr>
            <a:t>For each criteria provide analytic scale</a:t>
          </a:r>
          <a:endParaRPr lang="tr-TR" sz="1800" dirty="0">
            <a:latin typeface="Book Antiqua" pitchFamily="18" charset="0"/>
          </a:endParaRPr>
        </a:p>
      </dgm:t>
    </dgm:pt>
    <dgm:pt modelId="{06281FA0-BCA0-4067-AD7A-AF70DD8D0D2E}" type="parTrans" cxnId="{541499B1-E538-406F-BF75-7DBB2493B37E}">
      <dgm:prSet/>
      <dgm:spPr/>
      <dgm:t>
        <a:bodyPr/>
        <a:lstStyle/>
        <a:p>
          <a:endParaRPr lang="en-US"/>
        </a:p>
      </dgm:t>
    </dgm:pt>
    <dgm:pt modelId="{CEDBAA50-B7B8-4FF1-8599-0678632C5E1F}" type="sibTrans" cxnId="{541499B1-E538-406F-BF75-7DBB2493B37E}">
      <dgm:prSet/>
      <dgm:spPr/>
      <dgm:t>
        <a:bodyPr/>
        <a:lstStyle/>
        <a:p>
          <a:endParaRPr lang="en-US"/>
        </a:p>
      </dgm:t>
    </dgm:pt>
    <dgm:pt modelId="{6B79F4AF-215E-4E3E-A041-246A00268236}">
      <dgm:prSet custT="1"/>
      <dgm:spPr/>
      <dgm:t>
        <a:bodyPr/>
        <a:lstStyle/>
        <a:p>
          <a:pPr rtl="0"/>
          <a:r>
            <a:rPr lang="en-US" sz="1800" dirty="0" smtClean="0">
              <a:latin typeface="Book Antiqua" pitchFamily="18" charset="0"/>
            </a:rPr>
            <a:t>Combination of analytic and global scoring gives us the best chance of reliable marking</a:t>
          </a:r>
          <a:endParaRPr lang="tr-TR" sz="1800" dirty="0">
            <a:latin typeface="Book Antiqua" pitchFamily="18" charset="0"/>
          </a:endParaRPr>
        </a:p>
      </dgm:t>
    </dgm:pt>
    <dgm:pt modelId="{36B00432-F63A-4A38-8A72-6154FBFE316D}" type="parTrans" cxnId="{AB016B2A-9B2A-432D-A90D-236F767FF0BC}">
      <dgm:prSet/>
      <dgm:spPr/>
      <dgm:t>
        <a:bodyPr/>
        <a:lstStyle/>
        <a:p>
          <a:endParaRPr lang="en-US"/>
        </a:p>
      </dgm:t>
    </dgm:pt>
    <dgm:pt modelId="{12B4EB9D-E021-4780-A53D-D4A23741895B}" type="sibTrans" cxnId="{AB016B2A-9B2A-432D-A90D-236F767FF0BC}">
      <dgm:prSet/>
      <dgm:spPr/>
      <dgm:t>
        <a:bodyPr/>
        <a:lstStyle/>
        <a:p>
          <a:endParaRPr lang="en-US"/>
        </a:p>
      </dgm:t>
    </dgm:pt>
    <dgm:pt modelId="{8FF11F01-87F2-4438-9B03-C1EA2C7F8EDC}">
      <dgm:prSet custT="1"/>
      <dgm:spPr/>
      <dgm:t>
        <a:bodyPr/>
        <a:lstStyle/>
        <a:p>
          <a:pPr rtl="0"/>
          <a:r>
            <a:rPr lang="en-US" sz="1800" dirty="0" smtClean="0">
              <a:latin typeface="Book Antiqua" pitchFamily="18" charset="0"/>
            </a:rPr>
            <a:t>Test designers and administrators will have to decide how to accommodate the competing claims of reliability and practically</a:t>
          </a:r>
          <a:endParaRPr lang="en-US" sz="1800" dirty="0">
            <a:latin typeface="Book Antiqua" pitchFamily="18" charset="0"/>
          </a:endParaRPr>
        </a:p>
      </dgm:t>
    </dgm:pt>
    <dgm:pt modelId="{9C9A0348-EDB5-40AE-A270-F8FA9D3A6A74}" type="parTrans" cxnId="{9F321135-DC31-43CD-8CA0-BAECD875358C}">
      <dgm:prSet/>
      <dgm:spPr/>
      <dgm:t>
        <a:bodyPr/>
        <a:lstStyle/>
        <a:p>
          <a:endParaRPr lang="en-US"/>
        </a:p>
      </dgm:t>
    </dgm:pt>
    <dgm:pt modelId="{7324083E-3FF9-432C-A75F-695140452345}" type="sibTrans" cxnId="{9F321135-DC31-43CD-8CA0-BAECD875358C}">
      <dgm:prSet/>
      <dgm:spPr/>
      <dgm:t>
        <a:bodyPr/>
        <a:lstStyle/>
        <a:p>
          <a:endParaRPr lang="en-US"/>
        </a:p>
      </dgm:t>
    </dgm:pt>
    <dgm:pt modelId="{38339E94-4C1D-4B54-8E9A-DB3A49908801}" type="pres">
      <dgm:prSet presAssocID="{FEE3BCC1-37E3-424A-9380-C2C5A2855622}" presName="linear" presStyleCnt="0">
        <dgm:presLayoutVars>
          <dgm:animLvl val="lvl"/>
          <dgm:resizeHandles val="exact"/>
        </dgm:presLayoutVars>
      </dgm:prSet>
      <dgm:spPr/>
      <dgm:t>
        <a:bodyPr/>
        <a:lstStyle/>
        <a:p>
          <a:endParaRPr lang="en-US"/>
        </a:p>
      </dgm:t>
    </dgm:pt>
    <dgm:pt modelId="{385C9258-0244-4767-A893-CE3D577E2954}" type="pres">
      <dgm:prSet presAssocID="{5EB0B2DE-B6F5-4505-B5C0-B3B1D3824B48}" presName="parentText" presStyleLbl="node1" presStyleIdx="0" presStyleCnt="15">
        <dgm:presLayoutVars>
          <dgm:chMax val="0"/>
          <dgm:bulletEnabled val="1"/>
        </dgm:presLayoutVars>
      </dgm:prSet>
      <dgm:spPr/>
      <dgm:t>
        <a:bodyPr/>
        <a:lstStyle/>
        <a:p>
          <a:endParaRPr lang="en-US"/>
        </a:p>
      </dgm:t>
    </dgm:pt>
    <dgm:pt modelId="{B6CEB825-5EC5-4201-88C8-1EAD5AD89A70}" type="pres">
      <dgm:prSet presAssocID="{744C523C-0AAB-4CE6-9A9D-83ABFE783827}" presName="spacer" presStyleCnt="0"/>
      <dgm:spPr/>
    </dgm:pt>
    <dgm:pt modelId="{040C8E68-3037-4C59-A64E-C00DAD5F5186}" type="pres">
      <dgm:prSet presAssocID="{417886B2-5915-431A-84E0-D0D4ACDADB2E}" presName="parentText" presStyleLbl="node1" presStyleIdx="1" presStyleCnt="15" custScaleY="77899">
        <dgm:presLayoutVars>
          <dgm:chMax val="0"/>
          <dgm:bulletEnabled val="1"/>
        </dgm:presLayoutVars>
      </dgm:prSet>
      <dgm:spPr/>
      <dgm:t>
        <a:bodyPr/>
        <a:lstStyle/>
        <a:p>
          <a:endParaRPr lang="en-US"/>
        </a:p>
      </dgm:t>
    </dgm:pt>
    <dgm:pt modelId="{22218FC2-F9D1-403C-A8D6-5DD396B9BEF2}" type="pres">
      <dgm:prSet presAssocID="{99E09D3F-621C-49AC-A6E5-6C4AE55F32D6}" presName="spacer" presStyleCnt="0"/>
      <dgm:spPr/>
    </dgm:pt>
    <dgm:pt modelId="{9C907EB0-31F4-4ECB-AA5F-C9D4A1A45A65}" type="pres">
      <dgm:prSet presAssocID="{7B9BBCFB-0C9F-44B7-AB0D-D55A8D222DB0}" presName="parentText" presStyleLbl="node1" presStyleIdx="2" presStyleCnt="15">
        <dgm:presLayoutVars>
          <dgm:chMax val="0"/>
          <dgm:bulletEnabled val="1"/>
        </dgm:presLayoutVars>
      </dgm:prSet>
      <dgm:spPr/>
      <dgm:t>
        <a:bodyPr/>
        <a:lstStyle/>
        <a:p>
          <a:endParaRPr lang="en-US"/>
        </a:p>
      </dgm:t>
    </dgm:pt>
    <dgm:pt modelId="{53A77171-9A8C-4877-84B0-3BF4F3865F35}" type="pres">
      <dgm:prSet presAssocID="{0931993A-F95F-4762-BDEA-92EC061BB0AE}" presName="spacer" presStyleCnt="0"/>
      <dgm:spPr/>
    </dgm:pt>
    <dgm:pt modelId="{6CED159F-048E-4D2F-8165-38013347C28B}" type="pres">
      <dgm:prSet presAssocID="{D4E6CA96-050B-4DFF-AD96-1A776CD8FC03}" presName="parentText" presStyleLbl="node1" presStyleIdx="3" presStyleCnt="15">
        <dgm:presLayoutVars>
          <dgm:chMax val="0"/>
          <dgm:bulletEnabled val="1"/>
        </dgm:presLayoutVars>
      </dgm:prSet>
      <dgm:spPr/>
      <dgm:t>
        <a:bodyPr/>
        <a:lstStyle/>
        <a:p>
          <a:endParaRPr lang="en-US"/>
        </a:p>
      </dgm:t>
    </dgm:pt>
    <dgm:pt modelId="{98875D31-4991-45E6-8CFC-C185B6237AE4}" type="pres">
      <dgm:prSet presAssocID="{D0CBBD16-A7FB-4070-A95A-EC34436C1D5A}" presName="spacer" presStyleCnt="0"/>
      <dgm:spPr/>
    </dgm:pt>
    <dgm:pt modelId="{1CB138B1-EFC5-47FF-867C-8BBE56ADD0BE}" type="pres">
      <dgm:prSet presAssocID="{41EDC5BF-AD1F-44CA-947A-D194E0802E0C}" presName="parentText" presStyleLbl="node1" presStyleIdx="4" presStyleCnt="15" custScaleY="70074">
        <dgm:presLayoutVars>
          <dgm:chMax val="0"/>
          <dgm:bulletEnabled val="1"/>
        </dgm:presLayoutVars>
      </dgm:prSet>
      <dgm:spPr/>
      <dgm:t>
        <a:bodyPr/>
        <a:lstStyle/>
        <a:p>
          <a:endParaRPr lang="en-US"/>
        </a:p>
      </dgm:t>
    </dgm:pt>
    <dgm:pt modelId="{D85E93E9-DB61-4452-BB0A-0D2D7D660C6E}" type="pres">
      <dgm:prSet presAssocID="{DB28E388-FC12-4C2F-9B28-3D4D9E2B14F3}" presName="spacer" presStyleCnt="0"/>
      <dgm:spPr/>
    </dgm:pt>
    <dgm:pt modelId="{8FA05139-D8F2-43D4-BCFF-AF06B1624820}" type="pres">
      <dgm:prSet presAssocID="{B19480E6-0FFA-48C7-91B0-71E83495AFF7}" presName="parentText" presStyleLbl="node1" presStyleIdx="5" presStyleCnt="15">
        <dgm:presLayoutVars>
          <dgm:chMax val="0"/>
          <dgm:bulletEnabled val="1"/>
        </dgm:presLayoutVars>
      </dgm:prSet>
      <dgm:spPr/>
      <dgm:t>
        <a:bodyPr/>
        <a:lstStyle/>
        <a:p>
          <a:endParaRPr lang="en-US"/>
        </a:p>
      </dgm:t>
    </dgm:pt>
    <dgm:pt modelId="{8EEDD916-15A2-4A5F-8BDB-2A528E584FD2}" type="pres">
      <dgm:prSet presAssocID="{3D369604-50D1-46FD-AC00-D78786D58A69}" presName="spacer" presStyleCnt="0"/>
      <dgm:spPr/>
    </dgm:pt>
    <dgm:pt modelId="{F9B62A1A-9EEF-4366-826C-E6D55A5271D0}" type="pres">
      <dgm:prSet presAssocID="{630FD0A1-ADFB-4478-BB49-327DB5ED0692}" presName="parentText" presStyleLbl="node1" presStyleIdx="6" presStyleCnt="15" custScaleY="64611">
        <dgm:presLayoutVars>
          <dgm:chMax val="0"/>
          <dgm:bulletEnabled val="1"/>
        </dgm:presLayoutVars>
      </dgm:prSet>
      <dgm:spPr/>
      <dgm:t>
        <a:bodyPr/>
        <a:lstStyle/>
        <a:p>
          <a:endParaRPr lang="en-US"/>
        </a:p>
      </dgm:t>
    </dgm:pt>
    <dgm:pt modelId="{A28D4DB3-712E-4D0D-B0CB-F52B78178426}" type="pres">
      <dgm:prSet presAssocID="{C4D7EF9A-F22D-4960-872C-86980A882E2C}" presName="spacer" presStyleCnt="0"/>
      <dgm:spPr/>
    </dgm:pt>
    <dgm:pt modelId="{EF499621-26BB-4F9C-9509-70DC4B5B6777}" type="pres">
      <dgm:prSet presAssocID="{AF4B5D22-646D-44E0-B973-AA88A7C09E60}" presName="parentText" presStyleLbl="node1" presStyleIdx="7" presStyleCnt="15" custScaleY="131683">
        <dgm:presLayoutVars>
          <dgm:chMax val="0"/>
          <dgm:bulletEnabled val="1"/>
        </dgm:presLayoutVars>
      </dgm:prSet>
      <dgm:spPr/>
      <dgm:t>
        <a:bodyPr/>
        <a:lstStyle/>
        <a:p>
          <a:endParaRPr lang="en-US"/>
        </a:p>
      </dgm:t>
    </dgm:pt>
    <dgm:pt modelId="{8167BA96-F9B6-41AD-B437-8FE1AE19EF08}" type="pres">
      <dgm:prSet presAssocID="{F3DA8E27-BAEF-4727-9DBB-73DA95F588B0}" presName="spacer" presStyleCnt="0"/>
      <dgm:spPr/>
    </dgm:pt>
    <dgm:pt modelId="{A64847F7-E71B-46AA-8207-8E2D77800223}" type="pres">
      <dgm:prSet presAssocID="{3997ED9D-4A53-46F3-AEBA-BEF132F37159}" presName="parentText" presStyleLbl="node1" presStyleIdx="8" presStyleCnt="15" custScaleY="89142">
        <dgm:presLayoutVars>
          <dgm:chMax val="0"/>
          <dgm:bulletEnabled val="1"/>
        </dgm:presLayoutVars>
      </dgm:prSet>
      <dgm:spPr/>
      <dgm:t>
        <a:bodyPr/>
        <a:lstStyle/>
        <a:p>
          <a:endParaRPr lang="en-US"/>
        </a:p>
      </dgm:t>
    </dgm:pt>
    <dgm:pt modelId="{EF244B3B-8A28-4061-9397-E6F478BCB595}" type="pres">
      <dgm:prSet presAssocID="{1E4A273C-1D3D-4222-9C3B-E8384FC68836}" presName="spacer" presStyleCnt="0"/>
      <dgm:spPr/>
    </dgm:pt>
    <dgm:pt modelId="{8A13A48C-F82D-4FE5-B4F7-EA9192BE2D81}" type="pres">
      <dgm:prSet presAssocID="{B33DD79A-0FEC-4561-B08D-92FCCFA889BC}" presName="parentText" presStyleLbl="node1" presStyleIdx="9" presStyleCnt="15">
        <dgm:presLayoutVars>
          <dgm:chMax val="0"/>
          <dgm:bulletEnabled val="1"/>
        </dgm:presLayoutVars>
      </dgm:prSet>
      <dgm:spPr/>
      <dgm:t>
        <a:bodyPr/>
        <a:lstStyle/>
        <a:p>
          <a:endParaRPr lang="en-US"/>
        </a:p>
      </dgm:t>
    </dgm:pt>
    <dgm:pt modelId="{9DB96530-A769-45DC-A3D6-4E3719C2F6C4}" type="pres">
      <dgm:prSet presAssocID="{BDA0D2FA-584D-43E9-B15F-60415BAABFBF}" presName="spacer" presStyleCnt="0"/>
      <dgm:spPr/>
    </dgm:pt>
    <dgm:pt modelId="{C8AD802B-B0FF-4B44-AFFA-4921854DE02F}" type="pres">
      <dgm:prSet presAssocID="{04651C57-6E49-40C1-8E1B-2194D0201F13}" presName="parentText" presStyleLbl="node1" presStyleIdx="10" presStyleCnt="15" custScaleY="81987">
        <dgm:presLayoutVars>
          <dgm:chMax val="0"/>
          <dgm:bulletEnabled val="1"/>
        </dgm:presLayoutVars>
      </dgm:prSet>
      <dgm:spPr/>
      <dgm:t>
        <a:bodyPr/>
        <a:lstStyle/>
        <a:p>
          <a:endParaRPr lang="en-US"/>
        </a:p>
      </dgm:t>
    </dgm:pt>
    <dgm:pt modelId="{E023BCEB-07FF-4C00-A370-57A4193325C3}" type="pres">
      <dgm:prSet presAssocID="{345140F4-B6C7-4460-8DB7-673365DBE164}" presName="spacer" presStyleCnt="0"/>
      <dgm:spPr/>
    </dgm:pt>
    <dgm:pt modelId="{0B097C74-B738-4515-9CCD-2558FD963270}" type="pres">
      <dgm:prSet presAssocID="{5F3A15D2-F261-40FA-80FD-70E102E5D844}" presName="parentText" presStyleLbl="node1" presStyleIdx="11" presStyleCnt="15">
        <dgm:presLayoutVars>
          <dgm:chMax val="0"/>
          <dgm:bulletEnabled val="1"/>
        </dgm:presLayoutVars>
      </dgm:prSet>
      <dgm:spPr/>
      <dgm:t>
        <a:bodyPr/>
        <a:lstStyle/>
        <a:p>
          <a:endParaRPr lang="en-US"/>
        </a:p>
      </dgm:t>
    </dgm:pt>
    <dgm:pt modelId="{79701825-97F1-4941-AED8-99843ECDA862}" type="pres">
      <dgm:prSet presAssocID="{C307EC1D-2E18-4FCB-B571-74448A4EE770}" presName="spacer" presStyleCnt="0"/>
      <dgm:spPr/>
    </dgm:pt>
    <dgm:pt modelId="{965BED22-A2A0-492A-B77E-F9F0D6C68422}" type="pres">
      <dgm:prSet presAssocID="{86401795-BBE9-4ED5-98D2-AC3E870A6AB0}" presName="parentText" presStyleLbl="node1" presStyleIdx="12" presStyleCnt="15" custScaleY="143180">
        <dgm:presLayoutVars>
          <dgm:chMax val="0"/>
          <dgm:bulletEnabled val="1"/>
        </dgm:presLayoutVars>
      </dgm:prSet>
      <dgm:spPr/>
      <dgm:t>
        <a:bodyPr/>
        <a:lstStyle/>
        <a:p>
          <a:endParaRPr lang="en-US"/>
        </a:p>
      </dgm:t>
    </dgm:pt>
    <dgm:pt modelId="{ABC1D011-FBFD-4B91-BA1B-E97BDD35542B}" type="pres">
      <dgm:prSet presAssocID="{CEDBAA50-B7B8-4FF1-8599-0678632C5E1F}" presName="spacer" presStyleCnt="0"/>
      <dgm:spPr/>
    </dgm:pt>
    <dgm:pt modelId="{56DA066F-3B57-4ED7-B178-254B5866A6C6}" type="pres">
      <dgm:prSet presAssocID="{6B79F4AF-215E-4E3E-A041-246A00268236}" presName="parentText" presStyleLbl="node1" presStyleIdx="13" presStyleCnt="15">
        <dgm:presLayoutVars>
          <dgm:chMax val="0"/>
          <dgm:bulletEnabled val="1"/>
        </dgm:presLayoutVars>
      </dgm:prSet>
      <dgm:spPr/>
      <dgm:t>
        <a:bodyPr/>
        <a:lstStyle/>
        <a:p>
          <a:endParaRPr lang="en-US"/>
        </a:p>
      </dgm:t>
    </dgm:pt>
    <dgm:pt modelId="{D2B7F5EC-ED3B-4475-8EA5-7748D3619306}" type="pres">
      <dgm:prSet presAssocID="{12B4EB9D-E021-4780-A53D-D4A23741895B}" presName="spacer" presStyleCnt="0"/>
      <dgm:spPr/>
    </dgm:pt>
    <dgm:pt modelId="{CF62CE66-8DF9-4723-AFE6-A6B466321BBD}" type="pres">
      <dgm:prSet presAssocID="{8FF11F01-87F2-4438-9B03-C1EA2C7F8EDC}" presName="parentText" presStyleLbl="node1" presStyleIdx="14" presStyleCnt="15" custScaleY="157489">
        <dgm:presLayoutVars>
          <dgm:chMax val="0"/>
          <dgm:bulletEnabled val="1"/>
        </dgm:presLayoutVars>
      </dgm:prSet>
      <dgm:spPr/>
      <dgm:t>
        <a:bodyPr/>
        <a:lstStyle/>
        <a:p>
          <a:endParaRPr lang="en-US"/>
        </a:p>
      </dgm:t>
    </dgm:pt>
  </dgm:ptLst>
  <dgm:cxnLst>
    <dgm:cxn modelId="{91AA9E71-34B8-48F3-8D7C-B4E4913029D4}" srcId="{FEE3BCC1-37E3-424A-9380-C2C5A2855622}" destId="{3997ED9D-4A53-46F3-AEBA-BEF132F37159}" srcOrd="8" destOrd="0" parTransId="{B1A9CFE4-ED2C-4D25-B6FB-84640A94F53B}" sibTransId="{1E4A273C-1D3D-4222-9C3B-E8384FC68836}"/>
    <dgm:cxn modelId="{41511039-D252-4440-A35F-84FC5C4437F8}" type="presOf" srcId="{7B9BBCFB-0C9F-44B7-AB0D-D55A8D222DB0}" destId="{9C907EB0-31F4-4ECB-AA5F-C9D4A1A45A65}" srcOrd="0" destOrd="0" presId="urn:microsoft.com/office/officeart/2005/8/layout/vList2"/>
    <dgm:cxn modelId="{133E2999-8C3D-4288-8260-DAE37E2178F1}" type="presOf" srcId="{AF4B5D22-646D-44E0-B973-AA88A7C09E60}" destId="{EF499621-26BB-4F9C-9509-70DC4B5B6777}" srcOrd="0" destOrd="0" presId="urn:microsoft.com/office/officeart/2005/8/layout/vList2"/>
    <dgm:cxn modelId="{90186268-34CF-43B7-AA9C-19B2D3D42786}" type="presOf" srcId="{630FD0A1-ADFB-4478-BB49-327DB5ED0692}" destId="{F9B62A1A-9EEF-4366-826C-E6D55A5271D0}" srcOrd="0" destOrd="0" presId="urn:microsoft.com/office/officeart/2005/8/layout/vList2"/>
    <dgm:cxn modelId="{817132D3-BEB6-40D3-8467-DC16E6D68A2B}" type="presOf" srcId="{D4E6CA96-050B-4DFF-AD96-1A776CD8FC03}" destId="{6CED159F-048E-4D2F-8165-38013347C28B}" srcOrd="0" destOrd="0" presId="urn:microsoft.com/office/officeart/2005/8/layout/vList2"/>
    <dgm:cxn modelId="{29EB2456-E6B2-45C3-9D0B-CDE308ECFAC9}" srcId="{FEE3BCC1-37E3-424A-9380-C2C5A2855622}" destId="{630FD0A1-ADFB-4478-BB49-327DB5ED0692}" srcOrd="6" destOrd="0" parTransId="{8C7EAB0E-2EA0-4E07-BB34-FA8D56FEE23F}" sibTransId="{C4D7EF9A-F22D-4960-872C-86980A882E2C}"/>
    <dgm:cxn modelId="{AB016B2A-9B2A-432D-A90D-236F767FF0BC}" srcId="{FEE3BCC1-37E3-424A-9380-C2C5A2855622}" destId="{6B79F4AF-215E-4E3E-A041-246A00268236}" srcOrd="13" destOrd="0" parTransId="{36B00432-F63A-4A38-8A72-6154FBFE316D}" sibTransId="{12B4EB9D-E021-4780-A53D-D4A23741895B}"/>
    <dgm:cxn modelId="{0CB7C4B0-E029-4F44-8F47-A4C9BDC5806D}" srcId="{FEE3BCC1-37E3-424A-9380-C2C5A2855622}" destId="{AF4B5D22-646D-44E0-B973-AA88A7C09E60}" srcOrd="7" destOrd="0" parTransId="{F8594782-DEA9-471C-9599-786C4366456A}" sibTransId="{F3DA8E27-BAEF-4727-9DBB-73DA95F588B0}"/>
    <dgm:cxn modelId="{541499B1-E538-406F-BF75-7DBB2493B37E}" srcId="{FEE3BCC1-37E3-424A-9380-C2C5A2855622}" destId="{86401795-BBE9-4ED5-98D2-AC3E870A6AB0}" srcOrd="12" destOrd="0" parTransId="{06281FA0-BCA0-4067-AD7A-AF70DD8D0D2E}" sibTransId="{CEDBAA50-B7B8-4FF1-8599-0678632C5E1F}"/>
    <dgm:cxn modelId="{784888E6-31A3-407B-8046-76A22D5A8B26}" srcId="{FEE3BCC1-37E3-424A-9380-C2C5A2855622}" destId="{B19480E6-0FFA-48C7-91B0-71E83495AFF7}" srcOrd="5" destOrd="0" parTransId="{3A4214A9-147E-4F08-993A-C0FD029A0984}" sibTransId="{3D369604-50D1-46FD-AC00-D78786D58A69}"/>
    <dgm:cxn modelId="{2F5CC112-E4E2-4094-BE5B-0DC821E8D832}" srcId="{FEE3BCC1-37E3-424A-9380-C2C5A2855622}" destId="{5EB0B2DE-B6F5-4505-B5C0-B3B1D3824B48}" srcOrd="0" destOrd="0" parTransId="{584FA343-4BC0-468B-A908-E541158DC4F6}" sibTransId="{744C523C-0AAB-4CE6-9A9D-83ABFE783827}"/>
    <dgm:cxn modelId="{985124A8-F74A-4DBD-BC35-0E0032930BFD}" type="presOf" srcId="{B33DD79A-0FEC-4561-B08D-92FCCFA889BC}" destId="{8A13A48C-F82D-4FE5-B4F7-EA9192BE2D81}" srcOrd="0" destOrd="0" presId="urn:microsoft.com/office/officeart/2005/8/layout/vList2"/>
    <dgm:cxn modelId="{0A6EF312-FBD6-485B-BB99-35BC93D53F91}" type="presOf" srcId="{5EB0B2DE-B6F5-4505-B5C0-B3B1D3824B48}" destId="{385C9258-0244-4767-A893-CE3D577E2954}" srcOrd="0" destOrd="0" presId="urn:microsoft.com/office/officeart/2005/8/layout/vList2"/>
    <dgm:cxn modelId="{B7F319E5-D04F-48D6-AEE5-FC71AB0C41D4}" type="presOf" srcId="{3997ED9D-4A53-46F3-AEBA-BEF132F37159}" destId="{A64847F7-E71B-46AA-8207-8E2D77800223}" srcOrd="0" destOrd="0" presId="urn:microsoft.com/office/officeart/2005/8/layout/vList2"/>
    <dgm:cxn modelId="{67D16F2A-9E8D-4C31-9739-1F9265D625D5}" srcId="{FEE3BCC1-37E3-424A-9380-C2C5A2855622}" destId="{D4E6CA96-050B-4DFF-AD96-1A776CD8FC03}" srcOrd="3" destOrd="0" parTransId="{B8E9A4ED-DA62-4C7F-B457-2D973F0C835D}" sibTransId="{D0CBBD16-A7FB-4070-A95A-EC34436C1D5A}"/>
    <dgm:cxn modelId="{162A945A-755B-4CD9-8CFB-224F5F1FC83C}" type="presOf" srcId="{B19480E6-0FFA-48C7-91B0-71E83495AFF7}" destId="{8FA05139-D8F2-43D4-BCFF-AF06B1624820}" srcOrd="0" destOrd="0" presId="urn:microsoft.com/office/officeart/2005/8/layout/vList2"/>
    <dgm:cxn modelId="{C0EEC79A-D5E7-4ED3-95C3-C123F15DE6E2}" type="presOf" srcId="{8FF11F01-87F2-4438-9B03-C1EA2C7F8EDC}" destId="{CF62CE66-8DF9-4723-AFE6-A6B466321BBD}" srcOrd="0" destOrd="0" presId="urn:microsoft.com/office/officeart/2005/8/layout/vList2"/>
    <dgm:cxn modelId="{ADC34E19-4942-4D33-9D2C-E2F66A69970E}" type="presOf" srcId="{5F3A15D2-F261-40FA-80FD-70E102E5D844}" destId="{0B097C74-B738-4515-9CCD-2558FD963270}" srcOrd="0" destOrd="0" presId="urn:microsoft.com/office/officeart/2005/8/layout/vList2"/>
    <dgm:cxn modelId="{4B3B8BEC-EF42-4F31-993B-51EA44049050}" type="presOf" srcId="{04651C57-6E49-40C1-8E1B-2194D0201F13}" destId="{C8AD802B-B0FF-4B44-AFFA-4921854DE02F}" srcOrd="0" destOrd="0" presId="urn:microsoft.com/office/officeart/2005/8/layout/vList2"/>
    <dgm:cxn modelId="{854A8788-ECF8-4F18-A6C9-ADB114D0B654}" srcId="{FEE3BCC1-37E3-424A-9380-C2C5A2855622}" destId="{04651C57-6E49-40C1-8E1B-2194D0201F13}" srcOrd="10" destOrd="0" parTransId="{EE2AF88F-71C2-41C4-8CAE-76A0808892FD}" sibTransId="{345140F4-B6C7-4460-8DB7-673365DBE164}"/>
    <dgm:cxn modelId="{D13F9E3C-0048-4803-B28A-58A667A1F796}" type="presOf" srcId="{86401795-BBE9-4ED5-98D2-AC3E870A6AB0}" destId="{965BED22-A2A0-492A-B77E-F9F0D6C68422}" srcOrd="0" destOrd="0" presId="urn:microsoft.com/office/officeart/2005/8/layout/vList2"/>
    <dgm:cxn modelId="{0560963E-E7A6-4B71-AEF2-4574A63EABB7}" srcId="{FEE3BCC1-37E3-424A-9380-C2C5A2855622}" destId="{7B9BBCFB-0C9F-44B7-AB0D-D55A8D222DB0}" srcOrd="2" destOrd="0" parTransId="{66C53525-D03B-43A8-8E9D-D16B99B08E8B}" sibTransId="{0931993A-F95F-4762-BDEA-92EC061BB0AE}"/>
    <dgm:cxn modelId="{A5D97627-78C5-448F-A92A-AF95E1A4E69A}" srcId="{FEE3BCC1-37E3-424A-9380-C2C5A2855622}" destId="{417886B2-5915-431A-84E0-D0D4ACDADB2E}" srcOrd="1" destOrd="0" parTransId="{6F779B73-0F4C-4E32-A5E5-11CBE7FF5EF6}" sibTransId="{99E09D3F-621C-49AC-A6E5-6C4AE55F32D6}"/>
    <dgm:cxn modelId="{B2638FD0-E9F4-42DF-9992-84D8FEE564F9}" type="presOf" srcId="{41EDC5BF-AD1F-44CA-947A-D194E0802E0C}" destId="{1CB138B1-EFC5-47FF-867C-8BBE56ADD0BE}" srcOrd="0" destOrd="0" presId="urn:microsoft.com/office/officeart/2005/8/layout/vList2"/>
    <dgm:cxn modelId="{1C24C79E-FB08-44BB-8736-F6F9E52CDC44}" srcId="{FEE3BCC1-37E3-424A-9380-C2C5A2855622}" destId="{B33DD79A-0FEC-4561-B08D-92FCCFA889BC}" srcOrd="9" destOrd="0" parTransId="{04C5494D-9466-4F20-8071-29AFE929254B}" sibTransId="{BDA0D2FA-584D-43E9-B15F-60415BAABFBF}"/>
    <dgm:cxn modelId="{4761417A-BE8F-424D-8C10-EE9A9EF99303}" type="presOf" srcId="{6B79F4AF-215E-4E3E-A041-246A00268236}" destId="{56DA066F-3B57-4ED7-B178-254B5866A6C6}" srcOrd="0" destOrd="0" presId="urn:microsoft.com/office/officeart/2005/8/layout/vList2"/>
    <dgm:cxn modelId="{E44C145E-DB92-46E3-A1CE-0F1741F2845F}" srcId="{FEE3BCC1-37E3-424A-9380-C2C5A2855622}" destId="{41EDC5BF-AD1F-44CA-947A-D194E0802E0C}" srcOrd="4" destOrd="0" parTransId="{9D9A4CE8-C63B-4D69-A715-3F1560DBD8C7}" sibTransId="{DB28E388-FC12-4C2F-9B28-3D4D9E2B14F3}"/>
    <dgm:cxn modelId="{977BBA8E-473F-42CD-A5D6-93AAFB959532}" type="presOf" srcId="{FEE3BCC1-37E3-424A-9380-C2C5A2855622}" destId="{38339E94-4C1D-4B54-8E9A-DB3A49908801}" srcOrd="0" destOrd="0" presId="urn:microsoft.com/office/officeart/2005/8/layout/vList2"/>
    <dgm:cxn modelId="{7689C28C-E49C-4E31-A555-926448FA30CA}" srcId="{FEE3BCC1-37E3-424A-9380-C2C5A2855622}" destId="{5F3A15D2-F261-40FA-80FD-70E102E5D844}" srcOrd="11" destOrd="0" parTransId="{F35B1251-69CC-4BFF-AB05-30CA1991B92E}" sibTransId="{C307EC1D-2E18-4FCB-B571-74448A4EE770}"/>
    <dgm:cxn modelId="{9F321135-DC31-43CD-8CA0-BAECD875358C}" srcId="{FEE3BCC1-37E3-424A-9380-C2C5A2855622}" destId="{8FF11F01-87F2-4438-9B03-C1EA2C7F8EDC}" srcOrd="14" destOrd="0" parTransId="{9C9A0348-EDB5-40AE-A270-F8FA9D3A6A74}" sibTransId="{7324083E-3FF9-432C-A75F-695140452345}"/>
    <dgm:cxn modelId="{6E0563FC-F9C5-4A12-B203-7C2E51314EF2}" type="presOf" srcId="{417886B2-5915-431A-84E0-D0D4ACDADB2E}" destId="{040C8E68-3037-4C59-A64E-C00DAD5F5186}" srcOrd="0" destOrd="0" presId="urn:microsoft.com/office/officeart/2005/8/layout/vList2"/>
    <dgm:cxn modelId="{F67721D7-EDCB-4C02-9A21-842BFDC507D8}" type="presParOf" srcId="{38339E94-4C1D-4B54-8E9A-DB3A49908801}" destId="{385C9258-0244-4767-A893-CE3D577E2954}" srcOrd="0" destOrd="0" presId="urn:microsoft.com/office/officeart/2005/8/layout/vList2"/>
    <dgm:cxn modelId="{393CC78C-6D0E-480F-99C6-9B5103B1B20E}" type="presParOf" srcId="{38339E94-4C1D-4B54-8E9A-DB3A49908801}" destId="{B6CEB825-5EC5-4201-88C8-1EAD5AD89A70}" srcOrd="1" destOrd="0" presId="urn:microsoft.com/office/officeart/2005/8/layout/vList2"/>
    <dgm:cxn modelId="{3C608068-0CF5-4117-AA74-81A54C39DAC2}" type="presParOf" srcId="{38339E94-4C1D-4B54-8E9A-DB3A49908801}" destId="{040C8E68-3037-4C59-A64E-C00DAD5F5186}" srcOrd="2" destOrd="0" presId="urn:microsoft.com/office/officeart/2005/8/layout/vList2"/>
    <dgm:cxn modelId="{49A37494-8CDC-4409-A335-14AC5C3F6E24}" type="presParOf" srcId="{38339E94-4C1D-4B54-8E9A-DB3A49908801}" destId="{22218FC2-F9D1-403C-A8D6-5DD396B9BEF2}" srcOrd="3" destOrd="0" presId="urn:microsoft.com/office/officeart/2005/8/layout/vList2"/>
    <dgm:cxn modelId="{F40585C4-0F84-4F13-83B7-BD1C08B80FD7}" type="presParOf" srcId="{38339E94-4C1D-4B54-8E9A-DB3A49908801}" destId="{9C907EB0-31F4-4ECB-AA5F-C9D4A1A45A65}" srcOrd="4" destOrd="0" presId="urn:microsoft.com/office/officeart/2005/8/layout/vList2"/>
    <dgm:cxn modelId="{53D4635D-146E-49C6-B311-833C2A6BF208}" type="presParOf" srcId="{38339E94-4C1D-4B54-8E9A-DB3A49908801}" destId="{53A77171-9A8C-4877-84B0-3BF4F3865F35}" srcOrd="5" destOrd="0" presId="urn:microsoft.com/office/officeart/2005/8/layout/vList2"/>
    <dgm:cxn modelId="{FC858985-C1F4-4B7A-ADDF-E70504CF374B}" type="presParOf" srcId="{38339E94-4C1D-4B54-8E9A-DB3A49908801}" destId="{6CED159F-048E-4D2F-8165-38013347C28B}" srcOrd="6" destOrd="0" presId="urn:microsoft.com/office/officeart/2005/8/layout/vList2"/>
    <dgm:cxn modelId="{2AE36D9A-D4A7-49A0-AB2E-2F7C1818EB61}" type="presParOf" srcId="{38339E94-4C1D-4B54-8E9A-DB3A49908801}" destId="{98875D31-4991-45E6-8CFC-C185B6237AE4}" srcOrd="7" destOrd="0" presId="urn:microsoft.com/office/officeart/2005/8/layout/vList2"/>
    <dgm:cxn modelId="{41AAC94F-9E51-47AB-AD37-69E88114E7C1}" type="presParOf" srcId="{38339E94-4C1D-4B54-8E9A-DB3A49908801}" destId="{1CB138B1-EFC5-47FF-867C-8BBE56ADD0BE}" srcOrd="8" destOrd="0" presId="urn:microsoft.com/office/officeart/2005/8/layout/vList2"/>
    <dgm:cxn modelId="{9707C13E-5192-450B-ADDD-0F633687490B}" type="presParOf" srcId="{38339E94-4C1D-4B54-8E9A-DB3A49908801}" destId="{D85E93E9-DB61-4452-BB0A-0D2D7D660C6E}" srcOrd="9" destOrd="0" presId="urn:microsoft.com/office/officeart/2005/8/layout/vList2"/>
    <dgm:cxn modelId="{56BA649E-E4B7-49A3-940B-43DC3A44CC41}" type="presParOf" srcId="{38339E94-4C1D-4B54-8E9A-DB3A49908801}" destId="{8FA05139-D8F2-43D4-BCFF-AF06B1624820}" srcOrd="10" destOrd="0" presId="urn:microsoft.com/office/officeart/2005/8/layout/vList2"/>
    <dgm:cxn modelId="{A2E8BC0B-B74B-4B4D-8ACD-20F353049F7D}" type="presParOf" srcId="{38339E94-4C1D-4B54-8E9A-DB3A49908801}" destId="{8EEDD916-15A2-4A5F-8BDB-2A528E584FD2}" srcOrd="11" destOrd="0" presId="urn:microsoft.com/office/officeart/2005/8/layout/vList2"/>
    <dgm:cxn modelId="{188C03E5-05A2-4725-99C2-F05E14FAF56B}" type="presParOf" srcId="{38339E94-4C1D-4B54-8E9A-DB3A49908801}" destId="{F9B62A1A-9EEF-4366-826C-E6D55A5271D0}" srcOrd="12" destOrd="0" presId="urn:microsoft.com/office/officeart/2005/8/layout/vList2"/>
    <dgm:cxn modelId="{7D980BAD-0B65-4A07-B47B-80FB8E6DA8C5}" type="presParOf" srcId="{38339E94-4C1D-4B54-8E9A-DB3A49908801}" destId="{A28D4DB3-712E-4D0D-B0CB-F52B78178426}" srcOrd="13" destOrd="0" presId="urn:microsoft.com/office/officeart/2005/8/layout/vList2"/>
    <dgm:cxn modelId="{1922F530-99ED-454D-A8B4-40347A98797F}" type="presParOf" srcId="{38339E94-4C1D-4B54-8E9A-DB3A49908801}" destId="{EF499621-26BB-4F9C-9509-70DC4B5B6777}" srcOrd="14" destOrd="0" presId="urn:microsoft.com/office/officeart/2005/8/layout/vList2"/>
    <dgm:cxn modelId="{65570FF9-04F3-465F-9B08-8A4B7059BFCD}" type="presParOf" srcId="{38339E94-4C1D-4B54-8E9A-DB3A49908801}" destId="{8167BA96-F9B6-41AD-B437-8FE1AE19EF08}" srcOrd="15" destOrd="0" presId="urn:microsoft.com/office/officeart/2005/8/layout/vList2"/>
    <dgm:cxn modelId="{44626760-A92C-4061-B3AE-F5800A826EAF}" type="presParOf" srcId="{38339E94-4C1D-4B54-8E9A-DB3A49908801}" destId="{A64847F7-E71B-46AA-8207-8E2D77800223}" srcOrd="16" destOrd="0" presId="urn:microsoft.com/office/officeart/2005/8/layout/vList2"/>
    <dgm:cxn modelId="{0E60CAD3-6C08-4D90-988A-F052086CBA42}" type="presParOf" srcId="{38339E94-4C1D-4B54-8E9A-DB3A49908801}" destId="{EF244B3B-8A28-4061-9397-E6F478BCB595}" srcOrd="17" destOrd="0" presId="urn:microsoft.com/office/officeart/2005/8/layout/vList2"/>
    <dgm:cxn modelId="{434DED27-8E83-44F2-9D1B-40DA190D5653}" type="presParOf" srcId="{38339E94-4C1D-4B54-8E9A-DB3A49908801}" destId="{8A13A48C-F82D-4FE5-B4F7-EA9192BE2D81}" srcOrd="18" destOrd="0" presId="urn:microsoft.com/office/officeart/2005/8/layout/vList2"/>
    <dgm:cxn modelId="{B0AF90BA-191F-432D-AF90-76E8A261D94A}" type="presParOf" srcId="{38339E94-4C1D-4B54-8E9A-DB3A49908801}" destId="{9DB96530-A769-45DC-A3D6-4E3719C2F6C4}" srcOrd="19" destOrd="0" presId="urn:microsoft.com/office/officeart/2005/8/layout/vList2"/>
    <dgm:cxn modelId="{337B04EC-3BFC-4FCF-B26D-7810032AF65D}" type="presParOf" srcId="{38339E94-4C1D-4B54-8E9A-DB3A49908801}" destId="{C8AD802B-B0FF-4B44-AFFA-4921854DE02F}" srcOrd="20" destOrd="0" presId="urn:microsoft.com/office/officeart/2005/8/layout/vList2"/>
    <dgm:cxn modelId="{7F8E6AC6-3682-45BD-B355-F5C6A19D0917}" type="presParOf" srcId="{38339E94-4C1D-4B54-8E9A-DB3A49908801}" destId="{E023BCEB-07FF-4C00-A370-57A4193325C3}" srcOrd="21" destOrd="0" presId="urn:microsoft.com/office/officeart/2005/8/layout/vList2"/>
    <dgm:cxn modelId="{6AEA9E7D-3AF7-4EDC-A9E3-1B0F34305B9B}" type="presParOf" srcId="{38339E94-4C1D-4B54-8E9A-DB3A49908801}" destId="{0B097C74-B738-4515-9CCD-2558FD963270}" srcOrd="22" destOrd="0" presId="urn:microsoft.com/office/officeart/2005/8/layout/vList2"/>
    <dgm:cxn modelId="{F2C45E9F-D08E-48EA-A83E-A591ADEA50EE}" type="presParOf" srcId="{38339E94-4C1D-4B54-8E9A-DB3A49908801}" destId="{79701825-97F1-4941-AED8-99843ECDA862}" srcOrd="23" destOrd="0" presId="urn:microsoft.com/office/officeart/2005/8/layout/vList2"/>
    <dgm:cxn modelId="{7ABB5C68-655A-4B02-ACFC-1CA9A418559F}" type="presParOf" srcId="{38339E94-4C1D-4B54-8E9A-DB3A49908801}" destId="{965BED22-A2A0-492A-B77E-F9F0D6C68422}" srcOrd="24" destOrd="0" presId="urn:microsoft.com/office/officeart/2005/8/layout/vList2"/>
    <dgm:cxn modelId="{9ABFED7A-AD30-42C3-841F-E3430D6B7A73}" type="presParOf" srcId="{38339E94-4C1D-4B54-8E9A-DB3A49908801}" destId="{ABC1D011-FBFD-4B91-BA1B-E97BDD35542B}" srcOrd="25" destOrd="0" presId="urn:microsoft.com/office/officeart/2005/8/layout/vList2"/>
    <dgm:cxn modelId="{3AB0CD7C-56E2-4A48-AD8B-47159DA7F4F8}" type="presParOf" srcId="{38339E94-4C1D-4B54-8E9A-DB3A49908801}" destId="{56DA066F-3B57-4ED7-B178-254B5866A6C6}" srcOrd="26" destOrd="0" presId="urn:microsoft.com/office/officeart/2005/8/layout/vList2"/>
    <dgm:cxn modelId="{466716CD-AFBB-4472-8F88-A8C698D06471}" type="presParOf" srcId="{38339E94-4C1D-4B54-8E9A-DB3A49908801}" destId="{D2B7F5EC-ED3B-4475-8EA5-7748D3619306}" srcOrd="27" destOrd="0" presId="urn:microsoft.com/office/officeart/2005/8/layout/vList2"/>
    <dgm:cxn modelId="{A9C45988-41B4-43F4-94DB-DD4CD6E6F6FD}" type="presParOf" srcId="{38339E94-4C1D-4B54-8E9A-DB3A49908801}" destId="{CF62CE66-8DF9-4723-AFE6-A6B466321BBD}" srcOrd="2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9A93F770-6DB3-4765-90A0-18264FDB526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24AC494-EE98-4E3D-A32B-C92087E19ED9}">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000" b="1" dirty="0" smtClean="0">
              <a:latin typeface="Book Antiqua" pitchFamily="18" charset="0"/>
            </a:rPr>
            <a:t>A – The autonomous learner</a:t>
          </a:r>
          <a:endParaRPr lang="tr-TR" sz="2000" b="1" dirty="0">
            <a:latin typeface="Book Antiqua" pitchFamily="18" charset="0"/>
          </a:endParaRPr>
        </a:p>
      </dgm:t>
    </dgm:pt>
    <dgm:pt modelId="{AE3B9C43-FD93-4C0D-AC67-CA8A8B9F6CE4}" type="parTrans" cxnId="{63065214-4464-41F0-92A3-1346F4C02E2D}">
      <dgm:prSet/>
      <dgm:spPr/>
      <dgm:t>
        <a:bodyPr/>
        <a:lstStyle/>
        <a:p>
          <a:endParaRPr lang="en-US"/>
        </a:p>
      </dgm:t>
    </dgm:pt>
    <dgm:pt modelId="{C9072620-81C2-47D4-8E04-1BC0D84178B7}" type="sibTrans" cxnId="{63065214-4464-41F0-92A3-1346F4C02E2D}">
      <dgm:prSet/>
      <dgm:spPr/>
      <dgm:t>
        <a:bodyPr/>
        <a:lstStyle/>
        <a:p>
          <a:endParaRPr lang="en-US"/>
        </a:p>
      </dgm:t>
    </dgm:pt>
    <dgm:pt modelId="{F17D2832-DAA5-48E8-8B71-14724E0659A4}">
      <dgm:prSet custT="1"/>
      <dgm:spPr/>
      <dgm:t>
        <a:bodyPr/>
        <a:lstStyle/>
        <a:p>
          <a:pPr rtl="0"/>
          <a:r>
            <a:rPr lang="en-US" sz="2000" dirty="0" smtClean="0">
              <a:latin typeface="Book Antiqua" pitchFamily="18" charset="0"/>
            </a:rPr>
            <a:t>To compensate for the limits of classroom time and to encounter the passivity which is an enemy of true learning, students need to develop their own learning strategies, so that as far as possible they become autonomous learners.</a:t>
          </a:r>
          <a:endParaRPr lang="tr-TR" sz="2000" dirty="0">
            <a:latin typeface="Book Antiqua" pitchFamily="18" charset="0"/>
          </a:endParaRPr>
        </a:p>
      </dgm:t>
    </dgm:pt>
    <dgm:pt modelId="{011DAF15-6A86-484D-B17C-A865E34A6F2C}" type="parTrans" cxnId="{BCDEC7C0-0528-45DA-96E2-290D4070B1B5}">
      <dgm:prSet/>
      <dgm:spPr/>
      <dgm:t>
        <a:bodyPr/>
        <a:lstStyle/>
        <a:p>
          <a:endParaRPr lang="en-US"/>
        </a:p>
      </dgm:t>
    </dgm:pt>
    <dgm:pt modelId="{7C718197-2120-4A0A-9BF3-896001AE749B}" type="sibTrans" cxnId="{BCDEC7C0-0528-45DA-96E2-290D4070B1B5}">
      <dgm:prSet/>
      <dgm:spPr/>
      <dgm:t>
        <a:bodyPr/>
        <a:lstStyle/>
        <a:p>
          <a:endParaRPr lang="en-US"/>
        </a:p>
      </dgm:t>
    </dgm:pt>
    <dgm:pt modelId="{966A8650-B3FF-4688-91A3-893BCE41A722}">
      <dgm:prSet custT="1"/>
      <dgm:spPr/>
      <dgm:t>
        <a:bodyPr/>
        <a:lstStyle/>
        <a:p>
          <a:pPr rtl="0"/>
          <a:r>
            <a:rPr lang="en-US" sz="2000" dirty="0" smtClean="0">
              <a:latin typeface="Book Antiqua" pitchFamily="18" charset="0"/>
            </a:rPr>
            <a:t>Educational culture in which students have studied or are studying is very effective on students’ attitudes towards autonomy.</a:t>
          </a:r>
          <a:endParaRPr lang="tr-TR" sz="2000" dirty="0">
            <a:latin typeface="Book Antiqua" pitchFamily="18" charset="0"/>
          </a:endParaRPr>
        </a:p>
      </dgm:t>
    </dgm:pt>
    <dgm:pt modelId="{7A743A6D-366F-4286-8DAB-316A5AA69613}" type="parTrans" cxnId="{3C18951B-B05B-4B70-A12A-19A9420BCFA8}">
      <dgm:prSet/>
      <dgm:spPr/>
      <dgm:t>
        <a:bodyPr/>
        <a:lstStyle/>
        <a:p>
          <a:endParaRPr lang="en-US"/>
        </a:p>
      </dgm:t>
    </dgm:pt>
    <dgm:pt modelId="{63A4549A-9422-4893-BB63-3EB80849A0B6}" type="sibTrans" cxnId="{3C18951B-B05B-4B70-A12A-19A9420BCFA8}">
      <dgm:prSet/>
      <dgm:spPr/>
      <dgm:t>
        <a:bodyPr/>
        <a:lstStyle/>
        <a:p>
          <a:endParaRPr lang="en-US"/>
        </a:p>
      </dgm:t>
    </dgm:pt>
    <dgm:pt modelId="{C0DE0EB1-610A-41B9-950D-9B8DF58A466B}">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There are various ways that help our sts to become autonomous:</a:t>
          </a:r>
          <a:endParaRPr lang="tr-TR" sz="2000" dirty="0">
            <a:latin typeface="Book Antiqua" pitchFamily="18" charset="0"/>
          </a:endParaRPr>
        </a:p>
      </dgm:t>
    </dgm:pt>
    <dgm:pt modelId="{A217C96C-3582-4F8C-9918-8DC18C84A706}" type="parTrans" cxnId="{4E491B3B-6847-4528-8894-5091CE3BA4B4}">
      <dgm:prSet/>
      <dgm:spPr/>
      <dgm:t>
        <a:bodyPr/>
        <a:lstStyle/>
        <a:p>
          <a:endParaRPr lang="en-US"/>
        </a:p>
      </dgm:t>
    </dgm:pt>
    <dgm:pt modelId="{2AAE66CB-F73F-4451-AEEB-02CAB2F82F9B}" type="sibTrans" cxnId="{4E491B3B-6847-4528-8894-5091CE3BA4B4}">
      <dgm:prSet/>
      <dgm:spPr/>
      <dgm:t>
        <a:bodyPr/>
        <a:lstStyle/>
        <a:p>
          <a:endParaRPr lang="en-US"/>
        </a:p>
      </dgm:t>
    </dgm:pt>
    <dgm:pt modelId="{C6D6EFF9-B795-40DB-AD8F-36E9E941E500}">
      <dgm:prSet custT="1"/>
      <dgm:spPr/>
      <dgm:t>
        <a:bodyPr/>
        <a:lstStyle/>
        <a:p>
          <a:pPr rtl="0"/>
          <a:r>
            <a:rPr lang="en-US" sz="2800" b="1" dirty="0" smtClean="0">
              <a:latin typeface="Book Antiqua" pitchFamily="18" charset="0"/>
            </a:rPr>
            <a:t>learner training</a:t>
          </a:r>
          <a:r>
            <a:rPr lang="en-US" sz="2000" dirty="0" smtClean="0">
              <a:latin typeface="Book Antiqua" pitchFamily="18" charset="0"/>
            </a:rPr>
            <a:t>: we can help our sts to reflect on the way they learn and reflect on language itself, give them different strategies which help them in their learning process, and offer them different learning-style alternatives to choose from</a:t>
          </a:r>
          <a:endParaRPr lang="tr-TR" sz="2000" dirty="0">
            <a:latin typeface="Book Antiqua" pitchFamily="18" charset="0"/>
          </a:endParaRPr>
        </a:p>
      </dgm:t>
    </dgm:pt>
    <dgm:pt modelId="{7C5F81EF-761D-4AC1-8049-54B3A2613A01}" type="parTrans" cxnId="{11731752-2042-4961-9593-0CA56E8BAFD3}">
      <dgm:prSet/>
      <dgm:spPr/>
      <dgm:t>
        <a:bodyPr/>
        <a:lstStyle/>
        <a:p>
          <a:endParaRPr lang="en-US"/>
        </a:p>
      </dgm:t>
    </dgm:pt>
    <dgm:pt modelId="{74D70948-E88F-474C-8651-5832FE355946}" type="sibTrans" cxnId="{11731752-2042-4961-9593-0CA56E8BAFD3}">
      <dgm:prSet/>
      <dgm:spPr/>
      <dgm:t>
        <a:bodyPr/>
        <a:lstStyle/>
        <a:p>
          <a:endParaRPr lang="en-US"/>
        </a:p>
      </dgm:t>
    </dgm:pt>
    <dgm:pt modelId="{FA68B8B8-02C0-48CD-A2FC-DBF1C8AFDC37}">
      <dgm:prSet custT="1"/>
      <dgm:spPr/>
      <dgm:t>
        <a:bodyPr/>
        <a:lstStyle/>
        <a:p>
          <a:pPr rtl="0"/>
          <a:r>
            <a:rPr lang="en-US" sz="2800" b="1" dirty="0" smtClean="0">
              <a:latin typeface="Book Antiqua" pitchFamily="18" charset="0"/>
            </a:rPr>
            <a:t>homework</a:t>
          </a:r>
          <a:r>
            <a:rPr lang="en-US" sz="2000" dirty="0" smtClean="0">
              <a:latin typeface="Book Antiqua" pitchFamily="18" charset="0"/>
            </a:rPr>
            <a:t>: is a useful tool to develop learner autonomy but amount of homework is very important; we should consider how much homework sts can cope with; purpose of homework should also be made clear to sts</a:t>
          </a:r>
          <a:endParaRPr lang="tr-TR" sz="2000" dirty="0">
            <a:latin typeface="Book Antiqua" pitchFamily="18" charset="0"/>
          </a:endParaRPr>
        </a:p>
      </dgm:t>
    </dgm:pt>
    <dgm:pt modelId="{486ADCD3-178E-439E-8293-3F2D0BC31F05}" type="parTrans" cxnId="{A0187EF9-021A-43C9-AC28-2E6732B68C10}">
      <dgm:prSet/>
      <dgm:spPr/>
      <dgm:t>
        <a:bodyPr/>
        <a:lstStyle/>
        <a:p>
          <a:endParaRPr lang="en-US"/>
        </a:p>
      </dgm:t>
    </dgm:pt>
    <dgm:pt modelId="{5B888642-8653-4FE5-93AA-AFE859E84429}" type="sibTrans" cxnId="{A0187EF9-021A-43C9-AC28-2E6732B68C10}">
      <dgm:prSet/>
      <dgm:spPr/>
      <dgm:t>
        <a:bodyPr/>
        <a:lstStyle/>
        <a:p>
          <a:endParaRPr lang="en-US"/>
        </a:p>
      </dgm:t>
    </dgm:pt>
    <dgm:pt modelId="{547BD36C-1289-4EA4-8E3B-938BE59775AE}">
      <dgm:prSet custT="1"/>
      <dgm:spPr/>
      <dgm:t>
        <a:bodyPr/>
        <a:lstStyle/>
        <a:p>
          <a:pPr rtl="0"/>
          <a:r>
            <a:rPr lang="en-US" sz="2800" b="1" dirty="0" smtClean="0">
              <a:latin typeface="Book Antiqua" pitchFamily="18" charset="0"/>
            </a:rPr>
            <a:t>keeping learning journals</a:t>
          </a:r>
          <a:r>
            <a:rPr lang="en-US" sz="2000" dirty="0" smtClean="0">
              <a:latin typeface="Book Antiqua" pitchFamily="18" charset="0"/>
            </a:rPr>
            <a:t>: can be helpful for developing learner autonomy </a:t>
          </a:r>
          <a:r>
            <a:rPr lang="tr-TR" sz="2000" dirty="0" smtClean="0">
              <a:latin typeface="Book Antiqua" pitchFamily="18" charset="0"/>
            </a:rPr>
            <a:t>as </a:t>
          </a:r>
          <a:r>
            <a:rPr lang="en-US" sz="2000" dirty="0" smtClean="0">
              <a:latin typeface="Book Antiqua" pitchFamily="18" charset="0"/>
            </a:rPr>
            <a:t>they make sts reflect on their lessons, explore their successes and difficulties, and come to a greater understanding about learning</a:t>
          </a:r>
          <a:r>
            <a:rPr lang="tr-TR" sz="2000" dirty="0" smtClean="0">
              <a:latin typeface="Book Antiqua" pitchFamily="18" charset="0"/>
            </a:rPr>
            <a:t> &amp; </a:t>
          </a:r>
          <a:r>
            <a:rPr lang="en-US" sz="2000" dirty="0" smtClean="0">
              <a:latin typeface="Book Antiqua" pitchFamily="18" charset="0"/>
            </a:rPr>
            <a:t>language</a:t>
          </a:r>
          <a:endParaRPr lang="en-US" sz="2000" dirty="0">
            <a:latin typeface="Book Antiqua" pitchFamily="18" charset="0"/>
          </a:endParaRPr>
        </a:p>
      </dgm:t>
    </dgm:pt>
    <dgm:pt modelId="{D261BC6F-3A74-41D1-9E36-7E8CA32CE34A}" type="parTrans" cxnId="{D62A0803-C56F-4E69-8265-BF1FBF0F9AA1}">
      <dgm:prSet/>
      <dgm:spPr/>
      <dgm:t>
        <a:bodyPr/>
        <a:lstStyle/>
        <a:p>
          <a:endParaRPr lang="en-US"/>
        </a:p>
      </dgm:t>
    </dgm:pt>
    <dgm:pt modelId="{DD9BDB27-A811-4C8B-A0B3-1602B22828CA}" type="sibTrans" cxnId="{D62A0803-C56F-4E69-8265-BF1FBF0F9AA1}">
      <dgm:prSet/>
      <dgm:spPr/>
      <dgm:t>
        <a:bodyPr/>
        <a:lstStyle/>
        <a:p>
          <a:endParaRPr lang="en-US"/>
        </a:p>
      </dgm:t>
    </dgm:pt>
    <dgm:pt modelId="{E10C424C-A55A-4028-A1C7-59A4480B7A37}" type="pres">
      <dgm:prSet presAssocID="{9A93F770-6DB3-4765-90A0-18264FDB5262}" presName="linear" presStyleCnt="0">
        <dgm:presLayoutVars>
          <dgm:animLvl val="lvl"/>
          <dgm:resizeHandles val="exact"/>
        </dgm:presLayoutVars>
      </dgm:prSet>
      <dgm:spPr/>
      <dgm:t>
        <a:bodyPr/>
        <a:lstStyle/>
        <a:p>
          <a:endParaRPr lang="en-US"/>
        </a:p>
      </dgm:t>
    </dgm:pt>
    <dgm:pt modelId="{604BD1CF-ED77-41CE-B23E-FCAA1D50506E}" type="pres">
      <dgm:prSet presAssocID="{D24AC494-EE98-4E3D-A32B-C92087E19ED9}" presName="parentText" presStyleLbl="node1" presStyleIdx="0" presStyleCnt="7" custScaleY="62141">
        <dgm:presLayoutVars>
          <dgm:chMax val="0"/>
          <dgm:bulletEnabled val="1"/>
        </dgm:presLayoutVars>
      </dgm:prSet>
      <dgm:spPr/>
      <dgm:t>
        <a:bodyPr/>
        <a:lstStyle/>
        <a:p>
          <a:endParaRPr lang="en-US"/>
        </a:p>
      </dgm:t>
    </dgm:pt>
    <dgm:pt modelId="{EC68CB86-AFB9-4F8B-8A4D-D93A3516494A}" type="pres">
      <dgm:prSet presAssocID="{C9072620-81C2-47D4-8E04-1BC0D84178B7}" presName="spacer" presStyleCnt="0"/>
      <dgm:spPr/>
    </dgm:pt>
    <dgm:pt modelId="{320F1AD7-3CDA-46A3-99E0-8EADE4737797}" type="pres">
      <dgm:prSet presAssocID="{F17D2832-DAA5-48E8-8B71-14724E0659A4}" presName="parentText" presStyleLbl="node1" presStyleIdx="1" presStyleCnt="7">
        <dgm:presLayoutVars>
          <dgm:chMax val="0"/>
          <dgm:bulletEnabled val="1"/>
        </dgm:presLayoutVars>
      </dgm:prSet>
      <dgm:spPr/>
      <dgm:t>
        <a:bodyPr/>
        <a:lstStyle/>
        <a:p>
          <a:endParaRPr lang="en-US"/>
        </a:p>
      </dgm:t>
    </dgm:pt>
    <dgm:pt modelId="{58976770-7245-483C-BC2D-77DC2669A8C5}" type="pres">
      <dgm:prSet presAssocID="{7C718197-2120-4A0A-9BF3-896001AE749B}" presName="spacer" presStyleCnt="0"/>
      <dgm:spPr/>
    </dgm:pt>
    <dgm:pt modelId="{446224EA-3C86-4AD0-AAC1-10F833A4C0D4}" type="pres">
      <dgm:prSet presAssocID="{966A8650-B3FF-4688-91A3-893BCE41A722}" presName="parentText" presStyleLbl="node1" presStyleIdx="2" presStyleCnt="7" custScaleY="69848">
        <dgm:presLayoutVars>
          <dgm:chMax val="0"/>
          <dgm:bulletEnabled val="1"/>
        </dgm:presLayoutVars>
      </dgm:prSet>
      <dgm:spPr/>
      <dgm:t>
        <a:bodyPr/>
        <a:lstStyle/>
        <a:p>
          <a:endParaRPr lang="en-US"/>
        </a:p>
      </dgm:t>
    </dgm:pt>
    <dgm:pt modelId="{FE68BA3F-8E26-4DC5-B543-DB532F5C40F6}" type="pres">
      <dgm:prSet presAssocID="{63A4549A-9422-4893-BB63-3EB80849A0B6}" presName="spacer" presStyleCnt="0"/>
      <dgm:spPr/>
    </dgm:pt>
    <dgm:pt modelId="{760ECD7A-6363-4FB6-A854-7B033051420C}" type="pres">
      <dgm:prSet presAssocID="{C0DE0EB1-610A-41B9-950D-9B8DF58A466B}" presName="parentText" presStyleLbl="node1" presStyleIdx="3" presStyleCnt="7" custScaleY="51786">
        <dgm:presLayoutVars>
          <dgm:chMax val="0"/>
          <dgm:bulletEnabled val="1"/>
        </dgm:presLayoutVars>
      </dgm:prSet>
      <dgm:spPr/>
      <dgm:t>
        <a:bodyPr/>
        <a:lstStyle/>
        <a:p>
          <a:endParaRPr lang="en-US"/>
        </a:p>
      </dgm:t>
    </dgm:pt>
    <dgm:pt modelId="{EA08EA18-10EC-4E12-AEB9-201C95086204}" type="pres">
      <dgm:prSet presAssocID="{2AAE66CB-F73F-4451-AEEB-02CAB2F82F9B}" presName="spacer" presStyleCnt="0"/>
      <dgm:spPr/>
    </dgm:pt>
    <dgm:pt modelId="{0492C162-A6FD-4538-AAF4-4B993B5B245E}" type="pres">
      <dgm:prSet presAssocID="{C6D6EFF9-B795-40DB-AD8F-36E9E941E500}" presName="parentText" presStyleLbl="node1" presStyleIdx="4" presStyleCnt="7" custScaleY="131333">
        <dgm:presLayoutVars>
          <dgm:chMax val="0"/>
          <dgm:bulletEnabled val="1"/>
        </dgm:presLayoutVars>
      </dgm:prSet>
      <dgm:spPr/>
      <dgm:t>
        <a:bodyPr/>
        <a:lstStyle/>
        <a:p>
          <a:endParaRPr lang="en-US"/>
        </a:p>
      </dgm:t>
    </dgm:pt>
    <dgm:pt modelId="{BF3EB45C-C135-4E20-92E3-2646B3582A3D}" type="pres">
      <dgm:prSet presAssocID="{74D70948-E88F-474C-8651-5832FE355946}" presName="spacer" presStyleCnt="0"/>
      <dgm:spPr/>
    </dgm:pt>
    <dgm:pt modelId="{DADE19C9-97DE-4408-85FD-644937B53503}" type="pres">
      <dgm:prSet presAssocID="{FA68B8B8-02C0-48CD-A2FC-DBF1C8AFDC37}" presName="parentText" presStyleLbl="node1" presStyleIdx="5" presStyleCnt="7" custScaleY="115107">
        <dgm:presLayoutVars>
          <dgm:chMax val="0"/>
          <dgm:bulletEnabled val="1"/>
        </dgm:presLayoutVars>
      </dgm:prSet>
      <dgm:spPr/>
      <dgm:t>
        <a:bodyPr/>
        <a:lstStyle/>
        <a:p>
          <a:endParaRPr lang="en-US"/>
        </a:p>
      </dgm:t>
    </dgm:pt>
    <dgm:pt modelId="{317A579B-2E88-441A-8C38-A54EDFE8D681}" type="pres">
      <dgm:prSet presAssocID="{5B888642-8653-4FE5-93AA-AFE859E84429}" presName="spacer" presStyleCnt="0"/>
      <dgm:spPr/>
    </dgm:pt>
    <dgm:pt modelId="{A8F24F2E-B5A6-4F79-9B36-7ECE3EBBCE1C}" type="pres">
      <dgm:prSet presAssocID="{547BD36C-1289-4EA4-8E3B-938BE59775AE}" presName="parentText" presStyleLbl="node1" presStyleIdx="6" presStyleCnt="7" custScaleY="115103">
        <dgm:presLayoutVars>
          <dgm:chMax val="0"/>
          <dgm:bulletEnabled val="1"/>
        </dgm:presLayoutVars>
      </dgm:prSet>
      <dgm:spPr/>
      <dgm:t>
        <a:bodyPr/>
        <a:lstStyle/>
        <a:p>
          <a:endParaRPr lang="en-US"/>
        </a:p>
      </dgm:t>
    </dgm:pt>
  </dgm:ptLst>
  <dgm:cxnLst>
    <dgm:cxn modelId="{E106C907-8C2C-4EA5-88DA-0B50F203B138}" type="presOf" srcId="{FA68B8B8-02C0-48CD-A2FC-DBF1C8AFDC37}" destId="{DADE19C9-97DE-4408-85FD-644937B53503}" srcOrd="0" destOrd="0" presId="urn:microsoft.com/office/officeart/2005/8/layout/vList2"/>
    <dgm:cxn modelId="{63065214-4464-41F0-92A3-1346F4C02E2D}" srcId="{9A93F770-6DB3-4765-90A0-18264FDB5262}" destId="{D24AC494-EE98-4E3D-A32B-C92087E19ED9}" srcOrd="0" destOrd="0" parTransId="{AE3B9C43-FD93-4C0D-AC67-CA8A8B9F6CE4}" sibTransId="{C9072620-81C2-47D4-8E04-1BC0D84178B7}"/>
    <dgm:cxn modelId="{4E491B3B-6847-4528-8894-5091CE3BA4B4}" srcId="{9A93F770-6DB3-4765-90A0-18264FDB5262}" destId="{C0DE0EB1-610A-41B9-950D-9B8DF58A466B}" srcOrd="3" destOrd="0" parTransId="{A217C96C-3582-4F8C-9918-8DC18C84A706}" sibTransId="{2AAE66CB-F73F-4451-AEEB-02CAB2F82F9B}"/>
    <dgm:cxn modelId="{40BBD5D5-D2F7-4867-964E-31227171799E}" type="presOf" srcId="{966A8650-B3FF-4688-91A3-893BCE41A722}" destId="{446224EA-3C86-4AD0-AAC1-10F833A4C0D4}" srcOrd="0" destOrd="0" presId="urn:microsoft.com/office/officeart/2005/8/layout/vList2"/>
    <dgm:cxn modelId="{5C31F05A-16F9-4919-96E1-B49FE7F373E6}" type="presOf" srcId="{F17D2832-DAA5-48E8-8B71-14724E0659A4}" destId="{320F1AD7-3CDA-46A3-99E0-8EADE4737797}" srcOrd="0" destOrd="0" presId="urn:microsoft.com/office/officeart/2005/8/layout/vList2"/>
    <dgm:cxn modelId="{3C18951B-B05B-4B70-A12A-19A9420BCFA8}" srcId="{9A93F770-6DB3-4765-90A0-18264FDB5262}" destId="{966A8650-B3FF-4688-91A3-893BCE41A722}" srcOrd="2" destOrd="0" parTransId="{7A743A6D-366F-4286-8DAB-316A5AA69613}" sibTransId="{63A4549A-9422-4893-BB63-3EB80849A0B6}"/>
    <dgm:cxn modelId="{21EEAC5F-82E6-4ADF-B516-259C0226476D}" type="presOf" srcId="{C0DE0EB1-610A-41B9-950D-9B8DF58A466B}" destId="{760ECD7A-6363-4FB6-A854-7B033051420C}" srcOrd="0" destOrd="0" presId="urn:microsoft.com/office/officeart/2005/8/layout/vList2"/>
    <dgm:cxn modelId="{A0187EF9-021A-43C9-AC28-2E6732B68C10}" srcId="{9A93F770-6DB3-4765-90A0-18264FDB5262}" destId="{FA68B8B8-02C0-48CD-A2FC-DBF1C8AFDC37}" srcOrd="5" destOrd="0" parTransId="{486ADCD3-178E-439E-8293-3F2D0BC31F05}" sibTransId="{5B888642-8653-4FE5-93AA-AFE859E84429}"/>
    <dgm:cxn modelId="{11731752-2042-4961-9593-0CA56E8BAFD3}" srcId="{9A93F770-6DB3-4765-90A0-18264FDB5262}" destId="{C6D6EFF9-B795-40DB-AD8F-36E9E941E500}" srcOrd="4" destOrd="0" parTransId="{7C5F81EF-761D-4AC1-8049-54B3A2613A01}" sibTransId="{74D70948-E88F-474C-8651-5832FE355946}"/>
    <dgm:cxn modelId="{9EBA052A-5D01-404E-B7B9-D32074CB4B42}" type="presOf" srcId="{D24AC494-EE98-4E3D-A32B-C92087E19ED9}" destId="{604BD1CF-ED77-41CE-B23E-FCAA1D50506E}" srcOrd="0" destOrd="0" presId="urn:microsoft.com/office/officeart/2005/8/layout/vList2"/>
    <dgm:cxn modelId="{2479CA9D-2A7B-4DB5-A59B-4684C1BF33EC}" type="presOf" srcId="{547BD36C-1289-4EA4-8E3B-938BE59775AE}" destId="{A8F24F2E-B5A6-4F79-9B36-7ECE3EBBCE1C}" srcOrd="0" destOrd="0" presId="urn:microsoft.com/office/officeart/2005/8/layout/vList2"/>
    <dgm:cxn modelId="{D62A0803-C56F-4E69-8265-BF1FBF0F9AA1}" srcId="{9A93F770-6DB3-4765-90A0-18264FDB5262}" destId="{547BD36C-1289-4EA4-8E3B-938BE59775AE}" srcOrd="6" destOrd="0" parTransId="{D261BC6F-3A74-41D1-9E36-7E8CA32CE34A}" sibTransId="{DD9BDB27-A811-4C8B-A0B3-1602B22828CA}"/>
    <dgm:cxn modelId="{BCDEC7C0-0528-45DA-96E2-290D4070B1B5}" srcId="{9A93F770-6DB3-4765-90A0-18264FDB5262}" destId="{F17D2832-DAA5-48E8-8B71-14724E0659A4}" srcOrd="1" destOrd="0" parTransId="{011DAF15-6A86-484D-B17C-A865E34A6F2C}" sibTransId="{7C718197-2120-4A0A-9BF3-896001AE749B}"/>
    <dgm:cxn modelId="{B1CCCBE1-355B-4C66-AF95-B52E0CB1BEE5}" type="presOf" srcId="{9A93F770-6DB3-4765-90A0-18264FDB5262}" destId="{E10C424C-A55A-4028-A1C7-59A4480B7A37}" srcOrd="0" destOrd="0" presId="urn:microsoft.com/office/officeart/2005/8/layout/vList2"/>
    <dgm:cxn modelId="{A1050B3B-234F-41A3-B3CB-22129C813B4B}" type="presOf" srcId="{C6D6EFF9-B795-40DB-AD8F-36E9E941E500}" destId="{0492C162-A6FD-4538-AAF4-4B993B5B245E}" srcOrd="0" destOrd="0" presId="urn:microsoft.com/office/officeart/2005/8/layout/vList2"/>
    <dgm:cxn modelId="{C752D6DA-CC05-403C-A9CD-3DE29713D061}" type="presParOf" srcId="{E10C424C-A55A-4028-A1C7-59A4480B7A37}" destId="{604BD1CF-ED77-41CE-B23E-FCAA1D50506E}" srcOrd="0" destOrd="0" presId="urn:microsoft.com/office/officeart/2005/8/layout/vList2"/>
    <dgm:cxn modelId="{EFE392A4-B5AF-48FC-A986-85493659F758}" type="presParOf" srcId="{E10C424C-A55A-4028-A1C7-59A4480B7A37}" destId="{EC68CB86-AFB9-4F8B-8A4D-D93A3516494A}" srcOrd="1" destOrd="0" presId="urn:microsoft.com/office/officeart/2005/8/layout/vList2"/>
    <dgm:cxn modelId="{5100AD82-2690-4543-924C-3578BCB69BC5}" type="presParOf" srcId="{E10C424C-A55A-4028-A1C7-59A4480B7A37}" destId="{320F1AD7-3CDA-46A3-99E0-8EADE4737797}" srcOrd="2" destOrd="0" presId="urn:microsoft.com/office/officeart/2005/8/layout/vList2"/>
    <dgm:cxn modelId="{86554E63-2BFE-4B9B-A50B-867AA49FEF1D}" type="presParOf" srcId="{E10C424C-A55A-4028-A1C7-59A4480B7A37}" destId="{58976770-7245-483C-BC2D-77DC2669A8C5}" srcOrd="3" destOrd="0" presId="urn:microsoft.com/office/officeart/2005/8/layout/vList2"/>
    <dgm:cxn modelId="{723620C0-BBB3-4F64-93BC-5D5F3E4CCFA8}" type="presParOf" srcId="{E10C424C-A55A-4028-A1C7-59A4480B7A37}" destId="{446224EA-3C86-4AD0-AAC1-10F833A4C0D4}" srcOrd="4" destOrd="0" presId="urn:microsoft.com/office/officeart/2005/8/layout/vList2"/>
    <dgm:cxn modelId="{4C27A4CE-C3DA-4799-B1BD-BA9B5FC42510}" type="presParOf" srcId="{E10C424C-A55A-4028-A1C7-59A4480B7A37}" destId="{FE68BA3F-8E26-4DC5-B543-DB532F5C40F6}" srcOrd="5" destOrd="0" presId="urn:microsoft.com/office/officeart/2005/8/layout/vList2"/>
    <dgm:cxn modelId="{1080A1FE-D26F-4ED9-9A00-DF50CCE5D06D}" type="presParOf" srcId="{E10C424C-A55A-4028-A1C7-59A4480B7A37}" destId="{760ECD7A-6363-4FB6-A854-7B033051420C}" srcOrd="6" destOrd="0" presId="urn:microsoft.com/office/officeart/2005/8/layout/vList2"/>
    <dgm:cxn modelId="{222A181C-1704-443E-9D74-5AFA34A6451F}" type="presParOf" srcId="{E10C424C-A55A-4028-A1C7-59A4480B7A37}" destId="{EA08EA18-10EC-4E12-AEB9-201C95086204}" srcOrd="7" destOrd="0" presId="urn:microsoft.com/office/officeart/2005/8/layout/vList2"/>
    <dgm:cxn modelId="{BBB98AAB-00F5-4444-A8D3-BFB26F7C00D4}" type="presParOf" srcId="{E10C424C-A55A-4028-A1C7-59A4480B7A37}" destId="{0492C162-A6FD-4538-AAF4-4B993B5B245E}" srcOrd="8" destOrd="0" presId="urn:microsoft.com/office/officeart/2005/8/layout/vList2"/>
    <dgm:cxn modelId="{A5184379-C8B1-4CBE-B52F-F813A61420D5}" type="presParOf" srcId="{E10C424C-A55A-4028-A1C7-59A4480B7A37}" destId="{BF3EB45C-C135-4E20-92E3-2646B3582A3D}" srcOrd="9" destOrd="0" presId="urn:microsoft.com/office/officeart/2005/8/layout/vList2"/>
    <dgm:cxn modelId="{0BF32ACB-0721-43ED-8FDE-5AFB25CB6866}" type="presParOf" srcId="{E10C424C-A55A-4028-A1C7-59A4480B7A37}" destId="{DADE19C9-97DE-4408-85FD-644937B53503}" srcOrd="10" destOrd="0" presId="urn:microsoft.com/office/officeart/2005/8/layout/vList2"/>
    <dgm:cxn modelId="{42EE2A8A-67D4-4418-B7C1-35BE462204D6}" type="presParOf" srcId="{E10C424C-A55A-4028-A1C7-59A4480B7A37}" destId="{317A579B-2E88-441A-8C38-A54EDFE8D681}" srcOrd="11" destOrd="0" presId="urn:microsoft.com/office/officeart/2005/8/layout/vList2"/>
    <dgm:cxn modelId="{FD2E3B39-9EFA-466C-992D-432AC7DA0A5A}" type="presParOf" srcId="{E10C424C-A55A-4028-A1C7-59A4480B7A37}" destId="{A8F24F2E-B5A6-4F79-9B36-7ECE3EBBCE1C}"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0EF5E00E-C684-4FFF-B7B3-43D9211D41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4EC784B-7892-4541-8FC9-4219A3FF9545}">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2800" b="1" dirty="0" smtClean="0">
              <a:latin typeface="Book Antiqua" pitchFamily="18" charset="0"/>
            </a:rPr>
            <a:t>The SAC</a:t>
          </a:r>
          <a:r>
            <a:rPr lang="tr-TR" sz="2800" b="1" dirty="0" smtClean="0">
              <a:latin typeface="Book Antiqua" pitchFamily="18" charset="0"/>
            </a:rPr>
            <a:t> (Self </a:t>
          </a:r>
          <a:r>
            <a:rPr lang="tr-TR" sz="2800" b="1" dirty="0" err="1" smtClean="0">
              <a:latin typeface="Book Antiqua" pitchFamily="18" charset="0"/>
            </a:rPr>
            <a:t>Assess</a:t>
          </a:r>
          <a:r>
            <a:rPr lang="tr-TR" sz="2800" b="1" dirty="0" smtClean="0">
              <a:latin typeface="Book Antiqua" pitchFamily="18" charset="0"/>
            </a:rPr>
            <a:t> </a:t>
          </a:r>
          <a:r>
            <a:rPr lang="tr-TR" sz="2800" b="1" dirty="0" err="1" smtClean="0">
              <a:latin typeface="Book Antiqua" pitchFamily="18" charset="0"/>
            </a:rPr>
            <a:t>Center</a:t>
          </a:r>
          <a:r>
            <a:rPr lang="tr-TR" sz="2800" b="1" dirty="0" smtClean="0">
              <a:latin typeface="Book Antiqua" pitchFamily="18" charset="0"/>
            </a:rPr>
            <a:t>)</a:t>
          </a:r>
          <a:endParaRPr lang="tr-TR" sz="2800" b="1" dirty="0">
            <a:latin typeface="Book Antiqua" pitchFamily="18" charset="0"/>
          </a:endParaRPr>
        </a:p>
      </dgm:t>
    </dgm:pt>
    <dgm:pt modelId="{290D2BFB-E9A5-4A85-B464-C956CC9FDC98}" type="parTrans" cxnId="{403A548D-6F45-44AA-B111-B58D4C2B036A}">
      <dgm:prSet/>
      <dgm:spPr/>
      <dgm:t>
        <a:bodyPr/>
        <a:lstStyle/>
        <a:p>
          <a:endParaRPr lang="en-US"/>
        </a:p>
      </dgm:t>
    </dgm:pt>
    <dgm:pt modelId="{6912E07B-CF78-4365-89CF-27E2B39DD284}" type="sibTrans" cxnId="{403A548D-6F45-44AA-B111-B58D4C2B036A}">
      <dgm:prSet/>
      <dgm:spPr/>
      <dgm:t>
        <a:bodyPr/>
        <a:lstStyle/>
        <a:p>
          <a:endParaRPr lang="en-US"/>
        </a:p>
      </dgm:t>
    </dgm:pt>
    <dgm:pt modelId="{AFB00802-A311-455A-B9A7-6E2C93B10E13}">
      <dgm:prSet custT="1"/>
      <dgm:spPr/>
      <dgm:t>
        <a:bodyPr/>
        <a:lstStyle/>
        <a:p>
          <a:pPr rtl="0"/>
          <a:r>
            <a:rPr lang="en-US" sz="2000" b="1" dirty="0" smtClean="0">
              <a:latin typeface="Book Antiqua" pitchFamily="18" charset="0"/>
            </a:rPr>
            <a:t>In SACs sts work on their own (or in pairs</a:t>
          </a:r>
          <a:r>
            <a:rPr lang="tr-TR" sz="2000" b="1" dirty="0" smtClean="0">
              <a:latin typeface="Book Antiqua" pitchFamily="18" charset="0"/>
            </a:rPr>
            <a:t>,</a:t>
          </a:r>
          <a:r>
            <a:rPr lang="en-US" sz="2000" b="1" dirty="0" smtClean="0">
              <a:latin typeface="Book Antiqua" pitchFamily="18" charset="0"/>
            </a:rPr>
            <a:t> groups) with a range of material.</a:t>
          </a:r>
          <a:endParaRPr lang="tr-TR" sz="2000" b="1" dirty="0">
            <a:latin typeface="Book Antiqua" pitchFamily="18" charset="0"/>
          </a:endParaRPr>
        </a:p>
      </dgm:t>
    </dgm:pt>
    <dgm:pt modelId="{10897E9A-2A53-40AC-92F6-D3D51DFD0520}" type="parTrans" cxnId="{882DA4F8-311B-408E-B601-6902CEFA1D4B}">
      <dgm:prSet/>
      <dgm:spPr/>
      <dgm:t>
        <a:bodyPr/>
        <a:lstStyle/>
        <a:p>
          <a:endParaRPr lang="en-US"/>
        </a:p>
      </dgm:t>
    </dgm:pt>
    <dgm:pt modelId="{F8D0445C-63FF-4B76-A11A-7B55F6FDBB89}" type="sibTrans" cxnId="{882DA4F8-311B-408E-B601-6902CEFA1D4B}">
      <dgm:prSet/>
      <dgm:spPr/>
      <dgm:t>
        <a:bodyPr/>
        <a:lstStyle/>
        <a:p>
          <a:endParaRPr lang="en-US"/>
        </a:p>
      </dgm:t>
    </dgm:pt>
    <dgm:pt modelId="{270B3A80-23A6-4ABD-AA6E-AEF1E06CE962}">
      <dgm:prSet custT="1"/>
      <dgm:spPr/>
      <dgm:t>
        <a:bodyPr/>
        <a:lstStyle/>
        <a:p>
          <a:pPr rtl="0"/>
          <a:r>
            <a:rPr lang="en-US" sz="2000" dirty="0" smtClean="0">
              <a:latin typeface="Book Antiqua" pitchFamily="18" charset="0"/>
            </a:rPr>
            <a:t>Sts may use SACs either as a part of the timetable or in their own spare time.</a:t>
          </a:r>
          <a:endParaRPr lang="tr-TR" sz="2000" dirty="0">
            <a:latin typeface="Book Antiqua" pitchFamily="18" charset="0"/>
          </a:endParaRPr>
        </a:p>
      </dgm:t>
    </dgm:pt>
    <dgm:pt modelId="{7827C953-FCEA-4316-8AA8-6DA0A42FED00}" type="parTrans" cxnId="{6EE9C271-2259-445B-A93C-5B1FC0550B4C}">
      <dgm:prSet/>
      <dgm:spPr/>
      <dgm:t>
        <a:bodyPr/>
        <a:lstStyle/>
        <a:p>
          <a:endParaRPr lang="en-US"/>
        </a:p>
      </dgm:t>
    </dgm:pt>
    <dgm:pt modelId="{B327C642-5A2F-4E0A-A07C-ED4F924D53CF}" type="sibTrans" cxnId="{6EE9C271-2259-445B-A93C-5B1FC0550B4C}">
      <dgm:prSet/>
      <dgm:spPr/>
      <dgm:t>
        <a:bodyPr/>
        <a:lstStyle/>
        <a:p>
          <a:endParaRPr lang="en-US"/>
        </a:p>
      </dgm:t>
    </dgm:pt>
    <dgm:pt modelId="{859338AC-90DC-479B-9DA9-CC690F60B6C0}">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000" dirty="0" smtClean="0">
              <a:latin typeface="Book Antiqua" pitchFamily="18" charset="0"/>
            </a:rPr>
            <a:t>There are some factors which make SAC effective:</a:t>
          </a:r>
          <a:endParaRPr lang="tr-TR" sz="2000" dirty="0">
            <a:latin typeface="Book Antiqua" pitchFamily="18" charset="0"/>
          </a:endParaRPr>
        </a:p>
      </dgm:t>
    </dgm:pt>
    <dgm:pt modelId="{8F02AB91-7602-437F-BE19-8EB01DF091A8}" type="parTrans" cxnId="{21435D16-C553-403D-B4E6-C26A79816D36}">
      <dgm:prSet/>
      <dgm:spPr/>
      <dgm:t>
        <a:bodyPr/>
        <a:lstStyle/>
        <a:p>
          <a:endParaRPr lang="en-US"/>
        </a:p>
      </dgm:t>
    </dgm:pt>
    <dgm:pt modelId="{27A93CFA-12B7-475B-AD4C-8E29B7B7C65A}" type="sibTrans" cxnId="{21435D16-C553-403D-B4E6-C26A79816D36}">
      <dgm:prSet/>
      <dgm:spPr/>
      <dgm:t>
        <a:bodyPr/>
        <a:lstStyle/>
        <a:p>
          <a:endParaRPr lang="en-US"/>
        </a:p>
      </dgm:t>
    </dgm:pt>
    <dgm:pt modelId="{CFDA5DA2-C167-4611-B9D1-A7D617D8AA89}">
      <dgm:prSet custT="1"/>
      <dgm:spPr/>
      <dgm:t>
        <a:bodyPr/>
        <a:lstStyle/>
        <a:p>
          <a:pPr rtl="0"/>
          <a:r>
            <a:rPr lang="en-US" sz="2800" b="1" dirty="0" smtClean="0">
              <a:latin typeface="Book Antiqua" pitchFamily="18" charset="0"/>
            </a:rPr>
            <a:t>classification system: </a:t>
          </a:r>
          <a:r>
            <a:rPr lang="en-US" sz="2000" dirty="0" smtClean="0">
              <a:latin typeface="Book Antiqua" pitchFamily="18" charset="0"/>
            </a:rPr>
            <a:t>it should be good so that students can find anything they are looking for easily</a:t>
          </a:r>
          <a:endParaRPr lang="tr-TR" sz="2000" dirty="0">
            <a:latin typeface="Book Antiqua" pitchFamily="18" charset="0"/>
          </a:endParaRPr>
        </a:p>
      </dgm:t>
    </dgm:pt>
    <dgm:pt modelId="{33B65E5C-00E6-44C3-BA57-1440C59B0897}" type="parTrans" cxnId="{65623ED8-9974-4247-ACAE-DC16A2AB7BA1}">
      <dgm:prSet/>
      <dgm:spPr/>
      <dgm:t>
        <a:bodyPr/>
        <a:lstStyle/>
        <a:p>
          <a:endParaRPr lang="en-US"/>
        </a:p>
      </dgm:t>
    </dgm:pt>
    <dgm:pt modelId="{B119DF08-CDC5-496E-BE6A-364B21DB4869}" type="sibTrans" cxnId="{65623ED8-9974-4247-ACAE-DC16A2AB7BA1}">
      <dgm:prSet/>
      <dgm:spPr/>
      <dgm:t>
        <a:bodyPr/>
        <a:lstStyle/>
        <a:p>
          <a:endParaRPr lang="en-US"/>
        </a:p>
      </dgm:t>
    </dgm:pt>
    <dgm:pt modelId="{692B3D7A-4454-45FF-9C20-8B6075B67AED}">
      <dgm:prSet custT="1"/>
      <dgm:spPr/>
      <dgm:t>
        <a:bodyPr/>
        <a:lstStyle/>
        <a:p>
          <a:pPr rtl="0"/>
          <a:r>
            <a:rPr lang="en-US" sz="2800" b="1" dirty="0" smtClean="0">
              <a:latin typeface="Book Antiqua" pitchFamily="18" charset="0"/>
            </a:rPr>
            <a:t>pathways</a:t>
          </a:r>
          <a:r>
            <a:rPr lang="en-US" sz="2000" dirty="0" smtClean="0">
              <a:latin typeface="Book Antiqua" pitchFamily="18" charset="0"/>
            </a:rPr>
            <a:t>: sts should be provided suggestions about where to go after completing exercises (SAC assistant and teachers have an important role here)</a:t>
          </a:r>
          <a:endParaRPr lang="tr-TR" sz="2000" dirty="0">
            <a:latin typeface="Book Antiqua" pitchFamily="18" charset="0"/>
          </a:endParaRPr>
        </a:p>
      </dgm:t>
    </dgm:pt>
    <dgm:pt modelId="{917F5AF0-826E-4E0C-A084-27343E7645BB}" type="parTrans" cxnId="{AE40BB1F-70DD-4ACF-8F84-78F551507499}">
      <dgm:prSet/>
      <dgm:spPr/>
      <dgm:t>
        <a:bodyPr/>
        <a:lstStyle/>
        <a:p>
          <a:endParaRPr lang="en-US"/>
        </a:p>
      </dgm:t>
    </dgm:pt>
    <dgm:pt modelId="{C4B11E45-E87D-4DBC-A22B-C038585BF332}" type="sibTrans" cxnId="{AE40BB1F-70DD-4ACF-8F84-78F551507499}">
      <dgm:prSet/>
      <dgm:spPr/>
      <dgm:t>
        <a:bodyPr/>
        <a:lstStyle/>
        <a:p>
          <a:endParaRPr lang="en-US"/>
        </a:p>
      </dgm:t>
    </dgm:pt>
    <dgm:pt modelId="{DB1E04FE-51D4-470A-BD0C-2691BD8EF65F}">
      <dgm:prSet custT="1"/>
      <dgm:spPr/>
      <dgm:t>
        <a:bodyPr/>
        <a:lstStyle/>
        <a:p>
          <a:pPr rtl="0"/>
          <a:r>
            <a:rPr lang="en-US" sz="2800" b="1" dirty="0" smtClean="0">
              <a:latin typeface="Book Antiqua" pitchFamily="18" charset="0"/>
            </a:rPr>
            <a:t>training sts</a:t>
          </a:r>
          <a:r>
            <a:rPr lang="en-US" sz="2000" dirty="0" smtClean="0">
              <a:latin typeface="Book Antiqua" pitchFamily="18" charset="0"/>
            </a:rPr>
            <a:t>: students need to be trained to use </a:t>
          </a:r>
          <a:r>
            <a:rPr lang="en-US" sz="2000" dirty="0" err="1" smtClean="0">
              <a:latin typeface="Book Antiqua" pitchFamily="18" charset="0"/>
            </a:rPr>
            <a:t>centres</a:t>
          </a:r>
          <a:r>
            <a:rPr lang="en-US" sz="2000" dirty="0" smtClean="0">
              <a:latin typeface="Book Antiqua" pitchFamily="18" charset="0"/>
            </a:rPr>
            <a:t> appropriately</a:t>
          </a:r>
          <a:endParaRPr lang="tr-TR" sz="2000" dirty="0">
            <a:latin typeface="Book Antiqua" pitchFamily="18" charset="0"/>
          </a:endParaRPr>
        </a:p>
      </dgm:t>
    </dgm:pt>
    <dgm:pt modelId="{30C518C0-946F-43D4-9BEA-3F2439B6D6B2}" type="parTrans" cxnId="{F3113344-0F3B-4B89-BDBB-AC241AA9D625}">
      <dgm:prSet/>
      <dgm:spPr/>
      <dgm:t>
        <a:bodyPr/>
        <a:lstStyle/>
        <a:p>
          <a:endParaRPr lang="en-US"/>
        </a:p>
      </dgm:t>
    </dgm:pt>
    <dgm:pt modelId="{EA4A69A6-1BBD-4D9B-90FE-54713814782C}" type="sibTrans" cxnId="{F3113344-0F3B-4B89-BDBB-AC241AA9D625}">
      <dgm:prSet/>
      <dgm:spPr/>
      <dgm:t>
        <a:bodyPr/>
        <a:lstStyle/>
        <a:p>
          <a:endParaRPr lang="en-US"/>
        </a:p>
      </dgm:t>
    </dgm:pt>
    <dgm:pt modelId="{97B51303-832C-47A9-8609-6E3A8E1CC871}">
      <dgm:prSet custT="1"/>
      <dgm:spPr/>
      <dgm:t>
        <a:bodyPr/>
        <a:lstStyle/>
        <a:p>
          <a:pPr rtl="0"/>
          <a:r>
            <a:rPr lang="en-US" sz="2800" b="1" dirty="0" smtClean="0">
              <a:latin typeface="Book Antiqua" pitchFamily="18" charset="0"/>
            </a:rPr>
            <a:t>making SAC appropriate for students</a:t>
          </a:r>
          <a:r>
            <a:rPr lang="en-US" sz="2000" dirty="0" smtClean="0">
              <a:latin typeface="Book Antiqua" pitchFamily="18" charset="0"/>
            </a:rPr>
            <a:t>: there should be a warm and cooperative atmosphere in the SACs</a:t>
          </a:r>
          <a:endParaRPr lang="tr-TR" sz="2000" dirty="0">
            <a:latin typeface="Book Antiqua" pitchFamily="18" charset="0"/>
          </a:endParaRPr>
        </a:p>
      </dgm:t>
    </dgm:pt>
    <dgm:pt modelId="{15AAB9E5-46E4-4E36-86D5-E80E1CDE37FE}" type="parTrans" cxnId="{A4A85286-B6BC-438A-9F5D-B74B62B848A9}">
      <dgm:prSet/>
      <dgm:spPr/>
      <dgm:t>
        <a:bodyPr/>
        <a:lstStyle/>
        <a:p>
          <a:endParaRPr lang="en-US"/>
        </a:p>
      </dgm:t>
    </dgm:pt>
    <dgm:pt modelId="{CE2F44C4-3E47-4027-9158-5EBC14230699}" type="sibTrans" cxnId="{A4A85286-B6BC-438A-9F5D-B74B62B848A9}">
      <dgm:prSet/>
      <dgm:spPr/>
      <dgm:t>
        <a:bodyPr/>
        <a:lstStyle/>
        <a:p>
          <a:endParaRPr lang="en-US"/>
        </a:p>
      </dgm:t>
    </dgm:pt>
    <dgm:pt modelId="{40963DC7-6E42-4674-B9A2-0946FE6FBD8B}">
      <dgm:prSet custT="1"/>
      <dgm:spPr/>
      <dgm:t>
        <a:bodyPr/>
        <a:lstStyle/>
        <a:p>
          <a:pPr rtl="0"/>
          <a:r>
            <a:rPr lang="en-US" sz="2800" b="1" dirty="0" smtClean="0">
              <a:latin typeface="Book Antiqua" pitchFamily="18" charset="0"/>
            </a:rPr>
            <a:t>keeping interest going</a:t>
          </a:r>
          <a:r>
            <a:rPr lang="en-US" sz="2000" dirty="0" smtClean="0">
              <a:latin typeface="Book Antiqua" pitchFamily="18" charset="0"/>
            </a:rPr>
            <a:t>: we should try to keep users involved and interested in the SACS – How?</a:t>
          </a:r>
          <a:endParaRPr lang="en-US" sz="2000" dirty="0">
            <a:latin typeface="Book Antiqua" pitchFamily="18" charset="0"/>
          </a:endParaRPr>
        </a:p>
      </dgm:t>
    </dgm:pt>
    <dgm:pt modelId="{57C535F0-32F4-44D7-95FD-EB005AA49A44}" type="parTrans" cxnId="{EE677C90-8594-4571-B474-19A548E98D16}">
      <dgm:prSet/>
      <dgm:spPr/>
      <dgm:t>
        <a:bodyPr/>
        <a:lstStyle/>
        <a:p>
          <a:endParaRPr lang="en-US"/>
        </a:p>
      </dgm:t>
    </dgm:pt>
    <dgm:pt modelId="{184764F5-BEC7-4B98-A3BC-BEBEB28DEF4D}" type="sibTrans" cxnId="{EE677C90-8594-4571-B474-19A548E98D16}">
      <dgm:prSet/>
      <dgm:spPr/>
      <dgm:t>
        <a:bodyPr/>
        <a:lstStyle/>
        <a:p>
          <a:endParaRPr lang="en-US"/>
        </a:p>
      </dgm:t>
    </dgm:pt>
    <dgm:pt modelId="{11507BE3-646C-4F83-89A1-F447EE045CB2}" type="pres">
      <dgm:prSet presAssocID="{0EF5E00E-C684-4FFF-B7B3-43D9211D4175}" presName="linear" presStyleCnt="0">
        <dgm:presLayoutVars>
          <dgm:animLvl val="lvl"/>
          <dgm:resizeHandles val="exact"/>
        </dgm:presLayoutVars>
      </dgm:prSet>
      <dgm:spPr/>
      <dgm:t>
        <a:bodyPr/>
        <a:lstStyle/>
        <a:p>
          <a:endParaRPr lang="en-US"/>
        </a:p>
      </dgm:t>
    </dgm:pt>
    <dgm:pt modelId="{D31AF3A3-A80A-4804-A3DB-C19E3629A550}" type="pres">
      <dgm:prSet presAssocID="{64EC784B-7892-4541-8FC9-4219A3FF9545}" presName="parentText" presStyleLbl="node1" presStyleIdx="0" presStyleCnt="9">
        <dgm:presLayoutVars>
          <dgm:chMax val="0"/>
          <dgm:bulletEnabled val="1"/>
        </dgm:presLayoutVars>
      </dgm:prSet>
      <dgm:spPr/>
      <dgm:t>
        <a:bodyPr/>
        <a:lstStyle/>
        <a:p>
          <a:endParaRPr lang="en-US"/>
        </a:p>
      </dgm:t>
    </dgm:pt>
    <dgm:pt modelId="{1FF2DA55-AE06-44C1-B420-E74F60D954DD}" type="pres">
      <dgm:prSet presAssocID="{6912E07B-CF78-4365-89CF-27E2B39DD284}" presName="spacer" presStyleCnt="0"/>
      <dgm:spPr/>
    </dgm:pt>
    <dgm:pt modelId="{4CAD612F-585B-4E52-A3C5-98144FB2CF43}" type="pres">
      <dgm:prSet presAssocID="{AFB00802-A311-455A-B9A7-6E2C93B10E13}" presName="parentText" presStyleLbl="node1" presStyleIdx="1" presStyleCnt="9" custScaleY="78000">
        <dgm:presLayoutVars>
          <dgm:chMax val="0"/>
          <dgm:bulletEnabled val="1"/>
        </dgm:presLayoutVars>
      </dgm:prSet>
      <dgm:spPr/>
      <dgm:t>
        <a:bodyPr/>
        <a:lstStyle/>
        <a:p>
          <a:endParaRPr lang="en-US"/>
        </a:p>
      </dgm:t>
    </dgm:pt>
    <dgm:pt modelId="{D51E498E-4A01-41C7-A120-79353CECD577}" type="pres">
      <dgm:prSet presAssocID="{F8D0445C-63FF-4B76-A11A-7B55F6FDBB89}" presName="spacer" presStyleCnt="0"/>
      <dgm:spPr/>
    </dgm:pt>
    <dgm:pt modelId="{CC92282E-5978-4CDC-A9C2-ED7F2BA855A9}" type="pres">
      <dgm:prSet presAssocID="{270B3A80-23A6-4ABD-AA6E-AEF1E06CE962}" presName="parentText" presStyleLbl="node1" presStyleIdx="2" presStyleCnt="9" custScaleY="74598">
        <dgm:presLayoutVars>
          <dgm:chMax val="0"/>
          <dgm:bulletEnabled val="1"/>
        </dgm:presLayoutVars>
      </dgm:prSet>
      <dgm:spPr/>
      <dgm:t>
        <a:bodyPr/>
        <a:lstStyle/>
        <a:p>
          <a:endParaRPr lang="en-US"/>
        </a:p>
      </dgm:t>
    </dgm:pt>
    <dgm:pt modelId="{EC595BF7-913E-4D46-8608-6E0B41A9E721}" type="pres">
      <dgm:prSet presAssocID="{B327C642-5A2F-4E0A-A07C-ED4F924D53CF}" presName="spacer" presStyleCnt="0"/>
      <dgm:spPr/>
    </dgm:pt>
    <dgm:pt modelId="{B103DA49-8A56-4945-8ABE-7EFBBCD667B3}" type="pres">
      <dgm:prSet presAssocID="{859338AC-90DC-479B-9DA9-CC690F60B6C0}" presName="parentText" presStyleLbl="node1" presStyleIdx="3" presStyleCnt="9" custScaleY="70274">
        <dgm:presLayoutVars>
          <dgm:chMax val="0"/>
          <dgm:bulletEnabled val="1"/>
        </dgm:presLayoutVars>
      </dgm:prSet>
      <dgm:spPr/>
      <dgm:t>
        <a:bodyPr/>
        <a:lstStyle/>
        <a:p>
          <a:endParaRPr lang="en-US"/>
        </a:p>
      </dgm:t>
    </dgm:pt>
    <dgm:pt modelId="{3D3E85BA-A18D-4658-ACBF-C3D6FDB4DB68}" type="pres">
      <dgm:prSet presAssocID="{27A93CFA-12B7-475B-AD4C-8E29B7B7C65A}" presName="spacer" presStyleCnt="0"/>
      <dgm:spPr/>
    </dgm:pt>
    <dgm:pt modelId="{6F8028A4-0060-491A-8AF8-36FED9F1C299}" type="pres">
      <dgm:prSet presAssocID="{CFDA5DA2-C167-4611-B9D1-A7D617D8AA89}" presName="parentText" presStyleLbl="node1" presStyleIdx="4" presStyleCnt="9" custScaleY="116741">
        <dgm:presLayoutVars>
          <dgm:chMax val="0"/>
          <dgm:bulletEnabled val="1"/>
        </dgm:presLayoutVars>
      </dgm:prSet>
      <dgm:spPr/>
      <dgm:t>
        <a:bodyPr/>
        <a:lstStyle/>
        <a:p>
          <a:endParaRPr lang="en-US"/>
        </a:p>
      </dgm:t>
    </dgm:pt>
    <dgm:pt modelId="{2973E241-CBDA-4CC0-B653-F712912C1ACC}" type="pres">
      <dgm:prSet presAssocID="{B119DF08-CDC5-496E-BE6A-364B21DB4869}" presName="spacer" presStyleCnt="0"/>
      <dgm:spPr/>
    </dgm:pt>
    <dgm:pt modelId="{2481A74A-F634-450A-B128-A37D171C4EB6}" type="pres">
      <dgm:prSet presAssocID="{692B3D7A-4454-45FF-9C20-8B6075B67AED}" presName="parentText" presStyleLbl="node1" presStyleIdx="5" presStyleCnt="9">
        <dgm:presLayoutVars>
          <dgm:chMax val="0"/>
          <dgm:bulletEnabled val="1"/>
        </dgm:presLayoutVars>
      </dgm:prSet>
      <dgm:spPr/>
      <dgm:t>
        <a:bodyPr/>
        <a:lstStyle/>
        <a:p>
          <a:endParaRPr lang="en-US"/>
        </a:p>
      </dgm:t>
    </dgm:pt>
    <dgm:pt modelId="{C80A418D-549C-4990-B03B-B03BFA7D7F44}" type="pres">
      <dgm:prSet presAssocID="{C4B11E45-E87D-4DBC-A22B-C038585BF332}" presName="spacer" presStyleCnt="0"/>
      <dgm:spPr/>
    </dgm:pt>
    <dgm:pt modelId="{DBC7FB8A-C365-470B-8DAF-C8999551ECDB}" type="pres">
      <dgm:prSet presAssocID="{DB1E04FE-51D4-470A-BD0C-2691BD8EF65F}" presName="parentText" presStyleLbl="node1" presStyleIdx="6" presStyleCnt="9">
        <dgm:presLayoutVars>
          <dgm:chMax val="0"/>
          <dgm:bulletEnabled val="1"/>
        </dgm:presLayoutVars>
      </dgm:prSet>
      <dgm:spPr/>
      <dgm:t>
        <a:bodyPr/>
        <a:lstStyle/>
        <a:p>
          <a:endParaRPr lang="en-US"/>
        </a:p>
      </dgm:t>
    </dgm:pt>
    <dgm:pt modelId="{EEF2B1EF-7C5C-4C26-80F2-EBC360DAF325}" type="pres">
      <dgm:prSet presAssocID="{EA4A69A6-1BBD-4D9B-90FE-54713814782C}" presName="spacer" presStyleCnt="0"/>
      <dgm:spPr/>
    </dgm:pt>
    <dgm:pt modelId="{96C9886A-B27F-4F33-9E99-83BC8D52F148}" type="pres">
      <dgm:prSet presAssocID="{97B51303-832C-47A9-8609-6E3A8E1CC871}" presName="parentText" presStyleLbl="node1" presStyleIdx="7" presStyleCnt="9" custScaleY="117001">
        <dgm:presLayoutVars>
          <dgm:chMax val="0"/>
          <dgm:bulletEnabled val="1"/>
        </dgm:presLayoutVars>
      </dgm:prSet>
      <dgm:spPr/>
      <dgm:t>
        <a:bodyPr/>
        <a:lstStyle/>
        <a:p>
          <a:endParaRPr lang="en-US"/>
        </a:p>
      </dgm:t>
    </dgm:pt>
    <dgm:pt modelId="{97F82E89-3872-4BE5-80B1-B0D18EC5895B}" type="pres">
      <dgm:prSet presAssocID="{CE2F44C4-3E47-4027-9158-5EBC14230699}" presName="spacer" presStyleCnt="0"/>
      <dgm:spPr/>
    </dgm:pt>
    <dgm:pt modelId="{04E66ACF-4234-4E52-9633-3DE11C996927}" type="pres">
      <dgm:prSet presAssocID="{40963DC7-6E42-4674-B9A2-0946FE6FBD8B}" presName="parentText" presStyleLbl="node1" presStyleIdx="8" presStyleCnt="9" custScaleY="133463">
        <dgm:presLayoutVars>
          <dgm:chMax val="0"/>
          <dgm:bulletEnabled val="1"/>
        </dgm:presLayoutVars>
      </dgm:prSet>
      <dgm:spPr/>
      <dgm:t>
        <a:bodyPr/>
        <a:lstStyle/>
        <a:p>
          <a:endParaRPr lang="en-US"/>
        </a:p>
      </dgm:t>
    </dgm:pt>
  </dgm:ptLst>
  <dgm:cxnLst>
    <dgm:cxn modelId="{A4A85286-B6BC-438A-9F5D-B74B62B848A9}" srcId="{0EF5E00E-C684-4FFF-B7B3-43D9211D4175}" destId="{97B51303-832C-47A9-8609-6E3A8E1CC871}" srcOrd="7" destOrd="0" parTransId="{15AAB9E5-46E4-4E36-86D5-E80E1CDE37FE}" sibTransId="{CE2F44C4-3E47-4027-9158-5EBC14230699}"/>
    <dgm:cxn modelId="{B42F8B0C-6259-4450-90D2-8F3081862F0F}" type="presOf" srcId="{0EF5E00E-C684-4FFF-B7B3-43D9211D4175}" destId="{11507BE3-646C-4F83-89A1-F447EE045CB2}" srcOrd="0" destOrd="0" presId="urn:microsoft.com/office/officeart/2005/8/layout/vList2"/>
    <dgm:cxn modelId="{0B349596-D8E0-4876-AFA5-4E4B6420E801}" type="presOf" srcId="{859338AC-90DC-479B-9DA9-CC690F60B6C0}" destId="{B103DA49-8A56-4945-8ABE-7EFBBCD667B3}" srcOrd="0" destOrd="0" presId="urn:microsoft.com/office/officeart/2005/8/layout/vList2"/>
    <dgm:cxn modelId="{5B89F6BD-2469-4F99-973B-A113AB7327AC}" type="presOf" srcId="{CFDA5DA2-C167-4611-B9D1-A7D617D8AA89}" destId="{6F8028A4-0060-491A-8AF8-36FED9F1C299}" srcOrd="0" destOrd="0" presId="urn:microsoft.com/office/officeart/2005/8/layout/vList2"/>
    <dgm:cxn modelId="{6EE9C271-2259-445B-A93C-5B1FC0550B4C}" srcId="{0EF5E00E-C684-4FFF-B7B3-43D9211D4175}" destId="{270B3A80-23A6-4ABD-AA6E-AEF1E06CE962}" srcOrd="2" destOrd="0" parTransId="{7827C953-FCEA-4316-8AA8-6DA0A42FED00}" sibTransId="{B327C642-5A2F-4E0A-A07C-ED4F924D53CF}"/>
    <dgm:cxn modelId="{AE40BB1F-70DD-4ACF-8F84-78F551507499}" srcId="{0EF5E00E-C684-4FFF-B7B3-43D9211D4175}" destId="{692B3D7A-4454-45FF-9C20-8B6075B67AED}" srcOrd="5" destOrd="0" parTransId="{917F5AF0-826E-4E0C-A084-27343E7645BB}" sibTransId="{C4B11E45-E87D-4DBC-A22B-C038585BF332}"/>
    <dgm:cxn modelId="{403A548D-6F45-44AA-B111-B58D4C2B036A}" srcId="{0EF5E00E-C684-4FFF-B7B3-43D9211D4175}" destId="{64EC784B-7892-4541-8FC9-4219A3FF9545}" srcOrd="0" destOrd="0" parTransId="{290D2BFB-E9A5-4A85-B464-C956CC9FDC98}" sibTransId="{6912E07B-CF78-4365-89CF-27E2B39DD284}"/>
    <dgm:cxn modelId="{F3113344-0F3B-4B89-BDBB-AC241AA9D625}" srcId="{0EF5E00E-C684-4FFF-B7B3-43D9211D4175}" destId="{DB1E04FE-51D4-470A-BD0C-2691BD8EF65F}" srcOrd="6" destOrd="0" parTransId="{30C518C0-946F-43D4-9BEA-3F2439B6D6B2}" sibTransId="{EA4A69A6-1BBD-4D9B-90FE-54713814782C}"/>
    <dgm:cxn modelId="{21435D16-C553-403D-B4E6-C26A79816D36}" srcId="{0EF5E00E-C684-4FFF-B7B3-43D9211D4175}" destId="{859338AC-90DC-479B-9DA9-CC690F60B6C0}" srcOrd="3" destOrd="0" parTransId="{8F02AB91-7602-437F-BE19-8EB01DF091A8}" sibTransId="{27A93CFA-12B7-475B-AD4C-8E29B7B7C65A}"/>
    <dgm:cxn modelId="{7BDD971B-E83A-4881-8E49-94C6D4A5B68A}" type="presOf" srcId="{270B3A80-23A6-4ABD-AA6E-AEF1E06CE962}" destId="{CC92282E-5978-4CDC-A9C2-ED7F2BA855A9}" srcOrd="0" destOrd="0" presId="urn:microsoft.com/office/officeart/2005/8/layout/vList2"/>
    <dgm:cxn modelId="{041025CA-81BD-4977-BECD-A41B9F7C607A}" type="presOf" srcId="{64EC784B-7892-4541-8FC9-4219A3FF9545}" destId="{D31AF3A3-A80A-4804-A3DB-C19E3629A550}" srcOrd="0" destOrd="0" presId="urn:microsoft.com/office/officeart/2005/8/layout/vList2"/>
    <dgm:cxn modelId="{54C489B1-7A0D-4173-A894-E5D0E19FA8DA}" type="presOf" srcId="{692B3D7A-4454-45FF-9C20-8B6075B67AED}" destId="{2481A74A-F634-450A-B128-A37D171C4EB6}" srcOrd="0" destOrd="0" presId="urn:microsoft.com/office/officeart/2005/8/layout/vList2"/>
    <dgm:cxn modelId="{046F3B52-64B9-4083-B29B-4AB0ABE9C027}" type="presOf" srcId="{97B51303-832C-47A9-8609-6E3A8E1CC871}" destId="{96C9886A-B27F-4F33-9E99-83BC8D52F148}" srcOrd="0" destOrd="0" presId="urn:microsoft.com/office/officeart/2005/8/layout/vList2"/>
    <dgm:cxn modelId="{10212699-7FCB-409A-A508-F4057691FF97}" type="presOf" srcId="{DB1E04FE-51D4-470A-BD0C-2691BD8EF65F}" destId="{DBC7FB8A-C365-470B-8DAF-C8999551ECDB}" srcOrd="0" destOrd="0" presId="urn:microsoft.com/office/officeart/2005/8/layout/vList2"/>
    <dgm:cxn modelId="{E369FB76-EB92-4C17-AAF3-5EBB8E40B233}" type="presOf" srcId="{AFB00802-A311-455A-B9A7-6E2C93B10E13}" destId="{4CAD612F-585B-4E52-A3C5-98144FB2CF43}" srcOrd="0" destOrd="0" presId="urn:microsoft.com/office/officeart/2005/8/layout/vList2"/>
    <dgm:cxn modelId="{65623ED8-9974-4247-ACAE-DC16A2AB7BA1}" srcId="{0EF5E00E-C684-4FFF-B7B3-43D9211D4175}" destId="{CFDA5DA2-C167-4611-B9D1-A7D617D8AA89}" srcOrd="4" destOrd="0" parTransId="{33B65E5C-00E6-44C3-BA57-1440C59B0897}" sibTransId="{B119DF08-CDC5-496E-BE6A-364B21DB4869}"/>
    <dgm:cxn modelId="{EE677C90-8594-4571-B474-19A548E98D16}" srcId="{0EF5E00E-C684-4FFF-B7B3-43D9211D4175}" destId="{40963DC7-6E42-4674-B9A2-0946FE6FBD8B}" srcOrd="8" destOrd="0" parTransId="{57C535F0-32F4-44D7-95FD-EB005AA49A44}" sibTransId="{184764F5-BEC7-4B98-A3BC-BEBEB28DEF4D}"/>
    <dgm:cxn modelId="{882DA4F8-311B-408E-B601-6902CEFA1D4B}" srcId="{0EF5E00E-C684-4FFF-B7B3-43D9211D4175}" destId="{AFB00802-A311-455A-B9A7-6E2C93B10E13}" srcOrd="1" destOrd="0" parTransId="{10897E9A-2A53-40AC-92F6-D3D51DFD0520}" sibTransId="{F8D0445C-63FF-4B76-A11A-7B55F6FDBB89}"/>
    <dgm:cxn modelId="{955C6BDA-9B47-467A-9228-D0F9912A3BB1}" type="presOf" srcId="{40963DC7-6E42-4674-B9A2-0946FE6FBD8B}" destId="{04E66ACF-4234-4E52-9633-3DE11C996927}" srcOrd="0" destOrd="0" presId="urn:microsoft.com/office/officeart/2005/8/layout/vList2"/>
    <dgm:cxn modelId="{968B126E-3E12-4182-A268-B57FDA2C5A47}" type="presParOf" srcId="{11507BE3-646C-4F83-89A1-F447EE045CB2}" destId="{D31AF3A3-A80A-4804-A3DB-C19E3629A550}" srcOrd="0" destOrd="0" presId="urn:microsoft.com/office/officeart/2005/8/layout/vList2"/>
    <dgm:cxn modelId="{C925B855-CFA5-40D7-97EC-C270EF02581B}" type="presParOf" srcId="{11507BE3-646C-4F83-89A1-F447EE045CB2}" destId="{1FF2DA55-AE06-44C1-B420-E74F60D954DD}" srcOrd="1" destOrd="0" presId="urn:microsoft.com/office/officeart/2005/8/layout/vList2"/>
    <dgm:cxn modelId="{ACE5C1BB-0FC5-4E8C-B688-40A0CC6A68C0}" type="presParOf" srcId="{11507BE3-646C-4F83-89A1-F447EE045CB2}" destId="{4CAD612F-585B-4E52-A3C5-98144FB2CF43}" srcOrd="2" destOrd="0" presId="urn:microsoft.com/office/officeart/2005/8/layout/vList2"/>
    <dgm:cxn modelId="{06074A42-C898-434E-9496-B26AF2E15722}" type="presParOf" srcId="{11507BE3-646C-4F83-89A1-F447EE045CB2}" destId="{D51E498E-4A01-41C7-A120-79353CECD577}" srcOrd="3" destOrd="0" presId="urn:microsoft.com/office/officeart/2005/8/layout/vList2"/>
    <dgm:cxn modelId="{A954F475-FA2B-4063-B6FC-394FE10BAF30}" type="presParOf" srcId="{11507BE3-646C-4F83-89A1-F447EE045CB2}" destId="{CC92282E-5978-4CDC-A9C2-ED7F2BA855A9}" srcOrd="4" destOrd="0" presId="urn:microsoft.com/office/officeart/2005/8/layout/vList2"/>
    <dgm:cxn modelId="{89123331-E394-44ED-9A69-D335B1AC1474}" type="presParOf" srcId="{11507BE3-646C-4F83-89A1-F447EE045CB2}" destId="{EC595BF7-913E-4D46-8608-6E0B41A9E721}" srcOrd="5" destOrd="0" presId="urn:microsoft.com/office/officeart/2005/8/layout/vList2"/>
    <dgm:cxn modelId="{2C7899E1-7A74-4A6C-B1B5-5407F4C41626}" type="presParOf" srcId="{11507BE3-646C-4F83-89A1-F447EE045CB2}" destId="{B103DA49-8A56-4945-8ABE-7EFBBCD667B3}" srcOrd="6" destOrd="0" presId="urn:microsoft.com/office/officeart/2005/8/layout/vList2"/>
    <dgm:cxn modelId="{6723C0DE-F6EF-4279-B642-451BD6F1A342}" type="presParOf" srcId="{11507BE3-646C-4F83-89A1-F447EE045CB2}" destId="{3D3E85BA-A18D-4658-ACBF-C3D6FDB4DB68}" srcOrd="7" destOrd="0" presId="urn:microsoft.com/office/officeart/2005/8/layout/vList2"/>
    <dgm:cxn modelId="{A02D08CD-C238-46D5-B18B-DC70FDCD5B00}" type="presParOf" srcId="{11507BE3-646C-4F83-89A1-F447EE045CB2}" destId="{6F8028A4-0060-491A-8AF8-36FED9F1C299}" srcOrd="8" destOrd="0" presId="urn:microsoft.com/office/officeart/2005/8/layout/vList2"/>
    <dgm:cxn modelId="{2F742608-86C9-4CAA-A2F8-BAC18951C381}" type="presParOf" srcId="{11507BE3-646C-4F83-89A1-F447EE045CB2}" destId="{2973E241-CBDA-4CC0-B653-F712912C1ACC}" srcOrd="9" destOrd="0" presId="urn:microsoft.com/office/officeart/2005/8/layout/vList2"/>
    <dgm:cxn modelId="{54CFE5E6-9702-4384-99C1-35FEE74D9374}" type="presParOf" srcId="{11507BE3-646C-4F83-89A1-F447EE045CB2}" destId="{2481A74A-F634-450A-B128-A37D171C4EB6}" srcOrd="10" destOrd="0" presId="urn:microsoft.com/office/officeart/2005/8/layout/vList2"/>
    <dgm:cxn modelId="{E0B0C035-6A69-4BD2-A496-5B36CA06653F}" type="presParOf" srcId="{11507BE3-646C-4F83-89A1-F447EE045CB2}" destId="{C80A418D-549C-4990-B03B-B03BFA7D7F44}" srcOrd="11" destOrd="0" presId="urn:microsoft.com/office/officeart/2005/8/layout/vList2"/>
    <dgm:cxn modelId="{544837CE-C02C-4B97-9619-584E4B1380DF}" type="presParOf" srcId="{11507BE3-646C-4F83-89A1-F447EE045CB2}" destId="{DBC7FB8A-C365-470B-8DAF-C8999551ECDB}" srcOrd="12" destOrd="0" presId="urn:microsoft.com/office/officeart/2005/8/layout/vList2"/>
    <dgm:cxn modelId="{8857DCFE-2DCD-4CFE-A846-2687DA56829B}" type="presParOf" srcId="{11507BE3-646C-4F83-89A1-F447EE045CB2}" destId="{EEF2B1EF-7C5C-4C26-80F2-EBC360DAF325}" srcOrd="13" destOrd="0" presId="urn:microsoft.com/office/officeart/2005/8/layout/vList2"/>
    <dgm:cxn modelId="{B76793C0-9848-4328-B586-7810E0D3326B}" type="presParOf" srcId="{11507BE3-646C-4F83-89A1-F447EE045CB2}" destId="{96C9886A-B27F-4F33-9E99-83BC8D52F148}" srcOrd="14" destOrd="0" presId="urn:microsoft.com/office/officeart/2005/8/layout/vList2"/>
    <dgm:cxn modelId="{79944310-AB51-42F9-BFF9-29C0E7120EC6}" type="presParOf" srcId="{11507BE3-646C-4F83-89A1-F447EE045CB2}" destId="{97F82E89-3872-4BE5-80B1-B0D18EC5895B}" srcOrd="15" destOrd="0" presId="urn:microsoft.com/office/officeart/2005/8/layout/vList2"/>
    <dgm:cxn modelId="{7FE4E701-71BB-4D5F-B246-C96B9F9F150A}" type="presParOf" srcId="{11507BE3-646C-4F83-89A1-F447EE045CB2}" destId="{04E66ACF-4234-4E52-9633-3DE11C996927}" srcOrd="1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702EB920-3758-40DA-A638-0779C00D6A4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2692BD1-09E1-48B5-AC75-3C41D0F2D457}">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rtl="0"/>
          <a:r>
            <a:rPr lang="en-US" sz="2400" dirty="0" smtClean="0">
              <a:latin typeface="Book Antiqua" pitchFamily="18" charset="0"/>
            </a:rPr>
            <a:t>After the course</a:t>
          </a:r>
          <a:endParaRPr lang="tr-TR" sz="2400" dirty="0">
            <a:latin typeface="Book Antiqua" pitchFamily="18" charset="0"/>
          </a:endParaRPr>
        </a:p>
      </dgm:t>
    </dgm:pt>
    <dgm:pt modelId="{21609E66-9036-446D-A6DA-18B8D64D4679}" type="parTrans" cxnId="{805EE8BB-B1FF-4438-AE20-56048AAAB8ED}">
      <dgm:prSet/>
      <dgm:spPr/>
      <dgm:t>
        <a:bodyPr/>
        <a:lstStyle/>
        <a:p>
          <a:endParaRPr lang="en-US"/>
        </a:p>
      </dgm:t>
    </dgm:pt>
    <dgm:pt modelId="{3B4FCD91-93CA-413B-989B-E1AF839D385A}" type="sibTrans" cxnId="{805EE8BB-B1FF-4438-AE20-56048AAAB8ED}">
      <dgm:prSet/>
      <dgm:spPr/>
      <dgm:t>
        <a:bodyPr/>
        <a:lstStyle/>
        <a:p>
          <a:endParaRPr lang="en-US"/>
        </a:p>
      </dgm:t>
    </dgm:pt>
    <dgm:pt modelId="{8D3AF565-46E8-4579-8A44-BAD4EA0D1605}">
      <dgm:prSet custT="1"/>
      <dgm:spPr/>
      <dgm:t>
        <a:bodyPr/>
        <a:lstStyle/>
        <a:p>
          <a:pPr rtl="0"/>
          <a:r>
            <a:rPr lang="en-US" sz="2400" dirty="0" smtClean="0">
              <a:latin typeface="Book Antiqua" pitchFamily="18" charset="0"/>
            </a:rPr>
            <a:t>We should give our sts help and advice about how to continue with their learning when they have stopped attending our lessons.</a:t>
          </a:r>
          <a:endParaRPr lang="tr-TR" sz="2400" dirty="0">
            <a:latin typeface="Book Antiqua" pitchFamily="18" charset="0"/>
          </a:endParaRPr>
        </a:p>
      </dgm:t>
    </dgm:pt>
    <dgm:pt modelId="{BB97D5DC-AC87-4619-9597-F97542CBEC7D}" type="parTrans" cxnId="{66DD503E-4CFB-48ED-A00E-4D9FD24D6B60}">
      <dgm:prSet/>
      <dgm:spPr/>
      <dgm:t>
        <a:bodyPr/>
        <a:lstStyle/>
        <a:p>
          <a:endParaRPr lang="en-US"/>
        </a:p>
      </dgm:t>
    </dgm:pt>
    <dgm:pt modelId="{8C0DCC39-6DBD-4629-A1FD-AB9FE671AEAE}" type="sibTrans" cxnId="{66DD503E-4CFB-48ED-A00E-4D9FD24D6B60}">
      <dgm:prSet/>
      <dgm:spPr/>
      <dgm:t>
        <a:bodyPr/>
        <a:lstStyle/>
        <a:p>
          <a:endParaRPr lang="en-US"/>
        </a:p>
      </dgm:t>
    </dgm:pt>
    <dgm:pt modelId="{ACF970BB-3D71-4BCB-92B6-679B4A0F1D97}">
      <dgm:prSet custT="1"/>
      <dgm:spPr/>
      <dgm:t>
        <a:bodyPr/>
        <a:lstStyle/>
        <a:p>
          <a:pPr rtl="0"/>
          <a:r>
            <a:rPr lang="en-US" sz="2400" dirty="0" smtClean="0">
              <a:latin typeface="Book Antiqua" pitchFamily="18" charset="0"/>
            </a:rPr>
            <a:t>We can suggest them that they should stay in contact with English after the course (watching TV, reading magazines, listening to music, etc.)</a:t>
          </a:r>
          <a:endParaRPr lang="tr-TR" sz="2400" dirty="0">
            <a:latin typeface="Book Antiqua" pitchFamily="18" charset="0"/>
          </a:endParaRPr>
        </a:p>
      </dgm:t>
    </dgm:pt>
    <dgm:pt modelId="{C470491F-DA94-42ED-A9AE-96A402C9918E}" type="parTrans" cxnId="{6FEDB035-5AA5-4BBD-90A9-2FB1E7ED0EBF}">
      <dgm:prSet/>
      <dgm:spPr/>
      <dgm:t>
        <a:bodyPr/>
        <a:lstStyle/>
        <a:p>
          <a:endParaRPr lang="en-US"/>
        </a:p>
      </dgm:t>
    </dgm:pt>
    <dgm:pt modelId="{4DF6A43D-FF3A-4686-A579-DB22ECC96E64}" type="sibTrans" cxnId="{6FEDB035-5AA5-4BBD-90A9-2FB1E7ED0EBF}">
      <dgm:prSet/>
      <dgm:spPr/>
      <dgm:t>
        <a:bodyPr/>
        <a:lstStyle/>
        <a:p>
          <a:endParaRPr lang="en-US"/>
        </a:p>
      </dgm:t>
    </dgm:pt>
    <dgm:pt modelId="{994330DE-5316-4F5B-AED8-755D21B79129}">
      <dgm:prSet custT="1"/>
      <dgm:spPr/>
      <dgm:t>
        <a:bodyPr/>
        <a:lstStyle/>
        <a:p>
          <a:pPr rtl="0"/>
          <a:r>
            <a:rPr lang="en-US" sz="2400" dirty="0" smtClean="0">
              <a:latin typeface="Book Antiqua" pitchFamily="18" charset="0"/>
            </a:rPr>
            <a:t>We can include ‘continuing learning’ as a topic in the syllabus, and by this way we can train our students about how to continue learning after the course.</a:t>
          </a:r>
          <a:endParaRPr lang="tr-TR" sz="2400" dirty="0">
            <a:latin typeface="Book Antiqua" pitchFamily="18" charset="0"/>
          </a:endParaRPr>
        </a:p>
      </dgm:t>
    </dgm:pt>
    <dgm:pt modelId="{D2353C15-3671-4D69-B336-E074FF5E8E6D}" type="parTrans" cxnId="{775BB64D-94D6-4809-B897-A14A7F9BE50C}">
      <dgm:prSet/>
      <dgm:spPr/>
      <dgm:t>
        <a:bodyPr/>
        <a:lstStyle/>
        <a:p>
          <a:endParaRPr lang="en-US"/>
        </a:p>
      </dgm:t>
    </dgm:pt>
    <dgm:pt modelId="{FD94CB0F-24FE-4A12-891E-85683589CC8D}" type="sibTrans" cxnId="{775BB64D-94D6-4809-B897-A14A7F9BE50C}">
      <dgm:prSet/>
      <dgm:spPr/>
      <dgm:t>
        <a:bodyPr/>
        <a:lstStyle/>
        <a:p>
          <a:endParaRPr lang="en-US"/>
        </a:p>
      </dgm:t>
    </dgm:pt>
    <dgm:pt modelId="{7B9028DD-9F74-45A5-8E74-8F92D02231AE}">
      <dgm:prSet custT="1"/>
      <dgm:spPr/>
      <dgm:t>
        <a:bodyPr/>
        <a:lstStyle/>
        <a:p>
          <a:pPr rtl="0"/>
          <a:r>
            <a:rPr lang="en-US" sz="2400" dirty="0" smtClean="0">
              <a:latin typeface="Book Antiqua" pitchFamily="18" charset="0"/>
            </a:rPr>
            <a:t>We can prepare personal study plans for individual students according to their individual needs</a:t>
          </a:r>
          <a:endParaRPr lang="tr-TR" sz="2400" dirty="0">
            <a:latin typeface="Book Antiqua" pitchFamily="18" charset="0"/>
          </a:endParaRPr>
        </a:p>
      </dgm:t>
    </dgm:pt>
    <dgm:pt modelId="{CA56A1FA-BA77-4401-8115-128F9EFCDD54}" type="parTrans" cxnId="{B1325FFF-48BA-4AEB-9410-EA0818B75D51}">
      <dgm:prSet/>
      <dgm:spPr/>
      <dgm:t>
        <a:bodyPr/>
        <a:lstStyle/>
        <a:p>
          <a:endParaRPr lang="en-US"/>
        </a:p>
      </dgm:t>
    </dgm:pt>
    <dgm:pt modelId="{7AF9EC83-C3A3-491C-9180-9CDCBFD4F04D}" type="sibTrans" cxnId="{B1325FFF-48BA-4AEB-9410-EA0818B75D51}">
      <dgm:prSet/>
      <dgm:spPr/>
      <dgm:t>
        <a:bodyPr/>
        <a:lstStyle/>
        <a:p>
          <a:endParaRPr lang="en-US"/>
        </a:p>
      </dgm:t>
    </dgm:pt>
    <dgm:pt modelId="{7E9CEA87-0811-4DA7-9035-387CE5D08F57}">
      <dgm:prSet custT="1"/>
      <dgm:spPr/>
      <dgm:t>
        <a:bodyPr/>
        <a:lstStyle/>
        <a:p>
          <a:pPr rtl="0"/>
          <a:r>
            <a:rPr lang="en-US" sz="2400" dirty="0" smtClean="0">
              <a:latin typeface="Book Antiqua" pitchFamily="18" charset="0"/>
            </a:rPr>
            <a:t>We can encourage.</a:t>
          </a:r>
          <a:endParaRPr lang="en-US" sz="2400" dirty="0">
            <a:latin typeface="Book Antiqua" pitchFamily="18" charset="0"/>
          </a:endParaRPr>
        </a:p>
      </dgm:t>
    </dgm:pt>
    <dgm:pt modelId="{5990AA10-F516-4B2D-BF6E-1A203DDAB99F}" type="parTrans" cxnId="{13B69D69-7391-4B13-AC55-75678D12761A}">
      <dgm:prSet/>
      <dgm:spPr/>
      <dgm:t>
        <a:bodyPr/>
        <a:lstStyle/>
        <a:p>
          <a:endParaRPr lang="en-US"/>
        </a:p>
      </dgm:t>
    </dgm:pt>
    <dgm:pt modelId="{29C8C1D7-5369-498F-931D-88493F937A09}" type="sibTrans" cxnId="{13B69D69-7391-4B13-AC55-75678D12761A}">
      <dgm:prSet/>
      <dgm:spPr/>
      <dgm:t>
        <a:bodyPr/>
        <a:lstStyle/>
        <a:p>
          <a:endParaRPr lang="en-US"/>
        </a:p>
      </dgm:t>
    </dgm:pt>
    <dgm:pt modelId="{04A27A0E-132E-47F8-8880-26BD9E5CB048}" type="pres">
      <dgm:prSet presAssocID="{702EB920-3758-40DA-A638-0779C00D6A48}" presName="linear" presStyleCnt="0">
        <dgm:presLayoutVars>
          <dgm:animLvl val="lvl"/>
          <dgm:resizeHandles val="exact"/>
        </dgm:presLayoutVars>
      </dgm:prSet>
      <dgm:spPr/>
      <dgm:t>
        <a:bodyPr/>
        <a:lstStyle/>
        <a:p>
          <a:endParaRPr lang="en-US"/>
        </a:p>
      </dgm:t>
    </dgm:pt>
    <dgm:pt modelId="{CCFECA85-7FEB-4489-B61F-617A7D9F2756}" type="pres">
      <dgm:prSet presAssocID="{22692BD1-09E1-48B5-AC75-3C41D0F2D457}" presName="parentText" presStyleLbl="node1" presStyleIdx="0" presStyleCnt="6">
        <dgm:presLayoutVars>
          <dgm:chMax val="0"/>
          <dgm:bulletEnabled val="1"/>
        </dgm:presLayoutVars>
      </dgm:prSet>
      <dgm:spPr/>
      <dgm:t>
        <a:bodyPr/>
        <a:lstStyle/>
        <a:p>
          <a:endParaRPr lang="en-US"/>
        </a:p>
      </dgm:t>
    </dgm:pt>
    <dgm:pt modelId="{9CDF6AF7-9339-4AEE-9FD6-722F132DC352}" type="pres">
      <dgm:prSet presAssocID="{3B4FCD91-93CA-413B-989B-E1AF839D385A}" presName="spacer" presStyleCnt="0"/>
      <dgm:spPr/>
    </dgm:pt>
    <dgm:pt modelId="{3903A5E2-F2FD-4911-8AF7-9F545ADA46F7}" type="pres">
      <dgm:prSet presAssocID="{8D3AF565-46E8-4579-8A44-BAD4EA0D1605}" presName="parentText" presStyleLbl="node1" presStyleIdx="1" presStyleCnt="6">
        <dgm:presLayoutVars>
          <dgm:chMax val="0"/>
          <dgm:bulletEnabled val="1"/>
        </dgm:presLayoutVars>
      </dgm:prSet>
      <dgm:spPr/>
      <dgm:t>
        <a:bodyPr/>
        <a:lstStyle/>
        <a:p>
          <a:endParaRPr lang="en-US"/>
        </a:p>
      </dgm:t>
    </dgm:pt>
    <dgm:pt modelId="{60AAFA21-9E15-4C5C-ADB2-B3CE596F7812}" type="pres">
      <dgm:prSet presAssocID="{8C0DCC39-6DBD-4629-A1FD-AB9FE671AEAE}" presName="spacer" presStyleCnt="0"/>
      <dgm:spPr/>
    </dgm:pt>
    <dgm:pt modelId="{88E49ED6-1B74-45B9-AADA-099A8905A4FA}" type="pres">
      <dgm:prSet presAssocID="{ACF970BB-3D71-4BCB-92B6-679B4A0F1D97}" presName="parentText" presStyleLbl="node1" presStyleIdx="2" presStyleCnt="6">
        <dgm:presLayoutVars>
          <dgm:chMax val="0"/>
          <dgm:bulletEnabled val="1"/>
        </dgm:presLayoutVars>
      </dgm:prSet>
      <dgm:spPr/>
      <dgm:t>
        <a:bodyPr/>
        <a:lstStyle/>
        <a:p>
          <a:endParaRPr lang="en-US"/>
        </a:p>
      </dgm:t>
    </dgm:pt>
    <dgm:pt modelId="{BA637B8F-E025-4318-A939-7E05A6C1846C}" type="pres">
      <dgm:prSet presAssocID="{4DF6A43D-FF3A-4686-A579-DB22ECC96E64}" presName="spacer" presStyleCnt="0"/>
      <dgm:spPr/>
    </dgm:pt>
    <dgm:pt modelId="{3428C364-1503-4595-9770-7053350C1EB7}" type="pres">
      <dgm:prSet presAssocID="{994330DE-5316-4F5B-AED8-755D21B79129}" presName="parentText" presStyleLbl="node1" presStyleIdx="3" presStyleCnt="6">
        <dgm:presLayoutVars>
          <dgm:chMax val="0"/>
          <dgm:bulletEnabled val="1"/>
        </dgm:presLayoutVars>
      </dgm:prSet>
      <dgm:spPr/>
      <dgm:t>
        <a:bodyPr/>
        <a:lstStyle/>
        <a:p>
          <a:endParaRPr lang="en-US"/>
        </a:p>
      </dgm:t>
    </dgm:pt>
    <dgm:pt modelId="{80228F76-AEA5-41A9-8A63-2F70BE0A5A97}" type="pres">
      <dgm:prSet presAssocID="{FD94CB0F-24FE-4A12-891E-85683589CC8D}" presName="spacer" presStyleCnt="0"/>
      <dgm:spPr/>
    </dgm:pt>
    <dgm:pt modelId="{E61A726F-D751-40B3-8C9E-A7347540ABB9}" type="pres">
      <dgm:prSet presAssocID="{7B9028DD-9F74-45A5-8E74-8F92D02231AE}" presName="parentText" presStyleLbl="node1" presStyleIdx="4" presStyleCnt="6">
        <dgm:presLayoutVars>
          <dgm:chMax val="0"/>
          <dgm:bulletEnabled val="1"/>
        </dgm:presLayoutVars>
      </dgm:prSet>
      <dgm:spPr/>
      <dgm:t>
        <a:bodyPr/>
        <a:lstStyle/>
        <a:p>
          <a:endParaRPr lang="en-US"/>
        </a:p>
      </dgm:t>
    </dgm:pt>
    <dgm:pt modelId="{219088AC-6091-4BEA-8895-EF5B58BED8D2}" type="pres">
      <dgm:prSet presAssocID="{7AF9EC83-C3A3-491C-9180-9CDCBFD4F04D}" presName="spacer" presStyleCnt="0"/>
      <dgm:spPr/>
    </dgm:pt>
    <dgm:pt modelId="{EB78D87D-D6B0-4659-B1E4-4BE6AF9673CD}" type="pres">
      <dgm:prSet presAssocID="{7E9CEA87-0811-4DA7-9035-387CE5D08F57}" presName="parentText" presStyleLbl="node1" presStyleIdx="5" presStyleCnt="6">
        <dgm:presLayoutVars>
          <dgm:chMax val="0"/>
          <dgm:bulletEnabled val="1"/>
        </dgm:presLayoutVars>
      </dgm:prSet>
      <dgm:spPr/>
      <dgm:t>
        <a:bodyPr/>
        <a:lstStyle/>
        <a:p>
          <a:endParaRPr lang="en-US"/>
        </a:p>
      </dgm:t>
    </dgm:pt>
  </dgm:ptLst>
  <dgm:cxnLst>
    <dgm:cxn modelId="{AC1F8975-304E-4FAD-B9B1-3BF9C6DA0164}" type="presOf" srcId="{7B9028DD-9F74-45A5-8E74-8F92D02231AE}" destId="{E61A726F-D751-40B3-8C9E-A7347540ABB9}" srcOrd="0" destOrd="0" presId="urn:microsoft.com/office/officeart/2005/8/layout/vList2"/>
    <dgm:cxn modelId="{E70BBB60-8DE7-401C-BEB4-023321DC3568}" type="presOf" srcId="{702EB920-3758-40DA-A638-0779C00D6A48}" destId="{04A27A0E-132E-47F8-8880-26BD9E5CB048}" srcOrd="0" destOrd="0" presId="urn:microsoft.com/office/officeart/2005/8/layout/vList2"/>
    <dgm:cxn modelId="{5DA1051D-936D-413E-B895-EB2DF320DF22}" type="presOf" srcId="{22692BD1-09E1-48B5-AC75-3C41D0F2D457}" destId="{CCFECA85-7FEB-4489-B61F-617A7D9F2756}" srcOrd="0" destOrd="0" presId="urn:microsoft.com/office/officeart/2005/8/layout/vList2"/>
    <dgm:cxn modelId="{BCB0F5DC-92F8-4586-8FE4-C8B105EF76FE}" type="presOf" srcId="{ACF970BB-3D71-4BCB-92B6-679B4A0F1D97}" destId="{88E49ED6-1B74-45B9-AADA-099A8905A4FA}" srcOrd="0" destOrd="0" presId="urn:microsoft.com/office/officeart/2005/8/layout/vList2"/>
    <dgm:cxn modelId="{6FEDB035-5AA5-4BBD-90A9-2FB1E7ED0EBF}" srcId="{702EB920-3758-40DA-A638-0779C00D6A48}" destId="{ACF970BB-3D71-4BCB-92B6-679B4A0F1D97}" srcOrd="2" destOrd="0" parTransId="{C470491F-DA94-42ED-A9AE-96A402C9918E}" sibTransId="{4DF6A43D-FF3A-4686-A579-DB22ECC96E64}"/>
    <dgm:cxn modelId="{2CF9ABE4-521B-4F81-8639-1B145168C2CC}" type="presOf" srcId="{8D3AF565-46E8-4579-8A44-BAD4EA0D1605}" destId="{3903A5E2-F2FD-4911-8AF7-9F545ADA46F7}" srcOrd="0" destOrd="0" presId="urn:microsoft.com/office/officeart/2005/8/layout/vList2"/>
    <dgm:cxn modelId="{66DD503E-4CFB-48ED-A00E-4D9FD24D6B60}" srcId="{702EB920-3758-40DA-A638-0779C00D6A48}" destId="{8D3AF565-46E8-4579-8A44-BAD4EA0D1605}" srcOrd="1" destOrd="0" parTransId="{BB97D5DC-AC87-4619-9597-F97542CBEC7D}" sibTransId="{8C0DCC39-6DBD-4629-A1FD-AB9FE671AEAE}"/>
    <dgm:cxn modelId="{775BB64D-94D6-4809-B897-A14A7F9BE50C}" srcId="{702EB920-3758-40DA-A638-0779C00D6A48}" destId="{994330DE-5316-4F5B-AED8-755D21B79129}" srcOrd="3" destOrd="0" parTransId="{D2353C15-3671-4D69-B336-E074FF5E8E6D}" sibTransId="{FD94CB0F-24FE-4A12-891E-85683589CC8D}"/>
    <dgm:cxn modelId="{805EE8BB-B1FF-4438-AE20-56048AAAB8ED}" srcId="{702EB920-3758-40DA-A638-0779C00D6A48}" destId="{22692BD1-09E1-48B5-AC75-3C41D0F2D457}" srcOrd="0" destOrd="0" parTransId="{21609E66-9036-446D-A6DA-18B8D64D4679}" sibTransId="{3B4FCD91-93CA-413B-989B-E1AF839D385A}"/>
    <dgm:cxn modelId="{13B69D69-7391-4B13-AC55-75678D12761A}" srcId="{702EB920-3758-40DA-A638-0779C00D6A48}" destId="{7E9CEA87-0811-4DA7-9035-387CE5D08F57}" srcOrd="5" destOrd="0" parTransId="{5990AA10-F516-4B2D-BF6E-1A203DDAB99F}" sibTransId="{29C8C1D7-5369-498F-931D-88493F937A09}"/>
    <dgm:cxn modelId="{614E95CB-0938-47CC-AB4C-48BD6C697746}" type="presOf" srcId="{994330DE-5316-4F5B-AED8-755D21B79129}" destId="{3428C364-1503-4595-9770-7053350C1EB7}" srcOrd="0" destOrd="0" presId="urn:microsoft.com/office/officeart/2005/8/layout/vList2"/>
    <dgm:cxn modelId="{BD5FFF7D-2B07-49A5-8F27-ADA3D7C745D1}" type="presOf" srcId="{7E9CEA87-0811-4DA7-9035-387CE5D08F57}" destId="{EB78D87D-D6B0-4659-B1E4-4BE6AF9673CD}" srcOrd="0" destOrd="0" presId="urn:microsoft.com/office/officeart/2005/8/layout/vList2"/>
    <dgm:cxn modelId="{B1325FFF-48BA-4AEB-9410-EA0818B75D51}" srcId="{702EB920-3758-40DA-A638-0779C00D6A48}" destId="{7B9028DD-9F74-45A5-8E74-8F92D02231AE}" srcOrd="4" destOrd="0" parTransId="{CA56A1FA-BA77-4401-8115-128F9EFCDD54}" sibTransId="{7AF9EC83-C3A3-491C-9180-9CDCBFD4F04D}"/>
    <dgm:cxn modelId="{4669FB34-0068-411C-A5A8-44D69D992EF9}" type="presParOf" srcId="{04A27A0E-132E-47F8-8880-26BD9E5CB048}" destId="{CCFECA85-7FEB-4489-B61F-617A7D9F2756}" srcOrd="0" destOrd="0" presId="urn:microsoft.com/office/officeart/2005/8/layout/vList2"/>
    <dgm:cxn modelId="{522B166F-3B0D-4EA4-978E-B7BD2DFF44DC}" type="presParOf" srcId="{04A27A0E-132E-47F8-8880-26BD9E5CB048}" destId="{9CDF6AF7-9339-4AEE-9FD6-722F132DC352}" srcOrd="1" destOrd="0" presId="urn:microsoft.com/office/officeart/2005/8/layout/vList2"/>
    <dgm:cxn modelId="{618996B0-C8F5-40BE-8A8D-99A59DC7C28E}" type="presParOf" srcId="{04A27A0E-132E-47F8-8880-26BD9E5CB048}" destId="{3903A5E2-F2FD-4911-8AF7-9F545ADA46F7}" srcOrd="2" destOrd="0" presId="urn:microsoft.com/office/officeart/2005/8/layout/vList2"/>
    <dgm:cxn modelId="{E4646078-6FAE-4BFF-A779-A9B328FCE3BE}" type="presParOf" srcId="{04A27A0E-132E-47F8-8880-26BD9E5CB048}" destId="{60AAFA21-9E15-4C5C-ADB2-B3CE596F7812}" srcOrd="3" destOrd="0" presId="urn:microsoft.com/office/officeart/2005/8/layout/vList2"/>
    <dgm:cxn modelId="{85B7E665-9337-4DA2-A1FD-537C58C763A8}" type="presParOf" srcId="{04A27A0E-132E-47F8-8880-26BD9E5CB048}" destId="{88E49ED6-1B74-45B9-AADA-099A8905A4FA}" srcOrd="4" destOrd="0" presId="urn:microsoft.com/office/officeart/2005/8/layout/vList2"/>
    <dgm:cxn modelId="{0668884A-5B91-4359-8051-5A5965E4FB5C}" type="presParOf" srcId="{04A27A0E-132E-47F8-8880-26BD9E5CB048}" destId="{BA637B8F-E025-4318-A939-7E05A6C1846C}" srcOrd="5" destOrd="0" presId="urn:microsoft.com/office/officeart/2005/8/layout/vList2"/>
    <dgm:cxn modelId="{37D13CA1-24D8-443B-9DFF-AF64A60924E8}" type="presParOf" srcId="{04A27A0E-132E-47F8-8880-26BD9E5CB048}" destId="{3428C364-1503-4595-9770-7053350C1EB7}" srcOrd="6" destOrd="0" presId="urn:microsoft.com/office/officeart/2005/8/layout/vList2"/>
    <dgm:cxn modelId="{8A1B8633-F2CF-4A24-AC19-29900B0BBF25}" type="presParOf" srcId="{04A27A0E-132E-47F8-8880-26BD9E5CB048}" destId="{80228F76-AEA5-41A9-8A63-2F70BE0A5A97}" srcOrd="7" destOrd="0" presId="urn:microsoft.com/office/officeart/2005/8/layout/vList2"/>
    <dgm:cxn modelId="{14B122F7-7F4F-42A2-AABE-A5460CAA3D38}" type="presParOf" srcId="{04A27A0E-132E-47F8-8880-26BD9E5CB048}" destId="{E61A726F-D751-40B3-8C9E-A7347540ABB9}" srcOrd="8" destOrd="0" presId="urn:microsoft.com/office/officeart/2005/8/layout/vList2"/>
    <dgm:cxn modelId="{F501F549-9AB1-4EEE-B90F-A68F876EF9F9}" type="presParOf" srcId="{04A27A0E-132E-47F8-8880-26BD9E5CB048}" destId="{219088AC-6091-4BEA-8895-EF5B58BED8D2}" srcOrd="9" destOrd="0" presId="urn:microsoft.com/office/officeart/2005/8/layout/vList2"/>
    <dgm:cxn modelId="{06D0F16D-CF71-4822-972F-C70D1E74204B}" type="presParOf" srcId="{04A27A0E-132E-47F8-8880-26BD9E5CB048}" destId="{EB78D87D-D6B0-4659-B1E4-4BE6AF9673CD}"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C6CB4918-26F7-4725-B6AB-FF110D8B0A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750D9E3-E8D7-46F3-9E67-137E8C21D536}">
      <dgm:prSe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sz="1800" b="1" u="sng" dirty="0" smtClean="0">
              <a:latin typeface="Book Antiqua" pitchFamily="18" charset="0"/>
            </a:rPr>
            <a:t>The developing teacher</a:t>
          </a:r>
          <a:endParaRPr lang="en-US" sz="1800" b="1" dirty="0">
            <a:latin typeface="Book Antiqua" pitchFamily="18" charset="0"/>
          </a:endParaRPr>
        </a:p>
      </dgm:t>
    </dgm:pt>
    <dgm:pt modelId="{3D983E47-FEB2-48DC-A4EF-28A9035A6603}" type="parTrans" cxnId="{7387F926-0BA1-47E8-BE11-F2713419A238}">
      <dgm:prSet/>
      <dgm:spPr/>
      <dgm:t>
        <a:bodyPr/>
        <a:lstStyle/>
        <a:p>
          <a:endParaRPr lang="en-US"/>
        </a:p>
      </dgm:t>
    </dgm:pt>
    <dgm:pt modelId="{49C14F5F-968C-428D-8A15-06737E5B7D6E}" type="sibTrans" cxnId="{7387F926-0BA1-47E8-BE11-F2713419A238}">
      <dgm:prSet/>
      <dgm:spPr/>
      <dgm:t>
        <a:bodyPr/>
        <a:lstStyle/>
        <a:p>
          <a:endParaRPr lang="en-US"/>
        </a:p>
      </dgm:t>
    </dgm:pt>
    <dgm:pt modelId="{EA269B1A-3031-44D2-B74E-A5DA05E20833}">
      <dgm:prSet custT="1"/>
      <dgm:spPr/>
      <dgm:t>
        <a:bodyPr/>
        <a:lstStyle/>
        <a:p>
          <a:pPr rtl="0"/>
          <a:r>
            <a:rPr lang="en-US" sz="1800" dirty="0" smtClean="0">
              <a:latin typeface="Book Antiqua" pitchFamily="18" charset="0"/>
            </a:rPr>
            <a:t>Ts who want to develop themselves and their practice will benefit both their sts and themselves far more than those who gradually become less engaged with the task of language learning. </a:t>
          </a:r>
          <a:endParaRPr lang="tr-TR" sz="1800" dirty="0">
            <a:latin typeface="Book Antiqua" pitchFamily="18" charset="0"/>
          </a:endParaRPr>
        </a:p>
      </dgm:t>
    </dgm:pt>
    <dgm:pt modelId="{2113AD68-E603-457C-962B-766697F17F23}" type="parTrans" cxnId="{3C094AFF-D9D6-4A49-97A8-31A3F2B1E9A7}">
      <dgm:prSet/>
      <dgm:spPr/>
      <dgm:t>
        <a:bodyPr/>
        <a:lstStyle/>
        <a:p>
          <a:endParaRPr lang="en-US"/>
        </a:p>
      </dgm:t>
    </dgm:pt>
    <dgm:pt modelId="{6BECA857-3FB5-4CBF-A038-DE3F3E9ED6C2}" type="sibTrans" cxnId="{3C094AFF-D9D6-4A49-97A8-31A3F2B1E9A7}">
      <dgm:prSet/>
      <dgm:spPr/>
      <dgm:t>
        <a:bodyPr/>
        <a:lstStyle/>
        <a:p>
          <a:endParaRPr lang="en-US"/>
        </a:p>
      </dgm:t>
    </dgm:pt>
    <dgm:pt modelId="{045EC30E-B8E0-4FEE-87AB-3CA032A360DA}">
      <dgm:prSet custT="1"/>
      <dgm:spPr/>
      <dgm:t>
        <a:bodyPr/>
        <a:lstStyle/>
        <a:p>
          <a:pPr rtl="0"/>
          <a:r>
            <a:rPr lang="en-US" sz="1800" dirty="0" smtClean="0">
              <a:latin typeface="Book Antiqua" pitchFamily="18" charset="0"/>
            </a:rPr>
            <a:t>There a lot ways of achieving teacher development:</a:t>
          </a:r>
          <a:r>
            <a:rPr lang="en-US" sz="1800" b="1" dirty="0" smtClean="0">
              <a:latin typeface="Book Antiqua" pitchFamily="18" charset="0"/>
            </a:rPr>
            <a:t> </a:t>
          </a:r>
          <a:endParaRPr lang="tr-TR" sz="1800" dirty="0">
            <a:latin typeface="Book Antiqua" pitchFamily="18" charset="0"/>
          </a:endParaRPr>
        </a:p>
      </dgm:t>
    </dgm:pt>
    <dgm:pt modelId="{17B4006E-096B-4CFE-A31C-66764DB2DEC4}" type="parTrans" cxnId="{E81FF5CE-3427-4246-8406-AEF8D045688F}">
      <dgm:prSet/>
      <dgm:spPr/>
      <dgm:t>
        <a:bodyPr/>
        <a:lstStyle/>
        <a:p>
          <a:endParaRPr lang="en-US"/>
        </a:p>
      </dgm:t>
    </dgm:pt>
    <dgm:pt modelId="{DBF550F4-4093-40B0-AEE2-9341F1E9C060}" type="sibTrans" cxnId="{E81FF5CE-3427-4246-8406-AEF8D045688F}">
      <dgm:prSet/>
      <dgm:spPr/>
      <dgm:t>
        <a:bodyPr/>
        <a:lstStyle/>
        <a:p>
          <a:endParaRPr lang="en-US"/>
        </a:p>
      </dgm:t>
    </dgm:pt>
    <dgm:pt modelId="{77696953-E494-47F3-BDA9-0662C1E62B83}">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u="sng" dirty="0" smtClean="0">
              <a:latin typeface="Book Antiqua" pitchFamily="18" charset="0"/>
            </a:rPr>
            <a:t>Action research</a:t>
          </a:r>
          <a:endParaRPr lang="en-US" sz="1800" b="1" dirty="0">
            <a:latin typeface="Book Antiqua" pitchFamily="18" charset="0"/>
          </a:endParaRPr>
        </a:p>
      </dgm:t>
    </dgm:pt>
    <dgm:pt modelId="{19B5B3DA-A67E-47F5-84D4-E45246E7A17C}" type="parTrans" cxnId="{E55A7BBF-5832-4935-99AC-AFA63678E930}">
      <dgm:prSet/>
      <dgm:spPr/>
      <dgm:t>
        <a:bodyPr/>
        <a:lstStyle/>
        <a:p>
          <a:endParaRPr lang="en-US"/>
        </a:p>
      </dgm:t>
    </dgm:pt>
    <dgm:pt modelId="{80ADDBCB-8B3E-47EE-9F07-AFE6F430DD36}" type="sibTrans" cxnId="{E55A7BBF-5832-4935-99AC-AFA63678E930}">
      <dgm:prSet/>
      <dgm:spPr/>
      <dgm:t>
        <a:bodyPr/>
        <a:lstStyle/>
        <a:p>
          <a:endParaRPr lang="en-US"/>
        </a:p>
      </dgm:t>
    </dgm:pt>
    <dgm:pt modelId="{D12B0CC8-0345-4100-8CD1-A1745AFA8130}">
      <dgm:prSet custT="1"/>
      <dgm:spPr/>
      <dgm:t>
        <a:bodyPr/>
        <a:lstStyle/>
        <a:p>
          <a:pPr rtl="0"/>
          <a:r>
            <a:rPr lang="en-US" sz="1800" dirty="0" smtClean="0">
              <a:latin typeface="Book Antiqua" pitchFamily="18" charset="0"/>
            </a:rPr>
            <a:t>We may want to know more about our learners</a:t>
          </a:r>
          <a:r>
            <a:rPr lang="tr-TR" sz="1800" dirty="0" smtClean="0">
              <a:latin typeface="Book Antiqua" pitchFamily="18" charset="0"/>
            </a:rPr>
            <a:t> </a:t>
          </a:r>
          <a:r>
            <a:rPr lang="tr-TR" sz="1800" dirty="0" err="1" smtClean="0">
              <a:latin typeface="Book Antiqua" pitchFamily="18" charset="0"/>
            </a:rPr>
            <a:t>and</a:t>
          </a:r>
          <a:r>
            <a:rPr lang="tr-TR" sz="1800" dirty="0" smtClean="0">
              <a:latin typeface="Book Antiqua" pitchFamily="18" charset="0"/>
            </a:rPr>
            <a:t> </a:t>
          </a:r>
          <a:r>
            <a:rPr lang="en-US" sz="1800" dirty="0" smtClean="0">
              <a:latin typeface="Book Antiqua" pitchFamily="18" charset="0"/>
            </a:rPr>
            <a:t>ourselves as teachers</a:t>
          </a:r>
          <a:endParaRPr lang="tr-TR" sz="1800" dirty="0">
            <a:latin typeface="Book Antiqua" pitchFamily="18" charset="0"/>
          </a:endParaRPr>
        </a:p>
      </dgm:t>
    </dgm:pt>
    <dgm:pt modelId="{05B704BE-F5F1-423C-8A87-FCBD449C20F1}" type="parTrans" cxnId="{5933DE88-ED7D-4D01-A8B3-4BCC60962600}">
      <dgm:prSet/>
      <dgm:spPr/>
      <dgm:t>
        <a:bodyPr/>
        <a:lstStyle/>
        <a:p>
          <a:endParaRPr lang="en-US"/>
        </a:p>
      </dgm:t>
    </dgm:pt>
    <dgm:pt modelId="{CAF9A8CC-88A2-4A33-9435-563AC71EFB48}" type="sibTrans" cxnId="{5933DE88-ED7D-4D01-A8B3-4BCC60962600}">
      <dgm:prSet/>
      <dgm:spPr/>
      <dgm:t>
        <a:bodyPr/>
        <a:lstStyle/>
        <a:p>
          <a:endParaRPr lang="en-US"/>
        </a:p>
      </dgm:t>
    </dgm:pt>
    <dgm:pt modelId="{D62A1151-808F-47E9-BB98-D93F62F8974F}">
      <dgm:prSet custT="1"/>
      <dgm:spPr/>
      <dgm:t>
        <a:bodyPr/>
        <a:lstStyle/>
        <a:p>
          <a:pPr rtl="0"/>
          <a:r>
            <a:rPr lang="en-US" sz="1800" dirty="0" smtClean="0">
              <a:latin typeface="Book Antiqua" pitchFamily="18" charset="0"/>
            </a:rPr>
            <a:t>We may want to know about interest generated by certain topics</a:t>
          </a:r>
          <a:endParaRPr lang="tr-TR" sz="1800" dirty="0">
            <a:latin typeface="Book Antiqua" pitchFamily="18" charset="0"/>
          </a:endParaRPr>
        </a:p>
      </dgm:t>
    </dgm:pt>
    <dgm:pt modelId="{333078A4-165A-4646-961D-577F70224524}" type="parTrans" cxnId="{413F82B5-6A03-42DE-B54D-C5FE85D8C6BE}">
      <dgm:prSet/>
      <dgm:spPr/>
      <dgm:t>
        <a:bodyPr/>
        <a:lstStyle/>
        <a:p>
          <a:endParaRPr lang="en-US"/>
        </a:p>
      </dgm:t>
    </dgm:pt>
    <dgm:pt modelId="{FBAF1E84-7E5C-4CA5-A38D-0D83209BD235}" type="sibTrans" cxnId="{413F82B5-6A03-42DE-B54D-C5FE85D8C6BE}">
      <dgm:prSet/>
      <dgm:spPr/>
      <dgm:t>
        <a:bodyPr/>
        <a:lstStyle/>
        <a:p>
          <a:endParaRPr lang="en-US"/>
        </a:p>
      </dgm:t>
    </dgm:pt>
    <dgm:pt modelId="{38E6DB5B-A9F9-4C0B-A18D-82600F354F14}">
      <dgm:prSet custT="1"/>
      <dgm:spPr/>
      <dgm:t>
        <a:bodyPr/>
        <a:lstStyle/>
        <a:p>
          <a:pPr rtl="0"/>
          <a:r>
            <a:rPr lang="en-US" sz="1800" dirty="0" smtClean="0">
              <a:latin typeface="Book Antiqua" pitchFamily="18" charset="0"/>
            </a:rPr>
            <a:t>We may want to judge the effectiveness of certain activity types</a:t>
          </a:r>
          <a:endParaRPr lang="tr-TR" sz="1800" dirty="0">
            <a:latin typeface="Book Antiqua" pitchFamily="18" charset="0"/>
          </a:endParaRPr>
        </a:p>
      </dgm:t>
    </dgm:pt>
    <dgm:pt modelId="{F8C4556A-938B-4D2C-B45B-998A03ED18C5}" type="parTrans" cxnId="{0F49712B-E1CF-48C2-9564-0EC83AD1DE6F}">
      <dgm:prSet/>
      <dgm:spPr/>
      <dgm:t>
        <a:bodyPr/>
        <a:lstStyle/>
        <a:p>
          <a:endParaRPr lang="en-US"/>
        </a:p>
      </dgm:t>
    </dgm:pt>
    <dgm:pt modelId="{3868F842-A19B-4C82-9506-BAAACFFB7462}" type="sibTrans" cxnId="{0F49712B-E1CF-48C2-9564-0EC83AD1DE6F}">
      <dgm:prSet/>
      <dgm:spPr/>
      <dgm:t>
        <a:bodyPr/>
        <a:lstStyle/>
        <a:p>
          <a:endParaRPr lang="en-US"/>
        </a:p>
      </dgm:t>
    </dgm:pt>
    <dgm:pt modelId="{4A5C6CB5-9C6B-4BF0-B791-A5C59C832C7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u="sng" dirty="0" smtClean="0">
              <a:latin typeface="Book Antiqua" pitchFamily="18" charset="0"/>
            </a:rPr>
            <a:t>Methods (of collecting data)</a:t>
          </a:r>
          <a:endParaRPr lang="en-US" sz="1800" b="1" dirty="0">
            <a:latin typeface="Book Antiqua" pitchFamily="18" charset="0"/>
          </a:endParaRPr>
        </a:p>
      </dgm:t>
    </dgm:pt>
    <dgm:pt modelId="{438F9A12-89E1-470F-9667-6E49A02CF9EA}" type="parTrans" cxnId="{A15B8FD5-7DAE-4379-85BE-AADD394DB126}">
      <dgm:prSet/>
      <dgm:spPr/>
      <dgm:t>
        <a:bodyPr/>
        <a:lstStyle/>
        <a:p>
          <a:endParaRPr lang="en-US"/>
        </a:p>
      </dgm:t>
    </dgm:pt>
    <dgm:pt modelId="{FBD72039-EFBE-42D6-A42E-9F86F944A6E0}" type="sibTrans" cxnId="{A15B8FD5-7DAE-4379-85BE-AADD394DB126}">
      <dgm:prSet/>
      <dgm:spPr/>
      <dgm:t>
        <a:bodyPr/>
        <a:lstStyle/>
        <a:p>
          <a:endParaRPr lang="en-US"/>
        </a:p>
      </dgm:t>
    </dgm:pt>
    <dgm:pt modelId="{AD378145-BE1C-4C1D-B0E3-85294564CDF5}">
      <dgm:prSet custT="1"/>
      <dgm:spPr/>
      <dgm:t>
        <a:bodyPr/>
        <a:lstStyle/>
        <a:p>
          <a:pPr rtl="0"/>
          <a:r>
            <a:rPr lang="en-US" sz="1800" dirty="0" smtClean="0">
              <a:latin typeface="Book Antiqua" pitchFamily="18" charset="0"/>
            </a:rPr>
            <a:t>Keeping a journal</a:t>
          </a:r>
          <a:r>
            <a:rPr lang="tr-TR" sz="1800" dirty="0" smtClean="0">
              <a:latin typeface="Book Antiqua" pitchFamily="18" charset="0"/>
            </a:rPr>
            <a:t>	</a:t>
          </a:r>
          <a:r>
            <a:rPr lang="en-US" sz="1800" dirty="0" smtClean="0">
              <a:latin typeface="Book Antiqua" pitchFamily="18" charset="0"/>
            </a:rPr>
            <a:t>Observation tasks</a:t>
          </a:r>
          <a:r>
            <a:rPr lang="tr-TR" sz="1800" dirty="0" smtClean="0">
              <a:latin typeface="Book Antiqua" pitchFamily="18" charset="0"/>
            </a:rPr>
            <a:t> 	 </a:t>
          </a:r>
          <a:r>
            <a:rPr lang="en-US" sz="1800" dirty="0" smtClean="0">
              <a:latin typeface="Book Antiqua" pitchFamily="18" charset="0"/>
            </a:rPr>
            <a:t>Language progress</a:t>
          </a:r>
          <a:endParaRPr lang="tr-TR" sz="1800" dirty="0">
            <a:latin typeface="Book Antiqua" pitchFamily="18" charset="0"/>
          </a:endParaRPr>
        </a:p>
      </dgm:t>
    </dgm:pt>
    <dgm:pt modelId="{F8863EB3-0A7A-42E1-860D-7F1066946874}" type="parTrans" cxnId="{4D2003B2-CF93-4000-8B31-F44CCA7B6A68}">
      <dgm:prSet/>
      <dgm:spPr/>
      <dgm:t>
        <a:bodyPr/>
        <a:lstStyle/>
        <a:p>
          <a:endParaRPr lang="en-US"/>
        </a:p>
      </dgm:t>
    </dgm:pt>
    <dgm:pt modelId="{BA951DBE-4D33-41E2-BB26-BB564723AF5D}" type="sibTrans" cxnId="{4D2003B2-CF93-4000-8B31-F44CCA7B6A68}">
      <dgm:prSet/>
      <dgm:spPr/>
      <dgm:t>
        <a:bodyPr/>
        <a:lstStyle/>
        <a:p>
          <a:endParaRPr lang="en-US"/>
        </a:p>
      </dgm:t>
    </dgm:pt>
    <dgm:pt modelId="{03F2E374-D6E8-4623-8921-0FCA5D1E70DE}">
      <dgm:prSet custT="1"/>
      <dgm:spPr/>
      <dgm:t>
        <a:bodyPr/>
        <a:lstStyle/>
        <a:p>
          <a:pPr rtl="0"/>
          <a:r>
            <a:rPr lang="en-US" sz="1800" dirty="0" smtClean="0">
              <a:latin typeface="Book Antiqua" pitchFamily="18" charset="0"/>
            </a:rPr>
            <a:t>Interviews (with students and colleagues) </a:t>
          </a:r>
          <a:r>
            <a:rPr lang="tr-TR" sz="1800" dirty="0" smtClean="0">
              <a:latin typeface="Book Antiqua" pitchFamily="18" charset="0"/>
            </a:rPr>
            <a:t>	</a:t>
          </a:r>
          <a:r>
            <a:rPr lang="en-US" sz="1800" dirty="0" smtClean="0">
              <a:latin typeface="Book Antiqua" pitchFamily="18" charset="0"/>
            </a:rPr>
            <a:t>Written questionnaires</a:t>
          </a:r>
          <a:endParaRPr lang="tr-TR" sz="1800" dirty="0">
            <a:latin typeface="Book Antiqua" pitchFamily="18" charset="0"/>
          </a:endParaRPr>
        </a:p>
      </dgm:t>
    </dgm:pt>
    <dgm:pt modelId="{C8349B7C-ED27-4387-915F-8BCECAD23AB0}" type="parTrans" cxnId="{1E09E7F6-D2E8-4E67-9CD3-664DE073EBBE}">
      <dgm:prSet/>
      <dgm:spPr/>
      <dgm:t>
        <a:bodyPr/>
        <a:lstStyle/>
        <a:p>
          <a:endParaRPr lang="en-US"/>
        </a:p>
      </dgm:t>
    </dgm:pt>
    <dgm:pt modelId="{7A3E4BCC-153D-4553-B891-D8F6BAD2F875}" type="sibTrans" cxnId="{1E09E7F6-D2E8-4E67-9CD3-664DE073EBBE}">
      <dgm:prSet/>
      <dgm:spPr/>
      <dgm:t>
        <a:bodyPr/>
        <a:lstStyle/>
        <a:p>
          <a:endParaRPr lang="en-US"/>
        </a:p>
      </dgm:t>
    </dgm:pt>
    <dgm:pt modelId="{9E6A0DDD-1586-4BFB-B79B-E5C66D92A34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u="sng" dirty="0" smtClean="0">
              <a:latin typeface="Book Antiqua" pitchFamily="18" charset="0"/>
            </a:rPr>
            <a:t>Professional literature</a:t>
          </a:r>
          <a:endParaRPr lang="en-US" sz="1800" b="1" dirty="0">
            <a:latin typeface="Book Antiqua" pitchFamily="18" charset="0"/>
          </a:endParaRPr>
        </a:p>
      </dgm:t>
    </dgm:pt>
    <dgm:pt modelId="{A900C037-927F-453C-96A2-4927DECA6649}" type="parTrans" cxnId="{E718F2E6-BBC4-4549-B717-0CB5439010B9}">
      <dgm:prSet/>
      <dgm:spPr/>
      <dgm:t>
        <a:bodyPr/>
        <a:lstStyle/>
        <a:p>
          <a:endParaRPr lang="en-US"/>
        </a:p>
      </dgm:t>
    </dgm:pt>
    <dgm:pt modelId="{F44780C7-6AAD-4EDA-A9C2-C5AE3AC8B555}" type="sibTrans" cxnId="{E718F2E6-BBC4-4549-B717-0CB5439010B9}">
      <dgm:prSet/>
      <dgm:spPr/>
      <dgm:t>
        <a:bodyPr/>
        <a:lstStyle/>
        <a:p>
          <a:endParaRPr lang="en-US"/>
        </a:p>
      </dgm:t>
    </dgm:pt>
    <dgm:pt modelId="{C88BAB20-9FAE-4F8F-ABAA-D312E1076F0D}">
      <dgm:prSet custT="1"/>
      <dgm:spPr/>
      <dgm:t>
        <a:bodyPr/>
        <a:lstStyle/>
        <a:p>
          <a:pPr rtl="0"/>
          <a:r>
            <a:rPr lang="en-US" sz="1800" dirty="0" smtClean="0">
              <a:latin typeface="Book Antiqua" pitchFamily="18" charset="0"/>
            </a:rPr>
            <a:t>We can learn a lot from the various methodology books and journals</a:t>
          </a:r>
          <a:endParaRPr lang="en-US" sz="1800" dirty="0">
            <a:latin typeface="Book Antiqua" pitchFamily="18" charset="0"/>
          </a:endParaRPr>
        </a:p>
      </dgm:t>
    </dgm:pt>
    <dgm:pt modelId="{C26B05BE-45DB-4A16-B225-69FD1A9337C8}" type="parTrans" cxnId="{A446F8D3-4FA8-4E9E-A7A7-21473E71E286}">
      <dgm:prSet/>
      <dgm:spPr/>
      <dgm:t>
        <a:bodyPr/>
        <a:lstStyle/>
        <a:p>
          <a:endParaRPr lang="en-US"/>
        </a:p>
      </dgm:t>
    </dgm:pt>
    <dgm:pt modelId="{B2EE64D2-7ABF-40B3-97D2-0A9F78ED30BA}" type="sibTrans" cxnId="{A446F8D3-4FA8-4E9E-A7A7-21473E71E286}">
      <dgm:prSet/>
      <dgm:spPr/>
      <dgm:t>
        <a:bodyPr/>
        <a:lstStyle/>
        <a:p>
          <a:endParaRPr lang="en-US"/>
        </a:p>
      </dgm:t>
    </dgm:pt>
    <dgm:pt modelId="{4858DF9F-DF57-4AA0-AD21-B6CA195514F9}" type="pres">
      <dgm:prSet presAssocID="{C6CB4918-26F7-4725-B6AB-FF110D8B0A88}" presName="linear" presStyleCnt="0">
        <dgm:presLayoutVars>
          <dgm:animLvl val="lvl"/>
          <dgm:resizeHandles val="exact"/>
        </dgm:presLayoutVars>
      </dgm:prSet>
      <dgm:spPr/>
      <dgm:t>
        <a:bodyPr/>
        <a:lstStyle/>
        <a:p>
          <a:endParaRPr lang="en-US"/>
        </a:p>
      </dgm:t>
    </dgm:pt>
    <dgm:pt modelId="{132BC31C-F380-4ECA-AA13-2819208DE942}" type="pres">
      <dgm:prSet presAssocID="{0750D9E3-E8D7-46F3-9E67-137E8C21D536}" presName="parentText" presStyleLbl="node1" presStyleIdx="0" presStyleCnt="12">
        <dgm:presLayoutVars>
          <dgm:chMax val="0"/>
          <dgm:bulletEnabled val="1"/>
        </dgm:presLayoutVars>
      </dgm:prSet>
      <dgm:spPr/>
      <dgm:t>
        <a:bodyPr/>
        <a:lstStyle/>
        <a:p>
          <a:endParaRPr lang="en-US"/>
        </a:p>
      </dgm:t>
    </dgm:pt>
    <dgm:pt modelId="{36402CFA-20F7-4334-812C-C65DE55FF57D}" type="pres">
      <dgm:prSet presAssocID="{49C14F5F-968C-428D-8A15-06737E5B7D6E}" presName="spacer" presStyleCnt="0"/>
      <dgm:spPr/>
    </dgm:pt>
    <dgm:pt modelId="{03F5AF62-0670-4481-93F6-B71CB9DD41B0}" type="pres">
      <dgm:prSet presAssocID="{EA269B1A-3031-44D2-B74E-A5DA05E20833}" presName="parentText" presStyleLbl="node1" presStyleIdx="1" presStyleCnt="12" custScaleY="182361">
        <dgm:presLayoutVars>
          <dgm:chMax val="0"/>
          <dgm:bulletEnabled val="1"/>
        </dgm:presLayoutVars>
      </dgm:prSet>
      <dgm:spPr/>
      <dgm:t>
        <a:bodyPr/>
        <a:lstStyle/>
        <a:p>
          <a:endParaRPr lang="en-US"/>
        </a:p>
      </dgm:t>
    </dgm:pt>
    <dgm:pt modelId="{0AA56C65-3AB8-4588-9721-8C3109F4B849}" type="pres">
      <dgm:prSet presAssocID="{6BECA857-3FB5-4CBF-A038-DE3F3E9ED6C2}" presName="spacer" presStyleCnt="0"/>
      <dgm:spPr/>
    </dgm:pt>
    <dgm:pt modelId="{9074D0E5-9FE7-4A1A-9FED-064A20725CE5}" type="pres">
      <dgm:prSet presAssocID="{045EC30E-B8E0-4FEE-87AB-3CA032A360DA}" presName="parentText" presStyleLbl="node1" presStyleIdx="2" presStyleCnt="12" custScaleY="101151">
        <dgm:presLayoutVars>
          <dgm:chMax val="0"/>
          <dgm:bulletEnabled val="1"/>
        </dgm:presLayoutVars>
      </dgm:prSet>
      <dgm:spPr/>
      <dgm:t>
        <a:bodyPr/>
        <a:lstStyle/>
        <a:p>
          <a:endParaRPr lang="en-US"/>
        </a:p>
      </dgm:t>
    </dgm:pt>
    <dgm:pt modelId="{4D947A94-DA10-46DF-9794-3166A8B8964E}" type="pres">
      <dgm:prSet presAssocID="{DBF550F4-4093-40B0-AEE2-9341F1E9C060}" presName="spacer" presStyleCnt="0"/>
      <dgm:spPr/>
    </dgm:pt>
    <dgm:pt modelId="{1C7719EA-B603-440A-A3C9-BEEAEC3A0B6D}" type="pres">
      <dgm:prSet presAssocID="{77696953-E494-47F3-BDA9-0662C1E62B83}" presName="parentText" presStyleLbl="node1" presStyleIdx="3" presStyleCnt="12" custScaleY="78549">
        <dgm:presLayoutVars>
          <dgm:chMax val="0"/>
          <dgm:bulletEnabled val="1"/>
        </dgm:presLayoutVars>
      </dgm:prSet>
      <dgm:spPr/>
      <dgm:t>
        <a:bodyPr/>
        <a:lstStyle/>
        <a:p>
          <a:endParaRPr lang="en-US"/>
        </a:p>
      </dgm:t>
    </dgm:pt>
    <dgm:pt modelId="{49C7CDE6-0D14-4E01-A3CC-D9360981AD50}" type="pres">
      <dgm:prSet presAssocID="{80ADDBCB-8B3E-47EE-9F07-AFE6F430DD36}" presName="spacer" presStyleCnt="0"/>
      <dgm:spPr/>
    </dgm:pt>
    <dgm:pt modelId="{CC3B7FB7-BEB9-4FD2-A40B-F0EBFB33BE38}" type="pres">
      <dgm:prSet presAssocID="{D12B0CC8-0345-4100-8CD1-A1745AFA8130}" presName="parentText" presStyleLbl="node1" presStyleIdx="4" presStyleCnt="12" custScaleY="78282">
        <dgm:presLayoutVars>
          <dgm:chMax val="0"/>
          <dgm:bulletEnabled val="1"/>
        </dgm:presLayoutVars>
      </dgm:prSet>
      <dgm:spPr/>
      <dgm:t>
        <a:bodyPr/>
        <a:lstStyle/>
        <a:p>
          <a:endParaRPr lang="en-US"/>
        </a:p>
      </dgm:t>
    </dgm:pt>
    <dgm:pt modelId="{E504E865-87C2-4F97-A0A8-2595F9117A04}" type="pres">
      <dgm:prSet presAssocID="{CAF9A8CC-88A2-4A33-9435-563AC71EFB48}" presName="spacer" presStyleCnt="0"/>
      <dgm:spPr/>
    </dgm:pt>
    <dgm:pt modelId="{D034D685-DE11-4C55-BD56-6E29F2BA2E1F}" type="pres">
      <dgm:prSet presAssocID="{D62A1151-808F-47E9-BB98-D93F62F8974F}" presName="parentText" presStyleLbl="node1" presStyleIdx="5" presStyleCnt="12">
        <dgm:presLayoutVars>
          <dgm:chMax val="0"/>
          <dgm:bulletEnabled val="1"/>
        </dgm:presLayoutVars>
      </dgm:prSet>
      <dgm:spPr/>
      <dgm:t>
        <a:bodyPr/>
        <a:lstStyle/>
        <a:p>
          <a:endParaRPr lang="en-US"/>
        </a:p>
      </dgm:t>
    </dgm:pt>
    <dgm:pt modelId="{36087ED5-E84F-46DC-B052-AFACCD7D0743}" type="pres">
      <dgm:prSet presAssocID="{FBAF1E84-7E5C-4CA5-A38D-0D83209BD235}" presName="spacer" presStyleCnt="0"/>
      <dgm:spPr/>
    </dgm:pt>
    <dgm:pt modelId="{9C23C7FA-AB6C-4142-A082-54C0EE036775}" type="pres">
      <dgm:prSet presAssocID="{38E6DB5B-A9F9-4C0B-A18D-82600F354F14}" presName="parentText" presStyleLbl="node1" presStyleIdx="6" presStyleCnt="12">
        <dgm:presLayoutVars>
          <dgm:chMax val="0"/>
          <dgm:bulletEnabled val="1"/>
        </dgm:presLayoutVars>
      </dgm:prSet>
      <dgm:spPr/>
      <dgm:t>
        <a:bodyPr/>
        <a:lstStyle/>
        <a:p>
          <a:endParaRPr lang="en-US"/>
        </a:p>
      </dgm:t>
    </dgm:pt>
    <dgm:pt modelId="{22C6A8A1-79A3-4C52-A669-E515439F36AD}" type="pres">
      <dgm:prSet presAssocID="{3868F842-A19B-4C82-9506-BAAACFFB7462}" presName="spacer" presStyleCnt="0"/>
      <dgm:spPr/>
    </dgm:pt>
    <dgm:pt modelId="{A58DDC72-DAE9-4FEE-8468-EA837F17D675}" type="pres">
      <dgm:prSet presAssocID="{4A5C6CB5-9C6B-4BF0-B791-A5C59C832C75}" presName="parentText" presStyleLbl="node1" presStyleIdx="7" presStyleCnt="12" custScaleY="75047">
        <dgm:presLayoutVars>
          <dgm:chMax val="0"/>
          <dgm:bulletEnabled val="1"/>
        </dgm:presLayoutVars>
      </dgm:prSet>
      <dgm:spPr/>
      <dgm:t>
        <a:bodyPr/>
        <a:lstStyle/>
        <a:p>
          <a:endParaRPr lang="en-US"/>
        </a:p>
      </dgm:t>
    </dgm:pt>
    <dgm:pt modelId="{157C4FB9-4AC6-4AAC-8AB5-F7C4C0F5C668}" type="pres">
      <dgm:prSet presAssocID="{FBD72039-EFBE-42D6-A42E-9F86F944A6E0}" presName="spacer" presStyleCnt="0"/>
      <dgm:spPr/>
    </dgm:pt>
    <dgm:pt modelId="{6A0D34AF-3272-4E24-9527-2DEE7EA66829}" type="pres">
      <dgm:prSet presAssocID="{AD378145-BE1C-4C1D-B0E3-85294564CDF5}" presName="parentText" presStyleLbl="node1" presStyleIdx="8" presStyleCnt="12">
        <dgm:presLayoutVars>
          <dgm:chMax val="0"/>
          <dgm:bulletEnabled val="1"/>
        </dgm:presLayoutVars>
      </dgm:prSet>
      <dgm:spPr/>
      <dgm:t>
        <a:bodyPr/>
        <a:lstStyle/>
        <a:p>
          <a:endParaRPr lang="en-US"/>
        </a:p>
      </dgm:t>
    </dgm:pt>
    <dgm:pt modelId="{FE61424A-1621-4F20-B022-09F7643C4809}" type="pres">
      <dgm:prSet presAssocID="{BA951DBE-4D33-41E2-BB26-BB564723AF5D}" presName="spacer" presStyleCnt="0"/>
      <dgm:spPr/>
    </dgm:pt>
    <dgm:pt modelId="{B54E32EC-F774-4AF7-9A28-F83BEFD28DB8}" type="pres">
      <dgm:prSet presAssocID="{03F2E374-D6E8-4623-8921-0FCA5D1E70DE}" presName="parentText" presStyleLbl="node1" presStyleIdx="9" presStyleCnt="12">
        <dgm:presLayoutVars>
          <dgm:chMax val="0"/>
          <dgm:bulletEnabled val="1"/>
        </dgm:presLayoutVars>
      </dgm:prSet>
      <dgm:spPr/>
      <dgm:t>
        <a:bodyPr/>
        <a:lstStyle/>
        <a:p>
          <a:endParaRPr lang="en-US"/>
        </a:p>
      </dgm:t>
    </dgm:pt>
    <dgm:pt modelId="{7D0AD79C-F13E-462F-9E1B-13528F4A46E3}" type="pres">
      <dgm:prSet presAssocID="{7A3E4BCC-153D-4553-B891-D8F6BAD2F875}" presName="spacer" presStyleCnt="0"/>
      <dgm:spPr/>
    </dgm:pt>
    <dgm:pt modelId="{FEC406B4-6A2A-4B24-B07F-9489AE44F5F1}" type="pres">
      <dgm:prSet presAssocID="{9E6A0DDD-1586-4BFB-B79B-E5C66D92A349}" presName="parentText" presStyleLbl="node1" presStyleIdx="10" presStyleCnt="12" custScaleY="100906">
        <dgm:presLayoutVars>
          <dgm:chMax val="0"/>
          <dgm:bulletEnabled val="1"/>
        </dgm:presLayoutVars>
      </dgm:prSet>
      <dgm:spPr/>
      <dgm:t>
        <a:bodyPr/>
        <a:lstStyle/>
        <a:p>
          <a:endParaRPr lang="en-US"/>
        </a:p>
      </dgm:t>
    </dgm:pt>
    <dgm:pt modelId="{3AB29B39-EDB5-4EBB-8C53-6F2CD5E8B72A}" type="pres">
      <dgm:prSet presAssocID="{F44780C7-6AAD-4EDA-A9C2-C5AE3AC8B555}" presName="spacer" presStyleCnt="0"/>
      <dgm:spPr/>
    </dgm:pt>
    <dgm:pt modelId="{A1161212-28A6-4867-BC4D-09BD2C772FAA}" type="pres">
      <dgm:prSet presAssocID="{C88BAB20-9FAE-4F8F-ABAA-D312E1076F0D}" presName="parentText" presStyleLbl="node1" presStyleIdx="11" presStyleCnt="12">
        <dgm:presLayoutVars>
          <dgm:chMax val="0"/>
          <dgm:bulletEnabled val="1"/>
        </dgm:presLayoutVars>
      </dgm:prSet>
      <dgm:spPr/>
      <dgm:t>
        <a:bodyPr/>
        <a:lstStyle/>
        <a:p>
          <a:endParaRPr lang="en-US"/>
        </a:p>
      </dgm:t>
    </dgm:pt>
  </dgm:ptLst>
  <dgm:cxnLst>
    <dgm:cxn modelId="{1E09E7F6-D2E8-4E67-9CD3-664DE073EBBE}" srcId="{C6CB4918-26F7-4725-B6AB-FF110D8B0A88}" destId="{03F2E374-D6E8-4623-8921-0FCA5D1E70DE}" srcOrd="9" destOrd="0" parTransId="{C8349B7C-ED27-4387-915F-8BCECAD23AB0}" sibTransId="{7A3E4BCC-153D-4553-B891-D8F6BAD2F875}"/>
    <dgm:cxn modelId="{413F82B5-6A03-42DE-B54D-C5FE85D8C6BE}" srcId="{C6CB4918-26F7-4725-B6AB-FF110D8B0A88}" destId="{D62A1151-808F-47E9-BB98-D93F62F8974F}" srcOrd="5" destOrd="0" parTransId="{333078A4-165A-4646-961D-577F70224524}" sibTransId="{FBAF1E84-7E5C-4CA5-A38D-0D83209BD235}"/>
    <dgm:cxn modelId="{4D2003B2-CF93-4000-8B31-F44CCA7B6A68}" srcId="{C6CB4918-26F7-4725-B6AB-FF110D8B0A88}" destId="{AD378145-BE1C-4C1D-B0E3-85294564CDF5}" srcOrd="8" destOrd="0" parTransId="{F8863EB3-0A7A-42E1-860D-7F1066946874}" sibTransId="{BA951DBE-4D33-41E2-BB26-BB564723AF5D}"/>
    <dgm:cxn modelId="{9A922809-C9EB-4080-A302-EBA66C7359CF}" type="presOf" srcId="{AD378145-BE1C-4C1D-B0E3-85294564CDF5}" destId="{6A0D34AF-3272-4E24-9527-2DEE7EA66829}" srcOrd="0" destOrd="0" presId="urn:microsoft.com/office/officeart/2005/8/layout/vList2"/>
    <dgm:cxn modelId="{E210B2BC-A288-4945-A219-8E6732641723}" type="presOf" srcId="{D62A1151-808F-47E9-BB98-D93F62F8974F}" destId="{D034D685-DE11-4C55-BD56-6E29F2BA2E1F}" srcOrd="0" destOrd="0" presId="urn:microsoft.com/office/officeart/2005/8/layout/vList2"/>
    <dgm:cxn modelId="{6AAD627D-B38C-4394-A4FF-EECD052324D5}" type="presOf" srcId="{D12B0CC8-0345-4100-8CD1-A1745AFA8130}" destId="{CC3B7FB7-BEB9-4FD2-A40B-F0EBFB33BE38}" srcOrd="0" destOrd="0" presId="urn:microsoft.com/office/officeart/2005/8/layout/vList2"/>
    <dgm:cxn modelId="{E718F2E6-BBC4-4549-B717-0CB5439010B9}" srcId="{C6CB4918-26F7-4725-B6AB-FF110D8B0A88}" destId="{9E6A0DDD-1586-4BFB-B79B-E5C66D92A349}" srcOrd="10" destOrd="0" parTransId="{A900C037-927F-453C-96A2-4927DECA6649}" sibTransId="{F44780C7-6AAD-4EDA-A9C2-C5AE3AC8B555}"/>
    <dgm:cxn modelId="{A78368D9-94FC-44EF-A660-5448BA492836}" type="presOf" srcId="{9E6A0DDD-1586-4BFB-B79B-E5C66D92A349}" destId="{FEC406B4-6A2A-4B24-B07F-9489AE44F5F1}" srcOrd="0" destOrd="0" presId="urn:microsoft.com/office/officeart/2005/8/layout/vList2"/>
    <dgm:cxn modelId="{A446F8D3-4FA8-4E9E-A7A7-21473E71E286}" srcId="{C6CB4918-26F7-4725-B6AB-FF110D8B0A88}" destId="{C88BAB20-9FAE-4F8F-ABAA-D312E1076F0D}" srcOrd="11" destOrd="0" parTransId="{C26B05BE-45DB-4A16-B225-69FD1A9337C8}" sibTransId="{B2EE64D2-7ABF-40B3-97D2-0A9F78ED30BA}"/>
    <dgm:cxn modelId="{C0A4FBAD-C7EB-4236-84A2-EECF78F5E81D}" type="presOf" srcId="{38E6DB5B-A9F9-4C0B-A18D-82600F354F14}" destId="{9C23C7FA-AB6C-4142-A082-54C0EE036775}" srcOrd="0" destOrd="0" presId="urn:microsoft.com/office/officeart/2005/8/layout/vList2"/>
    <dgm:cxn modelId="{AFAA70FC-6A5F-468E-B6AF-A9637A7B887D}" type="presOf" srcId="{77696953-E494-47F3-BDA9-0662C1E62B83}" destId="{1C7719EA-B603-440A-A3C9-BEEAEC3A0B6D}" srcOrd="0" destOrd="0" presId="urn:microsoft.com/office/officeart/2005/8/layout/vList2"/>
    <dgm:cxn modelId="{2D06D7C4-6691-4AC1-B211-C0A3BD71275D}" type="presOf" srcId="{0750D9E3-E8D7-46F3-9E67-137E8C21D536}" destId="{132BC31C-F380-4ECA-AA13-2819208DE942}" srcOrd="0" destOrd="0" presId="urn:microsoft.com/office/officeart/2005/8/layout/vList2"/>
    <dgm:cxn modelId="{0F49712B-E1CF-48C2-9564-0EC83AD1DE6F}" srcId="{C6CB4918-26F7-4725-B6AB-FF110D8B0A88}" destId="{38E6DB5B-A9F9-4C0B-A18D-82600F354F14}" srcOrd="6" destOrd="0" parTransId="{F8C4556A-938B-4D2C-B45B-998A03ED18C5}" sibTransId="{3868F842-A19B-4C82-9506-BAAACFFB7462}"/>
    <dgm:cxn modelId="{2350DEE6-CF74-463B-8175-32648831C45C}" type="presOf" srcId="{03F2E374-D6E8-4623-8921-0FCA5D1E70DE}" destId="{B54E32EC-F774-4AF7-9A28-F83BEFD28DB8}" srcOrd="0" destOrd="0" presId="urn:microsoft.com/office/officeart/2005/8/layout/vList2"/>
    <dgm:cxn modelId="{E55A7BBF-5832-4935-99AC-AFA63678E930}" srcId="{C6CB4918-26F7-4725-B6AB-FF110D8B0A88}" destId="{77696953-E494-47F3-BDA9-0662C1E62B83}" srcOrd="3" destOrd="0" parTransId="{19B5B3DA-A67E-47F5-84D4-E45246E7A17C}" sibTransId="{80ADDBCB-8B3E-47EE-9F07-AFE6F430DD36}"/>
    <dgm:cxn modelId="{5933DE88-ED7D-4D01-A8B3-4BCC60962600}" srcId="{C6CB4918-26F7-4725-B6AB-FF110D8B0A88}" destId="{D12B0CC8-0345-4100-8CD1-A1745AFA8130}" srcOrd="4" destOrd="0" parTransId="{05B704BE-F5F1-423C-8A87-FCBD449C20F1}" sibTransId="{CAF9A8CC-88A2-4A33-9435-563AC71EFB48}"/>
    <dgm:cxn modelId="{0AAD6719-F6D5-4ACE-A35B-166FB6B1EAFA}" type="presOf" srcId="{4A5C6CB5-9C6B-4BF0-B791-A5C59C832C75}" destId="{A58DDC72-DAE9-4FEE-8468-EA837F17D675}" srcOrd="0" destOrd="0" presId="urn:microsoft.com/office/officeart/2005/8/layout/vList2"/>
    <dgm:cxn modelId="{3C094AFF-D9D6-4A49-97A8-31A3F2B1E9A7}" srcId="{C6CB4918-26F7-4725-B6AB-FF110D8B0A88}" destId="{EA269B1A-3031-44D2-B74E-A5DA05E20833}" srcOrd="1" destOrd="0" parTransId="{2113AD68-E603-457C-962B-766697F17F23}" sibTransId="{6BECA857-3FB5-4CBF-A038-DE3F3E9ED6C2}"/>
    <dgm:cxn modelId="{A4345DFC-D115-4ABF-8B4F-94ECDB8C2AF4}" type="presOf" srcId="{C88BAB20-9FAE-4F8F-ABAA-D312E1076F0D}" destId="{A1161212-28A6-4867-BC4D-09BD2C772FAA}" srcOrd="0" destOrd="0" presId="urn:microsoft.com/office/officeart/2005/8/layout/vList2"/>
    <dgm:cxn modelId="{30267692-3CAD-47A6-8261-AA80F01C5C0D}" type="presOf" srcId="{C6CB4918-26F7-4725-B6AB-FF110D8B0A88}" destId="{4858DF9F-DF57-4AA0-AD21-B6CA195514F9}" srcOrd="0" destOrd="0" presId="urn:microsoft.com/office/officeart/2005/8/layout/vList2"/>
    <dgm:cxn modelId="{7387F926-0BA1-47E8-BE11-F2713419A238}" srcId="{C6CB4918-26F7-4725-B6AB-FF110D8B0A88}" destId="{0750D9E3-E8D7-46F3-9E67-137E8C21D536}" srcOrd="0" destOrd="0" parTransId="{3D983E47-FEB2-48DC-A4EF-28A9035A6603}" sibTransId="{49C14F5F-968C-428D-8A15-06737E5B7D6E}"/>
    <dgm:cxn modelId="{1938EBFD-FF3F-4C9A-8745-200460279A20}" type="presOf" srcId="{045EC30E-B8E0-4FEE-87AB-3CA032A360DA}" destId="{9074D0E5-9FE7-4A1A-9FED-064A20725CE5}" srcOrd="0" destOrd="0" presId="urn:microsoft.com/office/officeart/2005/8/layout/vList2"/>
    <dgm:cxn modelId="{A15B8FD5-7DAE-4379-85BE-AADD394DB126}" srcId="{C6CB4918-26F7-4725-B6AB-FF110D8B0A88}" destId="{4A5C6CB5-9C6B-4BF0-B791-A5C59C832C75}" srcOrd="7" destOrd="0" parTransId="{438F9A12-89E1-470F-9667-6E49A02CF9EA}" sibTransId="{FBD72039-EFBE-42D6-A42E-9F86F944A6E0}"/>
    <dgm:cxn modelId="{E81FF5CE-3427-4246-8406-AEF8D045688F}" srcId="{C6CB4918-26F7-4725-B6AB-FF110D8B0A88}" destId="{045EC30E-B8E0-4FEE-87AB-3CA032A360DA}" srcOrd="2" destOrd="0" parTransId="{17B4006E-096B-4CFE-A31C-66764DB2DEC4}" sibTransId="{DBF550F4-4093-40B0-AEE2-9341F1E9C060}"/>
    <dgm:cxn modelId="{EC70BB56-0065-467B-ABC7-BD416E7CD82B}" type="presOf" srcId="{EA269B1A-3031-44D2-B74E-A5DA05E20833}" destId="{03F5AF62-0670-4481-93F6-B71CB9DD41B0}" srcOrd="0" destOrd="0" presId="urn:microsoft.com/office/officeart/2005/8/layout/vList2"/>
    <dgm:cxn modelId="{567C0AFA-2F06-476E-8E80-FF30F8EE1CC2}" type="presParOf" srcId="{4858DF9F-DF57-4AA0-AD21-B6CA195514F9}" destId="{132BC31C-F380-4ECA-AA13-2819208DE942}" srcOrd="0" destOrd="0" presId="urn:microsoft.com/office/officeart/2005/8/layout/vList2"/>
    <dgm:cxn modelId="{A2DA40C5-0BFC-42EF-8497-88A03D0AFB3D}" type="presParOf" srcId="{4858DF9F-DF57-4AA0-AD21-B6CA195514F9}" destId="{36402CFA-20F7-4334-812C-C65DE55FF57D}" srcOrd="1" destOrd="0" presId="urn:microsoft.com/office/officeart/2005/8/layout/vList2"/>
    <dgm:cxn modelId="{C74273BE-CFDA-4C9C-8FBB-BD190178EBD1}" type="presParOf" srcId="{4858DF9F-DF57-4AA0-AD21-B6CA195514F9}" destId="{03F5AF62-0670-4481-93F6-B71CB9DD41B0}" srcOrd="2" destOrd="0" presId="urn:microsoft.com/office/officeart/2005/8/layout/vList2"/>
    <dgm:cxn modelId="{01257893-07FF-46BF-B3B0-080D3F1EFC61}" type="presParOf" srcId="{4858DF9F-DF57-4AA0-AD21-B6CA195514F9}" destId="{0AA56C65-3AB8-4588-9721-8C3109F4B849}" srcOrd="3" destOrd="0" presId="urn:microsoft.com/office/officeart/2005/8/layout/vList2"/>
    <dgm:cxn modelId="{752184B3-A899-40FA-8899-88467A517671}" type="presParOf" srcId="{4858DF9F-DF57-4AA0-AD21-B6CA195514F9}" destId="{9074D0E5-9FE7-4A1A-9FED-064A20725CE5}" srcOrd="4" destOrd="0" presId="urn:microsoft.com/office/officeart/2005/8/layout/vList2"/>
    <dgm:cxn modelId="{38EA6652-9BD3-4753-905B-B9CB48425851}" type="presParOf" srcId="{4858DF9F-DF57-4AA0-AD21-B6CA195514F9}" destId="{4D947A94-DA10-46DF-9794-3166A8B8964E}" srcOrd="5" destOrd="0" presId="urn:microsoft.com/office/officeart/2005/8/layout/vList2"/>
    <dgm:cxn modelId="{4656E1C0-E8F3-4791-8AEB-E4F01BCA41B3}" type="presParOf" srcId="{4858DF9F-DF57-4AA0-AD21-B6CA195514F9}" destId="{1C7719EA-B603-440A-A3C9-BEEAEC3A0B6D}" srcOrd="6" destOrd="0" presId="urn:microsoft.com/office/officeart/2005/8/layout/vList2"/>
    <dgm:cxn modelId="{45AE9A41-9F62-4BB0-96EB-B2442EC3CC08}" type="presParOf" srcId="{4858DF9F-DF57-4AA0-AD21-B6CA195514F9}" destId="{49C7CDE6-0D14-4E01-A3CC-D9360981AD50}" srcOrd="7" destOrd="0" presId="urn:microsoft.com/office/officeart/2005/8/layout/vList2"/>
    <dgm:cxn modelId="{99BB0F63-F9F7-436F-BE2C-5F3735D8C3F6}" type="presParOf" srcId="{4858DF9F-DF57-4AA0-AD21-B6CA195514F9}" destId="{CC3B7FB7-BEB9-4FD2-A40B-F0EBFB33BE38}" srcOrd="8" destOrd="0" presId="urn:microsoft.com/office/officeart/2005/8/layout/vList2"/>
    <dgm:cxn modelId="{02273D85-5985-4C05-8495-639509AA7DDA}" type="presParOf" srcId="{4858DF9F-DF57-4AA0-AD21-B6CA195514F9}" destId="{E504E865-87C2-4F97-A0A8-2595F9117A04}" srcOrd="9" destOrd="0" presId="urn:microsoft.com/office/officeart/2005/8/layout/vList2"/>
    <dgm:cxn modelId="{C9659A54-959E-47C4-8DC2-CC2ACE3F1507}" type="presParOf" srcId="{4858DF9F-DF57-4AA0-AD21-B6CA195514F9}" destId="{D034D685-DE11-4C55-BD56-6E29F2BA2E1F}" srcOrd="10" destOrd="0" presId="urn:microsoft.com/office/officeart/2005/8/layout/vList2"/>
    <dgm:cxn modelId="{27351C25-A684-492E-8DFB-90FF137F3A4C}" type="presParOf" srcId="{4858DF9F-DF57-4AA0-AD21-B6CA195514F9}" destId="{36087ED5-E84F-46DC-B052-AFACCD7D0743}" srcOrd="11" destOrd="0" presId="urn:microsoft.com/office/officeart/2005/8/layout/vList2"/>
    <dgm:cxn modelId="{D06DA7C0-5517-49A7-8691-E13FD6897BF5}" type="presParOf" srcId="{4858DF9F-DF57-4AA0-AD21-B6CA195514F9}" destId="{9C23C7FA-AB6C-4142-A082-54C0EE036775}" srcOrd="12" destOrd="0" presId="urn:microsoft.com/office/officeart/2005/8/layout/vList2"/>
    <dgm:cxn modelId="{FEEC4886-B530-4944-B39B-79A528615A3A}" type="presParOf" srcId="{4858DF9F-DF57-4AA0-AD21-B6CA195514F9}" destId="{22C6A8A1-79A3-4C52-A669-E515439F36AD}" srcOrd="13" destOrd="0" presId="urn:microsoft.com/office/officeart/2005/8/layout/vList2"/>
    <dgm:cxn modelId="{52E2EE67-9D5B-43C4-973E-BAA503C943DC}" type="presParOf" srcId="{4858DF9F-DF57-4AA0-AD21-B6CA195514F9}" destId="{A58DDC72-DAE9-4FEE-8468-EA837F17D675}" srcOrd="14" destOrd="0" presId="urn:microsoft.com/office/officeart/2005/8/layout/vList2"/>
    <dgm:cxn modelId="{90EEA8C4-EA11-44D4-8140-8DFA942C2A54}" type="presParOf" srcId="{4858DF9F-DF57-4AA0-AD21-B6CA195514F9}" destId="{157C4FB9-4AC6-4AAC-8AB5-F7C4C0F5C668}" srcOrd="15" destOrd="0" presId="urn:microsoft.com/office/officeart/2005/8/layout/vList2"/>
    <dgm:cxn modelId="{868208C4-3302-46B6-8FBB-FAF38BAD6F7C}" type="presParOf" srcId="{4858DF9F-DF57-4AA0-AD21-B6CA195514F9}" destId="{6A0D34AF-3272-4E24-9527-2DEE7EA66829}" srcOrd="16" destOrd="0" presId="urn:microsoft.com/office/officeart/2005/8/layout/vList2"/>
    <dgm:cxn modelId="{D0F753C3-707F-40ED-A1D6-2D09B6CA8950}" type="presParOf" srcId="{4858DF9F-DF57-4AA0-AD21-B6CA195514F9}" destId="{FE61424A-1621-4F20-B022-09F7643C4809}" srcOrd="17" destOrd="0" presId="urn:microsoft.com/office/officeart/2005/8/layout/vList2"/>
    <dgm:cxn modelId="{2DB1875A-13FF-4698-8F7B-C0DB87616A69}" type="presParOf" srcId="{4858DF9F-DF57-4AA0-AD21-B6CA195514F9}" destId="{B54E32EC-F774-4AF7-9A28-F83BEFD28DB8}" srcOrd="18" destOrd="0" presId="urn:microsoft.com/office/officeart/2005/8/layout/vList2"/>
    <dgm:cxn modelId="{BB1961C4-5934-40EA-B3E6-6BF8EB1FB532}" type="presParOf" srcId="{4858DF9F-DF57-4AA0-AD21-B6CA195514F9}" destId="{7D0AD79C-F13E-462F-9E1B-13528F4A46E3}" srcOrd="19" destOrd="0" presId="urn:microsoft.com/office/officeart/2005/8/layout/vList2"/>
    <dgm:cxn modelId="{112AD227-2ABF-490D-A6EF-E279E2B3E3A3}" type="presParOf" srcId="{4858DF9F-DF57-4AA0-AD21-B6CA195514F9}" destId="{FEC406B4-6A2A-4B24-B07F-9489AE44F5F1}" srcOrd="20" destOrd="0" presId="urn:microsoft.com/office/officeart/2005/8/layout/vList2"/>
    <dgm:cxn modelId="{A26A94E4-B7FF-486A-86BB-0E3860CBBC1D}" type="presParOf" srcId="{4858DF9F-DF57-4AA0-AD21-B6CA195514F9}" destId="{3AB29B39-EDB5-4EBB-8C53-6F2CD5E8B72A}" srcOrd="21" destOrd="0" presId="urn:microsoft.com/office/officeart/2005/8/layout/vList2"/>
    <dgm:cxn modelId="{B3C8E6D6-C4D7-4A29-A9A6-CDE1B9701DA9}" type="presParOf" srcId="{4858DF9F-DF57-4AA0-AD21-B6CA195514F9}" destId="{A1161212-28A6-4867-BC4D-09BD2C772FAA}" srcOrd="2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8248E17A-F8B4-4328-A77C-D3F02ED9901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FDCCA7E-37A5-48FA-AF3B-9C4C5BDF4C2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1800" b="1" u="sng" dirty="0" smtClean="0">
              <a:latin typeface="Book Antiqua" pitchFamily="18" charset="0"/>
            </a:rPr>
            <a:t>Developing with colleagues</a:t>
          </a:r>
          <a:endParaRPr lang="en-US" sz="1800" b="1" dirty="0">
            <a:latin typeface="Book Antiqua" pitchFamily="18" charset="0"/>
          </a:endParaRPr>
        </a:p>
      </dgm:t>
    </dgm:pt>
    <dgm:pt modelId="{9C89D70B-FF25-4895-92AE-AE45085176F1}" type="parTrans" cxnId="{5DCFAB72-08A2-42DF-B09A-9D68EBD98824}">
      <dgm:prSet/>
      <dgm:spPr/>
      <dgm:t>
        <a:bodyPr/>
        <a:lstStyle/>
        <a:p>
          <a:endParaRPr lang="en-US"/>
        </a:p>
      </dgm:t>
    </dgm:pt>
    <dgm:pt modelId="{E294A533-372C-4509-A338-C869995304A7}" type="sibTrans" cxnId="{5DCFAB72-08A2-42DF-B09A-9D68EBD98824}">
      <dgm:prSet/>
      <dgm:spPr/>
      <dgm:t>
        <a:bodyPr/>
        <a:lstStyle/>
        <a:p>
          <a:endParaRPr lang="en-US"/>
        </a:p>
      </dgm:t>
    </dgm:pt>
    <dgm:pt modelId="{5906F200-722D-40A5-9B27-402B97A63891}">
      <dgm:prSet custT="1"/>
      <dgm:spPr/>
      <dgm:t>
        <a:bodyPr/>
        <a:lstStyle/>
        <a:p>
          <a:pPr rtl="0"/>
          <a:r>
            <a:rPr lang="en-US" sz="1800" dirty="0" smtClean="0">
              <a:latin typeface="Book Antiqua" pitchFamily="18" charset="0"/>
            </a:rPr>
            <a:t>We can work with other language teachers while trying to develop our teaching skills. There are many ways teachers can confer with each other:</a:t>
          </a:r>
          <a:endParaRPr lang="tr-TR" sz="1800" dirty="0">
            <a:latin typeface="Book Antiqua" pitchFamily="18" charset="0"/>
          </a:endParaRPr>
        </a:p>
      </dgm:t>
    </dgm:pt>
    <dgm:pt modelId="{7DBE6AC5-D1D8-4EDA-99ED-2B2D13DC41A8}" type="parTrans" cxnId="{7F7D90C4-EAF8-46B2-B2D6-A25482BD1947}">
      <dgm:prSet/>
      <dgm:spPr/>
      <dgm:t>
        <a:bodyPr/>
        <a:lstStyle/>
        <a:p>
          <a:endParaRPr lang="en-US"/>
        </a:p>
      </dgm:t>
    </dgm:pt>
    <dgm:pt modelId="{B905F6C3-F6F0-4774-9760-2C8DD848FF78}" type="sibTrans" cxnId="{7F7D90C4-EAF8-46B2-B2D6-A25482BD1947}">
      <dgm:prSet/>
      <dgm:spPr/>
      <dgm:t>
        <a:bodyPr/>
        <a:lstStyle/>
        <a:p>
          <a:endParaRPr lang="en-US"/>
        </a:p>
      </dgm:t>
    </dgm:pt>
    <dgm:pt modelId="{94162FE2-173B-4F5D-B71B-03AABB1309F4}">
      <dgm:prSet custT="1"/>
      <dgm:spPr/>
      <dgm:t>
        <a:bodyPr/>
        <a:lstStyle/>
        <a:p>
          <a:pPr rtl="0"/>
          <a:r>
            <a:rPr lang="en-US" sz="2400" b="1" dirty="0" smtClean="0">
              <a:latin typeface="Book Antiqua" pitchFamily="18" charset="0"/>
            </a:rPr>
            <a:t>Cooperative/collaborative development</a:t>
          </a:r>
          <a:r>
            <a:rPr lang="en-US" sz="1800" dirty="0" smtClean="0">
              <a:latin typeface="Book Antiqua" pitchFamily="18" charset="0"/>
            </a:rPr>
            <a:t>:</a:t>
          </a:r>
          <a:r>
            <a:rPr lang="tr-TR" sz="1800" dirty="0" smtClean="0">
              <a:latin typeface="Book Antiqua" pitchFamily="18" charset="0"/>
            </a:rPr>
            <a:t> </a:t>
          </a:r>
          <a:r>
            <a:rPr lang="tr-TR" sz="1800" dirty="0" err="1" smtClean="0">
              <a:latin typeface="Book Antiqua" pitchFamily="18" charset="0"/>
            </a:rPr>
            <a:t>Ts</a:t>
          </a:r>
          <a:r>
            <a:rPr lang="en-US" sz="1800" dirty="0" smtClean="0">
              <a:latin typeface="Book Antiqua" pitchFamily="18" charset="0"/>
            </a:rPr>
            <a:t> discuss what they are doing and what happens to them, so that  they can examine their beliefs and feelings (speaker-</a:t>
          </a:r>
          <a:r>
            <a:rPr lang="en-US" sz="1800" dirty="0" err="1" smtClean="0">
              <a:latin typeface="Book Antiqua" pitchFamily="18" charset="0"/>
            </a:rPr>
            <a:t>understander</a:t>
          </a:r>
          <a:r>
            <a:rPr lang="en-US" sz="1800" dirty="0" smtClean="0">
              <a:latin typeface="Book Antiqua" pitchFamily="18" charset="0"/>
            </a:rPr>
            <a:t>) </a:t>
          </a:r>
          <a:endParaRPr lang="tr-TR" sz="1800" dirty="0">
            <a:latin typeface="Book Antiqua" pitchFamily="18" charset="0"/>
          </a:endParaRPr>
        </a:p>
      </dgm:t>
    </dgm:pt>
    <dgm:pt modelId="{3A7CBD3C-DAC0-4D6D-874B-262C5A4A52BC}" type="parTrans" cxnId="{F5130425-3164-4723-9984-60A39D38A664}">
      <dgm:prSet/>
      <dgm:spPr/>
      <dgm:t>
        <a:bodyPr/>
        <a:lstStyle/>
        <a:p>
          <a:endParaRPr lang="en-US"/>
        </a:p>
      </dgm:t>
    </dgm:pt>
    <dgm:pt modelId="{808F4D75-1E99-4DEE-945D-B04D6A3918A3}" type="sibTrans" cxnId="{F5130425-3164-4723-9984-60A39D38A664}">
      <dgm:prSet/>
      <dgm:spPr/>
      <dgm:t>
        <a:bodyPr/>
        <a:lstStyle/>
        <a:p>
          <a:endParaRPr lang="en-US"/>
        </a:p>
      </dgm:t>
    </dgm:pt>
    <dgm:pt modelId="{843A6206-5DC0-46CF-A0D2-E8B38F0CE282}">
      <dgm:prSet custT="1"/>
      <dgm:spPr/>
      <dgm:t>
        <a:bodyPr/>
        <a:lstStyle/>
        <a:p>
          <a:pPr rtl="0"/>
          <a:r>
            <a:rPr lang="en-US" sz="1800" dirty="0" smtClean="0">
              <a:latin typeface="Book Antiqua" pitchFamily="18" charset="0"/>
            </a:rPr>
            <a:t>Peer teaching, peer observation: </a:t>
          </a:r>
          <a:r>
            <a:rPr lang="tr-TR" sz="1800" dirty="0" smtClean="0">
              <a:latin typeface="Book Antiqua" pitchFamily="18" charset="0"/>
            </a:rPr>
            <a:t> </a:t>
          </a:r>
          <a:r>
            <a:rPr lang="en-US" sz="1800" dirty="0" smtClean="0">
              <a:latin typeface="Book Antiqua" pitchFamily="18" charset="0"/>
            </a:rPr>
            <a:t>colleagues watch and teach together so that both may be helped in their understanding and practice</a:t>
          </a:r>
          <a:endParaRPr lang="tr-TR" sz="1800" dirty="0">
            <a:latin typeface="Book Antiqua" pitchFamily="18" charset="0"/>
          </a:endParaRPr>
        </a:p>
      </dgm:t>
    </dgm:pt>
    <dgm:pt modelId="{64EEA502-2270-478E-84CC-654CC93FBED0}" type="parTrans" cxnId="{E98AECE4-7F12-4B5A-A5F5-7735037A09FC}">
      <dgm:prSet/>
      <dgm:spPr/>
      <dgm:t>
        <a:bodyPr/>
        <a:lstStyle/>
        <a:p>
          <a:endParaRPr lang="en-US"/>
        </a:p>
      </dgm:t>
    </dgm:pt>
    <dgm:pt modelId="{C08E52A8-9573-4A78-824C-6F57ED69963C}" type="sibTrans" cxnId="{E98AECE4-7F12-4B5A-A5F5-7735037A09FC}">
      <dgm:prSet/>
      <dgm:spPr/>
      <dgm:t>
        <a:bodyPr/>
        <a:lstStyle/>
        <a:p>
          <a:endParaRPr lang="en-US"/>
        </a:p>
      </dgm:t>
    </dgm:pt>
    <dgm:pt modelId="{DDB0E41D-0170-43D2-B093-3BFD930149A9}">
      <dgm:prSet custT="1"/>
      <dgm:spPr/>
      <dgm:t>
        <a:bodyPr/>
        <a:lstStyle/>
        <a:p>
          <a:pPr rtl="0"/>
          <a:r>
            <a:rPr lang="en-US" sz="2400" b="1" dirty="0" smtClean="0">
              <a:latin typeface="Book Antiqua" pitchFamily="18" charset="0"/>
            </a:rPr>
            <a:t>The teachers’ group</a:t>
          </a:r>
          <a:r>
            <a:rPr lang="en-US" sz="1800" dirty="0" smtClean="0">
              <a:latin typeface="Book Antiqua" pitchFamily="18" charset="0"/>
            </a:rPr>
            <a:t>:</a:t>
          </a:r>
          <a:r>
            <a:rPr lang="tr-TR" sz="1800" dirty="0" smtClean="0">
              <a:latin typeface="Book Antiqua" pitchFamily="18" charset="0"/>
            </a:rPr>
            <a:t> </a:t>
          </a:r>
          <a:r>
            <a:rPr lang="tr-TR" sz="1800" dirty="0" err="1" smtClean="0">
              <a:latin typeface="Book Antiqua" pitchFamily="18" charset="0"/>
            </a:rPr>
            <a:t>Ts</a:t>
          </a:r>
          <a:r>
            <a:rPr lang="en-US" sz="1800" dirty="0" smtClean="0">
              <a:latin typeface="Book Antiqua" pitchFamily="18" charset="0"/>
            </a:rPr>
            <a:t>, usually working in the same school, meet together and discuss any issues and problems which may arise in the course of their teaching </a:t>
          </a:r>
          <a:endParaRPr lang="tr-TR" sz="1800" dirty="0">
            <a:latin typeface="Book Antiqua" pitchFamily="18" charset="0"/>
          </a:endParaRPr>
        </a:p>
      </dgm:t>
    </dgm:pt>
    <dgm:pt modelId="{5F34F5FB-C825-4B9B-93C1-CFE97B3CE647}" type="parTrans" cxnId="{C1393560-E7BB-4987-8771-89E64541ABAD}">
      <dgm:prSet/>
      <dgm:spPr/>
      <dgm:t>
        <a:bodyPr/>
        <a:lstStyle/>
        <a:p>
          <a:endParaRPr lang="en-US"/>
        </a:p>
      </dgm:t>
    </dgm:pt>
    <dgm:pt modelId="{B4D3056E-2024-42DC-9D87-6354C31257CD}" type="sibTrans" cxnId="{C1393560-E7BB-4987-8771-89E64541ABAD}">
      <dgm:prSet/>
      <dgm:spPr/>
      <dgm:t>
        <a:bodyPr/>
        <a:lstStyle/>
        <a:p>
          <a:endParaRPr lang="en-US"/>
        </a:p>
      </dgm:t>
    </dgm:pt>
    <dgm:pt modelId="{89BE7D8E-5C43-4C67-A68C-C6F8A78D84B7}">
      <dgm:prSet custT="1"/>
      <dgm:spPr/>
      <dgm:t>
        <a:bodyPr/>
        <a:lstStyle/>
        <a:p>
          <a:pPr rtl="0"/>
          <a:r>
            <a:rPr lang="en-US" sz="2400" b="1" dirty="0" smtClean="0">
              <a:latin typeface="Book Antiqua" pitchFamily="18" charset="0"/>
            </a:rPr>
            <a:t>Teachers’ associations</a:t>
          </a:r>
          <a:r>
            <a:rPr lang="en-US" sz="1800" dirty="0" smtClean="0">
              <a:latin typeface="Book Antiqua" pitchFamily="18" charset="0"/>
            </a:rPr>
            <a:t>:</a:t>
          </a:r>
          <a:r>
            <a:rPr lang="tr-TR" sz="1800" dirty="0" smtClean="0">
              <a:latin typeface="Book Antiqua" pitchFamily="18" charset="0"/>
            </a:rPr>
            <a:t> </a:t>
          </a:r>
          <a:r>
            <a:rPr lang="en-US" sz="1800" dirty="0" smtClean="0">
              <a:latin typeface="Book Antiqua" pitchFamily="18" charset="0"/>
            </a:rPr>
            <a:t>conferences and presenting </a:t>
          </a:r>
          <a:endParaRPr lang="tr-TR" sz="1800" dirty="0">
            <a:latin typeface="Book Antiqua" pitchFamily="18" charset="0"/>
          </a:endParaRPr>
        </a:p>
      </dgm:t>
    </dgm:pt>
    <dgm:pt modelId="{F4322412-F5B3-412F-AF3E-42DB4A17B000}" type="parTrans" cxnId="{C835C09E-9796-4085-8835-E22CE46E98CB}">
      <dgm:prSet/>
      <dgm:spPr/>
      <dgm:t>
        <a:bodyPr/>
        <a:lstStyle/>
        <a:p>
          <a:endParaRPr lang="en-US"/>
        </a:p>
      </dgm:t>
    </dgm:pt>
    <dgm:pt modelId="{A6D7EDBB-02AF-49FF-9706-11815F4B8EF3}" type="sibTrans" cxnId="{C835C09E-9796-4085-8835-E22CE46E98CB}">
      <dgm:prSet/>
      <dgm:spPr/>
      <dgm:t>
        <a:bodyPr/>
        <a:lstStyle/>
        <a:p>
          <a:endParaRPr lang="en-US"/>
        </a:p>
      </dgm:t>
    </dgm:pt>
    <dgm:pt modelId="{44A20A1B-2DEA-47EB-907C-AC34F8FC0301}">
      <dgm:prSet custT="1"/>
      <dgm:spPr/>
      <dgm:t>
        <a:bodyPr/>
        <a:lstStyle/>
        <a:p>
          <a:pPr rtl="0"/>
          <a:r>
            <a:rPr lang="en-US" sz="2400" b="1" dirty="0" smtClean="0">
              <a:latin typeface="Book Antiqua" pitchFamily="18" charset="0"/>
            </a:rPr>
            <a:t>The virtual community</a:t>
          </a:r>
          <a:r>
            <a:rPr lang="en-US" sz="1800" dirty="0" smtClean="0">
              <a:latin typeface="Book Antiqua" pitchFamily="18" charset="0"/>
            </a:rPr>
            <a:t>:</a:t>
          </a:r>
          <a:r>
            <a:rPr lang="tr-TR" sz="1800" dirty="0" smtClean="0">
              <a:latin typeface="Book Antiqua" pitchFamily="18" charset="0"/>
            </a:rPr>
            <a:t> </a:t>
          </a:r>
          <a:r>
            <a:rPr lang="tr-TR" sz="1800" dirty="0" err="1" smtClean="0">
              <a:latin typeface="Book Antiqua" pitchFamily="18" charset="0"/>
            </a:rPr>
            <a:t>Ts</a:t>
          </a:r>
          <a:r>
            <a:rPr lang="tr-TR" sz="1800" dirty="0" smtClean="0">
              <a:latin typeface="Book Antiqua" pitchFamily="18" charset="0"/>
            </a:rPr>
            <a:t> </a:t>
          </a:r>
          <a:r>
            <a:rPr lang="en-US" sz="1800" dirty="0" smtClean="0">
              <a:latin typeface="Book Antiqua" pitchFamily="18" charset="0"/>
            </a:rPr>
            <a:t>may share their experiences and ideas via internet </a:t>
          </a:r>
          <a:endParaRPr lang="tr-TR" sz="1800" dirty="0">
            <a:latin typeface="Book Antiqua" pitchFamily="18" charset="0"/>
          </a:endParaRPr>
        </a:p>
      </dgm:t>
    </dgm:pt>
    <dgm:pt modelId="{AB8A527A-1342-40EE-A5B3-E996FF4E7AB6}" type="parTrans" cxnId="{D04397D1-AE17-4D90-9DF7-2E9EF67884DD}">
      <dgm:prSet/>
      <dgm:spPr/>
      <dgm:t>
        <a:bodyPr/>
        <a:lstStyle/>
        <a:p>
          <a:endParaRPr lang="en-US"/>
        </a:p>
      </dgm:t>
    </dgm:pt>
    <dgm:pt modelId="{D834297D-6E5F-4DB0-A4CE-4E2EC6F30490}" type="sibTrans" cxnId="{D04397D1-AE17-4D90-9DF7-2E9EF67884DD}">
      <dgm:prSet/>
      <dgm:spPr/>
      <dgm:t>
        <a:bodyPr/>
        <a:lstStyle/>
        <a:p>
          <a:endParaRPr lang="en-US"/>
        </a:p>
      </dgm:t>
    </dgm:pt>
    <dgm:pt modelId="{8B178D48-3499-43D1-ACF8-69F6287089C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800" b="1" u="sng" dirty="0" smtClean="0">
              <a:latin typeface="Book Antiqua" pitchFamily="18" charset="0"/>
            </a:rPr>
            <a:t>A broader view of development</a:t>
          </a:r>
          <a:endParaRPr lang="en-US" sz="2800" b="1" dirty="0">
            <a:latin typeface="Book Antiqua" pitchFamily="18" charset="0"/>
          </a:endParaRPr>
        </a:p>
      </dgm:t>
    </dgm:pt>
    <dgm:pt modelId="{3F65AE6F-50CE-4B09-8CEE-28A40531BF85}" type="parTrans" cxnId="{E17BD0FD-3977-4B3F-9B61-43E6816F3EE4}">
      <dgm:prSet/>
      <dgm:spPr/>
      <dgm:t>
        <a:bodyPr/>
        <a:lstStyle/>
        <a:p>
          <a:endParaRPr lang="en-US"/>
        </a:p>
      </dgm:t>
    </dgm:pt>
    <dgm:pt modelId="{2CE4A33C-55A7-45E5-B64D-20D6D1AF39C5}" type="sibTrans" cxnId="{E17BD0FD-3977-4B3F-9B61-43E6816F3EE4}">
      <dgm:prSet/>
      <dgm:spPr/>
      <dgm:t>
        <a:bodyPr/>
        <a:lstStyle/>
        <a:p>
          <a:endParaRPr lang="en-US"/>
        </a:p>
      </dgm:t>
    </dgm:pt>
    <dgm:pt modelId="{0BDC7284-F6C7-4443-B970-CBA948F88331}">
      <dgm:prSet custT="1"/>
      <dgm:spPr/>
      <dgm:t>
        <a:bodyPr/>
        <a:lstStyle/>
        <a:p>
          <a:pPr rtl="0"/>
          <a:r>
            <a:rPr lang="en-US" sz="2000" b="1" dirty="0" smtClean="0">
              <a:latin typeface="Book Antiqua" pitchFamily="18" charset="0"/>
            </a:rPr>
            <a:t>Learning by learning</a:t>
          </a:r>
          <a:r>
            <a:rPr lang="tr-TR" sz="2000" b="1" dirty="0" smtClean="0">
              <a:latin typeface="Book Antiqua" pitchFamily="18" charset="0"/>
            </a:rPr>
            <a:t> 		</a:t>
          </a:r>
          <a:r>
            <a:rPr lang="en-US" sz="2000" b="1" dirty="0" smtClean="0">
              <a:latin typeface="Book Antiqua" pitchFamily="18" charset="0"/>
            </a:rPr>
            <a:t>Mind and body</a:t>
          </a:r>
          <a:r>
            <a:rPr lang="tr-TR" sz="2000" b="1" dirty="0" smtClean="0">
              <a:latin typeface="Book Antiqua" pitchFamily="18" charset="0"/>
            </a:rPr>
            <a:t>          </a:t>
          </a:r>
          <a:r>
            <a:rPr lang="en-US" sz="2000" b="1" dirty="0" smtClean="0">
              <a:latin typeface="Book Antiqua" pitchFamily="18" charset="0"/>
            </a:rPr>
            <a:t>Supplementing teaching</a:t>
          </a:r>
          <a:endParaRPr lang="tr-TR" sz="2000" b="1" dirty="0">
            <a:latin typeface="Book Antiqua" pitchFamily="18" charset="0"/>
          </a:endParaRPr>
        </a:p>
      </dgm:t>
    </dgm:pt>
    <dgm:pt modelId="{99947AD0-4F90-488C-9B77-B85253053395}" type="parTrans" cxnId="{13ECCA1A-8979-450B-9F42-E82F0835B8A9}">
      <dgm:prSet/>
      <dgm:spPr/>
      <dgm:t>
        <a:bodyPr/>
        <a:lstStyle/>
        <a:p>
          <a:endParaRPr lang="en-US"/>
        </a:p>
      </dgm:t>
    </dgm:pt>
    <dgm:pt modelId="{031EA588-9272-4507-9DD0-58349C2B05E9}" type="sibTrans" cxnId="{13ECCA1A-8979-450B-9F42-E82F0835B8A9}">
      <dgm:prSet/>
      <dgm:spPr/>
      <dgm:t>
        <a:bodyPr/>
        <a:lstStyle/>
        <a:p>
          <a:endParaRPr lang="en-US"/>
        </a:p>
      </dgm:t>
    </dgm:pt>
    <dgm:pt modelId="{81AEE888-91B2-47E3-B003-371DC1A6A564}" type="pres">
      <dgm:prSet presAssocID="{8248E17A-F8B4-4328-A77C-D3F02ED99015}" presName="linear" presStyleCnt="0">
        <dgm:presLayoutVars>
          <dgm:animLvl val="lvl"/>
          <dgm:resizeHandles val="exact"/>
        </dgm:presLayoutVars>
      </dgm:prSet>
      <dgm:spPr/>
      <dgm:t>
        <a:bodyPr/>
        <a:lstStyle/>
        <a:p>
          <a:endParaRPr lang="en-US"/>
        </a:p>
      </dgm:t>
    </dgm:pt>
    <dgm:pt modelId="{09B109C3-F866-43F6-9A11-553EB5480586}" type="pres">
      <dgm:prSet presAssocID="{CFDCCA7E-37A5-48FA-AF3B-9C4C5BDF4C22}" presName="parentText" presStyleLbl="node1" presStyleIdx="0" presStyleCnt="9" custScaleY="61642">
        <dgm:presLayoutVars>
          <dgm:chMax val="0"/>
          <dgm:bulletEnabled val="1"/>
        </dgm:presLayoutVars>
      </dgm:prSet>
      <dgm:spPr/>
      <dgm:t>
        <a:bodyPr/>
        <a:lstStyle/>
        <a:p>
          <a:endParaRPr lang="en-US"/>
        </a:p>
      </dgm:t>
    </dgm:pt>
    <dgm:pt modelId="{9622EC20-25FA-420B-A81A-23549749776C}" type="pres">
      <dgm:prSet presAssocID="{E294A533-372C-4509-A338-C869995304A7}" presName="spacer" presStyleCnt="0"/>
      <dgm:spPr/>
    </dgm:pt>
    <dgm:pt modelId="{C37A99EC-C062-4B01-A9AA-DADF2972F83A}" type="pres">
      <dgm:prSet presAssocID="{5906F200-722D-40A5-9B27-402B97A63891}" presName="parentText" presStyleLbl="node1" presStyleIdx="1" presStyleCnt="9" custScaleY="84462">
        <dgm:presLayoutVars>
          <dgm:chMax val="0"/>
          <dgm:bulletEnabled val="1"/>
        </dgm:presLayoutVars>
      </dgm:prSet>
      <dgm:spPr/>
      <dgm:t>
        <a:bodyPr/>
        <a:lstStyle/>
        <a:p>
          <a:endParaRPr lang="en-US"/>
        </a:p>
      </dgm:t>
    </dgm:pt>
    <dgm:pt modelId="{FA1E289D-8E67-4D48-9873-26BC57C6695C}" type="pres">
      <dgm:prSet presAssocID="{B905F6C3-F6F0-4774-9760-2C8DD848FF78}" presName="spacer" presStyleCnt="0"/>
      <dgm:spPr/>
    </dgm:pt>
    <dgm:pt modelId="{E6B81306-F04A-4B02-9659-32AFC9967E6C}" type="pres">
      <dgm:prSet presAssocID="{94162FE2-173B-4F5D-B71B-03AABB1309F4}" presName="parentText" presStyleLbl="node1" presStyleIdx="2" presStyleCnt="9">
        <dgm:presLayoutVars>
          <dgm:chMax val="0"/>
          <dgm:bulletEnabled val="1"/>
        </dgm:presLayoutVars>
      </dgm:prSet>
      <dgm:spPr/>
      <dgm:t>
        <a:bodyPr/>
        <a:lstStyle/>
        <a:p>
          <a:endParaRPr lang="en-US"/>
        </a:p>
      </dgm:t>
    </dgm:pt>
    <dgm:pt modelId="{D5B887F5-74D4-4C6D-8E76-6BBECE1BA55C}" type="pres">
      <dgm:prSet presAssocID="{808F4D75-1E99-4DEE-945D-B04D6A3918A3}" presName="spacer" presStyleCnt="0"/>
      <dgm:spPr/>
    </dgm:pt>
    <dgm:pt modelId="{B4115032-97F4-41F1-9475-A8A4E2492A7F}" type="pres">
      <dgm:prSet presAssocID="{843A6206-5DC0-46CF-A0D2-E8B38F0CE282}" presName="parentText" presStyleLbl="node1" presStyleIdx="3" presStyleCnt="9">
        <dgm:presLayoutVars>
          <dgm:chMax val="0"/>
          <dgm:bulletEnabled val="1"/>
        </dgm:presLayoutVars>
      </dgm:prSet>
      <dgm:spPr/>
      <dgm:t>
        <a:bodyPr/>
        <a:lstStyle/>
        <a:p>
          <a:endParaRPr lang="en-US"/>
        </a:p>
      </dgm:t>
    </dgm:pt>
    <dgm:pt modelId="{DF50C1E6-7B7A-4179-9381-E65733CECF34}" type="pres">
      <dgm:prSet presAssocID="{C08E52A8-9573-4A78-824C-6F57ED69963C}" presName="spacer" presStyleCnt="0"/>
      <dgm:spPr/>
    </dgm:pt>
    <dgm:pt modelId="{CC63CD44-568E-4F7F-B3E5-0CCFA9C97EE8}" type="pres">
      <dgm:prSet presAssocID="{DDB0E41D-0170-43D2-B093-3BFD930149A9}" presName="parentText" presStyleLbl="node1" presStyleIdx="4" presStyleCnt="9">
        <dgm:presLayoutVars>
          <dgm:chMax val="0"/>
          <dgm:bulletEnabled val="1"/>
        </dgm:presLayoutVars>
      </dgm:prSet>
      <dgm:spPr/>
      <dgm:t>
        <a:bodyPr/>
        <a:lstStyle/>
        <a:p>
          <a:endParaRPr lang="en-US"/>
        </a:p>
      </dgm:t>
    </dgm:pt>
    <dgm:pt modelId="{96BB05D4-888B-4AA5-A493-01B4F2D9FBB4}" type="pres">
      <dgm:prSet presAssocID="{B4D3056E-2024-42DC-9D87-6354C31257CD}" presName="spacer" presStyleCnt="0"/>
      <dgm:spPr/>
    </dgm:pt>
    <dgm:pt modelId="{4F3F09DC-11B3-4BFC-BE55-E2A2C4710377}" type="pres">
      <dgm:prSet presAssocID="{89BE7D8E-5C43-4C67-A68C-C6F8A78D84B7}" presName="parentText" presStyleLbl="node1" presStyleIdx="5" presStyleCnt="9" custScaleY="66867">
        <dgm:presLayoutVars>
          <dgm:chMax val="0"/>
          <dgm:bulletEnabled val="1"/>
        </dgm:presLayoutVars>
      </dgm:prSet>
      <dgm:spPr/>
      <dgm:t>
        <a:bodyPr/>
        <a:lstStyle/>
        <a:p>
          <a:endParaRPr lang="en-US"/>
        </a:p>
      </dgm:t>
    </dgm:pt>
    <dgm:pt modelId="{60FF1EFF-9C33-44AE-9843-8912489EA8F0}" type="pres">
      <dgm:prSet presAssocID="{A6D7EDBB-02AF-49FF-9706-11815F4B8EF3}" presName="spacer" presStyleCnt="0"/>
      <dgm:spPr/>
    </dgm:pt>
    <dgm:pt modelId="{AB8CDD56-5FE8-46A4-9E4F-CA14128F2331}" type="pres">
      <dgm:prSet presAssocID="{44A20A1B-2DEA-47EB-907C-AC34F8FC0301}" presName="parentText" presStyleLbl="node1" presStyleIdx="6" presStyleCnt="9" custScaleY="66866">
        <dgm:presLayoutVars>
          <dgm:chMax val="0"/>
          <dgm:bulletEnabled val="1"/>
        </dgm:presLayoutVars>
      </dgm:prSet>
      <dgm:spPr/>
      <dgm:t>
        <a:bodyPr/>
        <a:lstStyle/>
        <a:p>
          <a:endParaRPr lang="en-US"/>
        </a:p>
      </dgm:t>
    </dgm:pt>
    <dgm:pt modelId="{28BEFC3D-9F0C-4149-95C4-1CB008BAE0EF}" type="pres">
      <dgm:prSet presAssocID="{D834297D-6E5F-4DB0-A4CE-4E2EC6F30490}" presName="spacer" presStyleCnt="0"/>
      <dgm:spPr/>
    </dgm:pt>
    <dgm:pt modelId="{1D4D50D0-4666-4727-9771-9D738EA489D6}" type="pres">
      <dgm:prSet presAssocID="{8B178D48-3499-43D1-ACF8-69F6287089C2}" presName="parentText" presStyleLbl="node1" presStyleIdx="7" presStyleCnt="9" custScaleY="71051">
        <dgm:presLayoutVars>
          <dgm:chMax val="0"/>
          <dgm:bulletEnabled val="1"/>
        </dgm:presLayoutVars>
      </dgm:prSet>
      <dgm:spPr/>
      <dgm:t>
        <a:bodyPr/>
        <a:lstStyle/>
        <a:p>
          <a:endParaRPr lang="en-US"/>
        </a:p>
      </dgm:t>
    </dgm:pt>
    <dgm:pt modelId="{E28D5ADF-158F-4C8E-905B-538CC60B66E5}" type="pres">
      <dgm:prSet presAssocID="{2CE4A33C-55A7-45E5-B64D-20D6D1AF39C5}" presName="spacer" presStyleCnt="0"/>
      <dgm:spPr/>
    </dgm:pt>
    <dgm:pt modelId="{4FC292A6-E824-4756-8FC4-DDC97C09E761}" type="pres">
      <dgm:prSet presAssocID="{0BDC7284-F6C7-4443-B970-CBA948F88331}" presName="parentText" presStyleLbl="node1" presStyleIdx="8" presStyleCnt="9" custScaleY="71453">
        <dgm:presLayoutVars>
          <dgm:chMax val="0"/>
          <dgm:bulletEnabled val="1"/>
        </dgm:presLayoutVars>
      </dgm:prSet>
      <dgm:spPr/>
      <dgm:t>
        <a:bodyPr/>
        <a:lstStyle/>
        <a:p>
          <a:endParaRPr lang="en-US"/>
        </a:p>
      </dgm:t>
    </dgm:pt>
  </dgm:ptLst>
  <dgm:cxnLst>
    <dgm:cxn modelId="{C835C09E-9796-4085-8835-E22CE46E98CB}" srcId="{8248E17A-F8B4-4328-A77C-D3F02ED99015}" destId="{89BE7D8E-5C43-4C67-A68C-C6F8A78D84B7}" srcOrd="5" destOrd="0" parTransId="{F4322412-F5B3-412F-AF3E-42DB4A17B000}" sibTransId="{A6D7EDBB-02AF-49FF-9706-11815F4B8EF3}"/>
    <dgm:cxn modelId="{D1DB0A23-82FD-441E-BCB8-D2C3390E6DDA}" type="presOf" srcId="{5906F200-722D-40A5-9B27-402B97A63891}" destId="{C37A99EC-C062-4B01-A9AA-DADF2972F83A}" srcOrd="0" destOrd="0" presId="urn:microsoft.com/office/officeart/2005/8/layout/vList2"/>
    <dgm:cxn modelId="{8E330E73-9460-44A9-818E-D31277AF88C7}" type="presOf" srcId="{89BE7D8E-5C43-4C67-A68C-C6F8A78D84B7}" destId="{4F3F09DC-11B3-4BFC-BE55-E2A2C4710377}" srcOrd="0" destOrd="0" presId="urn:microsoft.com/office/officeart/2005/8/layout/vList2"/>
    <dgm:cxn modelId="{40ED58BC-38DE-4B69-8561-AD03C195612A}" type="presOf" srcId="{CFDCCA7E-37A5-48FA-AF3B-9C4C5BDF4C22}" destId="{09B109C3-F866-43F6-9A11-553EB5480586}" srcOrd="0" destOrd="0" presId="urn:microsoft.com/office/officeart/2005/8/layout/vList2"/>
    <dgm:cxn modelId="{85B3CCA2-D08A-4F80-ABA7-B8EFBE18F5C3}" type="presOf" srcId="{DDB0E41D-0170-43D2-B093-3BFD930149A9}" destId="{CC63CD44-568E-4F7F-B3E5-0CCFA9C97EE8}" srcOrd="0" destOrd="0" presId="urn:microsoft.com/office/officeart/2005/8/layout/vList2"/>
    <dgm:cxn modelId="{6830DEDE-B2F8-4D01-8E4A-08A053026C0D}" type="presOf" srcId="{94162FE2-173B-4F5D-B71B-03AABB1309F4}" destId="{E6B81306-F04A-4B02-9659-32AFC9967E6C}" srcOrd="0" destOrd="0" presId="urn:microsoft.com/office/officeart/2005/8/layout/vList2"/>
    <dgm:cxn modelId="{2B46F485-B9CD-4E79-B770-F7273F6C5F0B}" type="presOf" srcId="{8B178D48-3499-43D1-ACF8-69F6287089C2}" destId="{1D4D50D0-4666-4727-9771-9D738EA489D6}" srcOrd="0" destOrd="0" presId="urn:microsoft.com/office/officeart/2005/8/layout/vList2"/>
    <dgm:cxn modelId="{2473D5EF-DC3A-479F-9907-00B2A8E31EC9}" type="presOf" srcId="{44A20A1B-2DEA-47EB-907C-AC34F8FC0301}" destId="{AB8CDD56-5FE8-46A4-9E4F-CA14128F2331}" srcOrd="0" destOrd="0" presId="urn:microsoft.com/office/officeart/2005/8/layout/vList2"/>
    <dgm:cxn modelId="{7F7D90C4-EAF8-46B2-B2D6-A25482BD1947}" srcId="{8248E17A-F8B4-4328-A77C-D3F02ED99015}" destId="{5906F200-722D-40A5-9B27-402B97A63891}" srcOrd="1" destOrd="0" parTransId="{7DBE6AC5-D1D8-4EDA-99ED-2B2D13DC41A8}" sibTransId="{B905F6C3-F6F0-4774-9760-2C8DD848FF78}"/>
    <dgm:cxn modelId="{B035404A-2E6F-4827-BA67-0131F860DECE}" type="presOf" srcId="{0BDC7284-F6C7-4443-B970-CBA948F88331}" destId="{4FC292A6-E824-4756-8FC4-DDC97C09E761}" srcOrd="0" destOrd="0" presId="urn:microsoft.com/office/officeart/2005/8/layout/vList2"/>
    <dgm:cxn modelId="{D04397D1-AE17-4D90-9DF7-2E9EF67884DD}" srcId="{8248E17A-F8B4-4328-A77C-D3F02ED99015}" destId="{44A20A1B-2DEA-47EB-907C-AC34F8FC0301}" srcOrd="6" destOrd="0" parTransId="{AB8A527A-1342-40EE-A5B3-E996FF4E7AB6}" sibTransId="{D834297D-6E5F-4DB0-A4CE-4E2EC6F30490}"/>
    <dgm:cxn modelId="{844DFA5C-2723-4F78-98A3-78EE3A0539BA}" type="presOf" srcId="{843A6206-5DC0-46CF-A0D2-E8B38F0CE282}" destId="{B4115032-97F4-41F1-9475-A8A4E2492A7F}" srcOrd="0" destOrd="0" presId="urn:microsoft.com/office/officeart/2005/8/layout/vList2"/>
    <dgm:cxn modelId="{C1393560-E7BB-4987-8771-89E64541ABAD}" srcId="{8248E17A-F8B4-4328-A77C-D3F02ED99015}" destId="{DDB0E41D-0170-43D2-B093-3BFD930149A9}" srcOrd="4" destOrd="0" parTransId="{5F34F5FB-C825-4B9B-93C1-CFE97B3CE647}" sibTransId="{B4D3056E-2024-42DC-9D87-6354C31257CD}"/>
    <dgm:cxn modelId="{E98AECE4-7F12-4B5A-A5F5-7735037A09FC}" srcId="{8248E17A-F8B4-4328-A77C-D3F02ED99015}" destId="{843A6206-5DC0-46CF-A0D2-E8B38F0CE282}" srcOrd="3" destOrd="0" parTransId="{64EEA502-2270-478E-84CC-654CC93FBED0}" sibTransId="{C08E52A8-9573-4A78-824C-6F57ED69963C}"/>
    <dgm:cxn modelId="{5DCFAB72-08A2-42DF-B09A-9D68EBD98824}" srcId="{8248E17A-F8B4-4328-A77C-D3F02ED99015}" destId="{CFDCCA7E-37A5-48FA-AF3B-9C4C5BDF4C22}" srcOrd="0" destOrd="0" parTransId="{9C89D70B-FF25-4895-92AE-AE45085176F1}" sibTransId="{E294A533-372C-4509-A338-C869995304A7}"/>
    <dgm:cxn modelId="{E17BD0FD-3977-4B3F-9B61-43E6816F3EE4}" srcId="{8248E17A-F8B4-4328-A77C-D3F02ED99015}" destId="{8B178D48-3499-43D1-ACF8-69F6287089C2}" srcOrd="7" destOrd="0" parTransId="{3F65AE6F-50CE-4B09-8CEE-28A40531BF85}" sibTransId="{2CE4A33C-55A7-45E5-B64D-20D6D1AF39C5}"/>
    <dgm:cxn modelId="{D2D6FD7F-1FDF-40D1-BC6D-EEA35CD38E09}" type="presOf" srcId="{8248E17A-F8B4-4328-A77C-D3F02ED99015}" destId="{81AEE888-91B2-47E3-B003-371DC1A6A564}" srcOrd="0" destOrd="0" presId="urn:microsoft.com/office/officeart/2005/8/layout/vList2"/>
    <dgm:cxn modelId="{F5130425-3164-4723-9984-60A39D38A664}" srcId="{8248E17A-F8B4-4328-A77C-D3F02ED99015}" destId="{94162FE2-173B-4F5D-B71B-03AABB1309F4}" srcOrd="2" destOrd="0" parTransId="{3A7CBD3C-DAC0-4D6D-874B-262C5A4A52BC}" sibTransId="{808F4D75-1E99-4DEE-945D-B04D6A3918A3}"/>
    <dgm:cxn modelId="{13ECCA1A-8979-450B-9F42-E82F0835B8A9}" srcId="{8248E17A-F8B4-4328-A77C-D3F02ED99015}" destId="{0BDC7284-F6C7-4443-B970-CBA948F88331}" srcOrd="8" destOrd="0" parTransId="{99947AD0-4F90-488C-9B77-B85253053395}" sibTransId="{031EA588-9272-4507-9DD0-58349C2B05E9}"/>
    <dgm:cxn modelId="{F682EEE6-801A-44A7-B851-5DC7631AE59A}" type="presParOf" srcId="{81AEE888-91B2-47E3-B003-371DC1A6A564}" destId="{09B109C3-F866-43F6-9A11-553EB5480586}" srcOrd="0" destOrd="0" presId="urn:microsoft.com/office/officeart/2005/8/layout/vList2"/>
    <dgm:cxn modelId="{E5ADE119-059C-4FEA-BF0A-3B98D328A27C}" type="presParOf" srcId="{81AEE888-91B2-47E3-B003-371DC1A6A564}" destId="{9622EC20-25FA-420B-A81A-23549749776C}" srcOrd="1" destOrd="0" presId="urn:microsoft.com/office/officeart/2005/8/layout/vList2"/>
    <dgm:cxn modelId="{9ADD0366-23ED-4945-BFDB-AD2FC6855500}" type="presParOf" srcId="{81AEE888-91B2-47E3-B003-371DC1A6A564}" destId="{C37A99EC-C062-4B01-A9AA-DADF2972F83A}" srcOrd="2" destOrd="0" presId="urn:microsoft.com/office/officeart/2005/8/layout/vList2"/>
    <dgm:cxn modelId="{77DFFB4F-8F4D-4631-AE14-B02249C17BBA}" type="presParOf" srcId="{81AEE888-91B2-47E3-B003-371DC1A6A564}" destId="{FA1E289D-8E67-4D48-9873-26BC57C6695C}" srcOrd="3" destOrd="0" presId="urn:microsoft.com/office/officeart/2005/8/layout/vList2"/>
    <dgm:cxn modelId="{C1624CDD-4F27-42A3-B4F0-D17E5ABE71FC}" type="presParOf" srcId="{81AEE888-91B2-47E3-B003-371DC1A6A564}" destId="{E6B81306-F04A-4B02-9659-32AFC9967E6C}" srcOrd="4" destOrd="0" presId="urn:microsoft.com/office/officeart/2005/8/layout/vList2"/>
    <dgm:cxn modelId="{6443541F-131A-4FB8-A7F6-A85E2B66DAB8}" type="presParOf" srcId="{81AEE888-91B2-47E3-B003-371DC1A6A564}" destId="{D5B887F5-74D4-4C6D-8E76-6BBECE1BA55C}" srcOrd="5" destOrd="0" presId="urn:microsoft.com/office/officeart/2005/8/layout/vList2"/>
    <dgm:cxn modelId="{33D82341-05B5-4325-BE7E-0341A9EA8019}" type="presParOf" srcId="{81AEE888-91B2-47E3-B003-371DC1A6A564}" destId="{B4115032-97F4-41F1-9475-A8A4E2492A7F}" srcOrd="6" destOrd="0" presId="urn:microsoft.com/office/officeart/2005/8/layout/vList2"/>
    <dgm:cxn modelId="{794E407C-81F1-44E2-8894-A08F56B11B2B}" type="presParOf" srcId="{81AEE888-91B2-47E3-B003-371DC1A6A564}" destId="{DF50C1E6-7B7A-4179-9381-E65733CECF34}" srcOrd="7" destOrd="0" presId="urn:microsoft.com/office/officeart/2005/8/layout/vList2"/>
    <dgm:cxn modelId="{8628D143-C599-4DCD-AFA9-7B619BFCE468}" type="presParOf" srcId="{81AEE888-91B2-47E3-B003-371DC1A6A564}" destId="{CC63CD44-568E-4F7F-B3E5-0CCFA9C97EE8}" srcOrd="8" destOrd="0" presId="urn:microsoft.com/office/officeart/2005/8/layout/vList2"/>
    <dgm:cxn modelId="{55A60C6D-7870-47A4-A078-61EF99FD842D}" type="presParOf" srcId="{81AEE888-91B2-47E3-B003-371DC1A6A564}" destId="{96BB05D4-888B-4AA5-A493-01B4F2D9FBB4}" srcOrd="9" destOrd="0" presId="urn:microsoft.com/office/officeart/2005/8/layout/vList2"/>
    <dgm:cxn modelId="{450B8207-B139-45C2-8833-CF62D81A7128}" type="presParOf" srcId="{81AEE888-91B2-47E3-B003-371DC1A6A564}" destId="{4F3F09DC-11B3-4BFC-BE55-E2A2C4710377}" srcOrd="10" destOrd="0" presId="urn:microsoft.com/office/officeart/2005/8/layout/vList2"/>
    <dgm:cxn modelId="{7670D465-583C-474D-9B29-5AD374E2CF52}" type="presParOf" srcId="{81AEE888-91B2-47E3-B003-371DC1A6A564}" destId="{60FF1EFF-9C33-44AE-9843-8912489EA8F0}" srcOrd="11" destOrd="0" presId="urn:microsoft.com/office/officeart/2005/8/layout/vList2"/>
    <dgm:cxn modelId="{057E7248-2365-4EF1-BF61-23E8C0972D17}" type="presParOf" srcId="{81AEE888-91B2-47E3-B003-371DC1A6A564}" destId="{AB8CDD56-5FE8-46A4-9E4F-CA14128F2331}" srcOrd="12" destOrd="0" presId="urn:microsoft.com/office/officeart/2005/8/layout/vList2"/>
    <dgm:cxn modelId="{5266EA95-89D6-4294-9607-5A550BE8942E}" type="presParOf" srcId="{81AEE888-91B2-47E3-B003-371DC1A6A564}" destId="{28BEFC3D-9F0C-4149-95C4-1CB008BAE0EF}" srcOrd="13" destOrd="0" presId="urn:microsoft.com/office/officeart/2005/8/layout/vList2"/>
    <dgm:cxn modelId="{3D8E627D-1579-45FC-AE69-A1BC5A9F1533}" type="presParOf" srcId="{81AEE888-91B2-47E3-B003-371DC1A6A564}" destId="{1D4D50D0-4666-4727-9771-9D738EA489D6}" srcOrd="14" destOrd="0" presId="urn:microsoft.com/office/officeart/2005/8/layout/vList2"/>
    <dgm:cxn modelId="{8C1B32C5-943B-4BDA-B31D-974530EB816D}" type="presParOf" srcId="{81AEE888-91B2-47E3-B003-371DC1A6A564}" destId="{E28D5ADF-158F-4C8E-905B-538CC60B66E5}" srcOrd="15" destOrd="0" presId="urn:microsoft.com/office/officeart/2005/8/layout/vList2"/>
    <dgm:cxn modelId="{CF912413-E8CF-497D-AE8C-259CB377A912}" type="presParOf" srcId="{81AEE888-91B2-47E3-B003-371DC1A6A564}" destId="{4FC292A6-E824-4756-8FC4-DDC97C09E761}" srcOrd="1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EFD216-C2D9-44A9-B229-509FF1214EDE}">
      <dsp:nvSpPr>
        <dsp:cNvPr id="0" name=""/>
        <dsp:cNvSpPr/>
      </dsp:nvSpPr>
      <dsp:spPr>
        <a:xfrm>
          <a:off x="0" y="4241"/>
          <a:ext cx="9144000" cy="518227"/>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100000"/>
            </a:lnSpc>
            <a:spcBef>
              <a:spcPct val="0"/>
            </a:spcBef>
            <a:spcAft>
              <a:spcPct val="35000"/>
            </a:spcAft>
          </a:pPr>
          <a:r>
            <a:rPr lang="en-US" sz="1800" b="1" kern="1200" noProof="0" dirty="0" smtClean="0">
              <a:latin typeface="Book Antiqua" pitchFamily="18" charset="0"/>
            </a:rPr>
            <a:t>A - The Place of English</a:t>
          </a:r>
          <a:r>
            <a:rPr lang="en-US" sz="1800" kern="1200" noProof="0" dirty="0" smtClean="0">
              <a:latin typeface="Book Antiqua" pitchFamily="18" charset="0"/>
            </a:rPr>
            <a:t> </a:t>
          </a:r>
          <a:br>
            <a:rPr lang="en-US" sz="1800" kern="1200" noProof="0" dirty="0" smtClean="0">
              <a:latin typeface="Book Antiqua" pitchFamily="18" charset="0"/>
            </a:rPr>
          </a:br>
          <a:endParaRPr lang="en-US" sz="1800" kern="1200" noProof="0" dirty="0">
            <a:latin typeface="Book Antiqua" pitchFamily="18" charset="0"/>
          </a:endParaRPr>
        </a:p>
      </dsp:txBody>
      <dsp:txXfrm>
        <a:off x="0" y="4241"/>
        <a:ext cx="9144000" cy="518227"/>
      </dsp:txXfrm>
    </dsp:sp>
    <dsp:sp modelId="{4A4FC422-2E51-4CE2-AE91-DF1B47508A13}">
      <dsp:nvSpPr>
        <dsp:cNvPr id="0" name=""/>
        <dsp:cNvSpPr/>
      </dsp:nvSpPr>
      <dsp:spPr>
        <a:xfrm>
          <a:off x="0" y="531849"/>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English has become a lingua franca. </a:t>
          </a:r>
          <a:endParaRPr lang="en-US" sz="1800" kern="1200" noProof="0">
            <a:latin typeface="Book Antiqua" pitchFamily="18" charset="0"/>
          </a:endParaRPr>
        </a:p>
      </dsp:txBody>
      <dsp:txXfrm>
        <a:off x="0" y="531849"/>
        <a:ext cx="9144000" cy="518227"/>
      </dsp:txXfrm>
    </dsp:sp>
    <dsp:sp modelId="{79CAAE4A-DC08-4F4D-AF0A-3AD246F69C21}">
      <dsp:nvSpPr>
        <dsp:cNvPr id="0" name=""/>
        <dsp:cNvSpPr/>
      </dsp:nvSpPr>
      <dsp:spPr>
        <a:xfrm>
          <a:off x="0" y="1059456"/>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Lingua franca is used for communication between two speakers whose NL are different.</a:t>
          </a:r>
          <a:endParaRPr lang="en-US" sz="1800" kern="1200" noProof="0">
            <a:latin typeface="Book Antiqua" pitchFamily="18" charset="0"/>
          </a:endParaRPr>
        </a:p>
      </dsp:txBody>
      <dsp:txXfrm>
        <a:off x="0" y="1059456"/>
        <a:ext cx="9144000" cy="518227"/>
      </dsp:txXfrm>
    </dsp:sp>
    <dsp:sp modelId="{7ACC7A60-2A42-4B94-B9E1-A048A7E6674C}">
      <dsp:nvSpPr>
        <dsp:cNvPr id="0" name=""/>
        <dsp:cNvSpPr/>
      </dsp:nvSpPr>
      <dsp:spPr>
        <a:xfrm>
          <a:off x="0" y="1587063"/>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Today English is one of the main languages for international communication. </a:t>
          </a:r>
          <a:br>
            <a:rPr lang="en-US" sz="1800" kern="1200" noProof="0" smtClean="0">
              <a:latin typeface="Book Antiqua" pitchFamily="18" charset="0"/>
            </a:rPr>
          </a:br>
          <a:endParaRPr lang="en-US" sz="1800" kern="1200" noProof="0">
            <a:latin typeface="Book Antiqua" pitchFamily="18" charset="0"/>
          </a:endParaRPr>
        </a:p>
      </dsp:txBody>
      <dsp:txXfrm>
        <a:off x="0" y="1587063"/>
        <a:ext cx="9144000" cy="518227"/>
      </dsp:txXfrm>
    </dsp:sp>
    <dsp:sp modelId="{440DF07D-349D-435D-9160-A7941A00D486}">
      <dsp:nvSpPr>
        <dsp:cNvPr id="0" name=""/>
        <dsp:cNvSpPr/>
      </dsp:nvSpPr>
      <dsp:spPr>
        <a:xfrm>
          <a:off x="0" y="2114671"/>
          <a:ext cx="9144000" cy="518227"/>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b="1" kern="1200" noProof="0" dirty="0" smtClean="0">
              <a:latin typeface="Book Antiqua" pitchFamily="18" charset="0"/>
            </a:rPr>
            <a:t>How English Got There</a:t>
          </a:r>
          <a:r>
            <a:rPr lang="en-US" sz="1800" kern="1200" noProof="0" dirty="0" smtClean="0">
              <a:latin typeface="Book Antiqua" pitchFamily="18" charset="0"/>
            </a:rPr>
            <a:t> </a:t>
          </a:r>
          <a:endParaRPr lang="en-US" sz="1800" kern="1200" noProof="0" dirty="0">
            <a:latin typeface="Book Antiqua" pitchFamily="18" charset="0"/>
          </a:endParaRPr>
        </a:p>
      </dsp:txBody>
      <dsp:txXfrm>
        <a:off x="0" y="2114671"/>
        <a:ext cx="9144000" cy="518227"/>
      </dsp:txXfrm>
    </dsp:sp>
    <dsp:sp modelId="{4826A46E-2258-4289-871E-6ADDD2755599}">
      <dsp:nvSpPr>
        <dsp:cNvPr id="0" name=""/>
        <dsp:cNvSpPr/>
      </dsp:nvSpPr>
      <dsp:spPr>
        <a:xfrm>
          <a:off x="0" y="2642278"/>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A colonial history: America, Australia, India </a:t>
          </a:r>
          <a:endParaRPr lang="en-US" sz="1800" kern="1200" noProof="0">
            <a:latin typeface="Book Antiqua" pitchFamily="18" charset="0"/>
          </a:endParaRPr>
        </a:p>
      </dsp:txBody>
      <dsp:txXfrm>
        <a:off x="0" y="2642278"/>
        <a:ext cx="9144000" cy="518227"/>
      </dsp:txXfrm>
    </dsp:sp>
    <dsp:sp modelId="{026C4329-40A3-4624-92F5-5308699B21DE}">
      <dsp:nvSpPr>
        <dsp:cNvPr id="0" name=""/>
        <dsp:cNvSpPr/>
      </dsp:nvSpPr>
      <dsp:spPr>
        <a:xfrm>
          <a:off x="0" y="3169886"/>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dirty="0" smtClean="0">
              <a:latin typeface="Book Antiqua" pitchFamily="18" charset="0"/>
            </a:rPr>
            <a:t>Economics: The emergence of the </a:t>
          </a:r>
          <a:r>
            <a:rPr lang="tr-TR" sz="1800" kern="1200" noProof="0" dirty="0" smtClean="0">
              <a:latin typeface="Book Antiqua" pitchFamily="18" charset="0"/>
            </a:rPr>
            <a:t>USA </a:t>
          </a:r>
          <a:r>
            <a:rPr lang="en-US" sz="1800" kern="1200" noProof="0" dirty="0" smtClean="0">
              <a:latin typeface="Book Antiqua" pitchFamily="18" charset="0"/>
            </a:rPr>
            <a:t>as a world economic power; </a:t>
          </a:r>
          <a:r>
            <a:rPr lang="en-US" sz="1800" kern="1200" noProof="0" dirty="0" err="1" smtClean="0">
              <a:latin typeface="Book Antiqua" pitchFamily="18" charset="0"/>
            </a:rPr>
            <a:t>globalisation</a:t>
          </a:r>
          <a:r>
            <a:rPr lang="en-US" sz="1800" kern="1200" noProof="0" dirty="0" smtClean="0">
              <a:latin typeface="Book Antiqua" pitchFamily="18" charset="0"/>
            </a:rPr>
            <a:t> </a:t>
          </a:r>
          <a:endParaRPr lang="en-US" sz="1800" kern="1200" noProof="0" dirty="0">
            <a:latin typeface="Book Antiqua" pitchFamily="18" charset="0"/>
          </a:endParaRPr>
        </a:p>
      </dsp:txBody>
      <dsp:txXfrm>
        <a:off x="0" y="3169886"/>
        <a:ext cx="9144000" cy="518227"/>
      </dsp:txXfrm>
    </dsp:sp>
    <dsp:sp modelId="{0935B8E5-01CF-4A05-9268-90C1CA089DAC}">
      <dsp:nvSpPr>
        <dsp:cNvPr id="0" name=""/>
        <dsp:cNvSpPr/>
      </dsp:nvSpPr>
      <dsp:spPr>
        <a:xfrm>
          <a:off x="0" y="3697493"/>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Travel: travel and tourism; airports; air traffic control and sea travel communication </a:t>
          </a:r>
          <a:endParaRPr lang="en-US" sz="1800" kern="1200" noProof="0">
            <a:latin typeface="Book Antiqua" pitchFamily="18" charset="0"/>
          </a:endParaRPr>
        </a:p>
      </dsp:txBody>
      <dsp:txXfrm>
        <a:off x="0" y="3697493"/>
        <a:ext cx="9144000" cy="518227"/>
      </dsp:txXfrm>
    </dsp:sp>
    <dsp:sp modelId="{A168E2F8-C0EA-4282-A28E-E7B4F750774F}">
      <dsp:nvSpPr>
        <dsp:cNvPr id="0" name=""/>
        <dsp:cNvSpPr/>
      </dsp:nvSpPr>
      <dsp:spPr>
        <a:xfrm>
          <a:off x="0" y="4225100"/>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Information Exchange: academic discourse, articles, conferences; the internet </a:t>
          </a:r>
          <a:br>
            <a:rPr lang="en-US" sz="1800" kern="1200" noProof="0" smtClean="0">
              <a:latin typeface="Book Antiqua" pitchFamily="18" charset="0"/>
            </a:rPr>
          </a:br>
          <a:endParaRPr lang="en-US" sz="1800" kern="1200" noProof="0">
            <a:latin typeface="Book Antiqua" pitchFamily="18" charset="0"/>
          </a:endParaRPr>
        </a:p>
      </dsp:txBody>
      <dsp:txXfrm>
        <a:off x="0" y="4225100"/>
        <a:ext cx="9144000" cy="518227"/>
      </dsp:txXfrm>
    </dsp:sp>
    <dsp:sp modelId="{9749F53A-DC36-4321-992A-24AD514898A4}">
      <dsp:nvSpPr>
        <dsp:cNvPr id="0" name=""/>
        <dsp:cNvSpPr/>
      </dsp:nvSpPr>
      <dsp:spPr>
        <a:xfrm>
          <a:off x="0" y="4752708"/>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Popular Culture: pop music; TV; cinema </a:t>
          </a:r>
          <a:br>
            <a:rPr lang="en-US" sz="1800" kern="1200" noProof="0" smtClean="0">
              <a:latin typeface="Book Antiqua" pitchFamily="18" charset="0"/>
            </a:rPr>
          </a:br>
          <a:endParaRPr lang="en-US" sz="1800" kern="1200" noProof="0">
            <a:latin typeface="Book Antiqua" pitchFamily="18" charset="0"/>
          </a:endParaRPr>
        </a:p>
      </dsp:txBody>
      <dsp:txXfrm>
        <a:off x="0" y="4752708"/>
        <a:ext cx="9144000" cy="518227"/>
      </dsp:txXfrm>
    </dsp:sp>
    <dsp:sp modelId="{AFDBD821-837F-483F-A60A-D424D7390ED2}">
      <dsp:nvSpPr>
        <dsp:cNvPr id="0" name=""/>
        <dsp:cNvSpPr/>
      </dsp:nvSpPr>
      <dsp:spPr>
        <a:xfrm>
          <a:off x="0" y="5280315"/>
          <a:ext cx="9144000" cy="518227"/>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b="1" kern="1200" noProof="0" dirty="0" smtClean="0">
              <a:latin typeface="Book Antiqua" pitchFamily="18" charset="0"/>
            </a:rPr>
            <a:t>Where English Fits / The Future of English</a:t>
          </a:r>
          <a:r>
            <a:rPr lang="en-US" sz="1800" kern="1200" noProof="0" dirty="0" smtClean="0">
              <a:latin typeface="Book Antiqua" pitchFamily="18" charset="0"/>
            </a:rPr>
            <a:t> </a:t>
          </a:r>
          <a:br>
            <a:rPr lang="en-US" sz="1800" kern="1200" noProof="0" dirty="0" smtClean="0">
              <a:latin typeface="Book Antiqua" pitchFamily="18" charset="0"/>
            </a:rPr>
          </a:br>
          <a:endParaRPr lang="en-US" sz="1800" kern="1200" noProof="0" dirty="0">
            <a:latin typeface="Book Antiqua" pitchFamily="18" charset="0"/>
          </a:endParaRPr>
        </a:p>
      </dsp:txBody>
      <dsp:txXfrm>
        <a:off x="0" y="5280315"/>
        <a:ext cx="9144000" cy="518227"/>
      </dsp:txXfrm>
    </dsp:sp>
    <dsp:sp modelId="{EC2B52BB-B10A-4CC4-9E00-20A8A83A6C8C}">
      <dsp:nvSpPr>
        <dsp:cNvPr id="0" name=""/>
        <dsp:cNvSpPr/>
      </dsp:nvSpPr>
      <dsp:spPr>
        <a:xfrm>
          <a:off x="0" y="5807923"/>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Is English used for cultural imperialism or not? </a:t>
          </a:r>
          <a:br>
            <a:rPr lang="en-US" sz="1800" kern="1200" noProof="0" smtClean="0">
              <a:latin typeface="Book Antiqua" pitchFamily="18" charset="0"/>
            </a:rPr>
          </a:br>
          <a:endParaRPr lang="en-US" sz="1800" kern="1200" noProof="0">
            <a:latin typeface="Book Antiqua" pitchFamily="18" charset="0"/>
          </a:endParaRPr>
        </a:p>
      </dsp:txBody>
      <dsp:txXfrm>
        <a:off x="0" y="5807923"/>
        <a:ext cx="9144000" cy="518227"/>
      </dsp:txXfrm>
    </dsp:sp>
    <dsp:sp modelId="{1E731D57-5593-4679-9EAA-B55D4E7D0F29}">
      <dsp:nvSpPr>
        <dsp:cNvPr id="0" name=""/>
        <dsp:cNvSpPr/>
      </dsp:nvSpPr>
      <dsp:spPr>
        <a:xfrm>
          <a:off x="0" y="6335530"/>
          <a:ext cx="9144000" cy="5182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100000"/>
            </a:lnSpc>
            <a:spcBef>
              <a:spcPct val="0"/>
            </a:spcBef>
            <a:spcAft>
              <a:spcPct val="35000"/>
            </a:spcAft>
          </a:pPr>
          <a:r>
            <a:rPr lang="en-US" sz="1800" kern="1200" noProof="0" smtClean="0">
              <a:latin typeface="Book Antiqua" pitchFamily="18" charset="0"/>
            </a:rPr>
            <a:t>It is most unlikely that English will ever become the dominant language in the world. </a:t>
          </a:r>
          <a:endParaRPr lang="en-US" sz="1800" kern="1200" noProof="0">
            <a:latin typeface="Book Antiqua" pitchFamily="18" charset="0"/>
          </a:endParaRPr>
        </a:p>
      </dsp:txBody>
      <dsp:txXfrm>
        <a:off x="0" y="6335530"/>
        <a:ext cx="9144000" cy="51822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FC9177-1354-459D-9B45-45D47275B55E}">
      <dsp:nvSpPr>
        <dsp:cNvPr id="0" name=""/>
        <dsp:cNvSpPr/>
      </dsp:nvSpPr>
      <dsp:spPr>
        <a:xfrm>
          <a:off x="0" y="3349"/>
          <a:ext cx="9144000" cy="418714"/>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 – Varieties of English </a:t>
          </a:r>
          <a:endParaRPr lang="tr-TR" sz="1800" kern="1200" dirty="0">
            <a:latin typeface="Book Antiqua" pitchFamily="18" charset="0"/>
          </a:endParaRPr>
        </a:p>
      </dsp:txBody>
      <dsp:txXfrm>
        <a:off x="0" y="3349"/>
        <a:ext cx="9144000" cy="418714"/>
      </dsp:txXfrm>
    </dsp:sp>
    <dsp:sp modelId="{3984F35F-0BE9-4535-8627-771F20BDC268}">
      <dsp:nvSpPr>
        <dsp:cNvPr id="0" name=""/>
        <dsp:cNvSpPr/>
      </dsp:nvSpPr>
      <dsp:spPr>
        <a:xfrm>
          <a:off x="0" y="432188"/>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Like other languages, English can take many forms. </a:t>
          </a:r>
          <a:endParaRPr lang="tr-TR" sz="1800" kern="1200" dirty="0">
            <a:latin typeface="Book Antiqua" pitchFamily="18" charset="0"/>
          </a:endParaRPr>
        </a:p>
      </dsp:txBody>
      <dsp:txXfrm>
        <a:off x="0" y="432188"/>
        <a:ext cx="9144000" cy="418714"/>
      </dsp:txXfrm>
    </dsp:sp>
    <dsp:sp modelId="{150E8E23-452D-4AAA-900F-99FC2494B6C9}">
      <dsp:nvSpPr>
        <dsp:cNvPr id="0" name=""/>
        <dsp:cNvSpPr/>
      </dsp:nvSpPr>
      <dsp:spPr>
        <a:xfrm>
          <a:off x="0" y="861027"/>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There are differences in pronunciation, vocabulary and grammar</a:t>
          </a:r>
          <a:endParaRPr lang="tr-TR" sz="1800" kern="1200" dirty="0">
            <a:latin typeface="Book Antiqua" pitchFamily="18" charset="0"/>
          </a:endParaRPr>
        </a:p>
      </dsp:txBody>
      <dsp:txXfrm>
        <a:off x="0" y="861027"/>
        <a:ext cx="9144000" cy="418714"/>
      </dsp:txXfrm>
    </dsp:sp>
    <dsp:sp modelId="{23895B2F-47DA-4C99-B6FA-D58BB7FD646A}">
      <dsp:nvSpPr>
        <dsp:cNvPr id="0" name=""/>
        <dsp:cNvSpPr/>
      </dsp:nvSpPr>
      <dsp:spPr>
        <a:xfrm>
          <a:off x="0" y="1289866"/>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British English, American </a:t>
          </a:r>
          <a:r>
            <a:rPr lang="en-US" sz="1800" kern="1200" dirty="0" err="1" smtClean="0">
              <a:latin typeface="Book Antiqua" pitchFamily="18" charset="0"/>
            </a:rPr>
            <a:t>Englis</a:t>
          </a:r>
          <a:r>
            <a:rPr lang="en-US" sz="1800" kern="1200" dirty="0" smtClean="0">
              <a:latin typeface="Book Antiqua" pitchFamily="18" charset="0"/>
            </a:rPr>
            <a:t>, Australian English, Hispanic English, Chinese English </a:t>
          </a:r>
          <a:endParaRPr lang="tr-TR" sz="1800" kern="1200" dirty="0">
            <a:latin typeface="Book Antiqua" pitchFamily="18" charset="0"/>
          </a:endParaRPr>
        </a:p>
      </dsp:txBody>
      <dsp:txXfrm>
        <a:off x="0" y="1289866"/>
        <a:ext cx="9144000" cy="418714"/>
      </dsp:txXfrm>
    </dsp:sp>
    <dsp:sp modelId="{3152A2E9-AC9A-4CC7-A302-E89A87F9F677}">
      <dsp:nvSpPr>
        <dsp:cNvPr id="0" name=""/>
        <dsp:cNvSpPr/>
      </dsp:nvSpPr>
      <dsp:spPr>
        <a:xfrm>
          <a:off x="0" y="1718705"/>
          <a:ext cx="9144000" cy="418714"/>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Three Circles (the division of English speaking world) </a:t>
          </a:r>
          <a:endParaRPr lang="tr-TR" sz="1800" kern="1200" dirty="0">
            <a:latin typeface="Book Antiqua" pitchFamily="18" charset="0"/>
          </a:endParaRPr>
        </a:p>
      </dsp:txBody>
      <dsp:txXfrm>
        <a:off x="0" y="1718705"/>
        <a:ext cx="9144000" cy="418714"/>
      </dsp:txXfrm>
    </dsp:sp>
    <dsp:sp modelId="{3E6F6180-C21F-40AF-8525-B03C05A8C7F3}">
      <dsp:nvSpPr>
        <dsp:cNvPr id="0" name=""/>
        <dsp:cNvSpPr/>
      </dsp:nvSpPr>
      <dsp:spPr>
        <a:xfrm>
          <a:off x="0" y="2147545"/>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Inner Circle </a:t>
          </a:r>
          <a:r>
            <a:rPr lang="en-US" sz="1800" kern="1200" dirty="0" smtClean="0">
              <a:latin typeface="Book Antiqua" pitchFamily="18" charset="0"/>
            </a:rPr>
            <a:t>– countries where English is spoken as a first language. (Britain, Canada) </a:t>
          </a:r>
          <a:endParaRPr lang="tr-TR" sz="1800" kern="1200" dirty="0">
            <a:latin typeface="Book Antiqua" pitchFamily="18" charset="0"/>
          </a:endParaRPr>
        </a:p>
      </dsp:txBody>
      <dsp:txXfrm>
        <a:off x="0" y="2147545"/>
        <a:ext cx="9144000" cy="418714"/>
      </dsp:txXfrm>
    </dsp:sp>
    <dsp:sp modelId="{0B2A2753-DCAB-480B-ACDE-B0897F77D8BD}">
      <dsp:nvSpPr>
        <dsp:cNvPr id="0" name=""/>
        <dsp:cNvSpPr/>
      </dsp:nvSpPr>
      <dsp:spPr>
        <a:xfrm>
          <a:off x="0" y="2576384"/>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Outer Circle </a:t>
          </a:r>
          <a:r>
            <a:rPr lang="en-US" sz="1800" kern="1200" dirty="0" smtClean="0">
              <a:latin typeface="Book Antiqua" pitchFamily="18" charset="0"/>
            </a:rPr>
            <a:t>– English is spoken as a second or significant language ( </a:t>
          </a:r>
          <a:r>
            <a:rPr lang="en-US" sz="1800" kern="1200" dirty="0" err="1" smtClean="0">
              <a:latin typeface="Book Antiqua" pitchFamily="18" charset="0"/>
            </a:rPr>
            <a:t>India,Singapore</a:t>
          </a:r>
          <a:r>
            <a:rPr lang="en-US" sz="1800" kern="1200" dirty="0" smtClean="0">
              <a:latin typeface="Book Antiqua" pitchFamily="18" charset="0"/>
            </a:rPr>
            <a:t>) </a:t>
          </a:r>
          <a:endParaRPr lang="tr-TR" sz="1800" kern="1200" dirty="0">
            <a:latin typeface="Book Antiqua" pitchFamily="18" charset="0"/>
          </a:endParaRPr>
        </a:p>
      </dsp:txBody>
      <dsp:txXfrm>
        <a:off x="0" y="2576384"/>
        <a:ext cx="9144000" cy="418714"/>
      </dsp:txXfrm>
    </dsp:sp>
    <dsp:sp modelId="{BC52F6B4-72FC-41E8-AB59-F325D21C36C8}">
      <dsp:nvSpPr>
        <dsp:cNvPr id="0" name=""/>
        <dsp:cNvSpPr/>
      </dsp:nvSpPr>
      <dsp:spPr>
        <a:xfrm>
          <a:off x="0" y="3005223"/>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Expanding Circle </a:t>
          </a:r>
          <a:r>
            <a:rPr lang="en-US" sz="1800" kern="1200" dirty="0" smtClean="0">
              <a:latin typeface="Book Antiqua" pitchFamily="18" charset="0"/>
            </a:rPr>
            <a:t>– English has cultural or commercial importance (China, Japan) </a:t>
          </a:r>
          <a:endParaRPr lang="tr-TR" sz="1800" kern="1200" dirty="0">
            <a:latin typeface="Book Antiqua" pitchFamily="18" charset="0"/>
          </a:endParaRPr>
        </a:p>
      </dsp:txBody>
      <dsp:txXfrm>
        <a:off x="0" y="3005223"/>
        <a:ext cx="9144000" cy="418714"/>
      </dsp:txXfrm>
    </dsp:sp>
    <dsp:sp modelId="{AA2919E9-CD38-4055-80AC-BC383312A925}">
      <dsp:nvSpPr>
        <dsp:cNvPr id="0" name=""/>
        <dsp:cNvSpPr/>
      </dsp:nvSpPr>
      <dsp:spPr>
        <a:xfrm>
          <a:off x="0" y="3434062"/>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a world of so many </a:t>
          </a:r>
          <a:r>
            <a:rPr lang="en-US" sz="1800" kern="1200" dirty="0" err="1" smtClean="0">
              <a:latin typeface="Book Antiqua" pitchFamily="18" charset="0"/>
            </a:rPr>
            <a:t>Englishes</a:t>
          </a:r>
          <a:r>
            <a:rPr lang="en-US" sz="1800" kern="1200" dirty="0" smtClean="0">
              <a:latin typeface="Book Antiqua" pitchFamily="18" charset="0"/>
            </a:rPr>
            <a:t>, we have to consider which variety to teach. </a:t>
          </a:r>
          <a:endParaRPr lang="tr-TR" sz="1800" kern="1200" dirty="0">
            <a:latin typeface="Book Antiqua" pitchFamily="18" charset="0"/>
          </a:endParaRPr>
        </a:p>
      </dsp:txBody>
      <dsp:txXfrm>
        <a:off x="0" y="3434062"/>
        <a:ext cx="9144000" cy="418714"/>
      </dsp:txXfrm>
    </dsp:sp>
    <dsp:sp modelId="{67FE0F88-1938-4A35-8C31-4AE460966FF7}">
      <dsp:nvSpPr>
        <dsp:cNvPr id="0" name=""/>
        <dsp:cNvSpPr/>
      </dsp:nvSpPr>
      <dsp:spPr>
        <a:xfrm>
          <a:off x="0" y="3862901"/>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Ts should expose </a:t>
          </a:r>
          <a:r>
            <a:rPr lang="en-US" sz="1800" kern="1200" dirty="0" err="1" smtClean="0">
              <a:latin typeface="Book Antiqua" pitchFamily="18" charset="0"/>
            </a:rPr>
            <a:t>sts</a:t>
          </a:r>
          <a:r>
            <a:rPr lang="en-US" sz="1800" kern="1200" dirty="0" smtClean="0">
              <a:latin typeface="Book Antiqua" pitchFamily="18" charset="0"/>
            </a:rPr>
            <a:t> to different language varieties. </a:t>
          </a:r>
          <a:endParaRPr lang="tr-TR" sz="1800" kern="1200" dirty="0">
            <a:latin typeface="Book Antiqua" pitchFamily="18" charset="0"/>
          </a:endParaRPr>
        </a:p>
      </dsp:txBody>
      <dsp:txXfrm>
        <a:off x="0" y="3862901"/>
        <a:ext cx="9144000" cy="418714"/>
      </dsp:txXfrm>
    </dsp:sp>
    <dsp:sp modelId="{103842B6-A93A-4EB5-8249-5857961D69ED}">
      <dsp:nvSpPr>
        <dsp:cNvPr id="0" name=""/>
        <dsp:cNvSpPr/>
      </dsp:nvSpPr>
      <dsp:spPr>
        <a:xfrm>
          <a:off x="0" y="4291740"/>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This will help Sts when they come into contact with different language varieties. </a:t>
          </a:r>
          <a:endParaRPr lang="tr-TR" sz="1800" kern="1200" dirty="0">
            <a:latin typeface="Book Antiqua" pitchFamily="18" charset="0"/>
          </a:endParaRPr>
        </a:p>
      </dsp:txBody>
      <dsp:txXfrm>
        <a:off x="0" y="4291740"/>
        <a:ext cx="9144000" cy="418714"/>
      </dsp:txXfrm>
    </dsp:sp>
    <dsp:sp modelId="{0E31E60B-9B37-4EA4-896E-7E5B779D57AF}">
      <dsp:nvSpPr>
        <dsp:cNvPr id="0" name=""/>
        <dsp:cNvSpPr/>
      </dsp:nvSpPr>
      <dsp:spPr>
        <a:xfrm>
          <a:off x="0" y="4720579"/>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Level is very important in exposure to different varieties. </a:t>
          </a:r>
          <a:endParaRPr lang="tr-TR" sz="1800" kern="1200" dirty="0">
            <a:latin typeface="Book Antiqua" pitchFamily="18" charset="0"/>
          </a:endParaRPr>
        </a:p>
      </dsp:txBody>
      <dsp:txXfrm>
        <a:off x="0" y="4720579"/>
        <a:ext cx="9144000" cy="418714"/>
      </dsp:txXfrm>
    </dsp:sp>
    <dsp:sp modelId="{4947DA00-1BC4-40FA-BF9D-BD03C9CEE939}">
      <dsp:nvSpPr>
        <dsp:cNvPr id="0" name=""/>
        <dsp:cNvSpPr/>
      </dsp:nvSpPr>
      <dsp:spPr>
        <a:xfrm>
          <a:off x="0" y="5149419"/>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decide whether the English we teach our Sts will be general or specific. </a:t>
          </a:r>
          <a:endParaRPr lang="tr-TR" sz="1800" kern="1200" dirty="0">
            <a:latin typeface="Book Antiqua" pitchFamily="18" charset="0"/>
          </a:endParaRPr>
        </a:p>
      </dsp:txBody>
      <dsp:txXfrm>
        <a:off x="0" y="5149419"/>
        <a:ext cx="9144000" cy="418714"/>
      </dsp:txXfrm>
    </dsp:sp>
    <dsp:sp modelId="{99C740A5-F4C4-409F-A3E4-C8FA600601E0}">
      <dsp:nvSpPr>
        <dsp:cNvPr id="0" name=""/>
        <dsp:cNvSpPr/>
      </dsp:nvSpPr>
      <dsp:spPr>
        <a:xfrm>
          <a:off x="0" y="5578258"/>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General</a:t>
          </a:r>
          <a:r>
            <a:rPr lang="en-US" sz="1800" kern="1200" dirty="0" smtClean="0">
              <a:latin typeface="Book Antiqua" pitchFamily="18" charset="0"/>
            </a:rPr>
            <a:t>: all-purpose language with no special focus on one area. </a:t>
          </a:r>
          <a:endParaRPr lang="tr-TR" sz="1800" kern="1200" dirty="0">
            <a:latin typeface="Book Antiqua" pitchFamily="18" charset="0"/>
          </a:endParaRPr>
        </a:p>
      </dsp:txBody>
      <dsp:txXfrm>
        <a:off x="0" y="5578258"/>
        <a:ext cx="9144000" cy="418714"/>
      </dsp:txXfrm>
    </dsp:sp>
    <dsp:sp modelId="{FC307F03-5EFB-4CE1-B86E-BAA80BED0798}">
      <dsp:nvSpPr>
        <dsp:cNvPr id="0" name=""/>
        <dsp:cNvSpPr/>
      </dsp:nvSpPr>
      <dsp:spPr>
        <a:xfrm>
          <a:off x="0" y="6007097"/>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Specific</a:t>
          </a:r>
          <a:r>
            <a:rPr lang="en-US" sz="2400" kern="1200" dirty="0" smtClean="0">
              <a:latin typeface="Book Antiqua" pitchFamily="18" charset="0"/>
            </a:rPr>
            <a:t> </a:t>
          </a:r>
          <a:r>
            <a:rPr lang="en-US" sz="1800" kern="1200" dirty="0" smtClean="0">
              <a:latin typeface="Book Antiqua" pitchFamily="18" charset="0"/>
            </a:rPr>
            <a:t>(ESP):English for Academic Purposes (</a:t>
          </a:r>
          <a:r>
            <a:rPr lang="en-US" sz="2400" b="1" kern="1200" dirty="0" smtClean="0">
              <a:latin typeface="Book Antiqua" pitchFamily="18" charset="0"/>
            </a:rPr>
            <a:t>EAP</a:t>
          </a:r>
          <a:r>
            <a:rPr lang="en-US" sz="1800" kern="1200" dirty="0" smtClean="0">
              <a:latin typeface="Book Antiqua" pitchFamily="18" charset="0"/>
            </a:rPr>
            <a:t>), </a:t>
          </a:r>
          <a:endParaRPr lang="tr-TR" sz="1800" kern="1200" dirty="0">
            <a:latin typeface="Book Antiqua" pitchFamily="18" charset="0"/>
          </a:endParaRPr>
        </a:p>
      </dsp:txBody>
      <dsp:txXfrm>
        <a:off x="0" y="6007097"/>
        <a:ext cx="9144000" cy="418714"/>
      </dsp:txXfrm>
    </dsp:sp>
    <dsp:sp modelId="{A05EA898-31A2-440E-BFC0-07964BBA5C41}">
      <dsp:nvSpPr>
        <dsp:cNvPr id="0" name=""/>
        <dsp:cNvSpPr/>
      </dsp:nvSpPr>
      <dsp:spPr>
        <a:xfrm>
          <a:off x="0" y="6435936"/>
          <a:ext cx="9144000" cy="4187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English for Science and Technology (</a:t>
          </a:r>
          <a:r>
            <a:rPr lang="en-US" sz="2400" b="1" kern="1200" dirty="0" smtClean="0">
              <a:latin typeface="Book Antiqua" pitchFamily="18" charset="0"/>
            </a:rPr>
            <a:t>EST</a:t>
          </a:r>
          <a:r>
            <a:rPr lang="en-US" sz="1800" kern="1200" dirty="0" smtClean="0">
              <a:latin typeface="Book Antiqua" pitchFamily="18" charset="0"/>
            </a:rPr>
            <a:t>)</a:t>
          </a:r>
          <a:endParaRPr lang="en-US" sz="1800" kern="1200" dirty="0">
            <a:latin typeface="Book Antiqua" pitchFamily="18" charset="0"/>
          </a:endParaRPr>
        </a:p>
      </dsp:txBody>
      <dsp:txXfrm>
        <a:off x="0" y="6435936"/>
        <a:ext cx="9144000" cy="41871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909DEBD-3F37-42EA-A9B9-5A0FF5A37FC4}">
      <dsp:nvSpPr>
        <dsp:cNvPr id="0" name=""/>
        <dsp:cNvSpPr/>
      </dsp:nvSpPr>
      <dsp:spPr>
        <a:xfrm>
          <a:off x="0" y="421"/>
          <a:ext cx="9144000" cy="42006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b="1" kern="1200" dirty="0" smtClean="0">
              <a:latin typeface="Book Antiqua" pitchFamily="18" charset="0"/>
            </a:rPr>
            <a:t>B. </a:t>
          </a:r>
          <a:r>
            <a:rPr lang="en-US" sz="2800" b="1" kern="1200" dirty="0" smtClean="0">
              <a:latin typeface="Book Antiqua" pitchFamily="18" charset="0"/>
            </a:rPr>
            <a:t>Learner differences</a:t>
          </a:r>
          <a:endParaRPr lang="tr-TR" sz="2800" b="1" kern="1200" dirty="0">
            <a:latin typeface="Book Antiqua" pitchFamily="18" charset="0"/>
          </a:endParaRPr>
        </a:p>
      </dsp:txBody>
      <dsp:txXfrm>
        <a:off x="0" y="421"/>
        <a:ext cx="9144000" cy="420068"/>
      </dsp:txXfrm>
    </dsp:sp>
    <dsp:sp modelId="{3154357A-2D0B-49B0-A07F-88EAD05554DE}">
      <dsp:nvSpPr>
        <dsp:cNvPr id="0" name=""/>
        <dsp:cNvSpPr/>
      </dsp:nvSpPr>
      <dsp:spPr>
        <a:xfrm>
          <a:off x="0" y="429561"/>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However we teach the group as a whole we should pay attention to different identities.</a:t>
          </a:r>
          <a:endParaRPr lang="tr-TR" sz="1800" kern="1200" dirty="0">
            <a:latin typeface="Book Antiqua" pitchFamily="18" charset="0"/>
          </a:endParaRPr>
        </a:p>
      </dsp:txBody>
      <dsp:txXfrm>
        <a:off x="0" y="429561"/>
        <a:ext cx="9144000" cy="420068"/>
      </dsp:txXfrm>
    </dsp:sp>
    <dsp:sp modelId="{830557EB-D3AB-416B-AE71-B2A1896D8E0E}">
      <dsp:nvSpPr>
        <dsp:cNvPr id="0" name=""/>
        <dsp:cNvSpPr/>
      </dsp:nvSpPr>
      <dsp:spPr>
        <a:xfrm>
          <a:off x="0" y="858700"/>
          <a:ext cx="9144000" cy="42006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latin typeface="Book Antiqua" pitchFamily="18" charset="0"/>
            </a:rPr>
            <a:t>B1 </a:t>
          </a:r>
          <a:r>
            <a:rPr lang="en-US" sz="2400" kern="1200" dirty="0" smtClean="0">
              <a:latin typeface="Book Antiqua" pitchFamily="18" charset="0"/>
            </a:rPr>
            <a:t>Aptitude= natural tendency or ability to learn</a:t>
          </a:r>
          <a:endParaRPr lang="tr-TR" sz="2400" kern="1200" dirty="0">
            <a:latin typeface="Book Antiqua" pitchFamily="18" charset="0"/>
          </a:endParaRPr>
        </a:p>
      </dsp:txBody>
      <dsp:txXfrm>
        <a:off x="0" y="858700"/>
        <a:ext cx="9144000" cy="420068"/>
      </dsp:txXfrm>
    </dsp:sp>
    <dsp:sp modelId="{4B25F7B7-2810-4EFA-92D8-1D8071ED627A}">
      <dsp:nvSpPr>
        <dsp:cNvPr id="0" name=""/>
        <dsp:cNvSpPr/>
      </dsp:nvSpPr>
      <dsp:spPr>
        <a:xfrm>
          <a:off x="0" y="1287839"/>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Aptitude tests are discriminative.</a:t>
          </a:r>
          <a:endParaRPr lang="tr-TR" sz="1800" kern="1200" dirty="0">
            <a:latin typeface="Book Antiqua" pitchFamily="18" charset="0"/>
          </a:endParaRPr>
        </a:p>
      </dsp:txBody>
      <dsp:txXfrm>
        <a:off x="0" y="1287839"/>
        <a:ext cx="9144000" cy="420068"/>
      </dsp:txXfrm>
    </dsp:sp>
    <dsp:sp modelId="{429A8DEF-9D1B-41B0-B849-2EA724631A53}">
      <dsp:nvSpPr>
        <dsp:cNvPr id="0" name=""/>
        <dsp:cNvSpPr/>
      </dsp:nvSpPr>
      <dsp:spPr>
        <a:xfrm>
          <a:off x="0" y="1716978"/>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They categorize people whether they have  aptitude toward language or not</a:t>
          </a:r>
          <a:endParaRPr lang="tr-TR" sz="1800" kern="1200" dirty="0">
            <a:latin typeface="Book Antiqua" pitchFamily="18" charset="0"/>
          </a:endParaRPr>
        </a:p>
      </dsp:txBody>
      <dsp:txXfrm>
        <a:off x="0" y="1716978"/>
        <a:ext cx="9144000" cy="420068"/>
      </dsp:txXfrm>
    </dsp:sp>
    <dsp:sp modelId="{F9E2CBD4-426F-40CD-80BE-B64F5D5A9CFF}">
      <dsp:nvSpPr>
        <dsp:cNvPr id="0" name=""/>
        <dsp:cNvSpPr/>
      </dsp:nvSpPr>
      <dsp:spPr>
        <a:xfrm>
          <a:off x="0" y="2146117"/>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They measure general intellectual ability of Sts and predict their future progress.</a:t>
          </a:r>
          <a:endParaRPr lang="tr-TR" sz="1800" kern="1200" dirty="0">
            <a:latin typeface="Book Antiqua" pitchFamily="18" charset="0"/>
          </a:endParaRPr>
        </a:p>
      </dsp:txBody>
      <dsp:txXfrm>
        <a:off x="0" y="2146117"/>
        <a:ext cx="9144000" cy="420068"/>
      </dsp:txXfrm>
    </dsp:sp>
    <dsp:sp modelId="{55E527AA-9449-4522-96DB-753C058C26C1}">
      <dsp:nvSpPr>
        <dsp:cNvPr id="0" name=""/>
        <dsp:cNvSpPr/>
      </dsp:nvSpPr>
      <dsp:spPr>
        <a:xfrm>
          <a:off x="0" y="2575256"/>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can not distinguish the majority of Sts</a:t>
          </a:r>
          <a:endParaRPr lang="tr-TR" sz="1800" kern="1200" dirty="0">
            <a:latin typeface="Book Antiqua" pitchFamily="18" charset="0"/>
          </a:endParaRPr>
        </a:p>
      </dsp:txBody>
      <dsp:txXfrm>
        <a:off x="0" y="2575256"/>
        <a:ext cx="9144000" cy="420068"/>
      </dsp:txXfrm>
    </dsp:sp>
    <dsp:sp modelId="{E9CCA831-4D21-4DD4-A61A-FC9963333653}">
      <dsp:nvSpPr>
        <dsp:cNvPr id="0" name=""/>
        <dsp:cNvSpPr/>
      </dsp:nvSpPr>
      <dsp:spPr>
        <a:xfrm>
          <a:off x="0" y="3004395"/>
          <a:ext cx="9144000" cy="42006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dirty="0" smtClean="0">
              <a:latin typeface="Book Antiqua" pitchFamily="18" charset="0"/>
            </a:rPr>
            <a:t>B2 </a:t>
          </a:r>
          <a:r>
            <a:rPr lang="en-US" sz="2400" b="1" kern="1200" dirty="0" smtClean="0">
              <a:latin typeface="Book Antiqua" pitchFamily="18" charset="0"/>
            </a:rPr>
            <a:t>Good language learner characteristics</a:t>
          </a:r>
          <a:endParaRPr lang="tr-TR" sz="2400" b="1" kern="1200" dirty="0">
            <a:latin typeface="Book Antiqua" pitchFamily="18" charset="0"/>
          </a:endParaRPr>
        </a:p>
      </dsp:txBody>
      <dsp:txXfrm>
        <a:off x="0" y="3004395"/>
        <a:ext cx="9144000" cy="420068"/>
      </dsp:txXfrm>
    </dsp:sp>
    <dsp:sp modelId="{E2E412B0-C31A-4CE5-86B2-8A7489B34396}">
      <dsp:nvSpPr>
        <dsp:cNvPr id="0" name=""/>
        <dsp:cNvSpPr/>
      </dsp:nvSpPr>
      <dsp:spPr>
        <a:xfrm>
          <a:off x="0" y="3433535"/>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Self-reliant autonomous, </a:t>
          </a:r>
          <a:r>
            <a:rPr lang="tr-TR" sz="1800" kern="1200" dirty="0" smtClean="0">
              <a:latin typeface="Book Antiqua" pitchFamily="18" charset="0"/>
            </a:rPr>
            <a:t>		</a:t>
          </a:r>
          <a:r>
            <a:rPr lang="en-US" sz="1800" kern="1200" dirty="0" smtClean="0">
              <a:latin typeface="Book Antiqua" pitchFamily="18" charset="0"/>
            </a:rPr>
            <a:t>find their own way </a:t>
          </a:r>
          <a:endParaRPr lang="tr-TR" sz="1800" kern="1200" dirty="0">
            <a:latin typeface="Book Antiqua" pitchFamily="18" charset="0"/>
          </a:endParaRPr>
        </a:p>
      </dsp:txBody>
      <dsp:txXfrm>
        <a:off x="0" y="3433535"/>
        <a:ext cx="9144000" cy="420068"/>
      </dsp:txXfrm>
    </dsp:sp>
    <dsp:sp modelId="{775CEC55-F406-4E8A-A0AD-6F871A39800F}">
      <dsp:nvSpPr>
        <dsp:cNvPr id="0" name=""/>
        <dsp:cNvSpPr/>
      </dsp:nvSpPr>
      <dsp:spPr>
        <a:xfrm>
          <a:off x="0" y="3862674"/>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Tolerance of ambiguity	learn to live with uncertainty</a:t>
          </a:r>
          <a:endParaRPr lang="tr-TR" sz="1800" kern="1200" dirty="0">
            <a:latin typeface="Book Antiqua" pitchFamily="18" charset="0"/>
          </a:endParaRPr>
        </a:p>
      </dsp:txBody>
      <dsp:txXfrm>
        <a:off x="0" y="3862674"/>
        <a:ext cx="9144000" cy="420068"/>
      </dsp:txXfrm>
    </dsp:sp>
    <dsp:sp modelId="{6CA6D1F3-A3CC-4A62-838D-BBB65BE712A8}">
      <dsp:nvSpPr>
        <dsp:cNvPr id="0" name=""/>
        <dsp:cNvSpPr/>
      </dsp:nvSpPr>
      <dsp:spPr>
        <a:xfrm>
          <a:off x="0" y="4291813"/>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Have a positive task orientation (participation) </a:t>
          </a:r>
          <a:r>
            <a:rPr lang="tr-TR" sz="1800" kern="1200" dirty="0" smtClean="0">
              <a:latin typeface="Book Antiqua" pitchFamily="18" charset="0"/>
            </a:rPr>
            <a:t>		</a:t>
          </a:r>
          <a:r>
            <a:rPr lang="en-US" sz="1800" kern="1200" dirty="0" smtClean="0">
              <a:latin typeface="Book Antiqua" pitchFamily="18" charset="0"/>
            </a:rPr>
            <a:t>make their own opportunities</a:t>
          </a:r>
          <a:endParaRPr lang="tr-TR" sz="1800" kern="1200" dirty="0">
            <a:latin typeface="Book Antiqua" pitchFamily="18" charset="0"/>
          </a:endParaRPr>
        </a:p>
      </dsp:txBody>
      <dsp:txXfrm>
        <a:off x="0" y="4291813"/>
        <a:ext cx="9144000" cy="420068"/>
      </dsp:txXfrm>
    </dsp:sp>
    <dsp:sp modelId="{B09B0C45-1CA4-4F72-BF1F-4B34327B337B}">
      <dsp:nvSpPr>
        <dsp:cNvPr id="0" name=""/>
        <dsp:cNvSpPr/>
      </dsp:nvSpPr>
      <dsp:spPr>
        <a:xfrm>
          <a:off x="0" y="4720952"/>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Ego involvement: want to be successful </a:t>
          </a:r>
          <a:endParaRPr lang="tr-TR" sz="1800" kern="1200" dirty="0">
            <a:latin typeface="Book Antiqua" pitchFamily="18" charset="0"/>
          </a:endParaRPr>
        </a:p>
      </dsp:txBody>
      <dsp:txXfrm>
        <a:off x="0" y="4720952"/>
        <a:ext cx="9144000" cy="420068"/>
      </dsp:txXfrm>
    </dsp:sp>
    <dsp:sp modelId="{B13CB802-C78A-4030-BBCA-5B8ED5817B06}">
      <dsp:nvSpPr>
        <dsp:cNvPr id="0" name=""/>
        <dsp:cNvSpPr/>
      </dsp:nvSpPr>
      <dsp:spPr>
        <a:xfrm>
          <a:off x="0" y="5150091"/>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High aspiration: have a desire to communicate, </a:t>
          </a:r>
          <a:r>
            <a:rPr lang="tr-TR" sz="1800" kern="1200" dirty="0" smtClean="0">
              <a:latin typeface="Book Antiqua" pitchFamily="18" charset="0"/>
            </a:rPr>
            <a:t>	</a:t>
          </a:r>
          <a:r>
            <a:rPr lang="en-US" sz="1800" kern="1200" dirty="0" smtClean="0">
              <a:latin typeface="Book Antiqua" pitchFamily="18" charset="0"/>
            </a:rPr>
            <a:t>creative</a:t>
          </a:r>
          <a:endParaRPr lang="tr-TR" sz="1800" kern="1200" dirty="0">
            <a:latin typeface="Book Antiqua" pitchFamily="18" charset="0"/>
          </a:endParaRPr>
        </a:p>
      </dsp:txBody>
      <dsp:txXfrm>
        <a:off x="0" y="5150091"/>
        <a:ext cx="9144000" cy="420068"/>
      </dsp:txXfrm>
    </dsp:sp>
    <dsp:sp modelId="{0E10F4BB-5DC9-416F-89E5-194F5F11659C}">
      <dsp:nvSpPr>
        <dsp:cNvPr id="0" name=""/>
        <dsp:cNvSpPr/>
      </dsp:nvSpPr>
      <dsp:spPr>
        <a:xfrm>
          <a:off x="0" y="5579230"/>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Perseverance: have resistance to failure,	</a:t>
          </a:r>
          <a:r>
            <a:rPr lang="tr-TR" sz="1800" kern="1200" dirty="0" smtClean="0">
              <a:latin typeface="Book Antiqua" pitchFamily="18" charset="0"/>
            </a:rPr>
            <a:t>	</a:t>
          </a:r>
          <a:r>
            <a:rPr lang="en-US" sz="1800" kern="1200" dirty="0" smtClean="0">
              <a:latin typeface="Book Antiqua" pitchFamily="18" charset="0"/>
            </a:rPr>
            <a:t>make use of errors</a:t>
          </a:r>
          <a:endParaRPr lang="tr-TR" sz="1800" kern="1200" dirty="0">
            <a:latin typeface="Book Antiqua" pitchFamily="18" charset="0"/>
          </a:endParaRPr>
        </a:p>
      </dsp:txBody>
      <dsp:txXfrm>
        <a:off x="0" y="5579230"/>
        <a:ext cx="9144000" cy="420068"/>
      </dsp:txXfrm>
    </dsp:sp>
    <dsp:sp modelId="{E720A8A9-72F4-4782-B9F4-0FB7948819FE}">
      <dsp:nvSpPr>
        <dsp:cNvPr id="0" name=""/>
        <dsp:cNvSpPr/>
      </dsp:nvSpPr>
      <dsp:spPr>
        <a:xfrm>
          <a:off x="0" y="6008370"/>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Goal orientation: have external and internal goals</a:t>
          </a:r>
          <a:endParaRPr lang="tr-TR" sz="1800" kern="1200" dirty="0">
            <a:latin typeface="Book Antiqua" pitchFamily="18" charset="0"/>
          </a:endParaRPr>
        </a:p>
      </dsp:txBody>
      <dsp:txXfrm>
        <a:off x="0" y="6008370"/>
        <a:ext cx="9144000" cy="420068"/>
      </dsp:txXfrm>
    </dsp:sp>
    <dsp:sp modelId="{4352D2E0-9EFD-4028-AAF1-EB8C9539B05F}">
      <dsp:nvSpPr>
        <dsp:cNvPr id="0" name=""/>
        <dsp:cNvSpPr/>
      </dsp:nvSpPr>
      <dsp:spPr>
        <a:xfrm>
          <a:off x="0" y="6437509"/>
          <a:ext cx="9144000" cy="420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Use contextual clues</a:t>
          </a:r>
          <a:endParaRPr lang="en-US" sz="1800" kern="1200" dirty="0">
            <a:latin typeface="Book Antiqua" pitchFamily="18" charset="0"/>
          </a:endParaRPr>
        </a:p>
      </dsp:txBody>
      <dsp:txXfrm>
        <a:off x="0" y="6437509"/>
        <a:ext cx="9144000" cy="42006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5F230A-1E95-4124-9075-55A1FC0900AC}">
      <dsp:nvSpPr>
        <dsp:cNvPr id="0" name=""/>
        <dsp:cNvSpPr/>
      </dsp:nvSpPr>
      <dsp:spPr>
        <a:xfrm>
          <a:off x="0" y="711"/>
          <a:ext cx="9144000" cy="61435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b="1" kern="1200" dirty="0" smtClean="0">
              <a:latin typeface="Book Antiqua" pitchFamily="18" charset="0"/>
            </a:rPr>
            <a:t>B3 </a:t>
          </a:r>
          <a:r>
            <a:rPr lang="tr-TR" sz="2800" b="1" kern="1200" dirty="0" err="1" smtClean="0">
              <a:latin typeface="Book Antiqua" pitchFamily="18" charset="0"/>
            </a:rPr>
            <a:t>Learner</a:t>
          </a:r>
          <a:r>
            <a:rPr lang="tr-TR" sz="2800" b="1" kern="1200" dirty="0" smtClean="0">
              <a:latin typeface="Book Antiqua" pitchFamily="18" charset="0"/>
            </a:rPr>
            <a:t> </a:t>
          </a:r>
          <a:r>
            <a:rPr lang="tr-TR" sz="2800" b="1" kern="1200" dirty="0" err="1" smtClean="0">
              <a:latin typeface="Book Antiqua" pitchFamily="18" charset="0"/>
            </a:rPr>
            <a:t>styles</a:t>
          </a:r>
          <a:r>
            <a:rPr lang="tr-TR" sz="2800" b="1" kern="1200" dirty="0" smtClean="0">
              <a:latin typeface="Book Antiqua" pitchFamily="18" charset="0"/>
            </a:rPr>
            <a:t> </a:t>
          </a:r>
          <a:r>
            <a:rPr lang="tr-TR" sz="2800" b="1" kern="1200" dirty="0" err="1" smtClean="0">
              <a:latin typeface="Book Antiqua" pitchFamily="18" charset="0"/>
            </a:rPr>
            <a:t>and</a:t>
          </a:r>
          <a:r>
            <a:rPr lang="tr-TR" sz="2800" b="1" kern="1200" dirty="0" smtClean="0">
              <a:latin typeface="Book Antiqua" pitchFamily="18" charset="0"/>
            </a:rPr>
            <a:t> </a:t>
          </a:r>
          <a:r>
            <a:rPr lang="tr-TR" sz="2800" b="1" kern="1200" dirty="0" err="1" smtClean="0">
              <a:latin typeface="Book Antiqua" pitchFamily="18" charset="0"/>
            </a:rPr>
            <a:t>strategies</a:t>
          </a:r>
          <a:endParaRPr lang="tr-TR" sz="2800" b="1" kern="1200" dirty="0">
            <a:latin typeface="Book Antiqua" pitchFamily="18" charset="0"/>
          </a:endParaRPr>
        </a:p>
      </dsp:txBody>
      <dsp:txXfrm>
        <a:off x="0" y="711"/>
        <a:ext cx="9144000" cy="614350"/>
      </dsp:txXfrm>
    </dsp:sp>
    <dsp:sp modelId="{55567DCF-6685-4653-BEE4-614F788BE77A}">
      <dsp:nvSpPr>
        <dsp:cNvPr id="0" name=""/>
        <dsp:cNvSpPr/>
      </dsp:nvSpPr>
      <dsp:spPr>
        <a:xfrm>
          <a:off x="0" y="624934"/>
          <a:ext cx="9144000" cy="61435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Tony</a:t>
          </a:r>
          <a:r>
            <a:rPr lang="tr-TR" sz="2000" kern="1200" dirty="0" smtClean="0">
              <a:latin typeface="Book Antiqua" pitchFamily="18" charset="0"/>
            </a:rPr>
            <a:t> Wright </a:t>
          </a:r>
          <a:r>
            <a:rPr lang="tr-TR" sz="2000" kern="1200" dirty="0" err="1" smtClean="0">
              <a:latin typeface="Book Antiqua" pitchFamily="18" charset="0"/>
            </a:rPr>
            <a:t>described</a:t>
          </a:r>
          <a:r>
            <a:rPr lang="tr-TR" sz="2000" kern="1200" dirty="0" smtClean="0">
              <a:latin typeface="Book Antiqua" pitchFamily="18" charset="0"/>
            </a:rPr>
            <a:t> 4 </a:t>
          </a:r>
          <a:r>
            <a:rPr lang="tr-TR" sz="2000" kern="1200" dirty="0" err="1" smtClean="0">
              <a:latin typeface="Book Antiqua" pitchFamily="18" charset="0"/>
            </a:rPr>
            <a:t>different</a:t>
          </a:r>
          <a:r>
            <a:rPr lang="tr-TR" sz="2000" kern="1200" dirty="0" smtClean="0">
              <a:latin typeface="Book Antiqua" pitchFamily="18" charset="0"/>
            </a:rPr>
            <a:t> </a:t>
          </a:r>
          <a:r>
            <a:rPr lang="tr-TR" sz="2000" kern="1200" dirty="0" err="1" smtClean="0">
              <a:latin typeface="Book Antiqua" pitchFamily="18" charset="0"/>
            </a:rPr>
            <a:t>learner</a:t>
          </a:r>
          <a:r>
            <a:rPr lang="tr-TR" sz="2000" kern="1200" dirty="0" smtClean="0">
              <a:latin typeface="Book Antiqua" pitchFamily="18" charset="0"/>
            </a:rPr>
            <a:t> </a:t>
          </a:r>
          <a:r>
            <a:rPr lang="tr-TR" sz="2000" kern="1200" dirty="0" err="1" smtClean="0">
              <a:latin typeface="Book Antiqua" pitchFamily="18" charset="0"/>
            </a:rPr>
            <a:t>styles</a:t>
          </a:r>
          <a:endParaRPr lang="tr-TR" sz="2000" kern="1200" dirty="0">
            <a:latin typeface="Book Antiqua" pitchFamily="18" charset="0"/>
          </a:endParaRPr>
        </a:p>
      </dsp:txBody>
      <dsp:txXfrm>
        <a:off x="0" y="624934"/>
        <a:ext cx="9144000" cy="614350"/>
      </dsp:txXfrm>
    </dsp:sp>
    <dsp:sp modelId="{94EAE2A7-732A-421F-BA45-705274DE34EC}">
      <dsp:nvSpPr>
        <dsp:cNvPr id="0" name=""/>
        <dsp:cNvSpPr/>
      </dsp:nvSpPr>
      <dsp:spPr>
        <a:xfrm>
          <a:off x="0" y="1249156"/>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Enthusiast</a:t>
          </a:r>
          <a:r>
            <a:rPr lang="en-US" sz="2000" kern="1200" dirty="0" smtClean="0">
              <a:latin typeface="Book Antiqua" pitchFamily="18" charset="0"/>
            </a:rPr>
            <a:t>: </a:t>
          </a:r>
          <a:r>
            <a:rPr lang="tr-TR" sz="2000" kern="1200" dirty="0" err="1" smtClean="0">
              <a:latin typeface="Book Antiqua" pitchFamily="18" charset="0"/>
            </a:rPr>
            <a:t>Ts</a:t>
          </a:r>
          <a:r>
            <a:rPr lang="en-US" sz="2000" kern="1200" dirty="0" smtClean="0">
              <a:latin typeface="Book Antiqua" pitchFamily="18" charset="0"/>
            </a:rPr>
            <a:t> </a:t>
          </a:r>
          <a:r>
            <a:rPr lang="tr-TR" sz="2000" kern="1200" dirty="0" err="1" smtClean="0">
              <a:latin typeface="Book Antiqua" pitchFamily="18" charset="0"/>
            </a:rPr>
            <a:t>are</a:t>
          </a:r>
          <a:r>
            <a:rPr lang="en-US" sz="2000" kern="1200" dirty="0" smtClean="0">
              <a:latin typeface="Book Antiqua" pitchFamily="18" charset="0"/>
            </a:rPr>
            <a:t> point of reference, goals of  learning group are important</a:t>
          </a:r>
          <a:endParaRPr lang="tr-TR" sz="2000" kern="1200" dirty="0">
            <a:latin typeface="Book Antiqua" pitchFamily="18" charset="0"/>
          </a:endParaRPr>
        </a:p>
      </dsp:txBody>
      <dsp:txXfrm>
        <a:off x="0" y="1249156"/>
        <a:ext cx="9144000" cy="614350"/>
      </dsp:txXfrm>
    </dsp:sp>
    <dsp:sp modelId="{964C0381-FCF0-4F8D-918C-945833F614B8}">
      <dsp:nvSpPr>
        <dsp:cNvPr id="0" name=""/>
        <dsp:cNvSpPr/>
      </dsp:nvSpPr>
      <dsp:spPr>
        <a:xfrm>
          <a:off x="0" y="1873379"/>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Oracular</a:t>
          </a:r>
          <a:r>
            <a:rPr lang="en-US" sz="2000" kern="1200" dirty="0" smtClean="0">
              <a:latin typeface="Book Antiqua" pitchFamily="18" charset="0"/>
            </a:rPr>
            <a:t>: focuses on the teacher but is more oriented towards the satisfaction of personal goals</a:t>
          </a:r>
          <a:endParaRPr lang="tr-TR" sz="2000" kern="1200" dirty="0">
            <a:latin typeface="Book Antiqua" pitchFamily="18" charset="0"/>
          </a:endParaRPr>
        </a:p>
      </dsp:txBody>
      <dsp:txXfrm>
        <a:off x="0" y="1873379"/>
        <a:ext cx="9144000" cy="614350"/>
      </dsp:txXfrm>
    </dsp:sp>
    <dsp:sp modelId="{3698B8E9-8D62-4876-9B05-31889FAA1BD4}">
      <dsp:nvSpPr>
        <dsp:cNvPr id="0" name=""/>
        <dsp:cNvSpPr/>
      </dsp:nvSpPr>
      <dsp:spPr>
        <a:xfrm>
          <a:off x="0" y="2497602"/>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Participator</a:t>
          </a:r>
          <a:r>
            <a:rPr lang="en-US" sz="2000" kern="1200" dirty="0" smtClean="0">
              <a:latin typeface="Book Antiqua" pitchFamily="18" charset="0"/>
            </a:rPr>
            <a:t>: tends to concentrate on group goals and group solidarity</a:t>
          </a:r>
          <a:endParaRPr lang="tr-TR" sz="2000" kern="1200" dirty="0">
            <a:latin typeface="Book Antiqua" pitchFamily="18" charset="0"/>
          </a:endParaRPr>
        </a:p>
      </dsp:txBody>
      <dsp:txXfrm>
        <a:off x="0" y="2497602"/>
        <a:ext cx="9144000" cy="614350"/>
      </dsp:txXfrm>
    </dsp:sp>
    <dsp:sp modelId="{59A705AD-D875-46DE-9569-C4AC4B42EF12}">
      <dsp:nvSpPr>
        <dsp:cNvPr id="0" name=""/>
        <dsp:cNvSpPr/>
      </dsp:nvSpPr>
      <dsp:spPr>
        <a:xfrm>
          <a:off x="0" y="3121824"/>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Rebel</a:t>
          </a:r>
          <a:r>
            <a:rPr lang="en-US" sz="2000" kern="1200" dirty="0" smtClean="0">
              <a:latin typeface="Book Antiqua" pitchFamily="18" charset="0"/>
            </a:rPr>
            <a:t>: is mainly concerned with the satisfaction of his own goals</a:t>
          </a:r>
          <a:endParaRPr lang="tr-TR" sz="2000" kern="1200" dirty="0">
            <a:latin typeface="Book Antiqua" pitchFamily="18" charset="0"/>
          </a:endParaRPr>
        </a:p>
      </dsp:txBody>
      <dsp:txXfrm>
        <a:off x="0" y="3121824"/>
        <a:ext cx="9144000" cy="614350"/>
      </dsp:txXfrm>
    </dsp:sp>
    <dsp:sp modelId="{C10DFF48-931F-4710-B5B0-C78CC35E794A}">
      <dsp:nvSpPr>
        <dsp:cNvPr id="0" name=""/>
        <dsp:cNvSpPr/>
      </dsp:nvSpPr>
      <dsp:spPr>
        <a:xfrm>
          <a:off x="0" y="3746047"/>
          <a:ext cx="9144000" cy="61435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Keith</a:t>
          </a:r>
          <a:r>
            <a:rPr lang="tr-TR" sz="2000" kern="1200" dirty="0" smtClean="0">
              <a:latin typeface="Book Antiqua" pitchFamily="18" charset="0"/>
            </a:rPr>
            <a:t> </a:t>
          </a:r>
          <a:r>
            <a:rPr lang="tr-TR" sz="2000" kern="1200" dirty="0" err="1" smtClean="0">
              <a:latin typeface="Book Antiqua" pitchFamily="18" charset="0"/>
            </a:rPr>
            <a:t>Willing</a:t>
          </a:r>
          <a:r>
            <a:rPr lang="tr-TR" sz="2000" kern="1200" dirty="0" smtClean="0">
              <a:latin typeface="Book Antiqua" pitchFamily="18" charset="0"/>
            </a:rPr>
            <a:t> </a:t>
          </a:r>
          <a:r>
            <a:rPr lang="tr-TR" sz="2000" kern="1200" dirty="0" err="1" smtClean="0">
              <a:latin typeface="Book Antiqua" pitchFamily="18" charset="0"/>
            </a:rPr>
            <a:t>also</a:t>
          </a:r>
          <a:r>
            <a:rPr lang="tr-TR" sz="2000" kern="1200" dirty="0" smtClean="0">
              <a:latin typeface="Book Antiqua" pitchFamily="18" charset="0"/>
            </a:rPr>
            <a:t> </a:t>
          </a:r>
          <a:r>
            <a:rPr lang="tr-TR" sz="2000" kern="1200" dirty="0" err="1" smtClean="0">
              <a:latin typeface="Book Antiqua" pitchFamily="18" charset="0"/>
            </a:rPr>
            <a:t>suggest</a:t>
          </a:r>
          <a:r>
            <a:rPr lang="tr-TR" sz="2000" kern="1200" dirty="0" smtClean="0">
              <a:latin typeface="Book Antiqua" pitchFamily="18" charset="0"/>
            </a:rPr>
            <a:t> 4 </a:t>
          </a:r>
          <a:r>
            <a:rPr lang="tr-TR" sz="2000" kern="1200" dirty="0" err="1" smtClean="0">
              <a:latin typeface="Book Antiqua" pitchFamily="18" charset="0"/>
            </a:rPr>
            <a:t>learner</a:t>
          </a:r>
          <a:r>
            <a:rPr lang="tr-TR" sz="2000" kern="1200" dirty="0" smtClean="0">
              <a:latin typeface="Book Antiqua" pitchFamily="18" charset="0"/>
            </a:rPr>
            <a:t> </a:t>
          </a:r>
          <a:r>
            <a:rPr lang="tr-TR" sz="2000" kern="1200" dirty="0" err="1" smtClean="0">
              <a:latin typeface="Book Antiqua" pitchFamily="18" charset="0"/>
            </a:rPr>
            <a:t>categories</a:t>
          </a:r>
          <a:endParaRPr lang="en-US" sz="2000" kern="1200" dirty="0">
            <a:latin typeface="Book Antiqua" pitchFamily="18" charset="0"/>
          </a:endParaRPr>
        </a:p>
      </dsp:txBody>
      <dsp:txXfrm>
        <a:off x="0" y="3746047"/>
        <a:ext cx="9144000" cy="614350"/>
      </dsp:txXfrm>
    </dsp:sp>
    <dsp:sp modelId="{DAF74FF9-0047-4F02-B259-3EB150BE2883}">
      <dsp:nvSpPr>
        <dsp:cNvPr id="0" name=""/>
        <dsp:cNvSpPr/>
      </dsp:nvSpPr>
      <dsp:spPr>
        <a:xfrm>
          <a:off x="0" y="4370269"/>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Convergers</a:t>
          </a:r>
          <a:r>
            <a:rPr lang="en-US" sz="2000" kern="1200" dirty="0" smtClean="0">
              <a:latin typeface="Book Antiqua" pitchFamily="18" charset="0"/>
            </a:rPr>
            <a:t>: avoid groups, independent and confident in their own abilities</a:t>
          </a:r>
          <a:endParaRPr lang="tr-TR" sz="2000" kern="1200" dirty="0">
            <a:latin typeface="Book Antiqua" pitchFamily="18" charset="0"/>
          </a:endParaRPr>
        </a:p>
      </dsp:txBody>
      <dsp:txXfrm>
        <a:off x="0" y="4370269"/>
        <a:ext cx="9144000" cy="614350"/>
      </dsp:txXfrm>
    </dsp:sp>
    <dsp:sp modelId="{F8560687-12D2-46B5-BC6C-BAF4A2931457}">
      <dsp:nvSpPr>
        <dsp:cNvPr id="0" name=""/>
        <dsp:cNvSpPr/>
      </dsp:nvSpPr>
      <dsp:spPr>
        <a:xfrm>
          <a:off x="0" y="4994492"/>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Conformists</a:t>
          </a:r>
          <a:r>
            <a:rPr lang="en-US" sz="2000" kern="1200" dirty="0" smtClean="0">
              <a:latin typeface="Book Antiqua" pitchFamily="18" charset="0"/>
            </a:rPr>
            <a:t>: learning about the language rather than learning how to use it</a:t>
          </a:r>
          <a:endParaRPr lang="tr-TR" sz="2000" kern="1200" dirty="0">
            <a:latin typeface="Book Antiqua" pitchFamily="18" charset="0"/>
          </a:endParaRPr>
        </a:p>
      </dsp:txBody>
      <dsp:txXfrm>
        <a:off x="0" y="4994492"/>
        <a:ext cx="9144000" cy="614350"/>
      </dsp:txXfrm>
    </dsp:sp>
    <dsp:sp modelId="{D292F7F4-6B32-43F8-8076-4385503E0F33}">
      <dsp:nvSpPr>
        <dsp:cNvPr id="0" name=""/>
        <dsp:cNvSpPr/>
      </dsp:nvSpPr>
      <dsp:spPr>
        <a:xfrm>
          <a:off x="0" y="5618714"/>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Concrete</a:t>
          </a:r>
          <a:r>
            <a:rPr lang="en-US" sz="2400" kern="1200" dirty="0" smtClean="0">
              <a:latin typeface="Book Antiqua" pitchFamily="18" charset="0"/>
            </a:rPr>
            <a:t> </a:t>
          </a:r>
          <a:r>
            <a:rPr lang="en-US" sz="2000" kern="1200" dirty="0" smtClean="0">
              <a:latin typeface="Book Antiqua" pitchFamily="18" charset="0"/>
            </a:rPr>
            <a:t>learners: enjoy social aspect of learning, interested in language use and language as communication, they enjoy games and group work in class</a:t>
          </a:r>
          <a:endParaRPr lang="tr-TR" sz="2000" kern="1200" dirty="0">
            <a:latin typeface="Book Antiqua" pitchFamily="18" charset="0"/>
          </a:endParaRPr>
        </a:p>
      </dsp:txBody>
      <dsp:txXfrm>
        <a:off x="0" y="5618714"/>
        <a:ext cx="9144000" cy="614350"/>
      </dsp:txXfrm>
    </dsp:sp>
    <dsp:sp modelId="{2107A10A-7E7E-46CE-BE41-8B47709A9293}">
      <dsp:nvSpPr>
        <dsp:cNvPr id="0" name=""/>
        <dsp:cNvSpPr/>
      </dsp:nvSpPr>
      <dsp:spPr>
        <a:xfrm>
          <a:off x="0" y="6242937"/>
          <a:ext cx="9144000" cy="6143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Communicative</a:t>
          </a:r>
          <a:r>
            <a:rPr lang="en-US" sz="2400" kern="1200" dirty="0" smtClean="0">
              <a:latin typeface="Book Antiqua" pitchFamily="18" charset="0"/>
            </a:rPr>
            <a:t> </a:t>
          </a:r>
          <a:r>
            <a:rPr lang="en-US" sz="2000" kern="1200" dirty="0" smtClean="0">
              <a:latin typeface="Book Antiqua" pitchFamily="18" charset="0"/>
            </a:rPr>
            <a:t>learners: language use oriented,  take risks out of class, try to operate without the guidance of teacher</a:t>
          </a:r>
          <a:endParaRPr lang="en-US" sz="2000" kern="1200" dirty="0">
            <a:latin typeface="Book Antiqua" pitchFamily="18" charset="0"/>
          </a:endParaRPr>
        </a:p>
      </dsp:txBody>
      <dsp:txXfrm>
        <a:off x="0" y="6242937"/>
        <a:ext cx="9144000" cy="61435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CDC719-4646-4149-B69A-6D7940403011}">
      <dsp:nvSpPr>
        <dsp:cNvPr id="0" name=""/>
        <dsp:cNvSpPr/>
      </dsp:nvSpPr>
      <dsp:spPr>
        <a:xfrm>
          <a:off x="0" y="486"/>
          <a:ext cx="9144000" cy="75007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b="1" kern="1200" dirty="0" smtClean="0">
              <a:latin typeface="Book Antiqua" pitchFamily="18" charset="0"/>
            </a:rPr>
            <a:t>B4 </a:t>
          </a:r>
          <a:r>
            <a:rPr lang="en-US" sz="2800" b="1" kern="1200" dirty="0" smtClean="0">
              <a:latin typeface="Book Antiqua" pitchFamily="18" charset="0"/>
            </a:rPr>
            <a:t>Individual Variations</a:t>
          </a:r>
          <a:endParaRPr lang="tr-TR" sz="2800" b="1" kern="1200" dirty="0">
            <a:latin typeface="Book Antiqua" pitchFamily="18" charset="0"/>
          </a:endParaRPr>
        </a:p>
      </dsp:txBody>
      <dsp:txXfrm>
        <a:off x="0" y="486"/>
        <a:ext cx="9144000" cy="750079"/>
      </dsp:txXfrm>
    </dsp:sp>
    <dsp:sp modelId="{BC59D006-19BF-4960-9F79-99BD59992C14}">
      <dsp:nvSpPr>
        <dsp:cNvPr id="0" name=""/>
        <dsp:cNvSpPr/>
      </dsp:nvSpPr>
      <dsp:spPr>
        <a:xfrm>
          <a:off x="0" y="763855"/>
          <a:ext cx="9144000" cy="750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People</a:t>
          </a:r>
          <a:r>
            <a:rPr lang="tr-TR" sz="2000" kern="1200" dirty="0" smtClean="0">
              <a:latin typeface="Book Antiqua" pitchFamily="18" charset="0"/>
            </a:rPr>
            <a:t> </a:t>
          </a:r>
          <a:r>
            <a:rPr lang="en-US" sz="2000" kern="1200" dirty="0" smtClean="0">
              <a:latin typeface="Book Antiqua" pitchFamily="18" charset="0"/>
            </a:rPr>
            <a:t>respond differently even to the same </a:t>
          </a:r>
          <a:r>
            <a:rPr lang="en-US" sz="2000" kern="1200" dirty="0" err="1" smtClean="0">
              <a:latin typeface="Book Antiqua" pitchFamily="18" charset="0"/>
            </a:rPr>
            <a:t>sitimuli</a:t>
          </a:r>
          <a:endParaRPr lang="en-US" sz="2000" kern="1200" dirty="0">
            <a:latin typeface="Book Antiqua" pitchFamily="18" charset="0"/>
          </a:endParaRPr>
        </a:p>
      </dsp:txBody>
      <dsp:txXfrm>
        <a:off x="0" y="763855"/>
        <a:ext cx="9144000" cy="750079"/>
      </dsp:txXfrm>
    </dsp:sp>
    <dsp:sp modelId="{A1F6CD7D-245B-40B0-944B-9062285A6563}">
      <dsp:nvSpPr>
        <dsp:cNvPr id="0" name=""/>
        <dsp:cNvSpPr/>
      </dsp:nvSpPr>
      <dsp:spPr>
        <a:xfrm>
          <a:off x="0" y="1527223"/>
          <a:ext cx="9144000" cy="75007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NLP:  “preferred primary system” to experience the world; </a:t>
          </a:r>
          <a:endParaRPr lang="tr-TR" sz="2000" kern="1200" dirty="0">
            <a:latin typeface="Book Antiqua" pitchFamily="18" charset="0"/>
          </a:endParaRPr>
        </a:p>
      </dsp:txBody>
      <dsp:txXfrm>
        <a:off x="0" y="1527223"/>
        <a:ext cx="9144000" cy="750079"/>
      </dsp:txXfrm>
    </dsp:sp>
    <dsp:sp modelId="{B0CEFD5E-4DA1-45B1-ADDD-2543991AD01D}">
      <dsp:nvSpPr>
        <dsp:cNvPr id="0" name=""/>
        <dsp:cNvSpPr/>
      </dsp:nvSpPr>
      <dsp:spPr>
        <a:xfrm>
          <a:off x="0" y="2290591"/>
          <a:ext cx="9144000" cy="750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VAKOG= </a:t>
          </a:r>
          <a:r>
            <a:rPr lang="en-US" sz="2000" kern="1200" dirty="0" smtClean="0">
              <a:latin typeface="Book Antiqua" pitchFamily="18" charset="0"/>
            </a:rPr>
            <a:t>visual, auditory, kinesthetic</a:t>
          </a:r>
          <a:r>
            <a:rPr lang="tr-TR" sz="2000" kern="1200" dirty="0" smtClean="0">
              <a:latin typeface="Book Antiqua" pitchFamily="18" charset="0"/>
            </a:rPr>
            <a:t>, </a:t>
          </a:r>
          <a:r>
            <a:rPr lang="tr-TR" sz="2000" kern="1200" dirty="0" err="1" smtClean="0">
              <a:latin typeface="Book Antiqua" pitchFamily="18" charset="0"/>
            </a:rPr>
            <a:t>Olfactory</a:t>
          </a:r>
          <a:r>
            <a:rPr lang="tr-TR" sz="2000" kern="1200" dirty="0" smtClean="0">
              <a:latin typeface="Book Antiqua" pitchFamily="18" charset="0"/>
            </a:rPr>
            <a:t>, </a:t>
          </a:r>
          <a:r>
            <a:rPr lang="tr-TR" sz="2000" kern="1200" dirty="0" err="1" smtClean="0">
              <a:latin typeface="Book Antiqua" pitchFamily="18" charset="0"/>
            </a:rPr>
            <a:t>Gustatory</a:t>
          </a:r>
          <a:endParaRPr lang="en-US" sz="2000" kern="1200" dirty="0">
            <a:latin typeface="Book Antiqua" pitchFamily="18" charset="0"/>
          </a:endParaRPr>
        </a:p>
      </dsp:txBody>
      <dsp:txXfrm>
        <a:off x="0" y="2290591"/>
        <a:ext cx="9144000" cy="750079"/>
      </dsp:txXfrm>
    </dsp:sp>
    <dsp:sp modelId="{AC27EA4C-6C4A-4840-995D-92F0FB701363}">
      <dsp:nvSpPr>
        <dsp:cNvPr id="0" name=""/>
        <dsp:cNvSpPr/>
      </dsp:nvSpPr>
      <dsp:spPr>
        <a:xfrm>
          <a:off x="0" y="3053960"/>
          <a:ext cx="9144000" cy="75007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MI theory: we don’t possess a single intelligence, but a variety of intelligences </a:t>
          </a:r>
          <a:endParaRPr lang="tr-TR" sz="2000" kern="1200" dirty="0">
            <a:latin typeface="Book Antiqua" pitchFamily="18" charset="0"/>
          </a:endParaRPr>
        </a:p>
      </dsp:txBody>
      <dsp:txXfrm>
        <a:off x="0" y="3053960"/>
        <a:ext cx="9144000" cy="750079"/>
      </dsp:txXfrm>
    </dsp:sp>
    <dsp:sp modelId="{F28CB57B-BADE-4B81-BC74-97D43F0BCB6C}">
      <dsp:nvSpPr>
        <dsp:cNvPr id="0" name=""/>
        <dsp:cNvSpPr/>
      </dsp:nvSpPr>
      <dsp:spPr>
        <a:xfrm>
          <a:off x="0" y="3817328"/>
          <a:ext cx="9144000" cy="750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(visual/spatial, logical/mathematical, etc.); in each person one (or more) of them is more dominant. </a:t>
          </a:r>
          <a:endParaRPr lang="tr-TR" sz="2000" kern="1200" dirty="0">
            <a:latin typeface="Book Antiqua" pitchFamily="18" charset="0"/>
          </a:endParaRPr>
        </a:p>
      </dsp:txBody>
      <dsp:txXfrm>
        <a:off x="0" y="3817328"/>
        <a:ext cx="9144000" cy="750079"/>
      </dsp:txXfrm>
    </dsp:sp>
    <dsp:sp modelId="{D7B0A967-2094-4E3F-A859-51B1B7F52B91}">
      <dsp:nvSpPr>
        <dsp:cNvPr id="0" name=""/>
        <dsp:cNvSpPr/>
      </dsp:nvSpPr>
      <dsp:spPr>
        <a:xfrm>
          <a:off x="0" y="4580697"/>
          <a:ext cx="9144000" cy="750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If </a:t>
          </a:r>
          <a:r>
            <a:rPr lang="en-US" sz="2000" kern="1200" dirty="0" err="1" smtClean="0">
              <a:latin typeface="Book Antiqua" pitchFamily="18" charset="0"/>
            </a:rPr>
            <a:t>sts</a:t>
          </a:r>
          <a:r>
            <a:rPr lang="en-US" sz="2000" kern="1200" dirty="0" smtClean="0">
              <a:latin typeface="Book Antiqua" pitchFamily="18" charset="0"/>
            </a:rPr>
            <a:t> have different predominate intelligences, and different  representational systems, then the same learning task may not be appropriate for all students. </a:t>
          </a:r>
          <a:endParaRPr lang="tr-TR" sz="2000" kern="1200" dirty="0">
            <a:latin typeface="Book Antiqua" pitchFamily="18" charset="0"/>
          </a:endParaRPr>
        </a:p>
      </dsp:txBody>
      <dsp:txXfrm>
        <a:off x="0" y="4580697"/>
        <a:ext cx="9144000" cy="750079"/>
      </dsp:txXfrm>
    </dsp:sp>
    <dsp:sp modelId="{50D572C9-539E-481C-8A67-3B4E53985FB2}">
      <dsp:nvSpPr>
        <dsp:cNvPr id="0" name=""/>
        <dsp:cNvSpPr/>
      </dsp:nvSpPr>
      <dsp:spPr>
        <a:xfrm>
          <a:off x="0" y="5344065"/>
          <a:ext cx="9144000" cy="750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Teachers should use a variety of activities to help various types of learners.  </a:t>
          </a:r>
          <a:endParaRPr lang="tr-TR" sz="2000" kern="1200" dirty="0">
            <a:latin typeface="Book Antiqua" pitchFamily="18" charset="0"/>
          </a:endParaRPr>
        </a:p>
      </dsp:txBody>
      <dsp:txXfrm>
        <a:off x="0" y="5344065"/>
        <a:ext cx="9144000" cy="750079"/>
      </dsp:txXfrm>
    </dsp:sp>
    <dsp:sp modelId="{CFC37824-E0F9-45D1-97EC-47972EBF5B18}">
      <dsp:nvSpPr>
        <dsp:cNvPr id="0" name=""/>
        <dsp:cNvSpPr/>
      </dsp:nvSpPr>
      <dsp:spPr>
        <a:xfrm>
          <a:off x="0" y="6107433"/>
          <a:ext cx="9144000" cy="750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try to recognize individual differences by using observations, questionnaires,  or ask our students’ comments. </a:t>
          </a:r>
          <a:endParaRPr lang="tr-TR" sz="2000" kern="1200" dirty="0">
            <a:latin typeface="Book Antiqua" pitchFamily="18" charset="0"/>
          </a:endParaRPr>
        </a:p>
      </dsp:txBody>
      <dsp:txXfrm>
        <a:off x="0" y="6107433"/>
        <a:ext cx="9144000" cy="75007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F02380-A4D7-4E74-AF69-6AB8438197A5}">
      <dsp:nvSpPr>
        <dsp:cNvPr id="0" name=""/>
        <dsp:cNvSpPr/>
      </dsp:nvSpPr>
      <dsp:spPr>
        <a:xfrm>
          <a:off x="0" y="0"/>
          <a:ext cx="9144000" cy="629994"/>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b="1" kern="1200" dirty="0" smtClean="0">
              <a:latin typeface="Book Antiqua" pitchFamily="18" charset="0"/>
            </a:rPr>
            <a:t>C </a:t>
          </a:r>
          <a:r>
            <a:rPr lang="en-US" sz="2800" b="1" kern="1200" dirty="0" smtClean="0">
              <a:latin typeface="Book Antiqua" pitchFamily="18" charset="0"/>
            </a:rPr>
            <a:t>Language Levels</a:t>
          </a:r>
          <a:endParaRPr lang="tr-TR" sz="2800" b="1" kern="1200" dirty="0">
            <a:latin typeface="Book Antiqua" pitchFamily="18" charset="0"/>
          </a:endParaRPr>
        </a:p>
      </dsp:txBody>
      <dsp:txXfrm>
        <a:off x="0" y="0"/>
        <a:ext cx="9144000" cy="629994"/>
      </dsp:txXfrm>
    </dsp:sp>
    <dsp:sp modelId="{0BF267A5-D22B-44F8-95F9-D78FF033BCA8}">
      <dsp:nvSpPr>
        <dsp:cNvPr id="0" name=""/>
        <dsp:cNvSpPr/>
      </dsp:nvSpPr>
      <dsp:spPr>
        <a:xfrm>
          <a:off x="0" y="637044"/>
          <a:ext cx="9144000" cy="6299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Sts</a:t>
          </a:r>
          <a:r>
            <a:rPr lang="tr-TR" sz="1800" kern="1200" dirty="0" smtClean="0">
              <a:latin typeface="Book Antiqua" pitchFamily="18" charset="0"/>
            </a:rPr>
            <a:t> </a:t>
          </a:r>
          <a:r>
            <a:rPr lang="tr-TR" sz="1800" kern="1200" dirty="0" err="1" smtClean="0">
              <a:latin typeface="Book Antiqua" pitchFamily="18" charset="0"/>
            </a:rPr>
            <a:t>are</a:t>
          </a:r>
          <a:r>
            <a:rPr lang="tr-TR" sz="1800" kern="1200" dirty="0" smtClean="0">
              <a:latin typeface="Book Antiqua" pitchFamily="18" charset="0"/>
            </a:rPr>
            <a:t> </a:t>
          </a:r>
          <a:r>
            <a:rPr lang="tr-TR" sz="1800" kern="1200" dirty="0" err="1" smtClean="0">
              <a:latin typeface="Book Antiqua" pitchFamily="18" charset="0"/>
            </a:rPr>
            <a:t>described</a:t>
          </a:r>
          <a:r>
            <a:rPr lang="tr-TR" sz="1800" kern="1200" dirty="0" smtClean="0">
              <a:latin typeface="Book Antiqua" pitchFamily="18" charset="0"/>
            </a:rPr>
            <a:t> in 3 </a:t>
          </a:r>
          <a:r>
            <a:rPr lang="tr-TR" sz="1800" kern="1200" dirty="0" err="1" smtClean="0">
              <a:latin typeface="Book Antiqua" pitchFamily="18" charset="0"/>
            </a:rPr>
            <a:t>levels</a:t>
          </a:r>
          <a:r>
            <a:rPr lang="tr-TR" sz="1800" kern="1200" dirty="0" smtClean="0">
              <a:latin typeface="Book Antiqua" pitchFamily="18" charset="0"/>
            </a:rPr>
            <a:t>; </a:t>
          </a:r>
          <a:r>
            <a:rPr lang="tr-TR" sz="1800" kern="1200" dirty="0" err="1" smtClean="0">
              <a:latin typeface="Book Antiqua" pitchFamily="18" charset="0"/>
            </a:rPr>
            <a:t>beginner</a:t>
          </a:r>
          <a:r>
            <a:rPr lang="tr-TR" sz="1800" kern="1200" dirty="0" smtClean="0">
              <a:latin typeface="Book Antiqua" pitchFamily="18" charset="0"/>
            </a:rPr>
            <a:t>, </a:t>
          </a:r>
          <a:r>
            <a:rPr lang="tr-TR" sz="1800" kern="1200" dirty="0" err="1" smtClean="0">
              <a:latin typeface="Book Antiqua" pitchFamily="18" charset="0"/>
            </a:rPr>
            <a:t>intermediate</a:t>
          </a:r>
          <a:r>
            <a:rPr lang="tr-TR" sz="1800" kern="1200" dirty="0" smtClean="0">
              <a:latin typeface="Book Antiqua" pitchFamily="18" charset="0"/>
            </a:rPr>
            <a:t> </a:t>
          </a:r>
          <a:r>
            <a:rPr lang="tr-TR" sz="1800" kern="1200" dirty="0" err="1" smtClean="0">
              <a:latin typeface="Book Antiqua" pitchFamily="18" charset="0"/>
            </a:rPr>
            <a:t>and</a:t>
          </a:r>
          <a:r>
            <a:rPr lang="tr-TR" sz="1800" kern="1200" dirty="0" smtClean="0">
              <a:latin typeface="Book Antiqua" pitchFamily="18" charset="0"/>
            </a:rPr>
            <a:t> </a:t>
          </a:r>
          <a:r>
            <a:rPr lang="tr-TR" sz="1800" kern="1200" dirty="0" err="1" smtClean="0">
              <a:latin typeface="Book Antiqua" pitchFamily="18" charset="0"/>
            </a:rPr>
            <a:t>advanced</a:t>
          </a:r>
          <a:endParaRPr lang="en-US" sz="1800" kern="1200" dirty="0">
            <a:latin typeface="Book Antiqua" pitchFamily="18" charset="0"/>
          </a:endParaRPr>
        </a:p>
      </dsp:txBody>
      <dsp:txXfrm>
        <a:off x="0" y="637044"/>
        <a:ext cx="9144000" cy="629994"/>
      </dsp:txXfrm>
    </dsp:sp>
    <dsp:sp modelId="{F03DCA01-F0F3-4A3B-BEE2-5AA501BF5A5D}">
      <dsp:nvSpPr>
        <dsp:cNvPr id="0" name=""/>
        <dsp:cNvSpPr/>
      </dsp:nvSpPr>
      <dsp:spPr>
        <a:xfrm>
          <a:off x="0" y="1272183"/>
          <a:ext cx="9144000" cy="49213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plateau effect: </a:t>
          </a:r>
          <a:endParaRPr lang="tr-TR" sz="1800" kern="1200" dirty="0">
            <a:latin typeface="Book Antiqua" pitchFamily="18" charset="0"/>
          </a:endParaRPr>
        </a:p>
      </dsp:txBody>
      <dsp:txXfrm>
        <a:off x="0" y="1272183"/>
        <a:ext cx="9144000" cy="492132"/>
      </dsp:txXfrm>
    </dsp:sp>
    <dsp:sp modelId="{5838E8E8-4BEC-4BBD-ACD9-6973DE50769A}">
      <dsp:nvSpPr>
        <dsp:cNvPr id="0" name=""/>
        <dsp:cNvSpPr/>
      </dsp:nvSpPr>
      <dsp:spPr>
        <a:xfrm>
          <a:off x="0" y="1769934"/>
          <a:ext cx="9144000" cy="94697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at beginner levels it is easy to see the progress,</a:t>
          </a:r>
          <a:r>
            <a:rPr lang="tr-TR" sz="1800" kern="1200" dirty="0" smtClean="0">
              <a:latin typeface="Book Antiqua" pitchFamily="18" charset="0"/>
            </a:rPr>
            <a:t> </a:t>
          </a:r>
          <a:r>
            <a:rPr lang="en-US" sz="1800" kern="1200" dirty="0" smtClean="0">
              <a:latin typeface="Book Antiqua" pitchFamily="18" charset="0"/>
            </a:rPr>
            <a:t>but it becomes more difficult when the students reach higher levels;  this causes a plateau effect where </a:t>
          </a:r>
          <a:r>
            <a:rPr lang="tr-TR" sz="1800" kern="1200" dirty="0" smtClean="0">
              <a:latin typeface="Book Antiqua" pitchFamily="18" charset="0"/>
            </a:rPr>
            <a:t>s</a:t>
          </a:r>
          <a:r>
            <a:rPr lang="en-US" sz="1800" kern="1200" dirty="0" err="1" smtClean="0">
              <a:latin typeface="Book Antiqua" pitchFamily="18" charset="0"/>
            </a:rPr>
            <a:t>ts</a:t>
          </a:r>
          <a:r>
            <a:rPr lang="en-US" sz="1800" kern="1200" dirty="0" smtClean="0">
              <a:latin typeface="Book Antiqua" pitchFamily="18" charset="0"/>
            </a:rPr>
            <a:t> consider level they have reached as enough for their needs</a:t>
          </a:r>
          <a:endParaRPr lang="tr-TR" sz="1800" kern="1200" dirty="0">
            <a:latin typeface="Book Antiqua" pitchFamily="18" charset="0"/>
          </a:endParaRPr>
        </a:p>
      </dsp:txBody>
      <dsp:txXfrm>
        <a:off x="0" y="1769934"/>
        <a:ext cx="9144000" cy="946976"/>
      </dsp:txXfrm>
    </dsp:sp>
    <dsp:sp modelId="{EC0835FB-579F-4A6B-A5A2-97A9E95CA0BD}">
      <dsp:nvSpPr>
        <dsp:cNvPr id="0" name=""/>
        <dsp:cNvSpPr/>
      </dsp:nvSpPr>
      <dsp:spPr>
        <a:xfrm>
          <a:off x="0" y="2722292"/>
          <a:ext cx="9144000" cy="8056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T</a:t>
          </a:r>
          <a:r>
            <a:rPr lang="en-US" sz="1800" kern="1200" dirty="0" smtClean="0">
              <a:latin typeface="Book Antiqua" pitchFamily="18" charset="0"/>
            </a:rPr>
            <a:t>o avoid this effect, we should set clear goals,</a:t>
          </a:r>
          <a:r>
            <a:rPr lang="tr-TR" sz="1800" kern="1200" dirty="0" smtClean="0">
              <a:latin typeface="Book Antiqua" pitchFamily="18" charset="0"/>
            </a:rPr>
            <a:t> </a:t>
          </a:r>
          <a:r>
            <a:rPr lang="en-US" sz="1800" kern="1200" dirty="0" smtClean="0">
              <a:latin typeface="Book Antiqua" pitchFamily="18" charset="0"/>
            </a:rPr>
            <a:t>explain what </a:t>
          </a:r>
          <a:r>
            <a:rPr lang="en-US" sz="1800" kern="1200" dirty="0" err="1" smtClean="0">
              <a:latin typeface="Book Antiqua" pitchFamily="18" charset="0"/>
            </a:rPr>
            <a:t>sts</a:t>
          </a:r>
          <a:r>
            <a:rPr lang="en-US" sz="1800" kern="1200" dirty="0" smtClean="0">
              <a:latin typeface="Book Antiqua" pitchFamily="18" charset="0"/>
            </a:rPr>
            <a:t> need to learn,</a:t>
          </a:r>
          <a:r>
            <a:rPr lang="tr-TR" sz="1800" kern="1200" dirty="0" smtClean="0">
              <a:latin typeface="Book Antiqua" pitchFamily="18" charset="0"/>
            </a:rPr>
            <a:t> </a:t>
          </a:r>
          <a:r>
            <a:rPr lang="en-US" sz="1800" kern="1200" dirty="0" smtClean="0">
              <a:latin typeface="Book Antiqua" pitchFamily="18" charset="0"/>
            </a:rPr>
            <a:t>and prepare involving and interesting activities.  </a:t>
          </a:r>
          <a:endParaRPr lang="tr-TR" sz="1800" kern="1200" dirty="0">
            <a:latin typeface="Book Antiqua" pitchFamily="18" charset="0"/>
          </a:endParaRPr>
        </a:p>
      </dsp:txBody>
      <dsp:txXfrm>
        <a:off x="0" y="2722292"/>
        <a:ext cx="9144000" cy="805618"/>
      </dsp:txXfrm>
    </dsp:sp>
    <dsp:sp modelId="{E16357D4-7617-4324-87A6-5A361092D898}">
      <dsp:nvSpPr>
        <dsp:cNvPr id="0" name=""/>
        <dsp:cNvSpPr/>
      </dsp:nvSpPr>
      <dsp:spPr>
        <a:xfrm>
          <a:off x="0" y="3533292"/>
          <a:ext cx="9144000" cy="44776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Methodology: </a:t>
          </a:r>
          <a:endParaRPr lang="tr-TR" sz="1800" kern="1200" dirty="0">
            <a:latin typeface="Book Antiqua" pitchFamily="18" charset="0"/>
          </a:endParaRPr>
        </a:p>
      </dsp:txBody>
      <dsp:txXfrm>
        <a:off x="0" y="3533292"/>
        <a:ext cx="9144000" cy="447762"/>
      </dsp:txXfrm>
    </dsp:sp>
    <dsp:sp modelId="{A41CA009-A54D-45CE-A687-9A7917F2306A}">
      <dsp:nvSpPr>
        <dsp:cNvPr id="0" name=""/>
        <dsp:cNvSpPr/>
      </dsp:nvSpPr>
      <dsp:spPr>
        <a:xfrm>
          <a:off x="0" y="3986436"/>
          <a:ext cx="9144000" cy="6299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should take our </a:t>
          </a:r>
          <a:r>
            <a:rPr lang="en-US" sz="1800" kern="1200" dirty="0" err="1" smtClean="0">
              <a:latin typeface="Book Antiqua" pitchFamily="18" charset="0"/>
            </a:rPr>
            <a:t>sts’</a:t>
          </a:r>
          <a:r>
            <a:rPr lang="en-US" sz="1800" kern="1200" dirty="0" smtClean="0">
              <a:latin typeface="Book Antiqua" pitchFamily="18" charset="0"/>
            </a:rPr>
            <a:t> level into consideration  while choosing techniques and activities</a:t>
          </a:r>
          <a:endParaRPr lang="tr-TR" sz="1800" kern="1200" dirty="0">
            <a:latin typeface="Book Antiqua" pitchFamily="18" charset="0"/>
          </a:endParaRPr>
        </a:p>
      </dsp:txBody>
      <dsp:txXfrm>
        <a:off x="0" y="3986436"/>
        <a:ext cx="9144000" cy="629994"/>
      </dsp:txXfrm>
    </dsp:sp>
    <dsp:sp modelId="{2D66FA01-51F2-4471-A8A1-84258807D1BE}">
      <dsp:nvSpPr>
        <dsp:cNvPr id="0" name=""/>
        <dsp:cNvSpPr/>
      </dsp:nvSpPr>
      <dsp:spPr>
        <a:xfrm>
          <a:off x="0" y="4621812"/>
          <a:ext cx="9144000" cy="54505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Language: </a:t>
          </a:r>
          <a:endParaRPr lang="tr-TR" sz="1800" kern="1200" dirty="0">
            <a:latin typeface="Book Antiqua" pitchFamily="18" charset="0"/>
          </a:endParaRPr>
        </a:p>
      </dsp:txBody>
      <dsp:txXfrm>
        <a:off x="0" y="4621812"/>
        <a:ext cx="9144000" cy="545058"/>
      </dsp:txXfrm>
    </dsp:sp>
    <dsp:sp modelId="{8271D8D9-950B-42F7-B942-C59965819CC5}">
      <dsp:nvSpPr>
        <dsp:cNvPr id="0" name=""/>
        <dsp:cNvSpPr/>
      </dsp:nvSpPr>
      <dsp:spPr>
        <a:xfrm>
          <a:off x="0" y="5172252"/>
          <a:ext cx="9144000" cy="6299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should adjust our classroom language according to our students’ level </a:t>
          </a:r>
          <a:endParaRPr lang="tr-TR" sz="1800" kern="1200" dirty="0">
            <a:latin typeface="Book Antiqua" pitchFamily="18" charset="0"/>
          </a:endParaRPr>
        </a:p>
      </dsp:txBody>
      <dsp:txXfrm>
        <a:off x="0" y="5172252"/>
        <a:ext cx="9144000" cy="629994"/>
      </dsp:txXfrm>
    </dsp:sp>
    <dsp:sp modelId="{4C78FD5D-C384-48B4-AB10-475019969D60}">
      <dsp:nvSpPr>
        <dsp:cNvPr id="0" name=""/>
        <dsp:cNvSpPr/>
      </dsp:nvSpPr>
      <dsp:spPr>
        <a:xfrm>
          <a:off x="0" y="5807628"/>
          <a:ext cx="9144000" cy="41332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Topics: </a:t>
          </a:r>
          <a:endParaRPr lang="tr-TR" sz="1800" kern="1200" dirty="0">
            <a:latin typeface="Book Antiqua" pitchFamily="18" charset="0"/>
          </a:endParaRPr>
        </a:p>
      </dsp:txBody>
      <dsp:txXfrm>
        <a:off x="0" y="5807628"/>
        <a:ext cx="9144000" cy="413326"/>
      </dsp:txXfrm>
    </dsp:sp>
    <dsp:sp modelId="{6A5347E0-5760-42B2-B8B7-41B35342E491}">
      <dsp:nvSpPr>
        <dsp:cNvPr id="0" name=""/>
        <dsp:cNvSpPr/>
      </dsp:nvSpPr>
      <dsp:spPr>
        <a:xfrm>
          <a:off x="0" y="6226337"/>
          <a:ext cx="9144000" cy="6299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topics should also be selected considering the students’ level, much complex topics would not be appropriate for low levels</a:t>
          </a:r>
          <a:endParaRPr lang="tr-TR" sz="1800" kern="1200" dirty="0">
            <a:latin typeface="Book Antiqua" pitchFamily="18" charset="0"/>
          </a:endParaRPr>
        </a:p>
      </dsp:txBody>
      <dsp:txXfrm>
        <a:off x="0" y="6226337"/>
        <a:ext cx="9144000" cy="629994"/>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CD3BB9-37A7-49AC-A755-F135F58CDE2D}">
      <dsp:nvSpPr>
        <dsp:cNvPr id="0" name=""/>
        <dsp:cNvSpPr/>
      </dsp:nvSpPr>
      <dsp:spPr>
        <a:xfrm>
          <a:off x="0" y="1211"/>
          <a:ext cx="9144000" cy="39596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dirty="0" smtClean="0">
              <a:latin typeface="Book Antiqua" pitchFamily="18" charset="0"/>
            </a:rPr>
            <a:t>D</a:t>
          </a:r>
          <a:r>
            <a:rPr lang="en-US" sz="2400" b="1" kern="1200" dirty="0" smtClean="0">
              <a:latin typeface="Book Antiqua" pitchFamily="18" charset="0"/>
            </a:rPr>
            <a:t> – Motivation</a:t>
          </a:r>
          <a:endParaRPr lang="tr-TR" sz="2400" b="1" kern="1200" dirty="0">
            <a:latin typeface="Book Antiqua" pitchFamily="18" charset="0"/>
          </a:endParaRPr>
        </a:p>
      </dsp:txBody>
      <dsp:txXfrm>
        <a:off x="0" y="1211"/>
        <a:ext cx="9144000" cy="395963"/>
      </dsp:txXfrm>
    </dsp:sp>
    <dsp:sp modelId="{CF5E6E43-ED28-4920-AC2D-877C2BAD9854}">
      <dsp:nvSpPr>
        <dsp:cNvPr id="0" name=""/>
        <dsp:cNvSpPr/>
      </dsp:nvSpPr>
      <dsp:spPr>
        <a:xfrm>
          <a:off x="0" y="404937"/>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internal drive that pushes someone to do things to achieve </a:t>
          </a:r>
          <a:r>
            <a:rPr lang="en-US" sz="1800" kern="1200" dirty="0" err="1" smtClean="0">
              <a:latin typeface="Book Antiqua" pitchFamily="18" charset="0"/>
            </a:rPr>
            <a:t>sth</a:t>
          </a:r>
          <a:r>
            <a:rPr lang="tr-TR" sz="1800" kern="1200" dirty="0" smtClean="0">
              <a:latin typeface="Book Antiqua" pitchFamily="18" charset="0"/>
            </a:rPr>
            <a:t>.</a:t>
          </a:r>
          <a:endParaRPr lang="en-US" sz="1800" kern="1200" dirty="0">
            <a:latin typeface="Book Antiqua" pitchFamily="18" charset="0"/>
          </a:endParaRPr>
        </a:p>
      </dsp:txBody>
      <dsp:txXfrm>
        <a:off x="0" y="404937"/>
        <a:ext cx="9144000" cy="395963"/>
      </dsp:txXfrm>
    </dsp:sp>
    <dsp:sp modelId="{E5CDA045-2E9B-40DF-97EF-5E866A774BF2}">
      <dsp:nvSpPr>
        <dsp:cNvPr id="0" name=""/>
        <dsp:cNvSpPr/>
      </dsp:nvSpPr>
      <dsp:spPr>
        <a:xfrm>
          <a:off x="0" y="808663"/>
          <a:ext cx="9144000" cy="39596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Extrinsic</a:t>
          </a:r>
          <a:r>
            <a:rPr lang="tr-TR" sz="1800" b="1" kern="1200" dirty="0" smtClean="0">
              <a:latin typeface="Book Antiqua" pitchFamily="18" charset="0"/>
            </a:rPr>
            <a:t> </a:t>
          </a:r>
          <a:r>
            <a:rPr lang="tr-TR" sz="1800" b="1" kern="1200" dirty="0" err="1" smtClean="0">
              <a:latin typeface="Book Antiqua" pitchFamily="18" charset="0"/>
            </a:rPr>
            <a:t>Motivation</a:t>
          </a:r>
          <a:r>
            <a:rPr lang="tr-TR" sz="1800" b="1" kern="1200" dirty="0" smtClean="0">
              <a:latin typeface="Book Antiqua" pitchFamily="18" charset="0"/>
            </a:rPr>
            <a:t> = </a:t>
          </a:r>
          <a:r>
            <a:rPr lang="tr-TR" sz="1800" b="1" kern="1200" dirty="0" err="1" smtClean="0">
              <a:latin typeface="Book Antiqua" pitchFamily="18" charset="0"/>
            </a:rPr>
            <a:t>Instrumental</a:t>
          </a:r>
          <a:r>
            <a:rPr lang="tr-TR" sz="1800" b="1" kern="1200" dirty="0" smtClean="0">
              <a:latin typeface="Book Antiqua" pitchFamily="18" charset="0"/>
            </a:rPr>
            <a:t> </a:t>
          </a:r>
          <a:r>
            <a:rPr lang="tr-TR" sz="1800" b="1" kern="1200" dirty="0" err="1" smtClean="0">
              <a:latin typeface="Book Antiqua" pitchFamily="18" charset="0"/>
            </a:rPr>
            <a:t>motivation</a:t>
          </a:r>
          <a:endParaRPr lang="tr-TR" sz="1800" b="1" kern="1200" dirty="0">
            <a:latin typeface="Book Antiqua" pitchFamily="18" charset="0"/>
          </a:endParaRPr>
        </a:p>
      </dsp:txBody>
      <dsp:txXfrm>
        <a:off x="0" y="808663"/>
        <a:ext cx="9144000" cy="395963"/>
      </dsp:txXfrm>
    </dsp:sp>
    <dsp:sp modelId="{DF39EC14-074B-4880-8AC8-28BF830354A5}">
      <dsp:nvSpPr>
        <dsp:cNvPr id="0" name=""/>
        <dsp:cNvSpPr/>
      </dsp:nvSpPr>
      <dsp:spPr>
        <a:xfrm>
          <a:off x="0" y="1212389"/>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caused by some outside factors (passing an exam, having financial reward)</a:t>
          </a:r>
          <a:endParaRPr lang="tr-TR" sz="1800" kern="1200" dirty="0">
            <a:latin typeface="Book Antiqua" pitchFamily="18" charset="0"/>
          </a:endParaRPr>
        </a:p>
      </dsp:txBody>
      <dsp:txXfrm>
        <a:off x="0" y="1212389"/>
        <a:ext cx="9144000" cy="395963"/>
      </dsp:txXfrm>
    </dsp:sp>
    <dsp:sp modelId="{7F4C105F-F010-4F6B-8ED7-18B3EA990CE8}">
      <dsp:nvSpPr>
        <dsp:cNvPr id="0" name=""/>
        <dsp:cNvSpPr/>
      </dsp:nvSpPr>
      <dsp:spPr>
        <a:xfrm>
          <a:off x="0" y="1616115"/>
          <a:ext cx="9144000" cy="39596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Intrinsic</a:t>
          </a:r>
          <a:r>
            <a:rPr lang="tr-TR" sz="1800" b="1" kern="1200" dirty="0" smtClean="0">
              <a:latin typeface="Book Antiqua" pitchFamily="18" charset="0"/>
            </a:rPr>
            <a:t> </a:t>
          </a:r>
          <a:r>
            <a:rPr lang="tr-TR" sz="1800" b="1" kern="1200" dirty="0" err="1" smtClean="0">
              <a:latin typeface="Book Antiqua" pitchFamily="18" charset="0"/>
            </a:rPr>
            <a:t>Motivation</a:t>
          </a:r>
          <a:endParaRPr lang="tr-TR" sz="1800" b="1" kern="1200" dirty="0">
            <a:latin typeface="Book Antiqua" pitchFamily="18" charset="0"/>
          </a:endParaRPr>
        </a:p>
      </dsp:txBody>
      <dsp:txXfrm>
        <a:off x="0" y="1616115"/>
        <a:ext cx="9144000" cy="395963"/>
      </dsp:txXfrm>
    </dsp:sp>
    <dsp:sp modelId="{E6845C4C-F29D-4E7F-A0BD-C5B2E1CEB26B}">
      <dsp:nvSpPr>
        <dsp:cNvPr id="0" name=""/>
        <dsp:cNvSpPr/>
      </dsp:nvSpPr>
      <dsp:spPr>
        <a:xfrm>
          <a:off x="0" y="2019840"/>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comes from within the individual (enjoyment of learning process itself, desire to make yourself feel better)</a:t>
          </a:r>
          <a:endParaRPr lang="tr-TR" sz="1800" kern="1200" dirty="0">
            <a:latin typeface="Book Antiqua" pitchFamily="18" charset="0"/>
          </a:endParaRPr>
        </a:p>
      </dsp:txBody>
      <dsp:txXfrm>
        <a:off x="0" y="2019840"/>
        <a:ext cx="9144000" cy="395963"/>
      </dsp:txXfrm>
    </dsp:sp>
    <dsp:sp modelId="{EFB982FD-DF33-4AAB-8011-5C2E42756649}">
      <dsp:nvSpPr>
        <dsp:cNvPr id="0" name=""/>
        <dsp:cNvSpPr/>
      </dsp:nvSpPr>
      <dsp:spPr>
        <a:xfrm>
          <a:off x="0" y="2423566"/>
          <a:ext cx="9144000" cy="39596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Book Antiqua" pitchFamily="18" charset="0"/>
            </a:rPr>
            <a:t>Sources of motivation</a:t>
          </a:r>
          <a:endParaRPr lang="tr-TR" sz="1800" kern="1200" dirty="0">
            <a:latin typeface="Book Antiqua" pitchFamily="18" charset="0"/>
          </a:endParaRPr>
        </a:p>
      </dsp:txBody>
      <dsp:txXfrm>
        <a:off x="0" y="2423566"/>
        <a:ext cx="9144000" cy="395963"/>
      </dsp:txXfrm>
    </dsp:sp>
    <dsp:sp modelId="{F4528378-BB2F-4834-BE64-43F809CF7D47}">
      <dsp:nvSpPr>
        <dsp:cNvPr id="0" name=""/>
        <dsp:cNvSpPr/>
      </dsp:nvSpPr>
      <dsp:spPr>
        <a:xfrm>
          <a:off x="0" y="2827292"/>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Society</a:t>
          </a:r>
          <a:r>
            <a:rPr lang="en-US" sz="1800" kern="1200" dirty="0" smtClean="0">
              <a:latin typeface="Book Antiqua" pitchFamily="18" charset="0"/>
            </a:rPr>
            <a:t>: the attitudes in the society to language learning and English language</a:t>
          </a:r>
          <a:endParaRPr lang="tr-TR" sz="1800" kern="1200" dirty="0">
            <a:latin typeface="Book Antiqua" pitchFamily="18" charset="0"/>
          </a:endParaRPr>
        </a:p>
      </dsp:txBody>
      <dsp:txXfrm>
        <a:off x="0" y="2827292"/>
        <a:ext cx="9144000" cy="395963"/>
      </dsp:txXfrm>
    </dsp:sp>
    <dsp:sp modelId="{3A60031C-A196-4D32-AB80-0D6832E4F55B}">
      <dsp:nvSpPr>
        <dsp:cNvPr id="0" name=""/>
        <dsp:cNvSpPr/>
      </dsp:nvSpPr>
      <dsp:spPr>
        <a:xfrm>
          <a:off x="0" y="3231018"/>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Significant</a:t>
          </a:r>
          <a:r>
            <a:rPr lang="en-US" sz="2000" kern="1200" dirty="0" smtClean="0">
              <a:latin typeface="Book Antiqua" pitchFamily="18" charset="0"/>
            </a:rPr>
            <a:t> </a:t>
          </a:r>
          <a:r>
            <a:rPr lang="en-US" sz="1800" kern="1200" dirty="0" smtClean="0">
              <a:latin typeface="Book Antiqua" pitchFamily="18" charset="0"/>
            </a:rPr>
            <a:t>others: influence of people who are close to </a:t>
          </a:r>
          <a:r>
            <a:rPr lang="en-US" sz="1800" kern="1200" dirty="0" err="1" smtClean="0">
              <a:latin typeface="Book Antiqua" pitchFamily="18" charset="0"/>
            </a:rPr>
            <a:t>sts</a:t>
          </a:r>
          <a:r>
            <a:rPr lang="en-US" sz="1800" kern="1200" dirty="0" smtClean="0">
              <a:latin typeface="Book Antiqua" pitchFamily="18" charset="0"/>
            </a:rPr>
            <a:t> ( family members,  friends )</a:t>
          </a:r>
          <a:endParaRPr lang="tr-TR" sz="1800" kern="1200" dirty="0">
            <a:latin typeface="Book Antiqua" pitchFamily="18" charset="0"/>
          </a:endParaRPr>
        </a:p>
      </dsp:txBody>
      <dsp:txXfrm>
        <a:off x="0" y="3231018"/>
        <a:ext cx="9144000" cy="395963"/>
      </dsp:txXfrm>
    </dsp:sp>
    <dsp:sp modelId="{04DB972F-92F4-4CBA-A46D-1C757930E8CB}">
      <dsp:nvSpPr>
        <dsp:cNvPr id="0" name=""/>
        <dsp:cNvSpPr/>
      </dsp:nvSpPr>
      <dsp:spPr>
        <a:xfrm>
          <a:off x="0" y="3634744"/>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Teacher</a:t>
          </a:r>
          <a:r>
            <a:rPr lang="en-US" sz="1800" kern="1200" dirty="0" smtClean="0">
              <a:latin typeface="Book Antiqua" pitchFamily="18" charset="0"/>
            </a:rPr>
            <a:t>: teacher’s attitude to the language and the task of learning is very important</a:t>
          </a:r>
          <a:endParaRPr lang="tr-TR" sz="1800" kern="1200" dirty="0">
            <a:latin typeface="Book Antiqua" pitchFamily="18" charset="0"/>
          </a:endParaRPr>
        </a:p>
      </dsp:txBody>
      <dsp:txXfrm>
        <a:off x="0" y="3634744"/>
        <a:ext cx="9144000" cy="395963"/>
      </dsp:txXfrm>
    </dsp:sp>
    <dsp:sp modelId="{DBB4756D-CA9E-4ADA-8F47-2E4A92856F94}">
      <dsp:nvSpPr>
        <dsp:cNvPr id="0" name=""/>
        <dsp:cNvSpPr/>
      </dsp:nvSpPr>
      <dsp:spPr>
        <a:xfrm>
          <a:off x="0" y="4038469"/>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dirty="0" smtClean="0">
              <a:latin typeface="Book Antiqua" pitchFamily="18" charset="0"/>
            </a:rPr>
            <a:t>M</a:t>
          </a:r>
          <a:r>
            <a:rPr lang="en-US" sz="2400" b="1" kern="1200" dirty="0" err="1" smtClean="0">
              <a:latin typeface="Book Antiqua" pitchFamily="18" charset="0"/>
            </a:rPr>
            <a:t>ethod</a:t>
          </a:r>
          <a:r>
            <a:rPr lang="en-US" sz="1800" kern="1200" dirty="0" smtClean="0">
              <a:latin typeface="Book Antiqua" pitchFamily="18" charset="0"/>
            </a:rPr>
            <a:t>: the way teaching and learning take place is very important for motivation</a:t>
          </a:r>
          <a:endParaRPr lang="tr-TR" sz="1800" kern="1200" dirty="0">
            <a:latin typeface="Book Antiqua" pitchFamily="18" charset="0"/>
          </a:endParaRPr>
        </a:p>
      </dsp:txBody>
      <dsp:txXfrm>
        <a:off x="0" y="4038469"/>
        <a:ext cx="9144000" cy="395963"/>
      </dsp:txXfrm>
    </dsp:sp>
    <dsp:sp modelId="{F43860A7-74F2-45B2-9D05-9104AFAB94B8}">
      <dsp:nvSpPr>
        <dsp:cNvPr id="0" name=""/>
        <dsp:cNvSpPr/>
      </dsp:nvSpPr>
      <dsp:spPr>
        <a:xfrm>
          <a:off x="0" y="4442195"/>
          <a:ext cx="9144000" cy="395963"/>
        </a:xfrm>
        <a:prstGeom prst="round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Book Antiqua" pitchFamily="18" charset="0"/>
            </a:rPr>
            <a:t>Motivation Angel</a:t>
          </a:r>
          <a:endParaRPr lang="tr-TR" sz="2000" b="1" kern="1200" dirty="0">
            <a:latin typeface="Book Antiqua" pitchFamily="18" charset="0"/>
          </a:endParaRPr>
        </a:p>
      </dsp:txBody>
      <dsp:txXfrm>
        <a:off x="0" y="4442195"/>
        <a:ext cx="9144000" cy="395963"/>
      </dsp:txXfrm>
    </dsp:sp>
    <dsp:sp modelId="{FF9DF512-BA2A-476C-901A-8CC3CFD4031C}">
      <dsp:nvSpPr>
        <dsp:cNvPr id="0" name=""/>
        <dsp:cNvSpPr/>
      </dsp:nvSpPr>
      <dsp:spPr>
        <a:xfrm>
          <a:off x="0" y="4845921"/>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Affect</a:t>
          </a:r>
          <a:r>
            <a:rPr lang="en-US" sz="1800" kern="1200" dirty="0" smtClean="0">
              <a:latin typeface="Book Antiqua" pitchFamily="18" charset="0"/>
            </a:rPr>
            <a:t>: </a:t>
          </a:r>
          <a:r>
            <a:rPr lang="en-US" sz="1800" kern="1200" dirty="0" err="1" smtClean="0">
              <a:latin typeface="Book Antiqua" pitchFamily="18" charset="0"/>
            </a:rPr>
            <a:t>sts</a:t>
          </a:r>
          <a:r>
            <a:rPr lang="en-US" sz="1800" kern="1200" dirty="0" smtClean="0">
              <a:latin typeface="Book Antiqua" pitchFamily="18" charset="0"/>
            </a:rPr>
            <a:t> are motivated if they think </a:t>
          </a:r>
          <a:r>
            <a:rPr lang="en-US" sz="1800" kern="1200" dirty="0" err="1" smtClean="0">
              <a:latin typeface="Book Antiqua" pitchFamily="18" charset="0"/>
            </a:rPr>
            <a:t>ts</a:t>
          </a:r>
          <a:r>
            <a:rPr lang="en-US" sz="1800" kern="1200" dirty="0" smtClean="0">
              <a:latin typeface="Book Antiqua" pitchFamily="18" charset="0"/>
            </a:rPr>
            <a:t> care about them</a:t>
          </a:r>
          <a:endParaRPr lang="tr-TR" sz="1800" kern="1200" dirty="0">
            <a:latin typeface="Book Antiqua" pitchFamily="18" charset="0"/>
          </a:endParaRPr>
        </a:p>
      </dsp:txBody>
      <dsp:txXfrm>
        <a:off x="0" y="4845921"/>
        <a:ext cx="9144000" cy="395963"/>
      </dsp:txXfrm>
    </dsp:sp>
    <dsp:sp modelId="{210C3B4B-E8E2-4852-B538-F7660FFD39FF}">
      <dsp:nvSpPr>
        <dsp:cNvPr id="0" name=""/>
        <dsp:cNvSpPr/>
      </dsp:nvSpPr>
      <dsp:spPr>
        <a:xfrm>
          <a:off x="0" y="5249647"/>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Achievement</a:t>
          </a:r>
          <a:r>
            <a:rPr lang="en-US" sz="1800" kern="1200" dirty="0" smtClean="0">
              <a:latin typeface="Book Antiqua" pitchFamily="18" charset="0"/>
            </a:rPr>
            <a:t>: success feeds success</a:t>
          </a:r>
          <a:endParaRPr lang="tr-TR" sz="1800" kern="1200" dirty="0">
            <a:latin typeface="Book Antiqua" pitchFamily="18" charset="0"/>
          </a:endParaRPr>
        </a:p>
      </dsp:txBody>
      <dsp:txXfrm>
        <a:off x="0" y="5249647"/>
        <a:ext cx="9144000" cy="395963"/>
      </dsp:txXfrm>
    </dsp:sp>
    <dsp:sp modelId="{454228AE-19DD-436A-B0CF-521AD51CCBA6}">
      <dsp:nvSpPr>
        <dsp:cNvPr id="0" name=""/>
        <dsp:cNvSpPr/>
      </dsp:nvSpPr>
      <dsp:spPr>
        <a:xfrm>
          <a:off x="0" y="5653373"/>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Attitude</a:t>
          </a:r>
          <a:r>
            <a:rPr lang="en-US" sz="1800" kern="1200" dirty="0" smtClean="0">
              <a:latin typeface="Book Antiqua" pitchFamily="18" charset="0"/>
            </a:rPr>
            <a:t>: </a:t>
          </a:r>
          <a:r>
            <a:rPr lang="en-US" sz="1800" kern="1200" dirty="0" err="1" smtClean="0">
              <a:latin typeface="Book Antiqua" pitchFamily="18" charset="0"/>
            </a:rPr>
            <a:t>sts’</a:t>
          </a:r>
          <a:r>
            <a:rPr lang="en-US" sz="1800" kern="1200" dirty="0" smtClean="0">
              <a:latin typeface="Book Antiqua" pitchFamily="18" charset="0"/>
            </a:rPr>
            <a:t> confidence on their professional abilities. </a:t>
          </a:r>
          <a:endParaRPr lang="tr-TR" sz="1800" kern="1200" dirty="0">
            <a:latin typeface="Book Antiqua" pitchFamily="18" charset="0"/>
          </a:endParaRPr>
        </a:p>
      </dsp:txBody>
      <dsp:txXfrm>
        <a:off x="0" y="5653373"/>
        <a:ext cx="9144000" cy="395963"/>
      </dsp:txXfrm>
    </dsp:sp>
    <dsp:sp modelId="{A3445A05-4162-4884-B0A6-4AA3A04F7FE7}">
      <dsp:nvSpPr>
        <dsp:cNvPr id="0" name=""/>
        <dsp:cNvSpPr/>
      </dsp:nvSpPr>
      <dsp:spPr>
        <a:xfrm>
          <a:off x="0" y="6057098"/>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Activities</a:t>
          </a:r>
          <a:r>
            <a:rPr lang="en-US" sz="1800" kern="1200" dirty="0" smtClean="0">
              <a:latin typeface="Book Antiqua" pitchFamily="18" charset="0"/>
            </a:rPr>
            <a:t>:  meaningful, enjoyable, achievable</a:t>
          </a:r>
          <a:endParaRPr lang="en-US" sz="1800" kern="1200" dirty="0">
            <a:latin typeface="Book Antiqua" pitchFamily="18" charset="0"/>
          </a:endParaRPr>
        </a:p>
      </dsp:txBody>
      <dsp:txXfrm>
        <a:off x="0" y="6057098"/>
        <a:ext cx="9144000" cy="395963"/>
      </dsp:txXfrm>
    </dsp:sp>
    <dsp:sp modelId="{010F98EE-C7C4-4B76-9BE8-812683925F3C}">
      <dsp:nvSpPr>
        <dsp:cNvPr id="0" name=""/>
        <dsp:cNvSpPr/>
      </dsp:nvSpPr>
      <dsp:spPr>
        <a:xfrm>
          <a:off x="0" y="6462036"/>
          <a:ext cx="9144000" cy="39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dirty="0" smtClean="0">
              <a:latin typeface="Book Antiqua" pitchFamily="18" charset="0"/>
            </a:rPr>
            <a:t>Agency</a:t>
          </a:r>
          <a:r>
            <a:rPr lang="tr-TR" sz="1800" b="1" kern="1200" dirty="0" smtClean="0">
              <a:latin typeface="Book Antiqua" pitchFamily="18" charset="0"/>
            </a:rPr>
            <a:t>:  </a:t>
          </a:r>
          <a:r>
            <a:rPr lang="en-US" sz="1800" b="0" kern="1200" noProof="0" dirty="0" smtClean="0">
              <a:latin typeface="Book Antiqua" pitchFamily="18" charset="0"/>
            </a:rPr>
            <a:t>taking responsibility for learning</a:t>
          </a:r>
          <a:endParaRPr lang="en-US" sz="1800" b="0" kern="1200" noProof="0" dirty="0">
            <a:latin typeface="Book Antiqua" pitchFamily="18" charset="0"/>
          </a:endParaRPr>
        </a:p>
      </dsp:txBody>
      <dsp:txXfrm>
        <a:off x="0" y="6462036"/>
        <a:ext cx="9144000" cy="395963"/>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C9FFDAC-BC07-4E9A-8B67-294BE96CD43A}">
      <dsp:nvSpPr>
        <dsp:cNvPr id="0" name=""/>
        <dsp:cNvSpPr/>
      </dsp:nvSpPr>
      <dsp:spPr>
        <a:xfrm>
          <a:off x="0" y="47699"/>
          <a:ext cx="9144000" cy="43758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Book Antiqua" pitchFamily="18" charset="0"/>
            </a:rPr>
            <a:t>What to do?</a:t>
          </a:r>
          <a:endParaRPr lang="tr-TR" sz="1800" kern="1200" dirty="0">
            <a:latin typeface="Book Antiqua" pitchFamily="18" charset="0"/>
          </a:endParaRPr>
        </a:p>
      </dsp:txBody>
      <dsp:txXfrm>
        <a:off x="0" y="47699"/>
        <a:ext cx="9144000" cy="437580"/>
      </dsp:txXfrm>
    </dsp:sp>
    <dsp:sp modelId="{496C4217-80A8-47E0-9C88-4BF6376960A3}">
      <dsp:nvSpPr>
        <dsp:cNvPr id="0" name=""/>
        <dsp:cNvSpPr/>
      </dsp:nvSpPr>
      <dsp:spPr>
        <a:xfrm>
          <a:off x="0" y="534239"/>
          <a:ext cx="9144000" cy="43758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Goals and goal setting: </a:t>
          </a:r>
          <a:endParaRPr lang="tr-TR" sz="1800" kern="1200" dirty="0">
            <a:latin typeface="Book Antiqua" pitchFamily="18" charset="0"/>
          </a:endParaRPr>
        </a:p>
      </dsp:txBody>
      <dsp:txXfrm>
        <a:off x="0" y="534239"/>
        <a:ext cx="9144000" cy="437580"/>
      </dsp:txXfrm>
    </dsp:sp>
    <dsp:sp modelId="{62D03A58-5B12-413D-B483-B7FA6647C09F}">
      <dsp:nvSpPr>
        <dsp:cNvPr id="0" name=""/>
        <dsp:cNvSpPr/>
      </dsp:nvSpPr>
      <dsp:spPr>
        <a:xfrm>
          <a:off x="0" y="1020779"/>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long-term goals (passing an exam at the end of the year, having a good job in future); </a:t>
          </a:r>
          <a:endParaRPr lang="tr-TR" sz="1800" kern="1200" dirty="0">
            <a:latin typeface="Book Antiqua" pitchFamily="18" charset="0"/>
          </a:endParaRPr>
        </a:p>
      </dsp:txBody>
      <dsp:txXfrm>
        <a:off x="0" y="1020779"/>
        <a:ext cx="9144000" cy="437580"/>
      </dsp:txXfrm>
    </dsp:sp>
    <dsp:sp modelId="{E659A252-40DE-4F01-ACB6-B1E63A98C8C1}">
      <dsp:nvSpPr>
        <dsp:cNvPr id="0" name=""/>
        <dsp:cNvSpPr/>
      </dsp:nvSpPr>
      <dsp:spPr>
        <a:xfrm>
          <a:off x="0" y="1507319"/>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short-term goals (learning something new, successful writing of a paragraph)</a:t>
          </a:r>
          <a:endParaRPr lang="tr-TR" sz="1800" kern="1200" dirty="0">
            <a:latin typeface="Book Antiqua" pitchFamily="18" charset="0"/>
          </a:endParaRPr>
        </a:p>
      </dsp:txBody>
      <dsp:txXfrm>
        <a:off x="0" y="1507319"/>
        <a:ext cx="9144000" cy="437580"/>
      </dsp:txXfrm>
    </dsp:sp>
    <dsp:sp modelId="{64FA9B8B-FB77-4C27-B1B8-75A42BE8718B}">
      <dsp:nvSpPr>
        <dsp:cNvPr id="0" name=""/>
        <dsp:cNvSpPr/>
      </dsp:nvSpPr>
      <dsp:spPr>
        <a:xfrm>
          <a:off x="0" y="1993859"/>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Long-term goals are very important but they may seem too far away to students.</a:t>
          </a:r>
          <a:endParaRPr lang="tr-TR" sz="1800" kern="1200" dirty="0">
            <a:latin typeface="Book Antiqua" pitchFamily="18" charset="0"/>
          </a:endParaRPr>
        </a:p>
      </dsp:txBody>
      <dsp:txXfrm>
        <a:off x="0" y="1993859"/>
        <a:ext cx="9144000" cy="437580"/>
      </dsp:txXfrm>
    </dsp:sp>
    <dsp:sp modelId="{AFD22122-B0CA-4FB6-B7DD-09A88A9DDE31}">
      <dsp:nvSpPr>
        <dsp:cNvPr id="0" name=""/>
        <dsp:cNvSpPr/>
      </dsp:nvSpPr>
      <dsp:spPr>
        <a:xfrm>
          <a:off x="0" y="2480399"/>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we help our </a:t>
          </a:r>
          <a:r>
            <a:rPr lang="en-US" sz="1800" kern="1200" dirty="0" err="1" smtClean="0">
              <a:latin typeface="Book Antiqua" pitchFamily="18" charset="0"/>
            </a:rPr>
            <a:t>sts</a:t>
          </a:r>
          <a:r>
            <a:rPr lang="en-US" sz="1800" kern="1200" dirty="0" smtClean="0">
              <a:latin typeface="Book Antiqua" pitchFamily="18" charset="0"/>
            </a:rPr>
            <a:t> to achieve short-term goals, this will effect their motivation positively. </a:t>
          </a:r>
          <a:endParaRPr lang="tr-TR" sz="1800" kern="1200" dirty="0">
            <a:latin typeface="Book Antiqua" pitchFamily="18" charset="0"/>
          </a:endParaRPr>
        </a:p>
      </dsp:txBody>
      <dsp:txXfrm>
        <a:off x="0" y="2480399"/>
        <a:ext cx="9144000" cy="437580"/>
      </dsp:txXfrm>
    </dsp:sp>
    <dsp:sp modelId="{F0657DD8-D070-4354-8471-96026230A933}">
      <dsp:nvSpPr>
        <dsp:cNvPr id="0" name=""/>
        <dsp:cNvSpPr/>
      </dsp:nvSpPr>
      <dsp:spPr>
        <a:xfrm>
          <a:off x="0" y="2966939"/>
          <a:ext cx="9144000" cy="43758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Learning environment: </a:t>
          </a:r>
          <a:endParaRPr lang="tr-TR" sz="1800" kern="1200" dirty="0">
            <a:latin typeface="Book Antiqua" pitchFamily="18" charset="0"/>
          </a:endParaRPr>
        </a:p>
      </dsp:txBody>
      <dsp:txXfrm>
        <a:off x="0" y="2966939"/>
        <a:ext cx="9144000" cy="437580"/>
      </dsp:txXfrm>
    </dsp:sp>
    <dsp:sp modelId="{8E1463F1-6DEF-4FD5-960F-6394ABA4C4FE}">
      <dsp:nvSpPr>
        <dsp:cNvPr id="0" name=""/>
        <dsp:cNvSpPr/>
      </dsp:nvSpPr>
      <dsp:spPr>
        <a:xfrm>
          <a:off x="0" y="3453479"/>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physical and emotional atmosphere of the class should be motivating</a:t>
          </a:r>
          <a:endParaRPr lang="tr-TR" sz="1800" kern="1200" dirty="0">
            <a:latin typeface="Book Antiqua" pitchFamily="18" charset="0"/>
          </a:endParaRPr>
        </a:p>
      </dsp:txBody>
      <dsp:txXfrm>
        <a:off x="0" y="3453479"/>
        <a:ext cx="9144000" cy="437580"/>
      </dsp:txXfrm>
    </dsp:sp>
    <dsp:sp modelId="{F219043A-EE2B-4A54-9C9F-690ADA2E7E76}">
      <dsp:nvSpPr>
        <dsp:cNvPr id="0" name=""/>
        <dsp:cNvSpPr/>
      </dsp:nvSpPr>
      <dsp:spPr>
        <a:xfrm>
          <a:off x="0" y="3940019"/>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use more visual materials and music for the physical atmosphere; </a:t>
          </a:r>
          <a:endParaRPr lang="tr-TR" sz="1800" kern="1200" dirty="0">
            <a:latin typeface="Book Antiqua" pitchFamily="18" charset="0"/>
          </a:endParaRPr>
        </a:p>
      </dsp:txBody>
      <dsp:txXfrm>
        <a:off x="0" y="3940019"/>
        <a:ext cx="9144000" cy="437580"/>
      </dsp:txXfrm>
    </dsp:sp>
    <dsp:sp modelId="{4FD15886-11B0-4C31-877C-E277456D18F7}">
      <dsp:nvSpPr>
        <dsp:cNvPr id="0" name=""/>
        <dsp:cNvSpPr/>
      </dsp:nvSpPr>
      <dsp:spPr>
        <a:xfrm>
          <a:off x="0" y="4426559"/>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create a supportive, cooperative and encouraging class</a:t>
          </a:r>
          <a:r>
            <a:rPr lang="tr-TR" sz="1800" kern="1200" dirty="0" smtClean="0">
              <a:latin typeface="Book Antiqua" pitchFamily="18" charset="0"/>
            </a:rPr>
            <a:t> </a:t>
          </a:r>
          <a:r>
            <a:rPr lang="en-US" sz="1800" kern="1200" dirty="0" smtClean="0">
              <a:latin typeface="Book Antiqua" pitchFamily="18" charset="0"/>
            </a:rPr>
            <a:t>for emotional atmosphere; </a:t>
          </a:r>
          <a:endParaRPr lang="tr-TR" sz="1800" kern="1200" dirty="0">
            <a:latin typeface="Book Antiqua" pitchFamily="18" charset="0"/>
          </a:endParaRPr>
        </a:p>
      </dsp:txBody>
      <dsp:txXfrm>
        <a:off x="0" y="4426559"/>
        <a:ext cx="9144000" cy="437580"/>
      </dsp:txXfrm>
    </dsp:sp>
    <dsp:sp modelId="{2AD96BD9-CE9A-4F85-A7ED-8880EEECBFA0}">
      <dsp:nvSpPr>
        <dsp:cNvPr id="0" name=""/>
        <dsp:cNvSpPr/>
      </dsp:nvSpPr>
      <dsp:spPr>
        <a:xfrm>
          <a:off x="0" y="4913100"/>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our rapport with the students is also very important</a:t>
          </a:r>
          <a:endParaRPr lang="tr-TR" sz="1800" kern="1200" dirty="0">
            <a:latin typeface="Book Antiqua" pitchFamily="18" charset="0"/>
          </a:endParaRPr>
        </a:p>
      </dsp:txBody>
      <dsp:txXfrm>
        <a:off x="0" y="4913100"/>
        <a:ext cx="9144000" cy="437580"/>
      </dsp:txXfrm>
    </dsp:sp>
    <dsp:sp modelId="{1939A286-ACA9-4168-A820-D99AE60A5C66}">
      <dsp:nvSpPr>
        <dsp:cNvPr id="0" name=""/>
        <dsp:cNvSpPr/>
      </dsp:nvSpPr>
      <dsp:spPr>
        <a:xfrm>
          <a:off x="0" y="5399640"/>
          <a:ext cx="9144000" cy="43758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Interesting classes: </a:t>
          </a:r>
          <a:endParaRPr lang="tr-TR" sz="1800" kern="1200" dirty="0">
            <a:latin typeface="Book Antiqua" pitchFamily="18" charset="0"/>
          </a:endParaRPr>
        </a:p>
      </dsp:txBody>
      <dsp:txXfrm>
        <a:off x="0" y="5399640"/>
        <a:ext cx="9144000" cy="437580"/>
      </dsp:txXfrm>
    </dsp:sp>
    <dsp:sp modelId="{B39F23BC-64D4-4D83-9281-AAF2726EE6DA}">
      <dsp:nvSpPr>
        <dsp:cNvPr id="0" name=""/>
        <dsp:cNvSpPr/>
      </dsp:nvSpPr>
      <dsp:spPr>
        <a:xfrm>
          <a:off x="0" y="5886180"/>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provide our </a:t>
          </a:r>
          <a:r>
            <a:rPr lang="en-US" sz="1800" kern="1200" dirty="0" err="1" smtClean="0">
              <a:latin typeface="Book Antiqua" pitchFamily="18" charset="0"/>
            </a:rPr>
            <a:t>sts</a:t>
          </a:r>
          <a:r>
            <a:rPr lang="en-US" sz="1800" kern="1200" dirty="0" smtClean="0">
              <a:latin typeface="Book Antiqua" pitchFamily="18" charset="0"/>
            </a:rPr>
            <a:t> a variety of subjects and exercises to keep them engaged in </a:t>
          </a:r>
          <a:r>
            <a:rPr lang="tr-TR" sz="1800" kern="1200" dirty="0" err="1" smtClean="0">
              <a:latin typeface="Book Antiqua" pitchFamily="18" charset="0"/>
            </a:rPr>
            <a:t>class</a:t>
          </a:r>
          <a:endParaRPr lang="tr-TR" sz="1800" kern="1200" dirty="0">
            <a:latin typeface="Book Antiqua" pitchFamily="18" charset="0"/>
          </a:endParaRPr>
        </a:p>
      </dsp:txBody>
      <dsp:txXfrm>
        <a:off x="0" y="5886180"/>
        <a:ext cx="9144000" cy="437580"/>
      </dsp:txXfrm>
    </dsp:sp>
    <dsp:sp modelId="{C8965B7A-B9B8-4113-B88A-9705E33CBBF7}">
      <dsp:nvSpPr>
        <dsp:cNvPr id="0" name=""/>
        <dsp:cNvSpPr/>
      </dsp:nvSpPr>
      <dsp:spPr>
        <a:xfrm>
          <a:off x="0" y="6372720"/>
          <a:ext cx="9144000" cy="437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using various  techniques  be helpful for creating more interesting and engaging class</a:t>
          </a:r>
          <a:endParaRPr lang="tr-TR" sz="1800" kern="1200" dirty="0">
            <a:latin typeface="Book Antiqua" pitchFamily="18" charset="0"/>
          </a:endParaRPr>
        </a:p>
      </dsp:txBody>
      <dsp:txXfrm>
        <a:off x="0" y="6372720"/>
        <a:ext cx="9144000" cy="437580"/>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813088-087D-4EDA-9334-F3D0BC589254}">
      <dsp:nvSpPr>
        <dsp:cNvPr id="0" name=""/>
        <dsp:cNvSpPr/>
      </dsp:nvSpPr>
      <dsp:spPr>
        <a:xfrm>
          <a:off x="0" y="2809"/>
          <a:ext cx="9144000" cy="47863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tr-TR" sz="2400" b="1" kern="1200" dirty="0" smtClean="0">
              <a:latin typeface="Book Antiqua" pitchFamily="18" charset="0"/>
            </a:rPr>
            <a:t>UNIT 6</a:t>
          </a:r>
          <a:r>
            <a:rPr lang="en-US" sz="2400" b="1" kern="1200" dirty="0" smtClean="0">
              <a:latin typeface="Book Antiqua" pitchFamily="18" charset="0"/>
            </a:rPr>
            <a:t> – Describing Teachers</a:t>
          </a:r>
          <a:endParaRPr lang="tr-TR" sz="2400" b="1" kern="1200" dirty="0">
            <a:latin typeface="Book Antiqua" pitchFamily="18" charset="0"/>
          </a:endParaRPr>
        </a:p>
      </dsp:txBody>
      <dsp:txXfrm>
        <a:off x="0" y="2809"/>
        <a:ext cx="9144000" cy="478630"/>
      </dsp:txXfrm>
    </dsp:sp>
    <dsp:sp modelId="{F4D18B16-36D6-4B9F-BDEF-B69E509D4D18}">
      <dsp:nvSpPr>
        <dsp:cNvPr id="0" name=""/>
        <dsp:cNvSpPr/>
      </dsp:nvSpPr>
      <dsp:spPr>
        <a:xfrm>
          <a:off x="0" y="493098"/>
          <a:ext cx="9144000" cy="47863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 – What is a teacher?</a:t>
          </a:r>
          <a:endParaRPr lang="tr-TR" sz="1800" kern="1200" dirty="0">
            <a:latin typeface="Book Antiqua" pitchFamily="18" charset="0"/>
          </a:endParaRPr>
        </a:p>
      </dsp:txBody>
      <dsp:txXfrm>
        <a:off x="0" y="493098"/>
        <a:ext cx="9144000" cy="478630"/>
      </dsp:txXfrm>
    </dsp:sp>
    <dsp:sp modelId="{6D822922-62FE-4ECC-9A1F-08A9EF2DE403}">
      <dsp:nvSpPr>
        <dsp:cNvPr id="0" name=""/>
        <dsp:cNvSpPr/>
      </dsp:nvSpPr>
      <dsp:spPr>
        <a:xfrm>
          <a:off x="0" y="983386"/>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Definitions of teachers/teaching:</a:t>
          </a:r>
          <a:endParaRPr lang="tr-TR" sz="1800" kern="1200" dirty="0">
            <a:latin typeface="Book Antiqua" pitchFamily="18" charset="0"/>
          </a:endParaRPr>
        </a:p>
      </dsp:txBody>
      <dsp:txXfrm>
        <a:off x="0" y="983386"/>
        <a:ext cx="9144000" cy="478630"/>
      </dsp:txXfrm>
    </dsp:sp>
    <dsp:sp modelId="{D10D32E1-3C1E-4001-88A1-09D69B0BBD55}">
      <dsp:nvSpPr>
        <dsp:cNvPr id="0" name=""/>
        <dsp:cNvSpPr/>
      </dsp:nvSpPr>
      <dsp:spPr>
        <a:xfrm>
          <a:off x="0" y="1473675"/>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actors</a:t>
          </a:r>
          <a:r>
            <a:rPr lang="en-US" sz="2400" kern="1200" dirty="0" smtClean="0">
              <a:latin typeface="Book Antiqua" pitchFamily="18" charset="0"/>
            </a:rPr>
            <a:t> </a:t>
          </a:r>
          <a:r>
            <a:rPr lang="en-US" sz="1800" kern="1200" dirty="0" smtClean="0">
              <a:latin typeface="Book Antiqua" pitchFamily="18" charset="0"/>
            </a:rPr>
            <a:t>– always on the stage</a:t>
          </a:r>
          <a:endParaRPr lang="tr-TR" sz="1800" kern="1200" dirty="0">
            <a:latin typeface="Book Antiqua" pitchFamily="18" charset="0"/>
          </a:endParaRPr>
        </a:p>
      </dsp:txBody>
      <dsp:txXfrm>
        <a:off x="0" y="1473675"/>
        <a:ext cx="9144000" cy="478630"/>
      </dsp:txXfrm>
    </dsp:sp>
    <dsp:sp modelId="{BC21C556-C4B2-4729-BB0A-925E63E4E130}">
      <dsp:nvSpPr>
        <dsp:cNvPr id="0" name=""/>
        <dsp:cNvSpPr/>
      </dsp:nvSpPr>
      <dsp:spPr>
        <a:xfrm>
          <a:off x="0" y="1963963"/>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orchestral</a:t>
          </a:r>
          <a:r>
            <a:rPr lang="en-US" sz="2400" kern="1200" dirty="0" smtClean="0">
              <a:latin typeface="Book Antiqua" pitchFamily="18" charset="0"/>
            </a:rPr>
            <a:t> </a:t>
          </a:r>
          <a:r>
            <a:rPr lang="en-US" sz="1800" kern="1200" dirty="0" smtClean="0">
              <a:latin typeface="Book Antiqua" pitchFamily="18" charset="0"/>
            </a:rPr>
            <a:t>conductors – direct conversation and set the pace and the tone</a:t>
          </a:r>
          <a:endParaRPr lang="tr-TR" sz="1800" kern="1200" dirty="0">
            <a:latin typeface="Book Antiqua" pitchFamily="18" charset="0"/>
          </a:endParaRPr>
        </a:p>
      </dsp:txBody>
      <dsp:txXfrm>
        <a:off x="0" y="1963963"/>
        <a:ext cx="9144000" cy="478630"/>
      </dsp:txXfrm>
    </dsp:sp>
    <dsp:sp modelId="{41A2D7B0-FF6C-45D2-B2B2-2D4AD1120214}">
      <dsp:nvSpPr>
        <dsp:cNvPr id="0" name=""/>
        <dsp:cNvSpPr/>
      </dsp:nvSpPr>
      <dsp:spPr>
        <a:xfrm>
          <a:off x="0" y="2454252"/>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gardeners</a:t>
          </a:r>
          <a:r>
            <a:rPr lang="en-US" sz="2400" kern="1200" dirty="0" smtClean="0">
              <a:latin typeface="Book Antiqua" pitchFamily="18" charset="0"/>
            </a:rPr>
            <a:t> </a:t>
          </a:r>
          <a:r>
            <a:rPr lang="en-US" sz="1800" kern="1200" dirty="0" smtClean="0">
              <a:latin typeface="Book Antiqua" pitchFamily="18" charset="0"/>
            </a:rPr>
            <a:t>– plant the seeds and then watch them grow</a:t>
          </a:r>
          <a:endParaRPr lang="en-US" sz="1800" kern="1200" dirty="0">
            <a:latin typeface="Book Antiqua" pitchFamily="18" charset="0"/>
          </a:endParaRPr>
        </a:p>
      </dsp:txBody>
      <dsp:txXfrm>
        <a:off x="0" y="2454252"/>
        <a:ext cx="9144000" cy="478630"/>
      </dsp:txXfrm>
    </dsp:sp>
    <dsp:sp modelId="{083807CD-1499-4B82-A297-25FB1C079DBD}">
      <dsp:nvSpPr>
        <dsp:cNvPr id="0" name=""/>
        <dsp:cNvSpPr/>
      </dsp:nvSpPr>
      <dsp:spPr>
        <a:xfrm>
          <a:off x="0" y="2944540"/>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t>
          </a:r>
          <a:r>
            <a:rPr lang="en-US" sz="1800" b="1" kern="1200" dirty="0" smtClean="0">
              <a:latin typeface="Book Antiqua" pitchFamily="18" charset="0"/>
            </a:rPr>
            <a:t>teaching</a:t>
          </a:r>
          <a:r>
            <a:rPr lang="en-US" sz="1800" kern="1200" dirty="0" smtClean="0">
              <a:latin typeface="Book Antiqua" pitchFamily="18" charset="0"/>
            </a:rPr>
            <a:t>” means to give (someone) knowledge or to instruct or train (someone)</a:t>
          </a:r>
          <a:endParaRPr lang="tr-TR" sz="1800" kern="1200" dirty="0">
            <a:latin typeface="Book Antiqua" pitchFamily="18" charset="0"/>
          </a:endParaRPr>
        </a:p>
      </dsp:txBody>
      <dsp:txXfrm>
        <a:off x="0" y="2944540"/>
        <a:ext cx="9144000" cy="478630"/>
      </dsp:txXfrm>
    </dsp:sp>
    <dsp:sp modelId="{84F3F73F-F849-439C-8B38-A154224F6C2F}">
      <dsp:nvSpPr>
        <dsp:cNvPr id="0" name=""/>
        <dsp:cNvSpPr/>
      </dsp:nvSpPr>
      <dsp:spPr>
        <a:xfrm>
          <a:off x="0" y="3434828"/>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“teaching” means to show somebody how to do </a:t>
          </a:r>
          <a:r>
            <a:rPr lang="en-US" sz="1800" kern="1200" dirty="0" err="1" smtClean="0">
              <a:latin typeface="Book Antiqua" pitchFamily="18" charset="0"/>
            </a:rPr>
            <a:t>somethg</a:t>
          </a:r>
          <a:r>
            <a:rPr lang="en-US" sz="1800" kern="1200" dirty="0" smtClean="0">
              <a:latin typeface="Book Antiqua" pitchFamily="18" charset="0"/>
            </a:rPr>
            <a:t> or to change somebody’s ideas    </a:t>
          </a:r>
          <a:endParaRPr lang="tr-TR" sz="1800" kern="1200" dirty="0">
            <a:latin typeface="Book Antiqua" pitchFamily="18" charset="0"/>
          </a:endParaRPr>
        </a:p>
      </dsp:txBody>
      <dsp:txXfrm>
        <a:off x="0" y="3434828"/>
        <a:ext cx="9144000" cy="478630"/>
      </dsp:txXfrm>
    </dsp:sp>
    <dsp:sp modelId="{6A62EA32-5AB0-40CD-82C0-73842392906F}">
      <dsp:nvSpPr>
        <dsp:cNvPr id="0" name=""/>
        <dsp:cNvSpPr/>
      </dsp:nvSpPr>
      <dsp:spPr>
        <a:xfrm>
          <a:off x="0" y="3925117"/>
          <a:ext cx="9144000" cy="47863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Learner-centered teaching</a:t>
          </a:r>
          <a:endParaRPr lang="tr-TR" sz="1800" kern="1200" dirty="0">
            <a:latin typeface="Book Antiqua" pitchFamily="18" charset="0"/>
          </a:endParaRPr>
        </a:p>
      </dsp:txBody>
      <dsp:txXfrm>
        <a:off x="0" y="3925117"/>
        <a:ext cx="9144000" cy="478630"/>
      </dsp:txXfrm>
    </dsp:sp>
    <dsp:sp modelId="{A2ED8713-7E56-4312-81BD-AF78E06751CC}">
      <dsp:nvSpPr>
        <dsp:cNvPr id="0" name=""/>
        <dsp:cNvSpPr/>
      </dsp:nvSpPr>
      <dsp:spPr>
        <a:xfrm>
          <a:off x="0" y="4415405"/>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Makes the learner’s needs and experience central to the educational process. </a:t>
          </a:r>
          <a:endParaRPr lang="tr-TR" sz="1800" kern="1200" dirty="0">
            <a:latin typeface="Book Antiqua" pitchFamily="18" charset="0"/>
          </a:endParaRPr>
        </a:p>
      </dsp:txBody>
      <dsp:txXfrm>
        <a:off x="0" y="4415405"/>
        <a:ext cx="9144000" cy="478630"/>
      </dsp:txXfrm>
    </dsp:sp>
    <dsp:sp modelId="{B984E4F6-6B11-4ABB-83DC-E7BD5A94268D}">
      <dsp:nvSpPr>
        <dsp:cNvPr id="0" name=""/>
        <dsp:cNvSpPr/>
      </dsp:nvSpPr>
      <dsp:spPr>
        <a:xfrm>
          <a:off x="0" y="4905694"/>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Sts’ needs drive the syllabus and </a:t>
          </a:r>
          <a:r>
            <a:rPr lang="tr-TR" sz="1800" kern="1200" dirty="0" err="1" smtClean="0">
              <a:latin typeface="Book Antiqua" pitchFamily="18" charset="0"/>
            </a:rPr>
            <a:t>their</a:t>
          </a:r>
          <a:r>
            <a:rPr lang="tr-TR" sz="1800" kern="1200" dirty="0" smtClean="0">
              <a:latin typeface="Book Antiqua" pitchFamily="18" charset="0"/>
            </a:rPr>
            <a:t> </a:t>
          </a:r>
          <a:r>
            <a:rPr lang="en-US" sz="1800" kern="1200" dirty="0" smtClean="0">
              <a:latin typeface="Book Antiqua" pitchFamily="18" charset="0"/>
            </a:rPr>
            <a:t>experiences are at the heart of course. </a:t>
          </a:r>
          <a:endParaRPr lang="tr-TR" sz="1800" kern="1200" dirty="0">
            <a:latin typeface="Book Antiqua" pitchFamily="18" charset="0"/>
          </a:endParaRPr>
        </a:p>
      </dsp:txBody>
      <dsp:txXfrm>
        <a:off x="0" y="4905694"/>
        <a:ext cx="9144000" cy="478630"/>
      </dsp:txXfrm>
    </dsp:sp>
    <dsp:sp modelId="{A6228BF6-33B9-4FFE-8780-9206C9F69287}">
      <dsp:nvSpPr>
        <dsp:cNvPr id="0" name=""/>
        <dsp:cNvSpPr/>
      </dsp:nvSpPr>
      <dsp:spPr>
        <a:xfrm>
          <a:off x="0" y="5395982"/>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M</a:t>
          </a:r>
          <a:r>
            <a:rPr lang="en-US" sz="1800" kern="1200" dirty="0" err="1" smtClean="0">
              <a:latin typeface="Book Antiqua" pitchFamily="18" charset="0"/>
            </a:rPr>
            <a:t>easure</a:t>
          </a:r>
          <a:r>
            <a:rPr lang="en-US" sz="1800" kern="1200" dirty="0" smtClean="0">
              <a:latin typeface="Book Antiqua" pitchFamily="18" charset="0"/>
            </a:rPr>
            <a:t> of a good lesson is </a:t>
          </a:r>
          <a:r>
            <a:rPr lang="en-US" sz="1800" kern="1200" dirty="0" err="1" smtClean="0">
              <a:latin typeface="Book Antiqua" pitchFamily="18" charset="0"/>
            </a:rPr>
            <a:t>st</a:t>
          </a:r>
          <a:r>
            <a:rPr lang="tr-TR" sz="1800" kern="1200" dirty="0" smtClean="0">
              <a:latin typeface="Book Antiqua" pitchFamily="18" charset="0"/>
            </a:rPr>
            <a:t>s</a:t>
          </a:r>
          <a:r>
            <a:rPr lang="en-US" sz="1800" kern="1200" dirty="0" smtClean="0">
              <a:latin typeface="Book Antiqua" pitchFamily="18" charset="0"/>
            </a:rPr>
            <a:t> activity taking place, not performance of </a:t>
          </a:r>
          <a:r>
            <a:rPr lang="tr-TR" sz="1800" kern="1200" dirty="0" err="1" smtClean="0">
              <a:latin typeface="Book Antiqua" pitchFamily="18" charset="0"/>
            </a:rPr>
            <a:t>Ts</a:t>
          </a:r>
          <a:r>
            <a:rPr lang="en-US" sz="1800" kern="1200" dirty="0" smtClean="0">
              <a:latin typeface="Book Antiqua" pitchFamily="18" charset="0"/>
            </a:rPr>
            <a:t>.   </a:t>
          </a:r>
          <a:endParaRPr lang="en-US" sz="1800" kern="1200" dirty="0">
            <a:latin typeface="Book Antiqua" pitchFamily="18" charset="0"/>
          </a:endParaRPr>
        </a:p>
      </dsp:txBody>
      <dsp:txXfrm>
        <a:off x="0" y="5395982"/>
        <a:ext cx="9144000" cy="478630"/>
      </dsp:txXfrm>
    </dsp:sp>
    <dsp:sp modelId="{83E49C3F-69D0-4B5E-9343-75A609FB78F3}">
      <dsp:nvSpPr>
        <dsp:cNvPr id="0" name=""/>
        <dsp:cNvSpPr/>
      </dsp:nvSpPr>
      <dsp:spPr>
        <a:xfrm>
          <a:off x="0" y="5886271"/>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a:t>
          </a:r>
          <a:r>
            <a:rPr lang="tr-TR" sz="1800" kern="1200" dirty="0" smtClean="0">
              <a:latin typeface="Book Antiqua" pitchFamily="18" charset="0"/>
            </a:rPr>
            <a:t>s</a:t>
          </a:r>
          <a:r>
            <a:rPr lang="en-US" sz="1800" kern="1200" dirty="0" smtClean="0">
              <a:latin typeface="Book Antiqua" pitchFamily="18" charset="0"/>
            </a:rPr>
            <a:t> </a:t>
          </a:r>
          <a:r>
            <a:rPr lang="tr-TR" sz="1800" kern="1200" dirty="0" err="1" smtClean="0">
              <a:latin typeface="Book Antiqua" pitchFamily="18" charset="0"/>
            </a:rPr>
            <a:t>are</a:t>
          </a:r>
          <a:r>
            <a:rPr lang="tr-TR" sz="1800" kern="1200" dirty="0" smtClean="0">
              <a:latin typeface="Book Antiqua" pitchFamily="18" charset="0"/>
            </a:rPr>
            <a:t> </a:t>
          </a:r>
          <a:r>
            <a:rPr lang="en-US" sz="1800" kern="1200" dirty="0" smtClean="0">
              <a:latin typeface="Book Antiqua" pitchFamily="18" charset="0"/>
            </a:rPr>
            <a:t>no longer giver of knowledge, controller, and authority, </a:t>
          </a:r>
          <a:endParaRPr lang="tr-TR" sz="1800" kern="1200" dirty="0">
            <a:latin typeface="Book Antiqua" pitchFamily="18" charset="0"/>
          </a:endParaRPr>
        </a:p>
      </dsp:txBody>
      <dsp:txXfrm>
        <a:off x="0" y="5886271"/>
        <a:ext cx="9144000" cy="478630"/>
      </dsp:txXfrm>
    </dsp:sp>
    <dsp:sp modelId="{B608C058-EBA2-449D-8895-B793CFA683DE}">
      <dsp:nvSpPr>
        <dsp:cNvPr id="0" name=""/>
        <dsp:cNvSpPr/>
      </dsp:nvSpPr>
      <dsp:spPr>
        <a:xfrm>
          <a:off x="0" y="6376559"/>
          <a:ext cx="9144000" cy="4786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Ts</a:t>
          </a:r>
          <a:r>
            <a:rPr lang="tr-TR" sz="1800" kern="1200" dirty="0" smtClean="0">
              <a:latin typeface="Book Antiqua" pitchFamily="18" charset="0"/>
            </a:rPr>
            <a:t> </a:t>
          </a:r>
          <a:r>
            <a:rPr lang="tr-TR" sz="1800" kern="1200" dirty="0" err="1" smtClean="0">
              <a:latin typeface="Book Antiqua" pitchFamily="18" charset="0"/>
            </a:rPr>
            <a:t>are</a:t>
          </a:r>
          <a:r>
            <a:rPr lang="tr-TR" sz="1800" kern="1200" dirty="0" smtClean="0">
              <a:latin typeface="Book Antiqua" pitchFamily="18" charset="0"/>
            </a:rPr>
            <a:t> </a:t>
          </a:r>
          <a:r>
            <a:rPr lang="en-US" sz="1800" kern="1200" dirty="0" smtClean="0">
              <a:latin typeface="Book Antiqua" pitchFamily="18" charset="0"/>
            </a:rPr>
            <a:t>facilitator</a:t>
          </a:r>
          <a:r>
            <a:rPr lang="tr-TR" sz="1800" kern="1200" dirty="0" smtClean="0">
              <a:latin typeface="Book Antiqua" pitchFamily="18" charset="0"/>
            </a:rPr>
            <a:t>s</a:t>
          </a:r>
          <a:r>
            <a:rPr lang="en-US" sz="1800" kern="1200" dirty="0" smtClean="0">
              <a:latin typeface="Book Antiqua" pitchFamily="18" charset="0"/>
            </a:rPr>
            <a:t> and a resource</a:t>
          </a:r>
          <a:r>
            <a:rPr lang="tr-TR" sz="1800" kern="1200" dirty="0" smtClean="0">
              <a:latin typeface="Book Antiqua" pitchFamily="18" charset="0"/>
            </a:rPr>
            <a:t>s</a:t>
          </a:r>
          <a:r>
            <a:rPr lang="en-US" sz="1800" kern="1200" dirty="0" smtClean="0">
              <a:latin typeface="Book Antiqua" pitchFamily="18" charset="0"/>
            </a:rPr>
            <a:t> for the students to draw on</a:t>
          </a:r>
          <a:endParaRPr lang="en-US" sz="1800" kern="1200" dirty="0">
            <a:latin typeface="Book Antiqua" pitchFamily="18" charset="0"/>
          </a:endParaRPr>
        </a:p>
      </dsp:txBody>
      <dsp:txXfrm>
        <a:off x="0" y="6376559"/>
        <a:ext cx="9144000" cy="478630"/>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BC28FC0-79DA-409F-B0A1-5929DDB677BF}">
      <dsp:nvSpPr>
        <dsp:cNvPr id="0" name=""/>
        <dsp:cNvSpPr/>
      </dsp:nvSpPr>
      <dsp:spPr>
        <a:xfrm>
          <a:off x="0" y="882"/>
          <a:ext cx="9144000" cy="40611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B - The roles of a teacher:</a:t>
          </a:r>
          <a:endParaRPr lang="tr-TR" sz="2000" kern="1200" dirty="0">
            <a:latin typeface="Book Antiqua" pitchFamily="18" charset="0"/>
          </a:endParaRPr>
        </a:p>
      </dsp:txBody>
      <dsp:txXfrm>
        <a:off x="0" y="882"/>
        <a:ext cx="9144000" cy="406111"/>
      </dsp:txXfrm>
    </dsp:sp>
    <dsp:sp modelId="{7516EA9F-F6E6-4705-BECF-E2338B69A3E9}">
      <dsp:nvSpPr>
        <dsp:cNvPr id="0" name=""/>
        <dsp:cNvSpPr/>
      </dsp:nvSpPr>
      <dsp:spPr>
        <a:xfrm>
          <a:off x="0" y="411407"/>
          <a:ext cx="9144000" cy="40611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Controller</a:t>
          </a:r>
          <a:endParaRPr lang="tr-TR" sz="2000" kern="1200" dirty="0">
            <a:latin typeface="Book Antiqua" pitchFamily="18" charset="0"/>
          </a:endParaRPr>
        </a:p>
      </dsp:txBody>
      <dsp:txXfrm>
        <a:off x="0" y="411407"/>
        <a:ext cx="9144000" cy="406111"/>
      </dsp:txXfrm>
    </dsp:sp>
    <dsp:sp modelId="{A2FEE015-0909-4D3A-8453-4E6B5CE370C2}">
      <dsp:nvSpPr>
        <dsp:cNvPr id="0" name=""/>
        <dsp:cNvSpPr/>
      </dsp:nvSpPr>
      <dsp:spPr>
        <a:xfrm>
          <a:off x="0" y="821933"/>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In</a:t>
          </a:r>
          <a:r>
            <a:rPr lang="tr-TR" sz="2000" kern="1200" dirty="0" smtClean="0">
              <a:latin typeface="Book Antiqua" pitchFamily="18" charset="0"/>
            </a:rPr>
            <a:t> </a:t>
          </a:r>
          <a:r>
            <a:rPr lang="tr-TR" sz="2000" kern="1200" dirty="0" err="1" smtClean="0">
              <a:latin typeface="Book Antiqua" pitchFamily="18" charset="0"/>
            </a:rPr>
            <a:t>charge</a:t>
          </a:r>
          <a:r>
            <a:rPr lang="tr-TR" sz="2000" kern="1200" dirty="0" smtClean="0">
              <a:latin typeface="Book Antiqua" pitchFamily="18" charset="0"/>
            </a:rPr>
            <a:t> of </a:t>
          </a:r>
          <a:r>
            <a:rPr lang="tr-TR" sz="2000" kern="1200" dirty="0" err="1" smtClean="0">
              <a:latin typeface="Book Antiqua" pitchFamily="18" charset="0"/>
            </a:rPr>
            <a:t>activities</a:t>
          </a:r>
          <a:r>
            <a:rPr lang="tr-TR" sz="2000" kern="1200" dirty="0" smtClean="0">
              <a:latin typeface="Book Antiqua" pitchFamily="18" charset="0"/>
            </a:rPr>
            <a:t> </a:t>
          </a:r>
          <a:r>
            <a:rPr lang="tr-TR" sz="2000" kern="1200" dirty="0" err="1" smtClean="0">
              <a:latin typeface="Book Antiqua" pitchFamily="18" charset="0"/>
            </a:rPr>
            <a:t>and</a:t>
          </a:r>
          <a:r>
            <a:rPr lang="tr-TR" sz="2000" kern="1200" dirty="0" smtClean="0">
              <a:latin typeface="Book Antiqua" pitchFamily="18" charset="0"/>
            </a:rPr>
            <a:t> </a:t>
          </a:r>
          <a:r>
            <a:rPr lang="tr-TR" sz="2000" kern="1200" dirty="0" err="1" smtClean="0">
              <a:latin typeface="Book Antiqua" pitchFamily="18" charset="0"/>
            </a:rPr>
            <a:t>leading</a:t>
          </a:r>
          <a:r>
            <a:rPr lang="tr-TR" sz="2000" kern="1200" dirty="0" smtClean="0">
              <a:latin typeface="Book Antiqua" pitchFamily="18" charset="0"/>
            </a:rPr>
            <a:t> </a:t>
          </a:r>
          <a:r>
            <a:rPr lang="tr-TR" sz="2000" kern="1200" dirty="0" err="1" smtClean="0">
              <a:latin typeface="Book Antiqua" pitchFamily="18" charset="0"/>
            </a:rPr>
            <a:t>from</a:t>
          </a:r>
          <a:r>
            <a:rPr lang="tr-TR" sz="2000" kern="1200" dirty="0" smtClean="0">
              <a:latin typeface="Book Antiqua" pitchFamily="18" charset="0"/>
            </a:rPr>
            <a:t> </a:t>
          </a:r>
          <a:r>
            <a:rPr lang="tr-TR" sz="2000" kern="1200" dirty="0" err="1" smtClean="0">
              <a:latin typeface="Book Antiqua" pitchFamily="18" charset="0"/>
            </a:rPr>
            <a:t>the</a:t>
          </a:r>
          <a:r>
            <a:rPr lang="tr-TR" sz="2000" kern="1200" dirty="0" smtClean="0">
              <a:latin typeface="Book Antiqua" pitchFamily="18" charset="0"/>
            </a:rPr>
            <a:t> </a:t>
          </a:r>
          <a:r>
            <a:rPr lang="tr-TR" sz="2000" kern="1200" dirty="0" err="1" smtClean="0">
              <a:latin typeface="Book Antiqua" pitchFamily="18" charset="0"/>
            </a:rPr>
            <a:t>front</a:t>
          </a:r>
          <a:r>
            <a:rPr lang="tr-TR" sz="2000" kern="1200" dirty="0" smtClean="0">
              <a:latin typeface="Book Antiqua" pitchFamily="18" charset="0"/>
            </a:rPr>
            <a:t>. </a:t>
          </a:r>
          <a:r>
            <a:rPr lang="tr-TR" sz="2000" kern="1200" dirty="0" err="1" smtClean="0">
              <a:latin typeface="Book Antiqua" pitchFamily="18" charset="0"/>
            </a:rPr>
            <a:t>Take</a:t>
          </a:r>
          <a:r>
            <a:rPr lang="tr-TR" sz="2000" kern="1200" dirty="0" smtClean="0">
              <a:latin typeface="Book Antiqua" pitchFamily="18" charset="0"/>
            </a:rPr>
            <a:t> </a:t>
          </a:r>
          <a:r>
            <a:rPr lang="tr-TR" sz="2000" kern="1200" dirty="0" err="1" smtClean="0">
              <a:latin typeface="Book Antiqua" pitchFamily="18" charset="0"/>
            </a:rPr>
            <a:t>registers</a:t>
          </a:r>
          <a:r>
            <a:rPr lang="tr-TR" sz="2000" kern="1200" dirty="0" smtClean="0">
              <a:latin typeface="Book Antiqua" pitchFamily="18" charset="0"/>
            </a:rPr>
            <a:t>, </a:t>
          </a:r>
          <a:r>
            <a:rPr lang="tr-TR" sz="2000" kern="1200" dirty="0" err="1" smtClean="0">
              <a:latin typeface="Book Antiqua" pitchFamily="18" charset="0"/>
            </a:rPr>
            <a:t>tell</a:t>
          </a:r>
          <a:r>
            <a:rPr lang="tr-TR" sz="2000" kern="1200" dirty="0" smtClean="0">
              <a:latin typeface="Book Antiqua" pitchFamily="18" charset="0"/>
            </a:rPr>
            <a:t> </a:t>
          </a:r>
          <a:r>
            <a:rPr lang="tr-TR" sz="2000" kern="1200" dirty="0" err="1" smtClean="0">
              <a:latin typeface="Book Antiqua" pitchFamily="18" charset="0"/>
            </a:rPr>
            <a:t>sts</a:t>
          </a:r>
          <a:r>
            <a:rPr lang="tr-TR" sz="2000" kern="1200" dirty="0" smtClean="0">
              <a:latin typeface="Book Antiqua" pitchFamily="18" charset="0"/>
            </a:rPr>
            <a:t> </a:t>
          </a:r>
          <a:r>
            <a:rPr lang="tr-TR" sz="2000" kern="1200" dirty="0" err="1" smtClean="0">
              <a:latin typeface="Book Antiqua" pitchFamily="18" charset="0"/>
            </a:rPr>
            <a:t>things</a:t>
          </a:r>
          <a:endParaRPr lang="en-US" sz="2000" kern="1200" dirty="0">
            <a:latin typeface="Book Antiqua" pitchFamily="18" charset="0"/>
          </a:endParaRPr>
        </a:p>
      </dsp:txBody>
      <dsp:txXfrm>
        <a:off x="0" y="821933"/>
        <a:ext cx="9144000" cy="406111"/>
      </dsp:txXfrm>
    </dsp:sp>
    <dsp:sp modelId="{BDABEBFC-7E10-493A-8772-A0CA81D105E6}">
      <dsp:nvSpPr>
        <dsp:cNvPr id="0" name=""/>
        <dsp:cNvSpPr/>
      </dsp:nvSpPr>
      <dsp:spPr>
        <a:xfrm>
          <a:off x="0" y="1232458"/>
          <a:ext cx="9144000" cy="40611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Organizer</a:t>
          </a:r>
          <a:endParaRPr lang="tr-TR" sz="2000" kern="1200" dirty="0">
            <a:latin typeface="Book Antiqua" pitchFamily="18" charset="0"/>
          </a:endParaRPr>
        </a:p>
      </dsp:txBody>
      <dsp:txXfrm>
        <a:off x="0" y="1232458"/>
        <a:ext cx="9144000" cy="406111"/>
      </dsp:txXfrm>
    </dsp:sp>
    <dsp:sp modelId="{EFA7E95F-18EB-4FF9-9AE4-1F15723126B5}">
      <dsp:nvSpPr>
        <dsp:cNvPr id="0" name=""/>
        <dsp:cNvSpPr/>
      </dsp:nvSpPr>
      <dsp:spPr>
        <a:xfrm>
          <a:off x="0" y="1642983"/>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Organize activities, motivate </a:t>
          </a:r>
          <a:r>
            <a:rPr lang="en-US" sz="2000" kern="1200" noProof="0" dirty="0" err="1" smtClean="0">
              <a:latin typeface="Book Antiqua" pitchFamily="18" charset="0"/>
            </a:rPr>
            <a:t>sts</a:t>
          </a:r>
          <a:r>
            <a:rPr lang="en-US" sz="2000" kern="1200" noProof="0" dirty="0" smtClean="0">
              <a:latin typeface="Book Antiqua" pitchFamily="18" charset="0"/>
            </a:rPr>
            <a:t>, make things clear</a:t>
          </a:r>
          <a:endParaRPr lang="en-US" sz="2000" kern="1200" noProof="0" dirty="0">
            <a:latin typeface="Book Antiqua" pitchFamily="18" charset="0"/>
          </a:endParaRPr>
        </a:p>
      </dsp:txBody>
      <dsp:txXfrm>
        <a:off x="0" y="1642983"/>
        <a:ext cx="9144000" cy="406111"/>
      </dsp:txXfrm>
    </dsp:sp>
    <dsp:sp modelId="{9D070A56-8597-4DB4-9496-A22D573C278E}">
      <dsp:nvSpPr>
        <dsp:cNvPr id="0" name=""/>
        <dsp:cNvSpPr/>
      </dsp:nvSpPr>
      <dsp:spPr>
        <a:xfrm>
          <a:off x="0" y="2053508"/>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noProof="0" dirty="0" smtClean="0">
              <a:latin typeface="Book Antiqua" pitchFamily="18" charset="0"/>
            </a:rPr>
            <a:t>1.  </a:t>
          </a:r>
          <a:r>
            <a:rPr lang="en-US" sz="2400" b="1" kern="1200" noProof="0" dirty="0" smtClean="0">
              <a:latin typeface="Book Antiqua" pitchFamily="18" charset="0"/>
            </a:rPr>
            <a:t>engage</a:t>
          </a:r>
          <a:r>
            <a:rPr lang="en-US" sz="1800" kern="1200" noProof="0" dirty="0" smtClean="0">
              <a:latin typeface="Book Antiqua" pitchFamily="18" charset="0"/>
            </a:rPr>
            <a:t>:  </a:t>
          </a:r>
          <a:r>
            <a:rPr lang="en-US" sz="1800" kern="1200" noProof="0" dirty="0" err="1" smtClean="0">
              <a:latin typeface="Book Antiqua" pitchFamily="18" charset="0"/>
            </a:rPr>
            <a:t>ts</a:t>
          </a:r>
          <a:r>
            <a:rPr lang="en-US" sz="1800" kern="1200" noProof="0" dirty="0" smtClean="0">
              <a:latin typeface="Book Antiqua" pitchFamily="18" charset="0"/>
            </a:rPr>
            <a:t> get </a:t>
          </a:r>
          <a:r>
            <a:rPr lang="en-US" sz="1800" kern="1200" noProof="0" dirty="0" err="1" smtClean="0">
              <a:latin typeface="Book Antiqua" pitchFamily="18" charset="0"/>
            </a:rPr>
            <a:t>sts</a:t>
          </a:r>
          <a:r>
            <a:rPr lang="en-US" sz="1800" kern="1200" noProof="0" dirty="0" smtClean="0">
              <a:latin typeface="Book Antiqua" pitchFamily="18" charset="0"/>
            </a:rPr>
            <a:t> both cognitively and affectively involved, engaged and ready. </a:t>
          </a:r>
          <a:endParaRPr lang="en-US" sz="1800" kern="1200" noProof="0" dirty="0">
            <a:latin typeface="Book Antiqua" pitchFamily="18" charset="0"/>
          </a:endParaRPr>
        </a:p>
      </dsp:txBody>
      <dsp:txXfrm>
        <a:off x="0" y="2053508"/>
        <a:ext cx="9144000" cy="406111"/>
      </dsp:txXfrm>
    </dsp:sp>
    <dsp:sp modelId="{5FF0C9AB-496A-4811-9587-5E9DAFC82156}">
      <dsp:nvSpPr>
        <dsp:cNvPr id="0" name=""/>
        <dsp:cNvSpPr/>
      </dsp:nvSpPr>
      <dsp:spPr>
        <a:xfrm>
          <a:off x="0" y="2464033"/>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noProof="0" dirty="0" smtClean="0">
              <a:latin typeface="Book Antiqua" pitchFamily="18" charset="0"/>
            </a:rPr>
            <a:t>2. </a:t>
          </a:r>
          <a:r>
            <a:rPr lang="en-US" sz="2000" b="1" kern="1200" noProof="0" dirty="0" smtClean="0">
              <a:latin typeface="Book Antiqua" pitchFamily="18" charset="0"/>
            </a:rPr>
            <a:t>Instruct</a:t>
          </a:r>
          <a:r>
            <a:rPr lang="en-US" sz="2000" kern="1200" noProof="0" dirty="0" smtClean="0">
              <a:latin typeface="Book Antiqua" pitchFamily="18" charset="0"/>
            </a:rPr>
            <a:t> </a:t>
          </a:r>
          <a:r>
            <a:rPr lang="en-US" sz="1800" kern="1200" noProof="0" dirty="0" smtClean="0">
              <a:latin typeface="Book Antiqua" pitchFamily="18" charset="0"/>
            </a:rPr>
            <a:t>(demonstrate) Ts give necessary instruction </a:t>
          </a:r>
          <a:r>
            <a:rPr lang="en-US" sz="1800" kern="1200" noProof="0" dirty="0" err="1" smtClean="0">
              <a:latin typeface="Book Antiqua" pitchFamily="18" charset="0"/>
            </a:rPr>
            <a:t>sayin</a:t>
          </a:r>
          <a:r>
            <a:rPr lang="en-US" sz="1800" kern="1200" noProof="0" dirty="0" smtClean="0">
              <a:latin typeface="Book Antiqua" pitchFamily="18" charset="0"/>
            </a:rPr>
            <a:t> what should be done first</a:t>
          </a:r>
          <a:endParaRPr lang="en-US" sz="1800" kern="1200" noProof="0" dirty="0">
            <a:latin typeface="Book Antiqua" pitchFamily="18" charset="0"/>
          </a:endParaRPr>
        </a:p>
      </dsp:txBody>
      <dsp:txXfrm>
        <a:off x="0" y="2464033"/>
        <a:ext cx="9144000" cy="406111"/>
      </dsp:txXfrm>
    </dsp:sp>
    <dsp:sp modelId="{9F03E0A1-312D-4D07-95D8-2851D3C99FEA}">
      <dsp:nvSpPr>
        <dsp:cNvPr id="0" name=""/>
        <dsp:cNvSpPr/>
      </dsp:nvSpPr>
      <dsp:spPr>
        <a:xfrm>
          <a:off x="0" y="2874559"/>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noProof="0" dirty="0" smtClean="0">
              <a:latin typeface="Book Antiqua" pitchFamily="18" charset="0"/>
            </a:rPr>
            <a:t>3.  </a:t>
          </a:r>
          <a:r>
            <a:rPr lang="en-US" sz="2400" b="1" kern="1200" noProof="0" dirty="0" smtClean="0">
              <a:latin typeface="Book Antiqua" pitchFamily="18" charset="0"/>
            </a:rPr>
            <a:t>Initiate</a:t>
          </a:r>
          <a:r>
            <a:rPr lang="en-US" sz="1800" kern="1200" noProof="0" dirty="0" smtClean="0">
              <a:latin typeface="Book Antiqua" pitchFamily="18" charset="0"/>
            </a:rPr>
            <a:t>: </a:t>
          </a:r>
          <a:r>
            <a:rPr lang="en-US" sz="1800" kern="1200" noProof="0" dirty="0" err="1" smtClean="0">
              <a:latin typeface="Book Antiqua" pitchFamily="18" charset="0"/>
            </a:rPr>
            <a:t>ts</a:t>
          </a:r>
          <a:r>
            <a:rPr lang="en-US" sz="1800" kern="1200" noProof="0" dirty="0" smtClean="0">
              <a:latin typeface="Book Antiqua" pitchFamily="18" charset="0"/>
            </a:rPr>
            <a:t> initiate the activity  and say how much time the </a:t>
          </a:r>
          <a:r>
            <a:rPr lang="en-US" sz="1800" kern="1200" noProof="0" dirty="0" err="1" smtClean="0">
              <a:latin typeface="Book Antiqua" pitchFamily="18" charset="0"/>
            </a:rPr>
            <a:t>sts</a:t>
          </a:r>
          <a:r>
            <a:rPr lang="en-US" sz="1800" kern="1200" noProof="0" dirty="0" smtClean="0">
              <a:latin typeface="Book Antiqua" pitchFamily="18" charset="0"/>
            </a:rPr>
            <a:t> have</a:t>
          </a:r>
          <a:endParaRPr lang="en-US" sz="1800" kern="1200" noProof="0" dirty="0">
            <a:latin typeface="Book Antiqua" pitchFamily="18" charset="0"/>
          </a:endParaRPr>
        </a:p>
      </dsp:txBody>
      <dsp:txXfrm>
        <a:off x="0" y="2874559"/>
        <a:ext cx="9144000" cy="406111"/>
      </dsp:txXfrm>
    </dsp:sp>
    <dsp:sp modelId="{C7E5BEF9-BB6F-4270-99BF-4FE807DF1829}">
      <dsp:nvSpPr>
        <dsp:cNvPr id="0" name=""/>
        <dsp:cNvSpPr/>
      </dsp:nvSpPr>
      <dsp:spPr>
        <a:xfrm>
          <a:off x="0" y="3285084"/>
          <a:ext cx="9144000" cy="5531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noProof="0" dirty="0" smtClean="0">
              <a:latin typeface="Book Antiqua" pitchFamily="18" charset="0"/>
            </a:rPr>
            <a:t>4. </a:t>
          </a:r>
          <a:r>
            <a:rPr lang="en-US" sz="2400" b="1" kern="1200" noProof="0" dirty="0" smtClean="0">
              <a:latin typeface="Book Antiqua" pitchFamily="18" charset="0"/>
            </a:rPr>
            <a:t>feedback</a:t>
          </a:r>
          <a:r>
            <a:rPr lang="en-US" sz="2000" b="1" kern="1200" noProof="0" dirty="0" smtClean="0">
              <a:latin typeface="Book Antiqua" pitchFamily="18" charset="0"/>
            </a:rPr>
            <a:t>: </a:t>
          </a:r>
          <a:r>
            <a:rPr lang="tr-TR" sz="2000" b="1" kern="1200" noProof="0" dirty="0" smtClean="0">
              <a:latin typeface="Book Antiqua" pitchFamily="18" charset="0"/>
            </a:rPr>
            <a:t>	</a:t>
          </a:r>
          <a:r>
            <a:rPr lang="en-US" sz="2000" b="1" kern="1200" noProof="0" dirty="0" smtClean="0">
              <a:latin typeface="Book Antiqua" pitchFamily="18" charset="0"/>
            </a:rPr>
            <a:t>content </a:t>
          </a:r>
          <a:r>
            <a:rPr lang="en-US" sz="2000" b="1" kern="1200" noProof="0" dirty="0" err="1" smtClean="0">
              <a:latin typeface="Book Antiqua" pitchFamily="18" charset="0"/>
            </a:rPr>
            <a:t>feedbac</a:t>
          </a:r>
          <a:r>
            <a:rPr lang="tr-TR" sz="2000" b="1" kern="1200" noProof="0" dirty="0" smtClean="0">
              <a:latin typeface="Book Antiqua" pitchFamily="18" charset="0"/>
            </a:rPr>
            <a:t>k:</a:t>
          </a:r>
          <a:r>
            <a:rPr lang="en-US" sz="2000" b="1" kern="1200" noProof="0" dirty="0" smtClean="0">
              <a:latin typeface="Book Antiqua" pitchFamily="18" charset="0"/>
            </a:rPr>
            <a:t> </a:t>
          </a:r>
          <a:r>
            <a:rPr lang="en-US" sz="1800" b="1" kern="1200" noProof="0" dirty="0" smtClean="0">
              <a:latin typeface="Book Antiqua" pitchFamily="18" charset="0"/>
            </a:rPr>
            <a:t>roles of participant</a:t>
          </a:r>
          <a:r>
            <a:rPr lang="tr-TR" sz="1800" b="1" kern="1200" noProof="0" dirty="0" smtClean="0">
              <a:latin typeface="Book Antiqua" pitchFamily="18" charset="0"/>
            </a:rPr>
            <a:t> </a:t>
          </a:r>
          <a:r>
            <a:rPr lang="tr-TR" sz="1800" b="1" kern="1200" noProof="0" dirty="0" err="1" smtClean="0">
              <a:latin typeface="Book Antiqua" pitchFamily="18" charset="0"/>
            </a:rPr>
            <a:t>and</a:t>
          </a:r>
          <a:r>
            <a:rPr lang="tr-TR" sz="1800" b="1" kern="1200" noProof="0" dirty="0" smtClean="0">
              <a:latin typeface="Book Antiqua" pitchFamily="18" charset="0"/>
            </a:rPr>
            <a:t> </a:t>
          </a:r>
          <a:r>
            <a:rPr lang="tr-TR" sz="1800" b="1" kern="1200" noProof="0" dirty="0" err="1" smtClean="0">
              <a:latin typeface="Book Antiqua" pitchFamily="18" charset="0"/>
            </a:rPr>
            <a:t>tutor</a:t>
          </a:r>
          <a:r>
            <a:rPr lang="tr-TR" sz="1800" b="1" kern="1200" noProof="0" dirty="0" smtClean="0">
              <a:latin typeface="Book Antiqua" pitchFamily="18" charset="0"/>
            </a:rPr>
            <a:t>                                                                                  </a:t>
          </a:r>
          <a:r>
            <a:rPr lang="tr-TR" sz="2000" b="1" kern="1200" noProof="0" dirty="0" smtClean="0">
              <a:latin typeface="Book Antiqua" pitchFamily="18" charset="0"/>
            </a:rPr>
            <a:t>		</a:t>
          </a:r>
          <a:r>
            <a:rPr lang="en-US" sz="2000" b="1" kern="1200" noProof="0" dirty="0" smtClean="0">
              <a:latin typeface="Book Antiqua" pitchFamily="18" charset="0"/>
            </a:rPr>
            <a:t>form and use feedback: </a:t>
          </a:r>
          <a:r>
            <a:rPr lang="en-US" sz="1800" b="1" kern="1200" noProof="0" dirty="0" smtClean="0">
              <a:latin typeface="Book Antiqua" pitchFamily="18" charset="0"/>
            </a:rPr>
            <a:t>concerns with </a:t>
          </a:r>
          <a:r>
            <a:rPr lang="en-US" sz="1800" b="1" kern="1200" noProof="0" dirty="0" err="1" smtClean="0">
              <a:latin typeface="Book Antiqua" pitchFamily="18" charset="0"/>
            </a:rPr>
            <a:t>ts</a:t>
          </a:r>
          <a:r>
            <a:rPr lang="en-US" sz="1800" b="1" kern="1200" noProof="0" dirty="0" smtClean="0">
              <a:latin typeface="Book Antiqua" pitchFamily="18" charset="0"/>
            </a:rPr>
            <a:t> role as assessors</a:t>
          </a:r>
          <a:endParaRPr lang="en-US" sz="2000" b="1" kern="1200" noProof="0" dirty="0">
            <a:latin typeface="Book Antiqua" pitchFamily="18" charset="0"/>
          </a:endParaRPr>
        </a:p>
      </dsp:txBody>
      <dsp:txXfrm>
        <a:off x="0" y="3285084"/>
        <a:ext cx="9144000" cy="553147"/>
      </dsp:txXfrm>
    </dsp:sp>
    <dsp:sp modelId="{4D5DCEDE-9306-44C1-9B3D-C3634A0FAF63}">
      <dsp:nvSpPr>
        <dsp:cNvPr id="0" name=""/>
        <dsp:cNvSpPr/>
      </dsp:nvSpPr>
      <dsp:spPr>
        <a:xfrm>
          <a:off x="0" y="3842646"/>
          <a:ext cx="9144000" cy="42604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Prompter</a:t>
          </a:r>
          <a:endParaRPr lang="tr-TR" sz="2000" kern="1200" dirty="0">
            <a:latin typeface="Book Antiqua" pitchFamily="18" charset="0"/>
          </a:endParaRPr>
        </a:p>
      </dsp:txBody>
      <dsp:txXfrm>
        <a:off x="0" y="3842646"/>
        <a:ext cx="9144000" cy="426047"/>
      </dsp:txXfrm>
    </dsp:sp>
    <dsp:sp modelId="{EC66DB58-3296-4594-988C-09A15CA8E9C7}">
      <dsp:nvSpPr>
        <dsp:cNvPr id="0" name=""/>
        <dsp:cNvSpPr/>
      </dsp:nvSpPr>
      <dsp:spPr>
        <a:xfrm>
          <a:off x="0" y="4273107"/>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Encourage</a:t>
          </a:r>
          <a:r>
            <a:rPr lang="tr-TR" sz="2000" kern="1200" dirty="0" smtClean="0">
              <a:latin typeface="Book Antiqua" pitchFamily="18" charset="0"/>
            </a:rPr>
            <a:t> </a:t>
          </a:r>
          <a:r>
            <a:rPr lang="tr-TR" sz="2000" kern="1200" dirty="0" err="1" smtClean="0">
              <a:latin typeface="Book Antiqua" pitchFamily="18" charset="0"/>
            </a:rPr>
            <a:t>sts</a:t>
          </a:r>
          <a:r>
            <a:rPr lang="tr-TR" sz="2000" kern="1200" dirty="0" smtClean="0">
              <a:latin typeface="Book Antiqua" pitchFamily="18" charset="0"/>
            </a:rPr>
            <a:t> </a:t>
          </a:r>
          <a:r>
            <a:rPr lang="tr-TR" sz="2000" kern="1200" dirty="0" err="1" smtClean="0">
              <a:latin typeface="Book Antiqua" pitchFamily="18" charset="0"/>
            </a:rPr>
            <a:t>to</a:t>
          </a:r>
          <a:r>
            <a:rPr lang="tr-TR" sz="2000" kern="1200" dirty="0" smtClean="0">
              <a:latin typeface="Book Antiqua" pitchFamily="18" charset="0"/>
            </a:rPr>
            <a:t> </a:t>
          </a:r>
          <a:r>
            <a:rPr lang="tr-TR" sz="2000" kern="1200" dirty="0" err="1" smtClean="0">
              <a:latin typeface="Book Antiqua" pitchFamily="18" charset="0"/>
            </a:rPr>
            <a:t>think</a:t>
          </a:r>
          <a:r>
            <a:rPr lang="tr-TR" sz="2000" kern="1200" dirty="0" smtClean="0">
              <a:latin typeface="Book Antiqua" pitchFamily="18" charset="0"/>
            </a:rPr>
            <a:t> </a:t>
          </a:r>
          <a:r>
            <a:rPr lang="tr-TR" sz="2000" kern="1200" dirty="0" err="1" smtClean="0">
              <a:latin typeface="Book Antiqua" pitchFamily="18" charset="0"/>
            </a:rPr>
            <a:t>creatively</a:t>
          </a:r>
          <a:r>
            <a:rPr lang="tr-TR" sz="2000" kern="1200" dirty="0" smtClean="0">
              <a:latin typeface="Book Antiqua" pitchFamily="18" charset="0"/>
            </a:rPr>
            <a:t>, </a:t>
          </a:r>
          <a:r>
            <a:rPr lang="tr-TR" sz="2000" kern="1200" dirty="0" err="1" smtClean="0">
              <a:latin typeface="Book Antiqua" pitchFamily="18" charset="0"/>
            </a:rPr>
            <a:t>push</a:t>
          </a:r>
          <a:r>
            <a:rPr lang="tr-TR" sz="2000" kern="1200" dirty="0" smtClean="0">
              <a:latin typeface="Book Antiqua" pitchFamily="18" charset="0"/>
            </a:rPr>
            <a:t> </a:t>
          </a:r>
          <a:r>
            <a:rPr lang="tr-TR" sz="2000" kern="1200" dirty="0" err="1" smtClean="0">
              <a:latin typeface="Book Antiqua" pitchFamily="18" charset="0"/>
            </a:rPr>
            <a:t>sts</a:t>
          </a:r>
          <a:r>
            <a:rPr lang="tr-TR" sz="2000" kern="1200" dirty="0" smtClean="0">
              <a:latin typeface="Book Antiqua" pitchFamily="18" charset="0"/>
            </a:rPr>
            <a:t> in </a:t>
          </a:r>
          <a:r>
            <a:rPr lang="tr-TR" sz="2000" kern="1200" dirty="0" err="1" smtClean="0">
              <a:latin typeface="Book Antiqua" pitchFamily="18" charset="0"/>
            </a:rPr>
            <a:t>supportive</a:t>
          </a:r>
          <a:r>
            <a:rPr lang="tr-TR" sz="2000" kern="1200" dirty="0" smtClean="0">
              <a:latin typeface="Book Antiqua" pitchFamily="18" charset="0"/>
            </a:rPr>
            <a:t> </a:t>
          </a:r>
          <a:r>
            <a:rPr lang="tr-TR" sz="2000" kern="1200" dirty="0" err="1" smtClean="0">
              <a:latin typeface="Book Antiqua" pitchFamily="18" charset="0"/>
            </a:rPr>
            <a:t>way</a:t>
          </a:r>
          <a:endParaRPr lang="en-US" sz="2000" kern="1200" dirty="0">
            <a:latin typeface="Book Antiqua" pitchFamily="18" charset="0"/>
          </a:endParaRPr>
        </a:p>
      </dsp:txBody>
      <dsp:txXfrm>
        <a:off x="0" y="4273107"/>
        <a:ext cx="9144000" cy="406111"/>
      </dsp:txXfrm>
    </dsp:sp>
    <dsp:sp modelId="{4602BC55-DED5-4B47-99A8-92DB2B4E2906}">
      <dsp:nvSpPr>
        <dsp:cNvPr id="0" name=""/>
        <dsp:cNvSpPr/>
      </dsp:nvSpPr>
      <dsp:spPr>
        <a:xfrm>
          <a:off x="0" y="4683632"/>
          <a:ext cx="9144000" cy="325355"/>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Participant</a:t>
          </a:r>
          <a:endParaRPr lang="tr-TR" sz="2000" kern="1200" dirty="0">
            <a:latin typeface="Book Antiqua" pitchFamily="18" charset="0"/>
          </a:endParaRPr>
        </a:p>
      </dsp:txBody>
      <dsp:txXfrm>
        <a:off x="0" y="4683632"/>
        <a:ext cx="9144000" cy="325355"/>
      </dsp:txXfrm>
    </dsp:sp>
    <dsp:sp modelId="{BED38A5C-14E4-4B83-A88F-2CB68269A36B}">
      <dsp:nvSpPr>
        <dsp:cNvPr id="0" name=""/>
        <dsp:cNvSpPr/>
      </dsp:nvSpPr>
      <dsp:spPr>
        <a:xfrm>
          <a:off x="0" y="5013402"/>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Join</a:t>
          </a:r>
          <a:r>
            <a:rPr lang="tr-TR" sz="2000" kern="1200" dirty="0" smtClean="0">
              <a:latin typeface="Book Antiqua" pitchFamily="18" charset="0"/>
            </a:rPr>
            <a:t> in </a:t>
          </a:r>
          <a:r>
            <a:rPr lang="tr-TR" sz="2000" kern="1200" dirty="0" err="1" smtClean="0">
              <a:latin typeface="Book Antiqua" pitchFamily="18" charset="0"/>
            </a:rPr>
            <a:t>activities</a:t>
          </a:r>
          <a:endParaRPr lang="en-US" sz="2000" kern="1200" dirty="0">
            <a:latin typeface="Book Antiqua" pitchFamily="18" charset="0"/>
          </a:endParaRPr>
        </a:p>
      </dsp:txBody>
      <dsp:txXfrm>
        <a:off x="0" y="5013402"/>
        <a:ext cx="9144000" cy="406111"/>
      </dsp:txXfrm>
    </dsp:sp>
    <dsp:sp modelId="{02C8B823-AF75-4F1B-95A8-AEB89B802172}">
      <dsp:nvSpPr>
        <dsp:cNvPr id="0" name=""/>
        <dsp:cNvSpPr/>
      </dsp:nvSpPr>
      <dsp:spPr>
        <a:xfrm>
          <a:off x="0" y="5423927"/>
          <a:ext cx="9144000" cy="31238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Resource</a:t>
          </a:r>
          <a:endParaRPr lang="tr-TR" sz="2000" kern="1200" dirty="0">
            <a:latin typeface="Book Antiqua" pitchFamily="18" charset="0"/>
          </a:endParaRPr>
        </a:p>
      </dsp:txBody>
      <dsp:txXfrm>
        <a:off x="0" y="5423927"/>
        <a:ext cx="9144000" cy="312384"/>
      </dsp:txXfrm>
    </dsp:sp>
    <dsp:sp modelId="{D1F04B0A-D373-45A0-A492-2DBB0C8C9BAA}">
      <dsp:nvSpPr>
        <dsp:cNvPr id="0" name=""/>
        <dsp:cNvSpPr/>
      </dsp:nvSpPr>
      <dsp:spPr>
        <a:xfrm>
          <a:off x="0" y="5740726"/>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Offer</a:t>
          </a:r>
          <a:r>
            <a:rPr lang="tr-TR" sz="2000" kern="1200" dirty="0" smtClean="0">
              <a:latin typeface="Book Antiqua" pitchFamily="18" charset="0"/>
            </a:rPr>
            <a:t> </a:t>
          </a:r>
          <a:r>
            <a:rPr lang="tr-TR" sz="2000" kern="1200" dirty="0" err="1" smtClean="0">
              <a:latin typeface="Book Antiqua" pitchFamily="18" charset="0"/>
            </a:rPr>
            <a:t>guidance</a:t>
          </a:r>
          <a:r>
            <a:rPr lang="tr-TR" sz="2000" kern="1200" dirty="0" smtClean="0">
              <a:latin typeface="Book Antiqua" pitchFamily="18" charset="0"/>
            </a:rPr>
            <a:t>, </a:t>
          </a:r>
          <a:r>
            <a:rPr lang="tr-TR" sz="2000" kern="1200" dirty="0" err="1" smtClean="0">
              <a:latin typeface="Book Antiqua" pitchFamily="18" charset="0"/>
            </a:rPr>
            <a:t>encourage</a:t>
          </a:r>
          <a:r>
            <a:rPr lang="tr-TR" sz="2000" kern="1200" dirty="0" smtClean="0">
              <a:latin typeface="Book Antiqua" pitchFamily="18" charset="0"/>
            </a:rPr>
            <a:t> </a:t>
          </a:r>
          <a:r>
            <a:rPr lang="tr-TR" sz="2000" kern="1200" dirty="0" err="1" smtClean="0">
              <a:latin typeface="Book Antiqua" pitchFamily="18" charset="0"/>
            </a:rPr>
            <a:t>sts</a:t>
          </a:r>
          <a:r>
            <a:rPr lang="tr-TR" sz="2000" kern="1200" dirty="0" smtClean="0">
              <a:latin typeface="Book Antiqua" pitchFamily="18" charset="0"/>
            </a:rPr>
            <a:t> </a:t>
          </a:r>
          <a:r>
            <a:rPr lang="tr-TR" sz="2000" kern="1200" dirty="0" err="1" smtClean="0">
              <a:latin typeface="Book Antiqua" pitchFamily="18" charset="0"/>
            </a:rPr>
            <a:t>to</a:t>
          </a:r>
          <a:r>
            <a:rPr lang="tr-TR" sz="2000" kern="1200" dirty="0" smtClean="0">
              <a:latin typeface="Book Antiqua" pitchFamily="18" charset="0"/>
            </a:rPr>
            <a:t> </a:t>
          </a:r>
          <a:r>
            <a:rPr lang="tr-TR" sz="2000" kern="1200" dirty="0" err="1" smtClean="0">
              <a:latin typeface="Book Antiqua" pitchFamily="18" charset="0"/>
            </a:rPr>
            <a:t>use</a:t>
          </a:r>
          <a:r>
            <a:rPr lang="tr-TR" sz="2000" kern="1200" dirty="0" smtClean="0">
              <a:latin typeface="Book Antiqua" pitchFamily="18" charset="0"/>
            </a:rPr>
            <a:t> </a:t>
          </a:r>
          <a:r>
            <a:rPr lang="tr-TR" sz="2000" kern="1200" dirty="0" err="1" smtClean="0">
              <a:latin typeface="Book Antiqua" pitchFamily="18" charset="0"/>
            </a:rPr>
            <a:t>resource</a:t>
          </a:r>
          <a:r>
            <a:rPr lang="tr-TR" sz="2000" kern="1200" dirty="0" smtClean="0">
              <a:latin typeface="Book Antiqua" pitchFamily="18" charset="0"/>
            </a:rPr>
            <a:t> </a:t>
          </a:r>
          <a:r>
            <a:rPr lang="tr-TR" sz="2000" kern="1200" dirty="0" err="1" smtClean="0">
              <a:latin typeface="Book Antiqua" pitchFamily="18" charset="0"/>
            </a:rPr>
            <a:t>material</a:t>
          </a:r>
          <a:endParaRPr lang="en-US" sz="2000" kern="1200" dirty="0">
            <a:latin typeface="Book Antiqua" pitchFamily="18" charset="0"/>
          </a:endParaRPr>
        </a:p>
      </dsp:txBody>
      <dsp:txXfrm>
        <a:off x="0" y="5740726"/>
        <a:ext cx="9144000" cy="406111"/>
      </dsp:txXfrm>
    </dsp:sp>
    <dsp:sp modelId="{991B7775-7524-4BA0-B763-8658A71D8C16}">
      <dsp:nvSpPr>
        <dsp:cNvPr id="0" name=""/>
        <dsp:cNvSpPr/>
      </dsp:nvSpPr>
      <dsp:spPr>
        <a:xfrm>
          <a:off x="0" y="6151251"/>
          <a:ext cx="9144000" cy="29534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Tutor</a:t>
          </a:r>
          <a:endParaRPr lang="tr-TR" sz="2000" kern="1200" dirty="0">
            <a:latin typeface="Book Antiqua" pitchFamily="18" charset="0"/>
          </a:endParaRPr>
        </a:p>
      </dsp:txBody>
      <dsp:txXfrm>
        <a:off x="0" y="6151251"/>
        <a:ext cx="9144000" cy="295340"/>
      </dsp:txXfrm>
    </dsp:sp>
    <dsp:sp modelId="{FDF04F46-B629-42F6-B340-D8B785280C74}">
      <dsp:nvSpPr>
        <dsp:cNvPr id="0" name=""/>
        <dsp:cNvSpPr/>
      </dsp:nvSpPr>
      <dsp:spPr>
        <a:xfrm>
          <a:off x="0" y="6451006"/>
          <a:ext cx="9144000" cy="4061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err="1" smtClean="0">
              <a:latin typeface="Book Antiqua" pitchFamily="18" charset="0"/>
            </a:rPr>
            <a:t>Prompter+resource</a:t>
          </a:r>
          <a:r>
            <a:rPr lang="tr-TR" sz="2000" kern="1200" dirty="0" smtClean="0">
              <a:latin typeface="Book Antiqua" pitchFamily="18" charset="0"/>
            </a:rPr>
            <a:t>, </a:t>
          </a:r>
          <a:r>
            <a:rPr lang="tr-TR" sz="2000" kern="1200" dirty="0" err="1" smtClean="0">
              <a:latin typeface="Book Antiqua" pitchFamily="18" charset="0"/>
            </a:rPr>
            <a:t>pointing</a:t>
          </a:r>
          <a:r>
            <a:rPr lang="tr-TR" sz="2000" kern="1200" dirty="0" smtClean="0">
              <a:latin typeface="Book Antiqua" pitchFamily="18" charset="0"/>
            </a:rPr>
            <a:t> </a:t>
          </a:r>
          <a:r>
            <a:rPr lang="tr-TR" sz="2000" kern="1200" dirty="0" err="1" smtClean="0">
              <a:latin typeface="Book Antiqua" pitchFamily="18" charset="0"/>
            </a:rPr>
            <a:t>sts</a:t>
          </a:r>
          <a:r>
            <a:rPr lang="tr-TR" sz="2000" kern="1200" dirty="0" smtClean="0">
              <a:latin typeface="Book Antiqua" pitchFamily="18" charset="0"/>
            </a:rPr>
            <a:t> in </a:t>
          </a:r>
          <a:r>
            <a:rPr lang="tr-TR" sz="2000" kern="1200" dirty="0" err="1" smtClean="0">
              <a:latin typeface="Book Antiqua" pitchFamily="18" charset="0"/>
            </a:rPr>
            <a:t>directions</a:t>
          </a:r>
          <a:endParaRPr lang="en-US" sz="2000" kern="1200" dirty="0">
            <a:latin typeface="Book Antiqua" pitchFamily="18" charset="0"/>
          </a:endParaRPr>
        </a:p>
      </dsp:txBody>
      <dsp:txXfrm>
        <a:off x="0" y="6451006"/>
        <a:ext cx="9144000" cy="406111"/>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6D25D7-512D-4700-B74B-883C9D1FA041}">
      <dsp:nvSpPr>
        <dsp:cNvPr id="0" name=""/>
        <dsp:cNvSpPr/>
      </dsp:nvSpPr>
      <dsp:spPr>
        <a:xfrm>
          <a:off x="0" y="3751"/>
          <a:ext cx="9144000" cy="40590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Rapport</a:t>
          </a:r>
          <a:endParaRPr lang="tr-TR" sz="1800" kern="1200" dirty="0">
            <a:latin typeface="Book Antiqua" pitchFamily="18" charset="0"/>
          </a:endParaRPr>
        </a:p>
      </dsp:txBody>
      <dsp:txXfrm>
        <a:off x="0" y="3751"/>
        <a:ext cx="9144000" cy="405908"/>
      </dsp:txXfrm>
    </dsp:sp>
    <dsp:sp modelId="{91C17A10-23F8-47C9-AD01-BDF7E6E70A35}">
      <dsp:nvSpPr>
        <dsp:cNvPr id="0" name=""/>
        <dsp:cNvSpPr/>
      </dsp:nvSpPr>
      <dsp:spPr>
        <a:xfrm>
          <a:off x="0" y="414642"/>
          <a:ext cx="9144000" cy="4059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Positive</a:t>
          </a:r>
          <a:r>
            <a:rPr lang="tr-TR" sz="1800" kern="1200" dirty="0" smtClean="0">
              <a:latin typeface="Book Antiqua" pitchFamily="18" charset="0"/>
            </a:rPr>
            <a:t>, </a:t>
          </a:r>
          <a:r>
            <a:rPr lang="tr-TR" sz="1800" kern="1200" dirty="0" err="1" smtClean="0">
              <a:latin typeface="Book Antiqua" pitchFamily="18" charset="0"/>
            </a:rPr>
            <a:t>enjoyable</a:t>
          </a:r>
          <a:r>
            <a:rPr lang="tr-TR" sz="1800" kern="1200" dirty="0" smtClean="0">
              <a:latin typeface="Book Antiqua" pitchFamily="18" charset="0"/>
            </a:rPr>
            <a:t> </a:t>
          </a:r>
          <a:r>
            <a:rPr lang="tr-TR" sz="1800" kern="1200" dirty="0" err="1" smtClean="0">
              <a:latin typeface="Book Antiqua" pitchFamily="18" charset="0"/>
            </a:rPr>
            <a:t>and</a:t>
          </a:r>
          <a:r>
            <a:rPr lang="tr-TR" sz="1800" kern="1200" dirty="0" smtClean="0">
              <a:latin typeface="Book Antiqua" pitchFamily="18" charset="0"/>
            </a:rPr>
            <a:t> </a:t>
          </a:r>
          <a:r>
            <a:rPr lang="tr-TR" sz="1800" kern="1200" dirty="0" err="1" smtClean="0">
              <a:latin typeface="Book Antiqua" pitchFamily="18" charset="0"/>
            </a:rPr>
            <a:t>respectful</a:t>
          </a:r>
          <a:r>
            <a:rPr lang="tr-TR" sz="1800" kern="1200" dirty="0" smtClean="0">
              <a:latin typeface="Book Antiqua" pitchFamily="18" charset="0"/>
            </a:rPr>
            <a:t> r</a:t>
          </a:r>
          <a:r>
            <a:rPr lang="en-US" sz="1800" kern="1200" dirty="0" err="1" smtClean="0">
              <a:latin typeface="Book Antiqua" pitchFamily="18" charset="0"/>
            </a:rPr>
            <a:t>elationship</a:t>
          </a:r>
          <a:r>
            <a:rPr lang="en-US" sz="1800" kern="1200" dirty="0" smtClean="0">
              <a:latin typeface="Book Antiqua" pitchFamily="18" charset="0"/>
            </a:rPr>
            <a:t> between Sts and Ts </a:t>
          </a:r>
          <a:r>
            <a:rPr lang="en-US" sz="1800" kern="1200" dirty="0" err="1" smtClean="0">
              <a:latin typeface="Book Antiqua" pitchFamily="18" charset="0"/>
            </a:rPr>
            <a:t>ot</a:t>
          </a:r>
          <a:r>
            <a:rPr lang="en-US" sz="1800" kern="1200" dirty="0" smtClean="0">
              <a:latin typeface="Book Antiqua" pitchFamily="18" charset="0"/>
            </a:rPr>
            <a:t> </a:t>
          </a:r>
          <a:r>
            <a:rPr lang="en-US" sz="1800" kern="1200" dirty="0" err="1" smtClean="0">
              <a:latin typeface="Book Antiqua" pitchFamily="18" charset="0"/>
            </a:rPr>
            <a:t>viceversa</a:t>
          </a:r>
          <a:endParaRPr lang="en-US" sz="1800" kern="1200" dirty="0">
            <a:latin typeface="Book Antiqua" pitchFamily="18" charset="0"/>
          </a:endParaRPr>
        </a:p>
      </dsp:txBody>
      <dsp:txXfrm>
        <a:off x="0" y="414642"/>
        <a:ext cx="9144000" cy="405908"/>
      </dsp:txXfrm>
    </dsp:sp>
    <dsp:sp modelId="{77A236F6-51AB-4A1A-94D1-C27A64F265B0}">
      <dsp:nvSpPr>
        <dsp:cNvPr id="0" name=""/>
        <dsp:cNvSpPr/>
      </dsp:nvSpPr>
      <dsp:spPr>
        <a:xfrm>
          <a:off x="0" y="825533"/>
          <a:ext cx="9144000" cy="40590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How to create rapport?</a:t>
          </a:r>
          <a:endParaRPr lang="tr-TR" sz="1800" kern="1200" dirty="0">
            <a:latin typeface="Book Antiqua" pitchFamily="18" charset="0"/>
          </a:endParaRPr>
        </a:p>
      </dsp:txBody>
      <dsp:txXfrm>
        <a:off x="0" y="825533"/>
        <a:ext cx="9144000" cy="405908"/>
      </dsp:txXfrm>
    </dsp:sp>
    <dsp:sp modelId="{6EF6D644-5AF0-405B-8E03-9ABFA42CE5EF}">
      <dsp:nvSpPr>
        <dsp:cNvPr id="0" name=""/>
        <dsp:cNvSpPr/>
      </dsp:nvSpPr>
      <dsp:spPr>
        <a:xfrm>
          <a:off x="0" y="1236423"/>
          <a:ext cx="9144000" cy="4059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Recognizing Sts</a:t>
          </a:r>
          <a:r>
            <a:rPr lang="en-US" sz="1800" kern="1200" dirty="0" smtClean="0">
              <a:latin typeface="Book Antiqua" pitchFamily="18" charset="0"/>
            </a:rPr>
            <a:t>: Ts should know Sts’ names, characters, </a:t>
          </a:r>
          <a:r>
            <a:rPr lang="en-US" sz="1800" kern="1200" dirty="0" err="1" smtClean="0">
              <a:latin typeface="Book Antiqua" pitchFamily="18" charset="0"/>
            </a:rPr>
            <a:t>weekness</a:t>
          </a:r>
          <a:r>
            <a:rPr lang="en-US" sz="1800" kern="1200" dirty="0" smtClean="0">
              <a:latin typeface="Book Antiqua" pitchFamily="18" charset="0"/>
            </a:rPr>
            <a:t>, interests</a:t>
          </a:r>
          <a:endParaRPr lang="tr-TR" sz="1800" kern="1200" dirty="0">
            <a:latin typeface="Book Antiqua" pitchFamily="18" charset="0"/>
          </a:endParaRPr>
        </a:p>
      </dsp:txBody>
      <dsp:txXfrm>
        <a:off x="0" y="1236423"/>
        <a:ext cx="9144000" cy="405908"/>
      </dsp:txXfrm>
    </dsp:sp>
    <dsp:sp modelId="{A05E97E7-3932-442E-9C67-44F5CECC932A}">
      <dsp:nvSpPr>
        <dsp:cNvPr id="0" name=""/>
        <dsp:cNvSpPr/>
      </dsp:nvSpPr>
      <dsp:spPr>
        <a:xfrm>
          <a:off x="0" y="1647314"/>
          <a:ext cx="9144000" cy="4059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Listening to Sts</a:t>
          </a:r>
          <a:r>
            <a:rPr lang="en-US" sz="1800" kern="1200" dirty="0" smtClean="0">
              <a:latin typeface="Book Antiqua" pitchFamily="18" charset="0"/>
            </a:rPr>
            <a:t>: Ts </a:t>
          </a:r>
          <a:r>
            <a:rPr lang="en-US" sz="1800" kern="1200" dirty="0" err="1" smtClean="0">
              <a:latin typeface="Book Antiqua" pitchFamily="18" charset="0"/>
            </a:rPr>
            <a:t>shoul</a:t>
          </a:r>
          <a:r>
            <a:rPr lang="en-US" sz="1800" kern="1200" dirty="0" smtClean="0">
              <a:latin typeface="Book Antiqua" pitchFamily="18" charset="0"/>
            </a:rPr>
            <a:t> listen individual </a:t>
          </a:r>
          <a:r>
            <a:rPr lang="en-US" sz="1800" kern="1200" dirty="0" err="1" smtClean="0">
              <a:latin typeface="Book Antiqua" pitchFamily="18" charset="0"/>
            </a:rPr>
            <a:t>sts’</a:t>
          </a:r>
          <a:r>
            <a:rPr lang="en-US" sz="1800" kern="1200" dirty="0" smtClean="0">
              <a:latin typeface="Book Antiqua" pitchFamily="18" charset="0"/>
            </a:rPr>
            <a:t> opinions and concerns</a:t>
          </a:r>
          <a:endParaRPr lang="tr-TR" sz="1800" kern="1200" dirty="0">
            <a:latin typeface="Book Antiqua" pitchFamily="18" charset="0"/>
          </a:endParaRPr>
        </a:p>
      </dsp:txBody>
      <dsp:txXfrm>
        <a:off x="0" y="1647314"/>
        <a:ext cx="9144000" cy="405908"/>
      </dsp:txXfrm>
    </dsp:sp>
    <dsp:sp modelId="{C31B94CC-CEE7-405B-BA84-B8C74AE895A4}">
      <dsp:nvSpPr>
        <dsp:cNvPr id="0" name=""/>
        <dsp:cNvSpPr/>
      </dsp:nvSpPr>
      <dsp:spPr>
        <a:xfrm>
          <a:off x="0" y="2058205"/>
          <a:ext cx="9144000" cy="4059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Respecting Sts</a:t>
          </a:r>
          <a:r>
            <a:rPr lang="en-US" sz="1800" kern="1200" dirty="0" smtClean="0">
              <a:latin typeface="Book Antiqua" pitchFamily="18" charset="0"/>
            </a:rPr>
            <a:t>: Ts should correct or </a:t>
          </a:r>
          <a:r>
            <a:rPr lang="en-US" sz="1800" kern="1200" dirty="0" err="1" smtClean="0">
              <a:latin typeface="Book Antiqua" pitchFamily="18" charset="0"/>
            </a:rPr>
            <a:t>critisize</a:t>
          </a:r>
          <a:r>
            <a:rPr lang="en-US" sz="1800" kern="1200" dirty="0" smtClean="0">
              <a:latin typeface="Book Antiqua" pitchFamily="18" charset="0"/>
            </a:rPr>
            <a:t> any mistake constructively</a:t>
          </a:r>
          <a:endParaRPr lang="tr-TR" sz="1800" kern="1200" dirty="0">
            <a:latin typeface="Book Antiqua" pitchFamily="18" charset="0"/>
          </a:endParaRPr>
        </a:p>
      </dsp:txBody>
      <dsp:txXfrm>
        <a:off x="0" y="2058205"/>
        <a:ext cx="9144000" cy="405908"/>
      </dsp:txXfrm>
    </dsp:sp>
    <dsp:sp modelId="{2F66B361-3A41-4358-8AFD-B8951F88A557}">
      <dsp:nvSpPr>
        <dsp:cNvPr id="0" name=""/>
        <dsp:cNvSpPr/>
      </dsp:nvSpPr>
      <dsp:spPr>
        <a:xfrm>
          <a:off x="0" y="2469096"/>
          <a:ext cx="9144000" cy="4059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Being even-handed</a:t>
          </a:r>
          <a:r>
            <a:rPr lang="en-US" sz="1800" kern="1200" dirty="0" smtClean="0">
              <a:latin typeface="Book Antiqua" pitchFamily="18" charset="0"/>
            </a:rPr>
            <a:t>: Ts should behave equally  and aware of </a:t>
          </a:r>
          <a:r>
            <a:rPr lang="en-US" sz="1800" kern="1200" dirty="0" err="1" smtClean="0">
              <a:latin typeface="Book Antiqua" pitchFamily="18" charset="0"/>
            </a:rPr>
            <a:t>sts’</a:t>
          </a:r>
          <a:r>
            <a:rPr lang="en-US" sz="1800" kern="1200" dirty="0" smtClean="0">
              <a:latin typeface="Book Antiqua" pitchFamily="18" charset="0"/>
            </a:rPr>
            <a:t> ID</a:t>
          </a:r>
          <a:endParaRPr lang="tr-TR" sz="1800" kern="1200" dirty="0">
            <a:latin typeface="Book Antiqua" pitchFamily="18" charset="0"/>
          </a:endParaRPr>
        </a:p>
      </dsp:txBody>
      <dsp:txXfrm>
        <a:off x="0" y="2469096"/>
        <a:ext cx="9144000" cy="405908"/>
      </dsp:txXfrm>
    </dsp:sp>
    <dsp:sp modelId="{EA3D5835-F8FA-4ED6-B2CB-4C2E4D9E2E45}">
      <dsp:nvSpPr>
        <dsp:cNvPr id="0" name=""/>
        <dsp:cNvSpPr/>
      </dsp:nvSpPr>
      <dsp:spPr>
        <a:xfrm>
          <a:off x="0" y="2879986"/>
          <a:ext cx="9144000" cy="40590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Book Antiqua" pitchFamily="18" charset="0"/>
            </a:rPr>
            <a:t>D - The teacher as teaching aid</a:t>
          </a:r>
          <a:endParaRPr lang="tr-TR" sz="2400" b="1" kern="1200" dirty="0">
            <a:latin typeface="Book Antiqua" pitchFamily="18" charset="0"/>
          </a:endParaRPr>
        </a:p>
      </dsp:txBody>
      <dsp:txXfrm>
        <a:off x="0" y="2879986"/>
        <a:ext cx="9144000" cy="405908"/>
      </dsp:txXfrm>
    </dsp:sp>
    <dsp:sp modelId="{7F846627-E1EA-4C34-ACFB-C5EBC4A6A74D}">
      <dsp:nvSpPr>
        <dsp:cNvPr id="0" name=""/>
        <dsp:cNvSpPr/>
      </dsp:nvSpPr>
      <dsp:spPr>
        <a:xfrm>
          <a:off x="0" y="3290877"/>
          <a:ext cx="9144000" cy="29461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Mime and gesture</a:t>
          </a:r>
          <a:endParaRPr lang="tr-TR" sz="1800" kern="1200" dirty="0">
            <a:latin typeface="Book Antiqua" pitchFamily="18" charset="0"/>
          </a:endParaRPr>
        </a:p>
      </dsp:txBody>
      <dsp:txXfrm>
        <a:off x="0" y="3290877"/>
        <a:ext cx="9144000" cy="294616"/>
      </dsp:txXfrm>
    </dsp:sp>
    <dsp:sp modelId="{0949990C-32D6-4F1B-8F99-3E5BB17EB37C}">
      <dsp:nvSpPr>
        <dsp:cNvPr id="0" name=""/>
        <dsp:cNvSpPr/>
      </dsp:nvSpPr>
      <dsp:spPr>
        <a:xfrm>
          <a:off x="0" y="3590476"/>
          <a:ext cx="9144000" cy="4059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To convey, express and demonstrate meaning </a:t>
          </a:r>
          <a:endParaRPr lang="tr-TR" sz="1800" kern="1200" dirty="0">
            <a:latin typeface="Book Antiqua" pitchFamily="18" charset="0"/>
          </a:endParaRPr>
        </a:p>
      </dsp:txBody>
      <dsp:txXfrm>
        <a:off x="0" y="3590476"/>
        <a:ext cx="9144000" cy="405908"/>
      </dsp:txXfrm>
    </dsp:sp>
    <dsp:sp modelId="{2E332906-1F78-4983-8E19-AE97C9EBFB4B}">
      <dsp:nvSpPr>
        <dsp:cNvPr id="0" name=""/>
        <dsp:cNvSpPr/>
      </dsp:nvSpPr>
      <dsp:spPr>
        <a:xfrm>
          <a:off x="0" y="4001366"/>
          <a:ext cx="9144000" cy="33052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Language model </a:t>
          </a:r>
          <a:endParaRPr lang="tr-TR" sz="1800" kern="1200" dirty="0">
            <a:latin typeface="Book Antiqua" pitchFamily="18" charset="0"/>
          </a:endParaRPr>
        </a:p>
      </dsp:txBody>
      <dsp:txXfrm>
        <a:off x="0" y="4001366"/>
        <a:ext cx="9144000" cy="330527"/>
      </dsp:txXfrm>
    </dsp:sp>
    <dsp:sp modelId="{E02DFDC9-170D-4631-9B2E-45D1877E4D76}">
      <dsp:nvSpPr>
        <dsp:cNvPr id="0" name=""/>
        <dsp:cNvSpPr/>
      </dsp:nvSpPr>
      <dsp:spPr>
        <a:xfrm>
          <a:off x="0" y="4336876"/>
          <a:ext cx="9144000" cy="3611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Acting dialogues </a:t>
          </a:r>
          <a:endParaRPr lang="tr-TR" sz="1800" kern="1200" dirty="0">
            <a:latin typeface="Book Antiqua" pitchFamily="18" charset="0"/>
          </a:endParaRPr>
        </a:p>
      </dsp:txBody>
      <dsp:txXfrm>
        <a:off x="0" y="4336876"/>
        <a:ext cx="9144000" cy="361100"/>
      </dsp:txXfrm>
    </dsp:sp>
    <dsp:sp modelId="{F9700A5A-46C9-42EF-A33E-06A1DBF71889}">
      <dsp:nvSpPr>
        <dsp:cNvPr id="0" name=""/>
        <dsp:cNvSpPr/>
      </dsp:nvSpPr>
      <dsp:spPr>
        <a:xfrm>
          <a:off x="0" y="4702958"/>
          <a:ext cx="9144000" cy="5539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Reading aloud (use exciting and interesting texts, encourage </a:t>
          </a:r>
          <a:r>
            <a:rPr lang="en-US" sz="1800" kern="1200" dirty="0" err="1" smtClean="0">
              <a:latin typeface="Book Antiqua" pitchFamily="18" charset="0"/>
            </a:rPr>
            <a:t>sts</a:t>
          </a:r>
          <a:r>
            <a:rPr lang="en-US" sz="1800" kern="1200" dirty="0" smtClean="0">
              <a:latin typeface="Book Antiqua" pitchFamily="18" charset="0"/>
            </a:rPr>
            <a:t> to predict what they are going to hear) </a:t>
          </a:r>
          <a:endParaRPr lang="tr-TR" sz="1800" kern="1200" dirty="0">
            <a:latin typeface="Book Antiqua" pitchFamily="18" charset="0"/>
          </a:endParaRPr>
        </a:p>
      </dsp:txBody>
      <dsp:txXfrm>
        <a:off x="0" y="4702958"/>
        <a:ext cx="9144000" cy="553951"/>
      </dsp:txXfrm>
    </dsp:sp>
    <dsp:sp modelId="{7CF5C8E6-C6BE-4E9C-8E37-1998A012AA2C}">
      <dsp:nvSpPr>
        <dsp:cNvPr id="0" name=""/>
        <dsp:cNvSpPr/>
      </dsp:nvSpPr>
      <dsp:spPr>
        <a:xfrm>
          <a:off x="0" y="5261892"/>
          <a:ext cx="9144000" cy="40590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Provider of comprehensible input </a:t>
          </a:r>
          <a:endParaRPr lang="tr-TR" sz="1800" kern="1200" dirty="0">
            <a:latin typeface="Book Antiqua" pitchFamily="18" charset="0"/>
          </a:endParaRPr>
        </a:p>
      </dsp:txBody>
      <dsp:txXfrm>
        <a:off x="0" y="5261892"/>
        <a:ext cx="9144000" cy="405908"/>
      </dsp:txXfrm>
    </dsp:sp>
    <dsp:sp modelId="{D91FAA56-F4D9-4122-BE8E-000A9D05E72D}">
      <dsp:nvSpPr>
        <dsp:cNvPr id="0" name=""/>
        <dsp:cNvSpPr/>
      </dsp:nvSpPr>
      <dsp:spPr>
        <a:xfrm>
          <a:off x="0" y="5672783"/>
          <a:ext cx="9144000" cy="4059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Exposure to language is very important</a:t>
          </a:r>
          <a:endParaRPr lang="tr-TR" sz="1800" kern="1200" dirty="0">
            <a:latin typeface="Book Antiqua" pitchFamily="18" charset="0"/>
          </a:endParaRPr>
        </a:p>
      </dsp:txBody>
      <dsp:txXfrm>
        <a:off x="0" y="5672783"/>
        <a:ext cx="9144000" cy="405908"/>
      </dsp:txXfrm>
    </dsp:sp>
    <dsp:sp modelId="{57E3CC88-8114-4B41-A482-6C2D4BC94470}">
      <dsp:nvSpPr>
        <dsp:cNvPr id="0" name=""/>
        <dsp:cNvSpPr/>
      </dsp:nvSpPr>
      <dsp:spPr>
        <a:xfrm>
          <a:off x="0" y="6083673"/>
          <a:ext cx="9144000" cy="4434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Ss need </a:t>
          </a:r>
          <a:r>
            <a:rPr lang="en-US" sz="1800" kern="1200" dirty="0" err="1" smtClean="0">
              <a:latin typeface="Book Antiqua" pitchFamily="18" charset="0"/>
            </a:rPr>
            <a:t>somethg</a:t>
          </a:r>
          <a:r>
            <a:rPr lang="en-US" sz="1800" kern="1200" dirty="0" smtClean="0">
              <a:latin typeface="Book Antiqua" pitchFamily="18" charset="0"/>
            </a:rPr>
            <a:t> or someone to provide language that was tuned to be comprehensible</a:t>
          </a:r>
          <a:endParaRPr lang="tr-TR" sz="1800" kern="1200" dirty="0">
            <a:latin typeface="Book Antiqua" pitchFamily="18" charset="0"/>
          </a:endParaRPr>
        </a:p>
      </dsp:txBody>
      <dsp:txXfrm>
        <a:off x="0" y="6083673"/>
        <a:ext cx="9144000" cy="443458"/>
      </dsp:txXfrm>
    </dsp:sp>
    <dsp:sp modelId="{6C0B5922-6DF4-4FB1-B061-75B8180A6145}">
      <dsp:nvSpPr>
        <dsp:cNvPr id="0" name=""/>
        <dsp:cNvSpPr/>
      </dsp:nvSpPr>
      <dsp:spPr>
        <a:xfrm>
          <a:off x="0" y="6532115"/>
          <a:ext cx="9144000" cy="3221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More STT than TTT (You don’t need the language practice, students do!) </a:t>
          </a:r>
          <a:endParaRPr lang="en-US" sz="1800" kern="1200" dirty="0">
            <a:latin typeface="Book Antiqua" pitchFamily="18" charset="0"/>
          </a:endParaRPr>
        </a:p>
      </dsp:txBody>
      <dsp:txXfrm>
        <a:off x="0" y="6532115"/>
        <a:ext cx="9144000" cy="322132"/>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EC0D03-FCAB-4E72-A705-C3B7CB971E6A}">
      <dsp:nvSpPr>
        <dsp:cNvPr id="0" name=""/>
        <dsp:cNvSpPr/>
      </dsp:nvSpPr>
      <dsp:spPr>
        <a:xfrm>
          <a:off x="0" y="205"/>
          <a:ext cx="9144000" cy="49384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tr-TR" sz="2400" b="1" kern="1200" dirty="0" err="1" smtClean="0">
              <a:latin typeface="Book Antiqua" pitchFamily="18" charset="0"/>
            </a:rPr>
            <a:t>Unit</a:t>
          </a:r>
          <a:r>
            <a:rPr lang="tr-TR" sz="2400" b="1" kern="1200" dirty="0" smtClean="0">
              <a:latin typeface="Book Antiqua" pitchFamily="18" charset="0"/>
            </a:rPr>
            <a:t> 7 </a:t>
          </a:r>
          <a:r>
            <a:rPr lang="en-US" sz="2400" b="1" kern="1200" dirty="0" smtClean="0">
              <a:latin typeface="Book Antiqua" pitchFamily="18" charset="0"/>
            </a:rPr>
            <a:t>Describing Learning Contexts</a:t>
          </a:r>
          <a:endParaRPr lang="tr-TR" sz="2400" b="1" kern="1200" dirty="0">
            <a:latin typeface="Book Antiqua" pitchFamily="18" charset="0"/>
          </a:endParaRPr>
        </a:p>
      </dsp:txBody>
      <dsp:txXfrm>
        <a:off x="0" y="205"/>
        <a:ext cx="9144000" cy="493849"/>
      </dsp:txXfrm>
    </dsp:sp>
    <dsp:sp modelId="{CA48AF97-EE38-47B7-8895-C0FDAACD6364}">
      <dsp:nvSpPr>
        <dsp:cNvPr id="0" name=""/>
        <dsp:cNvSpPr/>
      </dsp:nvSpPr>
      <dsp:spPr>
        <a:xfrm>
          <a:off x="0" y="498117"/>
          <a:ext cx="9144000" cy="4087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 place and means of instruction</a:t>
          </a:r>
          <a:endParaRPr lang="tr-TR" sz="1600" kern="1200" dirty="0">
            <a:latin typeface="Book Antiqua" pitchFamily="18" charset="0"/>
          </a:endParaRPr>
        </a:p>
      </dsp:txBody>
      <dsp:txXfrm>
        <a:off x="0" y="498117"/>
        <a:ext cx="9144000" cy="408749"/>
      </dsp:txXfrm>
    </dsp:sp>
    <dsp:sp modelId="{22F7F939-3348-46FF-B011-D0F0A5A3650B}">
      <dsp:nvSpPr>
        <dsp:cNvPr id="0" name=""/>
        <dsp:cNvSpPr/>
      </dsp:nvSpPr>
      <dsp:spPr>
        <a:xfrm>
          <a:off x="0" y="910928"/>
          <a:ext cx="9144000" cy="41494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English is studied for many reasons.</a:t>
          </a:r>
          <a:r>
            <a:rPr lang="tr-TR" sz="1600" kern="1200" dirty="0" smtClean="0">
              <a:latin typeface="Book Antiqua" pitchFamily="18" charset="0"/>
            </a:rPr>
            <a:t> </a:t>
          </a:r>
          <a:r>
            <a:rPr lang="en-US" sz="1600" kern="1200" dirty="0" smtClean="0">
              <a:latin typeface="Book Antiqua" pitchFamily="18" charset="0"/>
            </a:rPr>
            <a:t>business English</a:t>
          </a:r>
          <a:r>
            <a:rPr lang="tr-TR" sz="1600" kern="1200" dirty="0" smtClean="0">
              <a:latin typeface="Book Antiqua" pitchFamily="18" charset="0"/>
            </a:rPr>
            <a:t>, </a:t>
          </a:r>
          <a:r>
            <a:rPr lang="en-US" sz="1600" kern="1200" dirty="0" smtClean="0">
              <a:latin typeface="Book Antiqua" pitchFamily="18" charset="0"/>
            </a:rPr>
            <a:t>EAP (English for Academic Purposes),   </a:t>
          </a:r>
          <a:endParaRPr lang="tr-TR" sz="1600" kern="1200" dirty="0">
            <a:latin typeface="Book Antiqua" pitchFamily="18" charset="0"/>
          </a:endParaRPr>
        </a:p>
      </dsp:txBody>
      <dsp:txXfrm>
        <a:off x="0" y="910928"/>
        <a:ext cx="9144000" cy="414942"/>
      </dsp:txXfrm>
    </dsp:sp>
    <dsp:sp modelId="{E098E7F3-246C-4E0D-9FC9-DFE42F680861}">
      <dsp:nvSpPr>
        <dsp:cNvPr id="0" name=""/>
        <dsp:cNvSpPr/>
      </dsp:nvSpPr>
      <dsp:spPr>
        <a:xfrm>
          <a:off x="0" y="1329932"/>
          <a:ext cx="9144000" cy="3738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English for tourism, science and technology, medicine, etc.</a:t>
          </a:r>
          <a:endParaRPr lang="tr-TR" sz="1600" kern="1200" dirty="0">
            <a:latin typeface="Book Antiqua" pitchFamily="18" charset="0"/>
          </a:endParaRPr>
        </a:p>
      </dsp:txBody>
      <dsp:txXfrm>
        <a:off x="0" y="1329932"/>
        <a:ext cx="9144000" cy="373868"/>
      </dsp:txXfrm>
    </dsp:sp>
    <dsp:sp modelId="{37919448-0685-4C87-A5ED-DA3A62737D0F}">
      <dsp:nvSpPr>
        <dsp:cNvPr id="0" name=""/>
        <dsp:cNvSpPr/>
      </dsp:nvSpPr>
      <dsp:spPr>
        <a:xfrm>
          <a:off x="0" y="1707863"/>
          <a:ext cx="9144000" cy="350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Schools and language Schools</a:t>
          </a:r>
          <a:r>
            <a:rPr lang="en-US" sz="1600" b="1" kern="1200" dirty="0" smtClean="0">
              <a:latin typeface="Book Antiqua" pitchFamily="18" charset="0"/>
            </a:rPr>
            <a:t>:</a:t>
          </a:r>
          <a:r>
            <a:rPr lang="en-US" sz="1600" kern="1200" dirty="0" smtClean="0">
              <a:latin typeface="Book Antiqua" pitchFamily="18" charset="0"/>
            </a:rPr>
            <a:t> </a:t>
          </a:r>
          <a:r>
            <a:rPr lang="en-US" sz="1600" kern="1200" dirty="0" err="1" smtClean="0">
              <a:latin typeface="Book Antiqua" pitchFamily="18" charset="0"/>
            </a:rPr>
            <a:t>sts</a:t>
          </a:r>
          <a:r>
            <a:rPr lang="en-US" sz="1600" kern="1200" dirty="0" smtClean="0">
              <a:latin typeface="Book Antiqua" pitchFamily="18" charset="0"/>
            </a:rPr>
            <a:t> learn English in primary and secondary classroom</a:t>
          </a:r>
          <a:r>
            <a:rPr lang="tr-TR" sz="1600" kern="1200" dirty="0" smtClean="0">
              <a:latin typeface="Book Antiqua" pitchFamily="18" charset="0"/>
            </a:rPr>
            <a:t>.</a:t>
          </a:r>
          <a:endParaRPr lang="tr-TR" sz="1600" kern="1200" dirty="0">
            <a:latin typeface="Book Antiqua" pitchFamily="18" charset="0"/>
          </a:endParaRPr>
        </a:p>
      </dsp:txBody>
      <dsp:txXfrm>
        <a:off x="0" y="1707863"/>
        <a:ext cx="9144000" cy="350040"/>
      </dsp:txXfrm>
    </dsp:sp>
    <dsp:sp modelId="{0F667AFD-0FCF-442A-BCED-9622DC5EAF22}">
      <dsp:nvSpPr>
        <dsp:cNvPr id="0" name=""/>
        <dsp:cNvSpPr/>
      </dsp:nvSpPr>
      <dsp:spPr>
        <a:xfrm>
          <a:off x="0" y="2061966"/>
          <a:ext cx="9144000" cy="4938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err="1" smtClean="0">
              <a:latin typeface="Book Antiqua" pitchFamily="18" charset="0"/>
            </a:rPr>
            <a:t>Prívate</a:t>
          </a:r>
          <a:r>
            <a:rPr lang="en-US" sz="1600" kern="1200" dirty="0" smtClean="0">
              <a:latin typeface="Book Antiqua" pitchFamily="18" charset="0"/>
            </a:rPr>
            <a:t> language schools tend to be better equipped than some government schools.</a:t>
          </a:r>
          <a:endParaRPr lang="tr-TR" sz="1600" kern="1200" dirty="0">
            <a:latin typeface="Book Antiqua" pitchFamily="18" charset="0"/>
          </a:endParaRPr>
        </a:p>
      </dsp:txBody>
      <dsp:txXfrm>
        <a:off x="0" y="2061966"/>
        <a:ext cx="9144000" cy="493849"/>
      </dsp:txXfrm>
    </dsp:sp>
    <dsp:sp modelId="{FC626853-5E45-4079-B2AF-0467E3B44802}">
      <dsp:nvSpPr>
        <dsp:cNvPr id="0" name=""/>
        <dsp:cNvSpPr/>
      </dsp:nvSpPr>
      <dsp:spPr>
        <a:xfrm>
          <a:off x="0" y="2559877"/>
          <a:ext cx="9144000" cy="812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In School and in company</a:t>
          </a:r>
          <a:r>
            <a:rPr lang="en-US" sz="1600" b="1" kern="1200" dirty="0" smtClean="0">
              <a:latin typeface="Book Antiqua" pitchFamily="18" charset="0"/>
            </a:rPr>
            <a:t>:</a:t>
          </a:r>
          <a:r>
            <a:rPr lang="en-US" sz="1600" kern="1200" dirty="0" smtClean="0">
              <a:latin typeface="Book Antiqua" pitchFamily="18" charset="0"/>
            </a:rPr>
            <a:t> </a:t>
          </a:r>
          <a:r>
            <a:rPr lang="tr-TR" sz="1600" kern="1200" dirty="0" smtClean="0">
              <a:latin typeface="Book Antiqua" pitchFamily="18" charset="0"/>
            </a:rPr>
            <a:t> </a:t>
          </a:r>
          <a:r>
            <a:rPr lang="en-US" sz="1600" kern="1200" dirty="0" smtClean="0">
              <a:latin typeface="Book Antiqua" pitchFamily="18" charset="0"/>
            </a:rPr>
            <a:t>the vast majority of language </a:t>
          </a:r>
          <a:r>
            <a:rPr lang="en-US" sz="1600" kern="1200" dirty="0" err="1" smtClean="0">
              <a:latin typeface="Book Antiqua" pitchFamily="18" charset="0"/>
            </a:rPr>
            <a:t>clases</a:t>
          </a:r>
          <a:r>
            <a:rPr lang="en-US" sz="1600" kern="1200" dirty="0" smtClean="0">
              <a:latin typeface="Book Antiqua" pitchFamily="18" charset="0"/>
            </a:rPr>
            <a:t>  take place in educational institutions such as the schools and language schools, teachers have to be aware of School policy and conform to syllabus and curriculum decisions</a:t>
          </a:r>
          <a:endParaRPr lang="tr-TR" sz="1600" kern="1200" dirty="0">
            <a:latin typeface="Book Antiqua" pitchFamily="18" charset="0"/>
          </a:endParaRPr>
        </a:p>
      </dsp:txBody>
      <dsp:txXfrm>
        <a:off x="0" y="2559877"/>
        <a:ext cx="9144000" cy="812535"/>
      </dsp:txXfrm>
    </dsp:sp>
    <dsp:sp modelId="{A2580993-A0FB-4578-B3ED-FEC21E3CE90A}">
      <dsp:nvSpPr>
        <dsp:cNvPr id="0" name=""/>
        <dsp:cNvSpPr/>
      </dsp:nvSpPr>
      <dsp:spPr>
        <a:xfrm>
          <a:off x="0" y="3376475"/>
          <a:ext cx="9144000" cy="4938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kern="1200" dirty="0" smtClean="0">
              <a:latin typeface="Book Antiqua" pitchFamily="18" charset="0"/>
            </a:rPr>
            <a:t>C</a:t>
          </a:r>
          <a:r>
            <a:rPr lang="en-US" sz="1600" kern="1200" dirty="0" err="1" smtClean="0">
              <a:latin typeface="Book Antiqua" pitchFamily="18" charset="0"/>
            </a:rPr>
            <a:t>ompanies</a:t>
          </a:r>
          <a:r>
            <a:rPr lang="en-US" sz="1600" kern="1200" dirty="0" smtClean="0">
              <a:latin typeface="Book Antiqua" pitchFamily="18" charset="0"/>
            </a:rPr>
            <a:t> offer language </a:t>
          </a:r>
          <a:r>
            <a:rPr lang="en-US" sz="1600" kern="1200" dirty="0" err="1" smtClean="0">
              <a:latin typeface="Book Antiqua" pitchFamily="18" charset="0"/>
            </a:rPr>
            <a:t>clases</a:t>
          </a:r>
          <a:r>
            <a:rPr lang="en-US" sz="1600" kern="1200" dirty="0" smtClean="0">
              <a:latin typeface="Book Antiqua" pitchFamily="18" charset="0"/>
            </a:rPr>
            <a:t> and expect teachers to go to the company office of factory to teach.  </a:t>
          </a:r>
          <a:endParaRPr lang="tr-TR" sz="1600" kern="1200" dirty="0">
            <a:latin typeface="Book Antiqua" pitchFamily="18" charset="0"/>
          </a:endParaRPr>
        </a:p>
      </dsp:txBody>
      <dsp:txXfrm>
        <a:off x="0" y="3376475"/>
        <a:ext cx="9144000" cy="493849"/>
      </dsp:txXfrm>
    </dsp:sp>
    <dsp:sp modelId="{4599DE55-C364-4639-A420-F6E347992506}">
      <dsp:nvSpPr>
        <dsp:cNvPr id="0" name=""/>
        <dsp:cNvSpPr/>
      </dsp:nvSpPr>
      <dsp:spPr>
        <a:xfrm>
          <a:off x="0" y="3874386"/>
          <a:ext cx="9144000" cy="4938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Real</a:t>
          </a:r>
          <a:r>
            <a:rPr lang="tr-TR" sz="2000" b="1" kern="1200" dirty="0" smtClean="0">
              <a:latin typeface="Book Antiqua" pitchFamily="18" charset="0"/>
            </a:rPr>
            <a:t>&amp;</a:t>
          </a:r>
          <a:r>
            <a:rPr lang="en-US" sz="2000" b="1" kern="1200" dirty="0" smtClean="0">
              <a:latin typeface="Book Antiqua" pitchFamily="18" charset="0"/>
            </a:rPr>
            <a:t>virtual learning environments</a:t>
          </a:r>
          <a:r>
            <a:rPr lang="en-US" sz="1600" b="1" kern="1200" dirty="0" smtClean="0">
              <a:latin typeface="Book Antiqua" pitchFamily="18" charset="0"/>
            </a:rPr>
            <a:t>:</a:t>
          </a:r>
          <a:r>
            <a:rPr lang="en-US" sz="1600" kern="1200" dirty="0" smtClean="0">
              <a:latin typeface="Book Antiqua" pitchFamily="18" charset="0"/>
            </a:rPr>
            <a:t> Internet helped to bring about new virtual learning environments in which </a:t>
          </a:r>
          <a:r>
            <a:rPr lang="en-US" sz="1600" kern="1200" dirty="0" err="1" smtClean="0">
              <a:latin typeface="Book Antiqua" pitchFamily="18" charset="0"/>
            </a:rPr>
            <a:t>sts</a:t>
          </a:r>
          <a:r>
            <a:rPr lang="en-US" sz="1600" kern="1200" dirty="0" smtClean="0">
              <a:latin typeface="Book Antiqua" pitchFamily="18" charset="0"/>
            </a:rPr>
            <a:t> can learn even they are  miles away from a teacher or other classmates.</a:t>
          </a:r>
          <a:endParaRPr lang="tr-TR" sz="1600" kern="1200" dirty="0">
            <a:latin typeface="Book Antiqua" pitchFamily="18" charset="0"/>
          </a:endParaRPr>
        </a:p>
      </dsp:txBody>
      <dsp:txXfrm>
        <a:off x="0" y="3874386"/>
        <a:ext cx="9144000" cy="493849"/>
      </dsp:txXfrm>
    </dsp:sp>
    <dsp:sp modelId="{B822934B-0B3C-4EDC-B427-B71CB38CD8EC}">
      <dsp:nvSpPr>
        <dsp:cNvPr id="0" name=""/>
        <dsp:cNvSpPr/>
      </dsp:nvSpPr>
      <dsp:spPr>
        <a:xfrm>
          <a:off x="0" y="4372298"/>
          <a:ext cx="9144000" cy="4938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 best virtual learning sites have online tutors who interact with their </a:t>
          </a:r>
          <a:r>
            <a:rPr lang="en-US" sz="1600" kern="1200" dirty="0" err="1" smtClean="0">
              <a:latin typeface="Book Antiqua" pitchFamily="18" charset="0"/>
            </a:rPr>
            <a:t>sts</a:t>
          </a:r>
          <a:r>
            <a:rPr lang="en-US" sz="1600" kern="1200" dirty="0" smtClean="0">
              <a:latin typeface="Book Antiqua" pitchFamily="18" charset="0"/>
            </a:rPr>
            <a:t>, via email Or</a:t>
          </a:r>
          <a:r>
            <a:rPr lang="tr-TR" sz="1600" kern="1200" dirty="0" smtClean="0">
              <a:latin typeface="Book Antiqua" pitchFamily="18" charset="0"/>
            </a:rPr>
            <a:t> </a:t>
          </a:r>
          <a:r>
            <a:rPr lang="en-US" sz="1600" kern="1200" dirty="0" smtClean="0">
              <a:latin typeface="Book Antiqua" pitchFamily="18" charset="0"/>
            </a:rPr>
            <a:t>forums.</a:t>
          </a:r>
          <a:endParaRPr lang="tr-TR" sz="1600" kern="1200" dirty="0">
            <a:latin typeface="Book Antiqua" pitchFamily="18" charset="0"/>
          </a:endParaRPr>
        </a:p>
      </dsp:txBody>
      <dsp:txXfrm>
        <a:off x="0" y="4372298"/>
        <a:ext cx="9144000" cy="493849"/>
      </dsp:txXfrm>
    </dsp:sp>
    <dsp:sp modelId="{71527F5B-D622-4830-A5F2-0DAC001ABC5C}">
      <dsp:nvSpPr>
        <dsp:cNvPr id="0" name=""/>
        <dsp:cNvSpPr/>
      </dsp:nvSpPr>
      <dsp:spPr>
        <a:xfrm>
          <a:off x="0" y="4870209"/>
          <a:ext cx="9144000" cy="49384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Some Advantages of Virtual Learning:</a:t>
          </a:r>
          <a:endParaRPr lang="tr-TR" sz="2000" kern="1200" dirty="0">
            <a:latin typeface="Book Antiqua" pitchFamily="18" charset="0"/>
          </a:endParaRPr>
        </a:p>
      </dsp:txBody>
      <dsp:txXfrm>
        <a:off x="0" y="4870209"/>
        <a:ext cx="9144000" cy="493849"/>
      </dsp:txXfrm>
    </dsp:sp>
    <dsp:sp modelId="{D74AB78D-CA74-4AF7-92E5-E0A22230AC05}">
      <dsp:nvSpPr>
        <dsp:cNvPr id="0" name=""/>
        <dsp:cNvSpPr/>
      </dsp:nvSpPr>
      <dsp:spPr>
        <a:xfrm>
          <a:off x="0" y="5368121"/>
          <a:ext cx="9144000" cy="4938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 student can attend lesson when they want.</a:t>
          </a:r>
          <a:r>
            <a:rPr lang="tr-TR" sz="1600" kern="1200" dirty="0" smtClean="0">
              <a:latin typeface="Book Antiqua" pitchFamily="18" charset="0"/>
            </a:rPr>
            <a:t> </a:t>
          </a:r>
          <a:r>
            <a:rPr lang="en-US" sz="1600" kern="1200" dirty="0" smtClean="0">
              <a:latin typeface="Book Antiqua" pitchFamily="18" charset="0"/>
            </a:rPr>
            <a:t>It no longer matters where the students are </a:t>
          </a:r>
          <a:endParaRPr lang="tr-TR" sz="1600" kern="1200" dirty="0">
            <a:latin typeface="Book Antiqua" pitchFamily="18" charset="0"/>
          </a:endParaRPr>
        </a:p>
      </dsp:txBody>
      <dsp:txXfrm>
        <a:off x="0" y="5368121"/>
        <a:ext cx="9144000" cy="493849"/>
      </dsp:txXfrm>
    </dsp:sp>
    <dsp:sp modelId="{1C47FED5-1CDB-434D-A633-E34D1C18B144}">
      <dsp:nvSpPr>
        <dsp:cNvPr id="0" name=""/>
        <dsp:cNvSpPr/>
      </dsp:nvSpPr>
      <dsp:spPr>
        <a:xfrm>
          <a:off x="0" y="5866032"/>
          <a:ext cx="9144000" cy="49384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One disadvantage of the Online learning:</a:t>
          </a:r>
          <a:endParaRPr lang="tr-TR" sz="1600" kern="1200" dirty="0">
            <a:latin typeface="Book Antiqua" pitchFamily="18" charset="0"/>
          </a:endParaRPr>
        </a:p>
      </dsp:txBody>
      <dsp:txXfrm>
        <a:off x="0" y="5866032"/>
        <a:ext cx="9144000" cy="493849"/>
      </dsp:txXfrm>
    </dsp:sp>
    <dsp:sp modelId="{39523A51-F15B-4C6B-948D-F71C084B3048}">
      <dsp:nvSpPr>
        <dsp:cNvPr id="0" name=""/>
        <dsp:cNvSpPr/>
      </dsp:nvSpPr>
      <dsp:spPr>
        <a:xfrm>
          <a:off x="0" y="6363944"/>
          <a:ext cx="9144000" cy="4938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 benefits of real learning environments are less easy  to replicate electronically. </a:t>
          </a:r>
          <a:r>
            <a:rPr lang="en-US" sz="1600" b="1" kern="1200" dirty="0" smtClean="0">
              <a:latin typeface="Book Antiqua" pitchFamily="18" charset="0"/>
            </a:rPr>
            <a:t>For example:</a:t>
          </a:r>
          <a:r>
            <a:rPr lang="en-US" sz="1600" kern="1200" dirty="0" smtClean="0">
              <a:latin typeface="Book Antiqua" pitchFamily="18" charset="0"/>
            </a:rPr>
            <a:t> The physical reality of having teachers and get messages from their gestures, tone of voice.</a:t>
          </a:r>
          <a:endParaRPr lang="en-US" sz="1600" kern="1200" dirty="0">
            <a:latin typeface="Book Antiqua" pitchFamily="18" charset="0"/>
          </a:endParaRPr>
        </a:p>
      </dsp:txBody>
      <dsp:txXfrm>
        <a:off x="0" y="6363944"/>
        <a:ext cx="9144000" cy="493849"/>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E3CC58-4098-4483-8051-BCC16EEFF0CC}">
      <dsp:nvSpPr>
        <dsp:cNvPr id="0" name=""/>
        <dsp:cNvSpPr/>
      </dsp:nvSpPr>
      <dsp:spPr>
        <a:xfrm>
          <a:off x="0" y="3434"/>
          <a:ext cx="9144000" cy="33619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Class Size</a:t>
          </a:r>
          <a:endParaRPr lang="tr-TR" sz="1800" kern="1200" dirty="0">
            <a:latin typeface="Book Antiqua" pitchFamily="18" charset="0"/>
          </a:endParaRPr>
        </a:p>
      </dsp:txBody>
      <dsp:txXfrm>
        <a:off x="0" y="3434"/>
        <a:ext cx="9144000" cy="336190"/>
      </dsp:txXfrm>
    </dsp:sp>
    <dsp:sp modelId="{7F0C1D59-F56A-457D-BFC6-EE550EFFC604}">
      <dsp:nvSpPr>
        <dsp:cNvPr id="0" name=""/>
        <dsp:cNvSpPr/>
      </dsp:nvSpPr>
      <dsp:spPr>
        <a:xfrm>
          <a:off x="0" y="346326"/>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Some </a:t>
          </a:r>
          <a:r>
            <a:rPr lang="en-US" sz="1800" kern="1200" dirty="0" err="1" smtClean="0">
              <a:latin typeface="Book Antiqua" pitchFamily="18" charset="0"/>
            </a:rPr>
            <a:t>sts</a:t>
          </a:r>
          <a:r>
            <a:rPr lang="en-US" sz="1800" kern="1200" dirty="0" smtClean="0">
              <a:latin typeface="Book Antiqua" pitchFamily="18" charset="0"/>
            </a:rPr>
            <a:t> opt for private lesson, so teacher only has to deal with one student at a time.</a:t>
          </a:r>
          <a:endParaRPr lang="tr-TR" sz="1800" kern="1200" dirty="0">
            <a:latin typeface="Book Antiqua" pitchFamily="18" charset="0"/>
          </a:endParaRPr>
        </a:p>
      </dsp:txBody>
      <dsp:txXfrm>
        <a:off x="0" y="346326"/>
        <a:ext cx="9144000" cy="336190"/>
      </dsp:txXfrm>
    </dsp:sp>
    <dsp:sp modelId="{C6FC4FAF-FC09-4FD1-9B6F-6989AD083C7C}">
      <dsp:nvSpPr>
        <dsp:cNvPr id="0" name=""/>
        <dsp:cNvSpPr/>
      </dsp:nvSpPr>
      <dsp:spPr>
        <a:xfrm>
          <a:off x="0" y="689218"/>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However, some teachers have classes of as many as 100. </a:t>
          </a:r>
          <a:endParaRPr lang="tr-TR" sz="1800" kern="1200" dirty="0">
            <a:latin typeface="Book Antiqua" pitchFamily="18" charset="0"/>
          </a:endParaRPr>
        </a:p>
      </dsp:txBody>
      <dsp:txXfrm>
        <a:off x="0" y="689218"/>
        <a:ext cx="9144000" cy="336190"/>
      </dsp:txXfrm>
    </dsp:sp>
    <dsp:sp modelId="{4EF94863-73A5-46A6-9D64-302CC848BC0B}">
      <dsp:nvSpPr>
        <dsp:cNvPr id="0" name=""/>
        <dsp:cNvSpPr/>
      </dsp:nvSpPr>
      <dsp:spPr>
        <a:xfrm>
          <a:off x="0" y="1032109"/>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Everything depends on the particular education system that a teacher is working in.</a:t>
          </a:r>
          <a:endParaRPr lang="tr-TR" sz="1800" kern="1200" dirty="0">
            <a:latin typeface="Book Antiqua" pitchFamily="18" charset="0"/>
          </a:endParaRPr>
        </a:p>
      </dsp:txBody>
      <dsp:txXfrm>
        <a:off x="0" y="1032109"/>
        <a:ext cx="9144000" cy="336190"/>
      </dsp:txXfrm>
    </dsp:sp>
    <dsp:sp modelId="{2DA4E2B9-9C6F-44EF-AFC6-9FC307DBA3E1}">
      <dsp:nvSpPr>
        <dsp:cNvPr id="0" name=""/>
        <dsp:cNvSpPr/>
      </dsp:nvSpPr>
      <dsp:spPr>
        <a:xfrm>
          <a:off x="0" y="1375001"/>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Techniques we use will depend to some extent on how big our classes are. </a:t>
          </a:r>
          <a:endParaRPr lang="tr-TR" sz="1800" kern="1200" dirty="0">
            <a:latin typeface="Book Antiqua" pitchFamily="18" charset="0"/>
          </a:endParaRPr>
        </a:p>
      </dsp:txBody>
      <dsp:txXfrm>
        <a:off x="0" y="1375001"/>
        <a:ext cx="9144000" cy="336190"/>
      </dsp:txXfrm>
    </dsp:sp>
    <dsp:sp modelId="{20CDD406-31C2-4761-9A44-7B1022494D4F}">
      <dsp:nvSpPr>
        <dsp:cNvPr id="0" name=""/>
        <dsp:cNvSpPr/>
      </dsp:nvSpPr>
      <dsp:spPr>
        <a:xfrm>
          <a:off x="0" y="1717892"/>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P</a:t>
          </a:r>
          <a:r>
            <a:rPr lang="en-US" sz="1800" kern="1200" dirty="0" smtClean="0">
              <a:latin typeface="Book Antiqua" pitchFamily="18" charset="0"/>
            </a:rPr>
            <a:t>air work is useful for large groups, if we want to </a:t>
          </a:r>
          <a:r>
            <a:rPr lang="en-US" sz="1800" kern="1200" dirty="0" err="1" smtClean="0">
              <a:latin typeface="Book Antiqua" pitchFamily="18" charset="0"/>
            </a:rPr>
            <a:t>maximise</a:t>
          </a:r>
          <a:r>
            <a:rPr lang="en-US" sz="1800" kern="1200" dirty="0" smtClean="0">
              <a:latin typeface="Book Antiqua" pitchFamily="18" charset="0"/>
            </a:rPr>
            <a:t> individual </a:t>
          </a:r>
          <a:r>
            <a:rPr lang="en-US" sz="1800" kern="1200" dirty="0" err="1" smtClean="0">
              <a:latin typeface="Book Antiqua" pitchFamily="18" charset="0"/>
            </a:rPr>
            <a:t>st</a:t>
          </a:r>
          <a:r>
            <a:rPr lang="en-US" sz="1800" kern="1200" dirty="0" smtClean="0">
              <a:latin typeface="Book Antiqua" pitchFamily="18" charset="0"/>
            </a:rPr>
            <a:t> talking time. </a:t>
          </a:r>
          <a:endParaRPr lang="tr-TR" sz="1800" kern="1200" dirty="0">
            <a:latin typeface="Book Antiqua" pitchFamily="18" charset="0"/>
          </a:endParaRPr>
        </a:p>
      </dsp:txBody>
      <dsp:txXfrm>
        <a:off x="0" y="1717892"/>
        <a:ext cx="9144000" cy="336190"/>
      </dsp:txXfrm>
    </dsp:sp>
    <dsp:sp modelId="{C436D77D-8647-436A-A7B1-45C059A5B649}">
      <dsp:nvSpPr>
        <dsp:cNvPr id="0" name=""/>
        <dsp:cNvSpPr/>
      </dsp:nvSpPr>
      <dsp:spPr>
        <a:xfrm>
          <a:off x="0" y="2060784"/>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a small group everyone will have plenty of opportunities to speak during the lesson. </a:t>
          </a:r>
          <a:endParaRPr lang="tr-TR" sz="1800" kern="1200" dirty="0">
            <a:latin typeface="Book Antiqua" pitchFamily="18" charset="0"/>
          </a:endParaRPr>
        </a:p>
      </dsp:txBody>
      <dsp:txXfrm>
        <a:off x="0" y="2060784"/>
        <a:ext cx="9144000" cy="336190"/>
      </dsp:txXfrm>
    </dsp:sp>
    <dsp:sp modelId="{E0170864-2416-477A-BDDB-C5F3D2D5E8B5}">
      <dsp:nvSpPr>
        <dsp:cNvPr id="0" name=""/>
        <dsp:cNvSpPr/>
      </dsp:nvSpPr>
      <dsp:spPr>
        <a:xfrm>
          <a:off x="0" y="2403675"/>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H</a:t>
          </a:r>
          <a:r>
            <a:rPr lang="en-US" sz="1800" kern="1200" dirty="0" err="1" smtClean="0">
              <a:latin typeface="Book Antiqua" pitchFamily="18" charset="0"/>
            </a:rPr>
            <a:t>aving</a:t>
          </a:r>
          <a:r>
            <a:rPr lang="en-US" sz="1800" kern="1200" dirty="0" smtClean="0">
              <a:latin typeface="Book Antiqua" pitchFamily="18" charset="0"/>
            </a:rPr>
            <a:t> </a:t>
          </a:r>
          <a:r>
            <a:rPr lang="en-US" sz="1800" kern="1200" dirty="0" err="1" smtClean="0">
              <a:latin typeface="Book Antiqua" pitchFamily="18" charset="0"/>
            </a:rPr>
            <a:t>sts</a:t>
          </a:r>
          <a:r>
            <a:rPr lang="en-US" sz="1800" kern="1200" dirty="0" smtClean="0">
              <a:latin typeface="Book Antiqua" pitchFamily="18" charset="0"/>
            </a:rPr>
            <a:t> making mini-presentation is clearly less stressful for them in small groups.</a:t>
          </a:r>
          <a:endParaRPr lang="tr-TR" sz="1800" kern="1200" dirty="0">
            <a:latin typeface="Book Antiqua" pitchFamily="18" charset="0"/>
          </a:endParaRPr>
        </a:p>
      </dsp:txBody>
      <dsp:txXfrm>
        <a:off x="0" y="2403675"/>
        <a:ext cx="9144000" cy="336190"/>
      </dsp:txXfrm>
    </dsp:sp>
    <dsp:sp modelId="{9A9F88FF-29A9-4477-B02B-C38AFF43B8C4}">
      <dsp:nvSpPr>
        <dsp:cNvPr id="0" name=""/>
        <dsp:cNvSpPr/>
      </dsp:nvSpPr>
      <dsp:spPr>
        <a:xfrm>
          <a:off x="0" y="2746567"/>
          <a:ext cx="9144000" cy="33619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B1- Teaching One-to-One: </a:t>
          </a:r>
          <a:endParaRPr lang="tr-TR" sz="1800" kern="1200" dirty="0">
            <a:latin typeface="Book Antiqua" pitchFamily="18" charset="0"/>
          </a:endParaRPr>
        </a:p>
      </dsp:txBody>
      <dsp:txXfrm>
        <a:off x="0" y="2746567"/>
        <a:ext cx="9144000" cy="336190"/>
      </dsp:txXfrm>
    </dsp:sp>
    <dsp:sp modelId="{BF90393A-3B2D-40CE-9442-863B4E17FB65}">
      <dsp:nvSpPr>
        <dsp:cNvPr id="0" name=""/>
        <dsp:cNvSpPr/>
      </dsp:nvSpPr>
      <dsp:spPr>
        <a:xfrm>
          <a:off x="0" y="3089458"/>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One-to-one teaching is ideal for students who cannot fit into normal school schedules</a:t>
          </a:r>
          <a:r>
            <a:rPr lang="tr-TR" sz="1800" kern="1200" dirty="0" smtClean="0">
              <a:latin typeface="Book Antiqua" pitchFamily="18" charset="0"/>
            </a:rPr>
            <a:t>.</a:t>
          </a:r>
          <a:r>
            <a:rPr lang="en-US" sz="1800" kern="1200" dirty="0" smtClean="0">
              <a:latin typeface="Book Antiqua" pitchFamily="18" charset="0"/>
            </a:rPr>
            <a:t> </a:t>
          </a:r>
          <a:endParaRPr lang="tr-TR" sz="1800" kern="1200" dirty="0">
            <a:latin typeface="Book Antiqua" pitchFamily="18" charset="0"/>
          </a:endParaRPr>
        </a:p>
      </dsp:txBody>
      <dsp:txXfrm>
        <a:off x="0" y="3089458"/>
        <a:ext cx="9144000" cy="336190"/>
      </dsp:txXfrm>
    </dsp:sp>
    <dsp:sp modelId="{55C2FC29-8B95-4C83-8BDF-410C400E0F4E}">
      <dsp:nvSpPr>
        <dsp:cNvPr id="0" name=""/>
        <dsp:cNvSpPr/>
      </dsp:nvSpPr>
      <dsp:spPr>
        <a:xfrm>
          <a:off x="0" y="3432350"/>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Both, </a:t>
          </a: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and </a:t>
          </a:r>
          <a:r>
            <a:rPr lang="en-US" sz="1800" kern="1200" dirty="0" err="1" smtClean="0">
              <a:latin typeface="Book Antiqua" pitchFamily="18" charset="0"/>
            </a:rPr>
            <a:t>st</a:t>
          </a:r>
          <a:r>
            <a:rPr lang="tr-TR" sz="1800" kern="1200" dirty="0" smtClean="0">
              <a:latin typeface="Book Antiqua" pitchFamily="18" charset="0"/>
            </a:rPr>
            <a:t>s</a:t>
          </a:r>
          <a:r>
            <a:rPr lang="en-US" sz="1800" kern="1200" dirty="0" smtClean="0">
              <a:latin typeface="Book Antiqua" pitchFamily="18" charset="0"/>
            </a:rPr>
            <a:t> can tailor course to exactly what is appropriate for </a:t>
          </a:r>
          <a:r>
            <a:rPr lang="tr-TR" sz="1800" kern="1200" dirty="0" err="1" smtClean="0">
              <a:latin typeface="Book Antiqua" pitchFamily="18" charset="0"/>
            </a:rPr>
            <a:t>sts</a:t>
          </a:r>
          <a:r>
            <a:rPr lang="en-US" sz="1800" kern="1200" dirty="0" smtClean="0">
              <a:latin typeface="Book Antiqua" pitchFamily="18" charset="0"/>
            </a:rPr>
            <a:t>.</a:t>
          </a:r>
          <a:endParaRPr lang="tr-TR" sz="1800" kern="1200" dirty="0">
            <a:latin typeface="Book Antiqua" pitchFamily="18" charset="0"/>
          </a:endParaRPr>
        </a:p>
      </dsp:txBody>
      <dsp:txXfrm>
        <a:off x="0" y="3432350"/>
        <a:ext cx="9144000" cy="336190"/>
      </dsp:txXfrm>
    </dsp:sp>
    <dsp:sp modelId="{BBDF6096-3AF8-4070-B225-CC73D805B846}">
      <dsp:nvSpPr>
        <dsp:cNvPr id="0" name=""/>
        <dsp:cNvSpPr/>
      </dsp:nvSpPr>
      <dsp:spPr>
        <a:xfrm>
          <a:off x="0" y="3775241"/>
          <a:ext cx="9144000" cy="33619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Advantages of the teaching One-to-One: </a:t>
          </a:r>
          <a:endParaRPr lang="tr-TR" sz="1800" kern="1200" dirty="0">
            <a:latin typeface="Book Antiqua" pitchFamily="18" charset="0"/>
          </a:endParaRPr>
        </a:p>
      </dsp:txBody>
      <dsp:txXfrm>
        <a:off x="0" y="3775241"/>
        <a:ext cx="9144000" cy="336190"/>
      </dsp:txXfrm>
    </dsp:sp>
    <dsp:sp modelId="{DA7727BD-6879-4BFA-809F-0455D411ED3C}">
      <dsp:nvSpPr>
        <dsp:cNvPr id="0" name=""/>
        <dsp:cNvSpPr/>
      </dsp:nvSpPr>
      <dsp:spPr>
        <a:xfrm>
          <a:off x="0" y="4118133"/>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designing of a specific program of study.</a:t>
          </a:r>
          <a:endParaRPr lang="tr-TR" sz="1800" kern="1200" dirty="0">
            <a:latin typeface="Book Antiqua" pitchFamily="18" charset="0"/>
          </a:endParaRPr>
        </a:p>
      </dsp:txBody>
      <dsp:txXfrm>
        <a:off x="0" y="4118133"/>
        <a:ext cx="9144000" cy="336190"/>
      </dsp:txXfrm>
    </dsp:sp>
    <dsp:sp modelId="{F0F0457D-1D79-40BB-8DDF-F8D612DA2578}">
      <dsp:nvSpPr>
        <dsp:cNvPr id="0" name=""/>
        <dsp:cNvSpPr/>
      </dsp:nvSpPr>
      <dsp:spPr>
        <a:xfrm>
          <a:off x="0" y="4461025"/>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use of the student’s learning style and what kind of stimulus are the correct ones.</a:t>
          </a:r>
          <a:endParaRPr lang="tr-TR" sz="1800" kern="1200" dirty="0">
            <a:latin typeface="Book Antiqua" pitchFamily="18" charset="0"/>
          </a:endParaRPr>
        </a:p>
      </dsp:txBody>
      <dsp:txXfrm>
        <a:off x="0" y="4461025"/>
        <a:ext cx="9144000" cy="336190"/>
      </dsp:txXfrm>
    </dsp:sp>
    <dsp:sp modelId="{BA627E93-D5A1-472D-A6FC-BAFEF7400135}">
      <dsp:nvSpPr>
        <dsp:cNvPr id="0" name=""/>
        <dsp:cNvSpPr/>
      </dsp:nvSpPr>
      <dsp:spPr>
        <a:xfrm>
          <a:off x="0" y="4803916"/>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One-to-One students get greatly enhanced feedback from their teachers</a:t>
          </a:r>
          <a:endParaRPr lang="tr-TR" sz="1800" kern="1200" dirty="0">
            <a:latin typeface="Book Antiqua" pitchFamily="18" charset="0"/>
          </a:endParaRPr>
        </a:p>
      </dsp:txBody>
      <dsp:txXfrm>
        <a:off x="0" y="4803916"/>
        <a:ext cx="9144000" cy="336190"/>
      </dsp:txXfrm>
    </dsp:sp>
    <dsp:sp modelId="{49CF0818-B366-49B5-AF29-C4532BCF7A48}">
      <dsp:nvSpPr>
        <dsp:cNvPr id="0" name=""/>
        <dsp:cNvSpPr/>
      </dsp:nvSpPr>
      <dsp:spPr>
        <a:xfrm>
          <a:off x="0" y="5146808"/>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Changing an </a:t>
          </a:r>
          <a:r>
            <a:rPr lang="en-US" sz="1800" kern="1200" dirty="0" err="1" smtClean="0">
              <a:latin typeface="Book Antiqua" pitchFamily="18" charset="0"/>
            </a:rPr>
            <a:t>activit</a:t>
          </a:r>
          <a:r>
            <a:rPr lang="tr-TR" sz="1800" kern="1200" dirty="0" smtClean="0">
              <a:latin typeface="Book Antiqua" pitchFamily="18" charset="0"/>
            </a:rPr>
            <a:t>y </a:t>
          </a:r>
          <a:r>
            <a:rPr lang="en-US" sz="1800" kern="1200" dirty="0" smtClean="0">
              <a:latin typeface="Book Antiqua" pitchFamily="18" charset="0"/>
            </a:rPr>
            <a:t>presents less of a problem with one student than with 30.</a:t>
          </a:r>
          <a:endParaRPr lang="tr-TR" sz="1800" kern="1200" dirty="0">
            <a:latin typeface="Book Antiqua" pitchFamily="18" charset="0"/>
          </a:endParaRPr>
        </a:p>
      </dsp:txBody>
      <dsp:txXfrm>
        <a:off x="0" y="5146808"/>
        <a:ext cx="9144000" cy="336190"/>
      </dsp:txXfrm>
    </dsp:sp>
    <dsp:sp modelId="{29590D20-AAD7-45B7-B00E-DF166DF37383}">
      <dsp:nvSpPr>
        <dsp:cNvPr id="0" name=""/>
        <dsp:cNvSpPr/>
      </dsp:nvSpPr>
      <dsp:spPr>
        <a:xfrm>
          <a:off x="0" y="5489699"/>
          <a:ext cx="9144000" cy="33619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Disadvantages of Teaching One-to-One:</a:t>
          </a:r>
          <a:endParaRPr lang="tr-TR" sz="1800" kern="1200" dirty="0">
            <a:latin typeface="Book Antiqua" pitchFamily="18" charset="0"/>
          </a:endParaRPr>
        </a:p>
      </dsp:txBody>
      <dsp:txXfrm>
        <a:off x="0" y="5489699"/>
        <a:ext cx="9144000" cy="336190"/>
      </dsp:txXfrm>
    </dsp:sp>
    <dsp:sp modelId="{E1FF5E1C-6090-4458-AD31-B4C8493B1828}">
      <dsp:nvSpPr>
        <dsp:cNvPr id="0" name=""/>
        <dsp:cNvSpPr/>
      </dsp:nvSpPr>
      <dsp:spPr>
        <a:xfrm>
          <a:off x="0" y="5832591"/>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Some teachers find individual students difficult to deal with.</a:t>
          </a:r>
          <a:endParaRPr lang="tr-TR" sz="1800" kern="1200" dirty="0">
            <a:latin typeface="Book Antiqua" pitchFamily="18" charset="0"/>
          </a:endParaRPr>
        </a:p>
      </dsp:txBody>
      <dsp:txXfrm>
        <a:off x="0" y="5832591"/>
        <a:ext cx="9144000" cy="336190"/>
      </dsp:txXfrm>
    </dsp:sp>
    <dsp:sp modelId="{9504CB99-7394-4256-B862-145CDAAB118B}">
      <dsp:nvSpPr>
        <dsp:cNvPr id="0" name=""/>
        <dsp:cNvSpPr/>
      </dsp:nvSpPr>
      <dsp:spPr>
        <a:xfrm>
          <a:off x="0" y="6175482"/>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As </a:t>
          </a:r>
          <a:r>
            <a:rPr lang="en-US" sz="1800" kern="1200" dirty="0" smtClean="0">
              <a:latin typeface="Book Antiqua" pitchFamily="18" charset="0"/>
            </a:rPr>
            <a:t>they don’t like them</a:t>
          </a:r>
          <a:r>
            <a:rPr lang="tr-TR" sz="1800" kern="1200" dirty="0" smtClean="0">
              <a:latin typeface="Book Antiqua" pitchFamily="18" charset="0"/>
            </a:rPr>
            <a:t> </a:t>
          </a:r>
          <a:r>
            <a:rPr lang="en-US" sz="1800" kern="1200" dirty="0" smtClean="0">
              <a:latin typeface="Book Antiqua" pitchFamily="18" charset="0"/>
            </a:rPr>
            <a:t>much and same can be true of a </a:t>
          </a:r>
          <a:r>
            <a:rPr lang="en-US" sz="1800" kern="1200" dirty="0" err="1" smtClean="0">
              <a:latin typeface="Book Antiqua" pitchFamily="18" charset="0"/>
            </a:rPr>
            <a:t>st’s</a:t>
          </a:r>
          <a:r>
            <a:rPr lang="en-US" sz="1800" kern="1200" dirty="0" smtClean="0">
              <a:latin typeface="Book Antiqua" pitchFamily="18" charset="0"/>
            </a:rPr>
            <a:t> feelings towards the teacher.</a:t>
          </a:r>
          <a:endParaRPr lang="tr-TR" sz="1800" kern="1200" dirty="0">
            <a:latin typeface="Book Antiqua" pitchFamily="18" charset="0"/>
          </a:endParaRPr>
        </a:p>
      </dsp:txBody>
      <dsp:txXfrm>
        <a:off x="0" y="6175482"/>
        <a:ext cx="9144000" cy="336190"/>
      </dsp:txXfrm>
    </dsp:sp>
    <dsp:sp modelId="{A6BB38CA-013E-4461-9951-30B6307F6F3E}">
      <dsp:nvSpPr>
        <dsp:cNvPr id="0" name=""/>
        <dsp:cNvSpPr/>
      </dsp:nvSpPr>
      <dsp:spPr>
        <a:xfrm>
          <a:off x="0" y="6518374"/>
          <a:ext cx="9144000" cy="336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O</a:t>
          </a:r>
          <a:r>
            <a:rPr lang="en-US" sz="1800" kern="1200" dirty="0" smtClean="0">
              <a:latin typeface="Book Antiqua" pitchFamily="18" charset="0"/>
            </a:rPr>
            <a:t>ne-to-one learning demands more from the student as it does from the teacher.</a:t>
          </a:r>
          <a:endParaRPr lang="tr-TR" sz="1800" kern="1200" dirty="0">
            <a:latin typeface="Book Antiqua" pitchFamily="18" charset="0"/>
          </a:endParaRPr>
        </a:p>
      </dsp:txBody>
      <dsp:txXfrm>
        <a:off x="0" y="6518374"/>
        <a:ext cx="9144000" cy="336190"/>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CF5558C-56AE-438B-A55B-338D8584C4D2}">
      <dsp:nvSpPr>
        <dsp:cNvPr id="0" name=""/>
        <dsp:cNvSpPr/>
      </dsp:nvSpPr>
      <dsp:spPr>
        <a:xfrm>
          <a:off x="0" y="695"/>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tr-TR" sz="2400" b="1" kern="1200" dirty="0" smtClean="0">
              <a:latin typeface="Book Antiqua" pitchFamily="18" charset="0"/>
            </a:rPr>
            <a:t>O</a:t>
          </a:r>
          <a:r>
            <a:rPr lang="en-US" sz="2400" b="1" kern="1200" dirty="0" smtClean="0">
              <a:latin typeface="Book Antiqua" pitchFamily="18" charset="0"/>
            </a:rPr>
            <a:t>ne to one teaching</a:t>
          </a:r>
          <a:r>
            <a:rPr lang="tr-TR" sz="2400" b="1" kern="1200" dirty="0" smtClean="0">
              <a:latin typeface="Book Antiqua" pitchFamily="18" charset="0"/>
            </a:rPr>
            <a:t> </a:t>
          </a:r>
          <a:r>
            <a:rPr lang="en-US" sz="2400" b="1" kern="1200" dirty="0" smtClean="0">
              <a:latin typeface="Book Antiqua" pitchFamily="18" charset="0"/>
            </a:rPr>
            <a:t>guidelines</a:t>
          </a:r>
          <a:endParaRPr lang="tr-TR" sz="2400" b="1" kern="1200" dirty="0">
            <a:latin typeface="Book Antiqua" pitchFamily="18" charset="0"/>
          </a:endParaRPr>
        </a:p>
      </dsp:txBody>
      <dsp:txXfrm>
        <a:off x="0" y="695"/>
        <a:ext cx="9144000" cy="305160"/>
      </dsp:txXfrm>
    </dsp:sp>
    <dsp:sp modelId="{E6A410BA-F0B4-4B61-982D-739F7227032A}">
      <dsp:nvSpPr>
        <dsp:cNvPr id="0" name=""/>
        <dsp:cNvSpPr/>
      </dsp:nvSpPr>
      <dsp:spPr>
        <a:xfrm>
          <a:off x="0" y="312669"/>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Make a good impression:</a:t>
          </a:r>
          <a:r>
            <a:rPr lang="en-US" sz="1600" kern="1200" dirty="0" smtClean="0">
              <a:latin typeface="Book Antiqua" pitchFamily="18" charset="0"/>
            </a:rPr>
            <a:t> </a:t>
          </a:r>
          <a:endParaRPr lang="tr-TR" sz="1600" kern="1200" dirty="0">
            <a:latin typeface="Book Antiqua" pitchFamily="18" charset="0"/>
          </a:endParaRPr>
        </a:p>
      </dsp:txBody>
      <dsp:txXfrm>
        <a:off x="0" y="312669"/>
        <a:ext cx="9144000" cy="305160"/>
      </dsp:txXfrm>
    </dsp:sp>
    <dsp:sp modelId="{34366141-68BD-4642-AEA0-D2EA32E42BB8}">
      <dsp:nvSpPr>
        <dsp:cNvPr id="0" name=""/>
        <dsp:cNvSpPr/>
      </dsp:nvSpPr>
      <dsp:spPr>
        <a:xfrm>
          <a:off x="0" y="624642"/>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First impression </a:t>
          </a:r>
          <a:r>
            <a:rPr lang="tr-TR" sz="1600" kern="1200" dirty="0" smtClean="0">
              <a:latin typeface="Book Antiqua" pitchFamily="18" charset="0"/>
            </a:rPr>
            <a:t>is</a:t>
          </a:r>
          <a:r>
            <a:rPr lang="en-US" sz="1600" kern="1200" dirty="0" smtClean="0">
              <a:latin typeface="Book Antiqua" pitchFamily="18" charset="0"/>
            </a:rPr>
            <a:t> important when teaching one-to-one.</a:t>
          </a:r>
          <a:r>
            <a:rPr lang="tr-TR" sz="1600" kern="1200" dirty="0" smtClean="0">
              <a:latin typeface="Book Antiqua" pitchFamily="18" charset="0"/>
            </a:rPr>
            <a:t> </a:t>
          </a:r>
          <a:r>
            <a:rPr lang="en-US" sz="1600" kern="1200" dirty="0" smtClean="0">
              <a:latin typeface="Book Antiqua" pitchFamily="18" charset="0"/>
            </a:rPr>
            <a:t>Appearance</a:t>
          </a:r>
          <a:r>
            <a:rPr lang="tr-TR" sz="1600" kern="1200" dirty="0" smtClean="0">
              <a:latin typeface="Book Antiqua" pitchFamily="18" charset="0"/>
            </a:rPr>
            <a:t> </a:t>
          </a:r>
          <a:r>
            <a:rPr lang="en-US" sz="1600" kern="1200" dirty="0" smtClean="0">
              <a:latin typeface="Book Antiqua" pitchFamily="18" charset="0"/>
            </a:rPr>
            <a:t>and how we behave </a:t>
          </a:r>
          <a:r>
            <a:rPr lang="tr-TR" sz="1600" kern="1200" dirty="0" smtClean="0">
              <a:latin typeface="Book Antiqua" pitchFamily="18" charset="0"/>
            </a:rPr>
            <a:t> in</a:t>
          </a:r>
          <a:r>
            <a:rPr lang="en-US" sz="1600" kern="1200" dirty="0" smtClean="0">
              <a:latin typeface="Book Antiqua" pitchFamily="18" charset="0"/>
            </a:rPr>
            <a:t> lesson   </a:t>
          </a:r>
          <a:endParaRPr lang="tr-TR" sz="1600" kern="1200" dirty="0">
            <a:latin typeface="Book Antiqua" pitchFamily="18" charset="0"/>
          </a:endParaRPr>
        </a:p>
      </dsp:txBody>
      <dsp:txXfrm>
        <a:off x="0" y="624642"/>
        <a:ext cx="9144000" cy="305160"/>
      </dsp:txXfrm>
    </dsp:sp>
    <dsp:sp modelId="{6001A93D-73BD-4EED-B9CE-01BB81BA3631}">
      <dsp:nvSpPr>
        <dsp:cNvPr id="0" name=""/>
        <dsp:cNvSpPr/>
      </dsp:nvSpPr>
      <dsp:spPr>
        <a:xfrm>
          <a:off x="0" y="936616"/>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Be well-prepared: </a:t>
          </a:r>
          <a:endParaRPr lang="tr-TR" sz="1600" b="1" kern="1200" dirty="0">
            <a:latin typeface="Book Antiqua" pitchFamily="18" charset="0"/>
          </a:endParaRPr>
        </a:p>
      </dsp:txBody>
      <dsp:txXfrm>
        <a:off x="0" y="936616"/>
        <a:ext cx="9144000" cy="305160"/>
      </dsp:txXfrm>
    </dsp:sp>
    <dsp:sp modelId="{E3AD6117-ECBA-4420-B71A-52BB115A1A3F}">
      <dsp:nvSpPr>
        <dsp:cNvPr id="0" name=""/>
        <dsp:cNvSpPr/>
      </dsp:nvSpPr>
      <dsp:spPr>
        <a:xfrm>
          <a:off x="0" y="1248590"/>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creating a good impression is to</a:t>
          </a:r>
          <a:r>
            <a:rPr lang="tr-TR" sz="1600" kern="1200" dirty="0" smtClean="0">
              <a:latin typeface="Book Antiqua" pitchFamily="18" charset="0"/>
            </a:rPr>
            <a:t> </a:t>
          </a:r>
          <a:r>
            <a:rPr lang="en-US" sz="1600" kern="1200" dirty="0" smtClean="0">
              <a:latin typeface="Book Antiqua" pitchFamily="18" charset="0"/>
            </a:rPr>
            <a:t>show the student that we are well-prepared </a:t>
          </a:r>
          <a:endParaRPr lang="tr-TR" sz="1600" kern="1200" dirty="0">
            <a:latin typeface="Book Antiqua" pitchFamily="18" charset="0"/>
          </a:endParaRPr>
        </a:p>
      </dsp:txBody>
      <dsp:txXfrm>
        <a:off x="0" y="1248590"/>
        <a:ext cx="9144000" cy="305160"/>
      </dsp:txXfrm>
    </dsp:sp>
    <dsp:sp modelId="{3F89B6BC-C02B-462E-A5E3-E64F7588DEEC}">
      <dsp:nvSpPr>
        <dsp:cNvPr id="0" name=""/>
        <dsp:cNvSpPr/>
      </dsp:nvSpPr>
      <dsp:spPr>
        <a:xfrm>
          <a:off x="0" y="1560564"/>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kern="1200" dirty="0" err="1" smtClean="0">
              <a:latin typeface="Book Antiqua" pitchFamily="18" charset="0"/>
            </a:rPr>
            <a:t>It</a:t>
          </a:r>
          <a:r>
            <a:rPr lang="tr-TR" sz="1600" kern="1200" dirty="0" smtClean="0">
              <a:latin typeface="Book Antiqua" pitchFamily="18" charset="0"/>
            </a:rPr>
            <a:t> </a:t>
          </a:r>
          <a:r>
            <a:rPr lang="tr-TR" sz="1600" kern="1200" dirty="0" err="1" smtClean="0">
              <a:latin typeface="Book Antiqua" pitchFamily="18" charset="0"/>
            </a:rPr>
            <a:t>guide</a:t>
          </a:r>
          <a:r>
            <a:rPr lang="tr-TR" sz="1600" kern="1200" dirty="0" smtClean="0">
              <a:latin typeface="Book Antiqua" pitchFamily="18" charset="0"/>
            </a:rPr>
            <a:t> us </a:t>
          </a:r>
          <a:r>
            <a:rPr lang="tr-TR" sz="1600" kern="1200" dirty="0" err="1" smtClean="0">
              <a:latin typeface="Book Antiqua" pitchFamily="18" charset="0"/>
            </a:rPr>
            <a:t>to</a:t>
          </a:r>
          <a:r>
            <a:rPr lang="tr-TR" sz="1600" kern="1200" dirty="0" smtClean="0">
              <a:latin typeface="Book Antiqua" pitchFamily="18" charset="0"/>
            </a:rPr>
            <a:t> </a:t>
          </a:r>
          <a:r>
            <a:rPr lang="en-US" sz="1600" kern="1200" dirty="0" smtClean="0">
              <a:latin typeface="Book Antiqua" pitchFamily="18" charset="0"/>
            </a:rPr>
            <a:t>what we are going to do,</a:t>
          </a:r>
          <a:r>
            <a:rPr lang="tr-TR" sz="1600" kern="1200" dirty="0" smtClean="0">
              <a:latin typeface="Book Antiqua" pitchFamily="18" charset="0"/>
            </a:rPr>
            <a:t> </a:t>
          </a:r>
          <a:r>
            <a:rPr lang="en-US" sz="1600" kern="1200" dirty="0" smtClean="0">
              <a:latin typeface="Book Antiqua" pitchFamily="18" charset="0"/>
            </a:rPr>
            <a:t>we must be alert to what happens and respond accordingly,  </a:t>
          </a:r>
          <a:endParaRPr lang="tr-TR" sz="1600" kern="1200" dirty="0">
            <a:latin typeface="Book Antiqua" pitchFamily="18" charset="0"/>
          </a:endParaRPr>
        </a:p>
      </dsp:txBody>
      <dsp:txXfrm>
        <a:off x="0" y="1560564"/>
        <a:ext cx="9144000" cy="305160"/>
      </dsp:txXfrm>
    </dsp:sp>
    <dsp:sp modelId="{B760B618-4E23-4D79-9701-A043AB6C06EB}">
      <dsp:nvSpPr>
        <dsp:cNvPr id="0" name=""/>
        <dsp:cNvSpPr/>
      </dsp:nvSpPr>
      <dsp:spPr>
        <a:xfrm>
          <a:off x="0" y="1872537"/>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if </a:t>
          </a:r>
          <a:r>
            <a:rPr lang="en-US" sz="1600" kern="1200" dirty="0" err="1" smtClean="0">
              <a:latin typeface="Book Antiqua" pitchFamily="18" charset="0"/>
            </a:rPr>
            <a:t>st</a:t>
          </a:r>
          <a:r>
            <a:rPr lang="tr-TR" sz="1600" kern="1200" dirty="0" smtClean="0">
              <a:latin typeface="Book Antiqua" pitchFamily="18" charset="0"/>
            </a:rPr>
            <a:t>s</a:t>
          </a:r>
          <a:r>
            <a:rPr lang="en-US" sz="1600" kern="1200" dirty="0" smtClean="0">
              <a:latin typeface="Book Antiqua" pitchFamily="18" charset="0"/>
            </a:rPr>
            <a:t> see that we</a:t>
          </a:r>
          <a:r>
            <a:rPr lang="tr-TR" sz="1600" kern="1200" dirty="0" smtClean="0">
              <a:latin typeface="Book Antiqua" pitchFamily="18" charset="0"/>
            </a:rPr>
            <a:t> </a:t>
          </a:r>
          <a:r>
            <a:rPr lang="en-US" sz="1600" kern="1200" dirty="0" smtClean="0">
              <a:latin typeface="Book Antiqua" pitchFamily="18" charset="0"/>
            </a:rPr>
            <a:t>well-prepared and with a range of possible activities this will boots  confidence</a:t>
          </a:r>
          <a:r>
            <a:rPr lang="tr-TR" sz="1600" kern="1200" dirty="0" smtClean="0">
              <a:latin typeface="Book Antiqua" pitchFamily="18" charset="0"/>
            </a:rPr>
            <a:t>”</a:t>
          </a:r>
          <a:endParaRPr lang="tr-TR" sz="1600" kern="1200" dirty="0">
            <a:latin typeface="Book Antiqua" pitchFamily="18" charset="0"/>
          </a:endParaRPr>
        </a:p>
      </dsp:txBody>
      <dsp:txXfrm>
        <a:off x="0" y="1872537"/>
        <a:ext cx="9144000" cy="305160"/>
      </dsp:txXfrm>
    </dsp:sp>
    <dsp:sp modelId="{BC0F8B9C-566C-4038-9D71-72884FBF4F7B}">
      <dsp:nvSpPr>
        <dsp:cNvPr id="0" name=""/>
        <dsp:cNvSpPr/>
      </dsp:nvSpPr>
      <dsp:spPr>
        <a:xfrm>
          <a:off x="0" y="2184511"/>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Be Flexible: </a:t>
          </a:r>
          <a:endParaRPr lang="tr-TR" sz="1600" b="1" kern="1200" dirty="0">
            <a:latin typeface="Book Antiqua" pitchFamily="18" charset="0"/>
          </a:endParaRPr>
        </a:p>
      </dsp:txBody>
      <dsp:txXfrm>
        <a:off x="0" y="2184511"/>
        <a:ext cx="9144000" cy="305160"/>
      </dsp:txXfrm>
    </dsp:sp>
    <dsp:sp modelId="{C3412509-6440-4786-BEF0-52617B4B59A2}">
      <dsp:nvSpPr>
        <dsp:cNvPr id="0" name=""/>
        <dsp:cNvSpPr/>
      </dsp:nvSpPr>
      <dsp:spPr>
        <a:xfrm>
          <a:off x="0" y="2496485"/>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One-to-one lessons provide enormous opportunities. </a:t>
          </a:r>
          <a:endParaRPr lang="tr-TR" sz="1600" kern="1200" dirty="0">
            <a:latin typeface="Book Antiqua" pitchFamily="18" charset="0"/>
          </a:endParaRPr>
        </a:p>
      </dsp:txBody>
      <dsp:txXfrm>
        <a:off x="0" y="2496485"/>
        <a:ext cx="9144000" cy="305160"/>
      </dsp:txXfrm>
    </dsp:sp>
    <dsp:sp modelId="{BDCED2C5-A543-4864-BF0C-BB2EA44186F1}">
      <dsp:nvSpPr>
        <dsp:cNvPr id="0" name=""/>
        <dsp:cNvSpPr/>
      </dsp:nvSpPr>
      <dsp:spPr>
        <a:xfrm>
          <a:off x="0" y="2808459"/>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If a student is beginning to get tired, for example, it is not difficult to suggest a two-minute break.</a:t>
          </a:r>
          <a:endParaRPr lang="tr-TR" sz="1600" kern="1200" dirty="0">
            <a:latin typeface="Book Antiqua" pitchFamily="18" charset="0"/>
          </a:endParaRPr>
        </a:p>
      </dsp:txBody>
      <dsp:txXfrm>
        <a:off x="0" y="2808459"/>
        <a:ext cx="9144000" cy="305160"/>
      </dsp:txXfrm>
    </dsp:sp>
    <dsp:sp modelId="{1DC09B2B-0601-4EC4-9D66-9C7D973D01A5}">
      <dsp:nvSpPr>
        <dsp:cNvPr id="0" name=""/>
        <dsp:cNvSpPr/>
      </dsp:nvSpPr>
      <dsp:spPr>
        <a:xfrm>
          <a:off x="0" y="3120432"/>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If a planned topic is failing to arouse the </a:t>
          </a:r>
          <a:r>
            <a:rPr lang="en-US" sz="1600" kern="1200" dirty="0" err="1" smtClean="0">
              <a:latin typeface="Book Antiqua" pitchFamily="18" charset="0"/>
            </a:rPr>
            <a:t>st’s</a:t>
          </a:r>
          <a:r>
            <a:rPr lang="en-US" sz="1600" kern="1200" dirty="0" smtClean="0">
              <a:latin typeface="Book Antiqua" pitchFamily="18" charset="0"/>
            </a:rPr>
            <a:t> interest, it is relatively easy to switch to something else.   </a:t>
          </a:r>
          <a:endParaRPr lang="tr-TR" sz="1600" kern="1200" dirty="0">
            <a:latin typeface="Book Antiqua" pitchFamily="18" charset="0"/>
          </a:endParaRPr>
        </a:p>
      </dsp:txBody>
      <dsp:txXfrm>
        <a:off x="0" y="3120432"/>
        <a:ext cx="9144000" cy="305160"/>
      </dsp:txXfrm>
    </dsp:sp>
    <dsp:sp modelId="{C8AD0492-7DA5-426E-BA50-18BFF51104C1}">
      <dsp:nvSpPr>
        <dsp:cNvPr id="0" name=""/>
        <dsp:cNvSpPr/>
      </dsp:nvSpPr>
      <dsp:spPr>
        <a:xfrm>
          <a:off x="0" y="3432406"/>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Adapt to the Student:</a:t>
          </a:r>
          <a:r>
            <a:rPr lang="en-US" sz="1600" kern="1200" dirty="0" smtClean="0">
              <a:latin typeface="Book Antiqua" pitchFamily="18" charset="0"/>
            </a:rPr>
            <a:t> </a:t>
          </a:r>
          <a:endParaRPr lang="tr-TR" sz="1600" kern="1200" dirty="0">
            <a:latin typeface="Book Antiqua" pitchFamily="18" charset="0"/>
          </a:endParaRPr>
        </a:p>
      </dsp:txBody>
      <dsp:txXfrm>
        <a:off x="0" y="3432406"/>
        <a:ext cx="9144000" cy="305160"/>
      </dsp:txXfrm>
    </dsp:sp>
    <dsp:sp modelId="{3588783B-1504-494D-9A8E-19CA2B876BF7}">
      <dsp:nvSpPr>
        <dsp:cNvPr id="0" name=""/>
        <dsp:cNvSpPr/>
      </dsp:nvSpPr>
      <dsp:spPr>
        <a:xfrm>
          <a:off x="0" y="3744380"/>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we can adapt what we do to suit a particular student’s preferences and learning style.</a:t>
          </a:r>
          <a:endParaRPr lang="tr-TR" sz="1600" kern="1200" dirty="0">
            <a:latin typeface="Book Antiqua" pitchFamily="18" charset="0"/>
          </a:endParaRPr>
        </a:p>
      </dsp:txBody>
      <dsp:txXfrm>
        <a:off x="0" y="3744380"/>
        <a:ext cx="9144000" cy="305160"/>
      </dsp:txXfrm>
    </dsp:sp>
    <dsp:sp modelId="{48CAEAD0-B649-408B-805B-99DC624C960C}">
      <dsp:nvSpPr>
        <dsp:cNvPr id="0" name=""/>
        <dsp:cNvSpPr/>
      </dsp:nvSpPr>
      <dsp:spPr>
        <a:xfrm>
          <a:off x="0" y="4056354"/>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Listen and watch:</a:t>
          </a:r>
          <a:r>
            <a:rPr lang="en-US" sz="1600" kern="1200" dirty="0" smtClean="0">
              <a:latin typeface="Book Antiqua" pitchFamily="18" charset="0"/>
            </a:rPr>
            <a:t> </a:t>
          </a:r>
          <a:endParaRPr lang="tr-TR" sz="1600" kern="1200" dirty="0">
            <a:latin typeface="Book Antiqua" pitchFamily="18" charset="0"/>
          </a:endParaRPr>
        </a:p>
      </dsp:txBody>
      <dsp:txXfrm>
        <a:off x="0" y="4056354"/>
        <a:ext cx="9144000" cy="305160"/>
      </dsp:txXfrm>
    </dsp:sp>
    <dsp:sp modelId="{F21976C1-7E73-4450-B96C-153FD390E675}">
      <dsp:nvSpPr>
        <dsp:cNvPr id="0" name=""/>
        <dsp:cNvSpPr/>
      </dsp:nvSpPr>
      <dsp:spPr>
        <a:xfrm>
          <a:off x="0" y="4368327"/>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we are extremely observant about how </a:t>
          </a:r>
          <a:r>
            <a:rPr lang="en-US" sz="1600" kern="1200" dirty="0" err="1" smtClean="0">
              <a:latin typeface="Book Antiqua" pitchFamily="18" charset="0"/>
            </a:rPr>
            <a:t>sts</a:t>
          </a:r>
          <a:r>
            <a:rPr lang="en-US" sz="1600" kern="1200" dirty="0" smtClean="0">
              <a:latin typeface="Book Antiqua" pitchFamily="18" charset="0"/>
            </a:rPr>
            <a:t> respond to different activities, style and content. </a:t>
          </a:r>
          <a:endParaRPr lang="tr-TR" sz="1600" kern="1200" dirty="0">
            <a:latin typeface="Book Antiqua" pitchFamily="18" charset="0"/>
          </a:endParaRPr>
        </a:p>
      </dsp:txBody>
      <dsp:txXfrm>
        <a:off x="0" y="4368327"/>
        <a:ext cx="9144000" cy="305160"/>
      </dsp:txXfrm>
    </dsp:sp>
    <dsp:sp modelId="{C508B898-0626-43C4-86D1-A3B792DB8E71}">
      <dsp:nvSpPr>
        <dsp:cNvPr id="0" name=""/>
        <dsp:cNvSpPr/>
      </dsp:nvSpPr>
      <dsp:spPr>
        <a:xfrm>
          <a:off x="0" y="4680301"/>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kern="1200" dirty="0" err="1" smtClean="0">
              <a:latin typeface="Book Antiqua" pitchFamily="18" charset="0"/>
            </a:rPr>
            <a:t>Ts</a:t>
          </a:r>
          <a:r>
            <a:rPr lang="en-US" sz="1600" kern="1200" dirty="0" smtClean="0">
              <a:latin typeface="Book Antiqua" pitchFamily="18" charset="0"/>
            </a:rPr>
            <a:t> need to listen as much as they talk, indeed balance should always be in favor of listening.</a:t>
          </a:r>
          <a:endParaRPr lang="tr-TR" sz="1600" kern="1200" dirty="0">
            <a:latin typeface="Book Antiqua" pitchFamily="18" charset="0"/>
          </a:endParaRPr>
        </a:p>
      </dsp:txBody>
      <dsp:txXfrm>
        <a:off x="0" y="4680301"/>
        <a:ext cx="9144000" cy="305160"/>
      </dsp:txXfrm>
    </dsp:sp>
    <dsp:sp modelId="{B4ED359A-D3F4-4628-A386-6D934332667F}">
      <dsp:nvSpPr>
        <dsp:cNvPr id="0" name=""/>
        <dsp:cNvSpPr/>
      </dsp:nvSpPr>
      <dsp:spPr>
        <a:xfrm>
          <a:off x="0" y="4992275"/>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Give explanations and guidelines:</a:t>
          </a:r>
          <a:r>
            <a:rPr lang="en-US" sz="1600" kern="1200" dirty="0" smtClean="0">
              <a:latin typeface="Book Antiqua" pitchFamily="18" charset="0"/>
            </a:rPr>
            <a:t> </a:t>
          </a:r>
          <a:endParaRPr lang="tr-TR" sz="1600" kern="1200" dirty="0">
            <a:latin typeface="Book Antiqua" pitchFamily="18" charset="0"/>
          </a:endParaRPr>
        </a:p>
      </dsp:txBody>
      <dsp:txXfrm>
        <a:off x="0" y="4992275"/>
        <a:ext cx="9144000" cy="305160"/>
      </dsp:txXfrm>
    </dsp:sp>
    <dsp:sp modelId="{F85584A4-0E35-4B82-B63F-0956CB6BB519}">
      <dsp:nvSpPr>
        <dsp:cNvPr id="0" name=""/>
        <dsp:cNvSpPr/>
      </dsp:nvSpPr>
      <dsp:spPr>
        <a:xfrm>
          <a:off x="0" y="5304249"/>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explain what is going to happen, how the student can contribute to the program they are involve in.</a:t>
          </a:r>
          <a:endParaRPr lang="tr-TR" sz="1600" kern="1200" dirty="0">
            <a:latin typeface="Book Antiqua" pitchFamily="18" charset="0"/>
          </a:endParaRPr>
        </a:p>
      </dsp:txBody>
      <dsp:txXfrm>
        <a:off x="0" y="5304249"/>
        <a:ext cx="9144000" cy="305160"/>
      </dsp:txXfrm>
    </dsp:sp>
    <dsp:sp modelId="{6621CB64-BA4B-456F-A146-F7BFC9F7727F}">
      <dsp:nvSpPr>
        <dsp:cNvPr id="0" name=""/>
        <dsp:cNvSpPr/>
      </dsp:nvSpPr>
      <dsp:spPr>
        <a:xfrm>
          <a:off x="0" y="5616222"/>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lay down guidelines about what they can expect the </a:t>
          </a:r>
          <a:r>
            <a:rPr lang="tr-TR" sz="1600" kern="1200" dirty="0" err="1" smtClean="0">
              <a:latin typeface="Book Antiqua" pitchFamily="18" charset="0"/>
            </a:rPr>
            <a:t>Ts</a:t>
          </a:r>
          <a:r>
            <a:rPr lang="en-US" sz="1600" kern="1200" dirty="0" smtClean="0">
              <a:latin typeface="Book Antiqua" pitchFamily="18" charset="0"/>
            </a:rPr>
            <a:t> to do and be, and what </a:t>
          </a:r>
          <a:r>
            <a:rPr lang="tr-TR" sz="1600" kern="1200" dirty="0" err="1" smtClean="0">
              <a:latin typeface="Book Antiqua" pitchFamily="18" charset="0"/>
            </a:rPr>
            <a:t>Ts</a:t>
          </a:r>
          <a:r>
            <a:rPr lang="en-US" sz="1600" kern="1200" dirty="0" smtClean="0">
              <a:latin typeface="Book Antiqua" pitchFamily="18" charset="0"/>
            </a:rPr>
            <a:t> expects of them.</a:t>
          </a:r>
          <a:endParaRPr lang="tr-TR" sz="1600" kern="1200" dirty="0">
            <a:latin typeface="Book Antiqua" pitchFamily="18" charset="0"/>
          </a:endParaRPr>
        </a:p>
      </dsp:txBody>
      <dsp:txXfrm>
        <a:off x="0" y="5616222"/>
        <a:ext cx="9144000" cy="305160"/>
      </dsp:txXfrm>
    </dsp:sp>
    <dsp:sp modelId="{C9498D7B-4439-4C59-9D05-17542489717A}">
      <dsp:nvSpPr>
        <dsp:cNvPr id="0" name=""/>
        <dsp:cNvSpPr/>
      </dsp:nvSpPr>
      <dsp:spPr>
        <a:xfrm>
          <a:off x="0" y="5928196"/>
          <a:ext cx="9144000" cy="3051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Don’t be afraid to say no: </a:t>
          </a:r>
          <a:endParaRPr lang="tr-TR" sz="1600" b="1" kern="1200" dirty="0">
            <a:latin typeface="Book Antiqua" pitchFamily="18" charset="0"/>
          </a:endParaRPr>
        </a:p>
      </dsp:txBody>
      <dsp:txXfrm>
        <a:off x="0" y="5928196"/>
        <a:ext cx="9144000" cy="305160"/>
      </dsp:txXfrm>
    </dsp:sp>
    <dsp:sp modelId="{6757ACE2-6A51-4C0F-A99D-934D37917630}">
      <dsp:nvSpPr>
        <dsp:cNvPr id="0" name=""/>
        <dsp:cNvSpPr/>
      </dsp:nvSpPr>
      <dsp:spPr>
        <a:xfrm>
          <a:off x="0" y="6240170"/>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One-to-one teachers should not be afraid to say no in some situations. </a:t>
          </a:r>
          <a:endParaRPr lang="tr-TR" sz="1600" kern="1200" dirty="0">
            <a:latin typeface="Book Antiqua" pitchFamily="18" charset="0"/>
          </a:endParaRPr>
        </a:p>
      </dsp:txBody>
      <dsp:txXfrm>
        <a:off x="0" y="6240170"/>
        <a:ext cx="9144000" cy="305160"/>
      </dsp:txXfrm>
    </dsp:sp>
    <dsp:sp modelId="{402D65A0-B8D6-4D54-A3B1-1707132B424D}">
      <dsp:nvSpPr>
        <dsp:cNvPr id="0" name=""/>
        <dsp:cNvSpPr/>
      </dsp:nvSpPr>
      <dsp:spPr>
        <a:xfrm>
          <a:off x="0" y="6552144"/>
          <a:ext cx="9144000" cy="305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kern="1200" dirty="0" smtClean="0">
              <a:latin typeface="Book Antiqua" pitchFamily="18" charset="0"/>
            </a:rPr>
            <a:t>W</a:t>
          </a:r>
          <a:r>
            <a:rPr lang="en-US" sz="1600" kern="1200" dirty="0" smtClean="0">
              <a:latin typeface="Book Antiqua" pitchFamily="18" charset="0"/>
            </a:rPr>
            <a:t>hen </a:t>
          </a:r>
          <a:r>
            <a:rPr lang="tr-TR" sz="1600" kern="1200" dirty="0" err="1" smtClean="0">
              <a:latin typeface="Book Antiqua" pitchFamily="18" charset="0"/>
            </a:rPr>
            <a:t>Sts</a:t>
          </a:r>
          <a:r>
            <a:rPr lang="tr-TR" sz="1600" kern="1200" dirty="0" smtClean="0">
              <a:latin typeface="Book Antiqua" pitchFamily="18" charset="0"/>
            </a:rPr>
            <a:t>’ </a:t>
          </a:r>
          <a:r>
            <a:rPr lang="en-US" sz="1600" kern="1200" dirty="0" smtClean="0">
              <a:latin typeface="Book Antiqua" pitchFamily="18" charset="0"/>
            </a:rPr>
            <a:t>demands are excessive and say that we cannot do everything they are asking for.</a:t>
          </a:r>
          <a:endParaRPr lang="tr-TR" sz="1600" kern="1200" dirty="0">
            <a:latin typeface="Book Antiqua" pitchFamily="18" charset="0"/>
          </a:endParaRPr>
        </a:p>
      </dsp:txBody>
      <dsp:txXfrm>
        <a:off x="0" y="6552144"/>
        <a:ext cx="9144000" cy="305160"/>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29D07D-55A6-48B3-829D-C3BCF5767263}">
      <dsp:nvSpPr>
        <dsp:cNvPr id="0" name=""/>
        <dsp:cNvSpPr/>
      </dsp:nvSpPr>
      <dsp:spPr>
        <a:xfrm>
          <a:off x="0" y="40679"/>
          <a:ext cx="9144000" cy="48672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Book Antiqua" pitchFamily="18" charset="0"/>
            </a:rPr>
            <a:t>B2- Large Classes</a:t>
          </a:r>
          <a:endParaRPr lang="tr-TR" sz="2000" kern="1200" dirty="0">
            <a:latin typeface="Book Antiqua" pitchFamily="18" charset="0"/>
          </a:endParaRPr>
        </a:p>
      </dsp:txBody>
      <dsp:txXfrm>
        <a:off x="0" y="40679"/>
        <a:ext cx="9144000" cy="486720"/>
      </dsp:txXfrm>
    </dsp:sp>
    <dsp:sp modelId="{ACB306AB-3061-493E-9AA6-70E104749DC4}">
      <dsp:nvSpPr>
        <dsp:cNvPr id="0" name=""/>
        <dsp:cNvSpPr/>
      </dsp:nvSpPr>
      <dsp:spPr>
        <a:xfrm>
          <a:off x="0" y="564839"/>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there are enough </a:t>
          </a:r>
          <a:r>
            <a:rPr lang="en-US" sz="2000" kern="1200" dirty="0" err="1" smtClean="0">
              <a:latin typeface="Book Antiqua" pitchFamily="18" charset="0"/>
            </a:rPr>
            <a:t>sts</a:t>
          </a:r>
          <a:r>
            <a:rPr lang="en-US" sz="2000" kern="1200" dirty="0" smtClean="0">
              <a:latin typeface="Book Antiqua" pitchFamily="18" charset="0"/>
            </a:rPr>
            <a:t> to get interaction, and a rich variety of human resources.</a:t>
          </a:r>
          <a:endParaRPr lang="tr-TR" sz="2000" kern="1200" dirty="0">
            <a:latin typeface="Book Antiqua" pitchFamily="18" charset="0"/>
          </a:endParaRPr>
        </a:p>
      </dsp:txBody>
      <dsp:txXfrm>
        <a:off x="0" y="564839"/>
        <a:ext cx="9144000" cy="486720"/>
      </dsp:txXfrm>
    </dsp:sp>
    <dsp:sp modelId="{E90D5CCC-AF7B-47A9-8E03-5D7DBBC82AB7}">
      <dsp:nvSpPr>
        <dsp:cNvPr id="0" name=""/>
        <dsp:cNvSpPr/>
      </dsp:nvSpPr>
      <dsp:spPr>
        <a:xfrm>
          <a:off x="0" y="1088999"/>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There are a number of key elements in successful large-group teaching: </a:t>
          </a:r>
          <a:endParaRPr lang="tr-TR" sz="2000" kern="1200" dirty="0">
            <a:latin typeface="Book Antiqua" pitchFamily="18" charset="0"/>
          </a:endParaRPr>
        </a:p>
      </dsp:txBody>
      <dsp:txXfrm>
        <a:off x="0" y="1088999"/>
        <a:ext cx="9144000" cy="486720"/>
      </dsp:txXfrm>
    </dsp:sp>
    <dsp:sp modelId="{68038CDF-4514-4CFC-A004-238A47407E47}">
      <dsp:nvSpPr>
        <dsp:cNvPr id="0" name=""/>
        <dsp:cNvSpPr/>
      </dsp:nvSpPr>
      <dsp:spPr>
        <a:xfrm>
          <a:off x="0" y="1613159"/>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Be organized: </a:t>
          </a:r>
          <a:endParaRPr lang="tr-TR" sz="2000" b="1" kern="1200" dirty="0">
            <a:latin typeface="Book Antiqua" pitchFamily="18" charset="0"/>
          </a:endParaRPr>
        </a:p>
      </dsp:txBody>
      <dsp:txXfrm>
        <a:off x="0" y="1613159"/>
        <a:ext cx="9144000" cy="486720"/>
      </dsp:txXfrm>
    </dsp:sp>
    <dsp:sp modelId="{BE56B64A-A6CB-4670-A84C-9CBE01CBA0A4}">
      <dsp:nvSpPr>
        <dsp:cNvPr id="0" name=""/>
        <dsp:cNvSpPr/>
      </dsp:nvSpPr>
      <dsp:spPr>
        <a:xfrm>
          <a:off x="0" y="2137319"/>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Establish Routines:</a:t>
          </a:r>
          <a:r>
            <a:rPr lang="en-US" sz="2000" kern="1200" dirty="0" smtClean="0">
              <a:latin typeface="Book Antiqua" pitchFamily="18" charset="0"/>
            </a:rPr>
            <a:t> </a:t>
          </a:r>
          <a:endParaRPr lang="tr-TR" sz="2000" kern="1200" dirty="0">
            <a:latin typeface="Book Antiqua" pitchFamily="18" charset="0"/>
          </a:endParaRPr>
        </a:p>
      </dsp:txBody>
      <dsp:txXfrm>
        <a:off x="0" y="2137319"/>
        <a:ext cx="9144000" cy="486720"/>
      </dsp:txXfrm>
    </dsp:sp>
    <dsp:sp modelId="{75D7EC00-403B-4D06-8F94-FAF37C545946}">
      <dsp:nvSpPr>
        <dsp:cNvPr id="0" name=""/>
        <dsp:cNvSpPr/>
      </dsp:nvSpPr>
      <dsp:spPr>
        <a:xfrm>
          <a:off x="0" y="2661479"/>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Use a different pace for different activities:</a:t>
          </a:r>
          <a:endParaRPr lang="tr-TR" sz="2000" b="1" kern="1200" dirty="0">
            <a:latin typeface="Book Antiqua" pitchFamily="18" charset="0"/>
          </a:endParaRPr>
        </a:p>
      </dsp:txBody>
      <dsp:txXfrm>
        <a:off x="0" y="2661479"/>
        <a:ext cx="9144000" cy="486720"/>
      </dsp:txXfrm>
    </dsp:sp>
    <dsp:sp modelId="{E8068F11-856D-4531-B8DB-E25FEB77FED9}">
      <dsp:nvSpPr>
        <dsp:cNvPr id="0" name=""/>
        <dsp:cNvSpPr/>
      </dsp:nvSpPr>
      <dsp:spPr>
        <a:xfrm>
          <a:off x="0" y="3185640"/>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Maximize individual work: </a:t>
          </a:r>
          <a:endParaRPr lang="tr-TR" sz="2000" b="1" kern="1200" dirty="0">
            <a:latin typeface="Book Antiqua" pitchFamily="18" charset="0"/>
          </a:endParaRPr>
        </a:p>
      </dsp:txBody>
      <dsp:txXfrm>
        <a:off x="0" y="3185640"/>
        <a:ext cx="9144000" cy="486720"/>
      </dsp:txXfrm>
    </dsp:sp>
    <dsp:sp modelId="{1BCD3C49-18E9-4E5B-BBCB-6AB0BED47A8D}">
      <dsp:nvSpPr>
        <dsp:cNvPr id="0" name=""/>
        <dsp:cNvSpPr/>
      </dsp:nvSpPr>
      <dsp:spPr>
        <a:xfrm>
          <a:off x="0" y="3709800"/>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Use students:</a:t>
          </a:r>
          <a:r>
            <a:rPr lang="en-US" sz="2000" kern="1200" dirty="0" smtClean="0">
              <a:latin typeface="Book Antiqua" pitchFamily="18" charset="0"/>
            </a:rPr>
            <a:t> </a:t>
          </a:r>
          <a:endParaRPr lang="tr-TR" sz="2000" kern="1200" dirty="0">
            <a:latin typeface="Book Antiqua" pitchFamily="18" charset="0"/>
          </a:endParaRPr>
        </a:p>
      </dsp:txBody>
      <dsp:txXfrm>
        <a:off x="0" y="3709800"/>
        <a:ext cx="9144000" cy="486720"/>
      </dsp:txXfrm>
    </dsp:sp>
    <dsp:sp modelId="{A6593ECE-A4B7-4C2E-AD8B-B83937809EA1}">
      <dsp:nvSpPr>
        <dsp:cNvPr id="0" name=""/>
        <dsp:cNvSpPr/>
      </dsp:nvSpPr>
      <dsp:spPr>
        <a:xfrm>
          <a:off x="0" y="4233960"/>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Use worksheets:</a:t>
          </a:r>
          <a:r>
            <a:rPr lang="en-US" sz="2000" kern="1200" dirty="0" smtClean="0">
              <a:latin typeface="Book Antiqua" pitchFamily="18" charset="0"/>
            </a:rPr>
            <a:t> </a:t>
          </a:r>
          <a:endParaRPr lang="tr-TR" sz="2000" kern="1200" dirty="0">
            <a:latin typeface="Book Antiqua" pitchFamily="18" charset="0"/>
          </a:endParaRPr>
        </a:p>
      </dsp:txBody>
      <dsp:txXfrm>
        <a:off x="0" y="4233960"/>
        <a:ext cx="9144000" cy="486720"/>
      </dsp:txXfrm>
    </dsp:sp>
    <dsp:sp modelId="{FFF525B2-946F-40B0-8B4B-1627A8920FBF}">
      <dsp:nvSpPr>
        <dsp:cNvPr id="0" name=""/>
        <dsp:cNvSpPr/>
      </dsp:nvSpPr>
      <dsp:spPr>
        <a:xfrm>
          <a:off x="0" y="4758120"/>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Use pair work and group work:</a:t>
          </a:r>
          <a:endParaRPr lang="tr-TR" sz="2000" b="1" kern="1200" dirty="0">
            <a:latin typeface="Book Antiqua" pitchFamily="18" charset="0"/>
          </a:endParaRPr>
        </a:p>
      </dsp:txBody>
      <dsp:txXfrm>
        <a:off x="0" y="4758120"/>
        <a:ext cx="9144000" cy="486720"/>
      </dsp:txXfrm>
    </dsp:sp>
    <dsp:sp modelId="{05152B05-E95B-4F9D-83F1-08435E5DE241}">
      <dsp:nvSpPr>
        <dsp:cNvPr id="0" name=""/>
        <dsp:cNvSpPr/>
      </dsp:nvSpPr>
      <dsp:spPr>
        <a:xfrm>
          <a:off x="0" y="5282280"/>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Use chorus reaction: </a:t>
          </a:r>
          <a:endParaRPr lang="tr-TR" sz="2000" b="1" kern="1200" dirty="0">
            <a:latin typeface="Book Antiqua" pitchFamily="18" charset="0"/>
          </a:endParaRPr>
        </a:p>
      </dsp:txBody>
      <dsp:txXfrm>
        <a:off x="0" y="5282280"/>
        <a:ext cx="9144000" cy="486720"/>
      </dsp:txXfrm>
    </dsp:sp>
    <dsp:sp modelId="{A0EEA615-FB32-4E46-8348-DB726A02167F}">
      <dsp:nvSpPr>
        <dsp:cNvPr id="0" name=""/>
        <dsp:cNvSpPr/>
      </dsp:nvSpPr>
      <dsp:spPr>
        <a:xfrm>
          <a:off x="0" y="5806440"/>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Take account of vision and acoustics:</a:t>
          </a:r>
          <a:r>
            <a:rPr lang="en-US" sz="2000" kern="1200" dirty="0" smtClean="0">
              <a:latin typeface="Book Antiqua" pitchFamily="18" charset="0"/>
            </a:rPr>
            <a:t> </a:t>
          </a:r>
          <a:endParaRPr lang="tr-TR" sz="2000" kern="1200" dirty="0">
            <a:latin typeface="Book Antiqua" pitchFamily="18" charset="0"/>
          </a:endParaRPr>
        </a:p>
      </dsp:txBody>
      <dsp:txXfrm>
        <a:off x="0" y="5806440"/>
        <a:ext cx="9144000" cy="486720"/>
      </dsp:txXfrm>
    </dsp:sp>
    <dsp:sp modelId="{A2D5F29D-C9F7-4146-B13C-CB9E73055B88}">
      <dsp:nvSpPr>
        <dsp:cNvPr id="0" name=""/>
        <dsp:cNvSpPr/>
      </dsp:nvSpPr>
      <dsp:spPr>
        <a:xfrm>
          <a:off x="0" y="6330600"/>
          <a:ext cx="9144000" cy="486720"/>
        </a:xfrm>
        <a:prstGeom prst="roundRect">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Use the size of the group to your advantage:</a:t>
          </a:r>
          <a:endParaRPr lang="tr-TR" sz="2000" b="1" kern="1200" dirty="0">
            <a:latin typeface="Book Antiqua" pitchFamily="18" charset="0"/>
          </a:endParaRPr>
        </a:p>
      </dsp:txBody>
      <dsp:txXfrm>
        <a:off x="0" y="6330600"/>
        <a:ext cx="9144000" cy="486720"/>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ED9190-7285-44E8-A0A9-84544D68F560}">
      <dsp:nvSpPr>
        <dsp:cNvPr id="0" name=""/>
        <dsp:cNvSpPr/>
      </dsp:nvSpPr>
      <dsp:spPr>
        <a:xfrm>
          <a:off x="0" y="764"/>
          <a:ext cx="9144000" cy="39418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Book Antiqua" pitchFamily="18" charset="0"/>
            </a:rPr>
            <a:t>C- Managing mixed ability </a:t>
          </a:r>
          <a:endParaRPr lang="tr-TR" sz="2400" kern="1200" dirty="0">
            <a:latin typeface="Book Antiqua" pitchFamily="18" charset="0"/>
          </a:endParaRPr>
        </a:p>
      </dsp:txBody>
      <dsp:txXfrm>
        <a:off x="0" y="764"/>
        <a:ext cx="9144000" cy="394189"/>
      </dsp:txXfrm>
    </dsp:sp>
    <dsp:sp modelId="{DD4B314C-1C38-4A7D-AB3A-64E65823037C}">
      <dsp:nvSpPr>
        <dsp:cNvPr id="0" name=""/>
        <dsp:cNvSpPr/>
      </dsp:nvSpPr>
      <dsp:spPr>
        <a:xfrm>
          <a:off x="0" y="404657"/>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M</a:t>
          </a:r>
          <a:r>
            <a:rPr lang="en-US" sz="1800" kern="1200" dirty="0" err="1" smtClean="0">
              <a:latin typeface="Book Antiqua" pitchFamily="18" charset="0"/>
            </a:rPr>
            <a:t>ixed</a:t>
          </a:r>
          <a:r>
            <a:rPr lang="en-US" sz="1800" kern="1200" dirty="0" smtClean="0">
              <a:latin typeface="Book Antiqua" pitchFamily="18" charset="0"/>
            </a:rPr>
            <a:t>-ability </a:t>
          </a:r>
          <a:r>
            <a:rPr lang="en-US" sz="1800" kern="1200" dirty="0" err="1" smtClean="0">
              <a:latin typeface="Book Antiqua" pitchFamily="18" charset="0"/>
            </a:rPr>
            <a:t>classe</a:t>
          </a:r>
          <a:r>
            <a:rPr lang="tr-TR" sz="1800" kern="1200" dirty="0" smtClean="0">
              <a:latin typeface="Book Antiqua" pitchFamily="18" charset="0"/>
            </a:rPr>
            <a:t>s</a:t>
          </a:r>
          <a:r>
            <a:rPr lang="en-US" sz="1800" kern="1200" dirty="0" smtClean="0">
              <a:latin typeface="Book Antiqua" pitchFamily="18" charset="0"/>
            </a:rPr>
            <a:t> appear to make of planning  in lessons extremely difficult. </a:t>
          </a:r>
          <a:endParaRPr lang="tr-TR" sz="1800" kern="1200" dirty="0">
            <a:latin typeface="Book Antiqua" pitchFamily="18" charset="0"/>
          </a:endParaRPr>
        </a:p>
      </dsp:txBody>
      <dsp:txXfrm>
        <a:off x="0" y="404657"/>
        <a:ext cx="9144000" cy="394189"/>
      </dsp:txXfrm>
    </dsp:sp>
    <dsp:sp modelId="{0ECE54D6-F674-4614-B61D-A0FFE0F7E3F2}">
      <dsp:nvSpPr>
        <dsp:cNvPr id="0" name=""/>
        <dsp:cNvSpPr/>
      </dsp:nvSpPr>
      <dsp:spPr>
        <a:xfrm>
          <a:off x="0" y="808549"/>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Ts</a:t>
          </a:r>
          <a:r>
            <a:rPr lang="en-US" sz="1800" kern="1200" dirty="0" smtClean="0">
              <a:latin typeface="Book Antiqua" pitchFamily="18" charset="0"/>
            </a:rPr>
            <a:t> try to make this situation manageable by giving students placements test. </a:t>
          </a:r>
          <a:endParaRPr lang="tr-TR" sz="1800" kern="1200" dirty="0">
            <a:latin typeface="Book Antiqua" pitchFamily="18" charset="0"/>
          </a:endParaRPr>
        </a:p>
      </dsp:txBody>
      <dsp:txXfrm>
        <a:off x="0" y="808549"/>
        <a:ext cx="9144000" cy="394189"/>
      </dsp:txXfrm>
    </dsp:sp>
    <dsp:sp modelId="{62E45C7A-5A01-4E59-B7C3-63F89F1766CD}">
      <dsp:nvSpPr>
        <dsp:cNvPr id="0" name=""/>
        <dsp:cNvSpPr/>
      </dsp:nvSpPr>
      <dsp:spPr>
        <a:xfrm>
          <a:off x="0" y="1212442"/>
          <a:ext cx="9144000" cy="39418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C1- working with different content: </a:t>
          </a:r>
          <a:endParaRPr lang="tr-TR" sz="1800" b="1" kern="1200" dirty="0">
            <a:latin typeface="Book Antiqua" pitchFamily="18" charset="0"/>
          </a:endParaRPr>
        </a:p>
      </dsp:txBody>
      <dsp:txXfrm>
        <a:off x="0" y="1212442"/>
        <a:ext cx="9144000" cy="394189"/>
      </dsp:txXfrm>
    </dsp:sp>
    <dsp:sp modelId="{7F5329E7-1C4B-410F-B4D3-988656CB1D32}">
      <dsp:nvSpPr>
        <dsp:cNvPr id="0" name=""/>
        <dsp:cNvSpPr/>
      </dsp:nvSpPr>
      <dsp:spPr>
        <a:xfrm>
          <a:off x="0" y="1616334"/>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P</a:t>
          </a:r>
          <a:r>
            <a:rPr lang="en-US" sz="1800" kern="1200" dirty="0" err="1" smtClean="0">
              <a:latin typeface="Book Antiqua" pitchFamily="18" charset="0"/>
            </a:rPr>
            <a:t>rovide</a:t>
          </a:r>
          <a:r>
            <a:rPr lang="en-US" sz="1800" kern="1200" dirty="0" smtClean="0">
              <a:latin typeface="Book Antiqua" pitchFamily="18" charset="0"/>
            </a:rPr>
            <a:t> with different material, tailoring what </a:t>
          </a:r>
          <a:r>
            <a:rPr lang="en-US" sz="1800" kern="1200" dirty="0" err="1" smtClean="0">
              <a:latin typeface="Book Antiqua" pitchFamily="18" charset="0"/>
            </a:rPr>
            <a:t>wegive</a:t>
          </a:r>
          <a:r>
            <a:rPr lang="en-US" sz="1800" kern="1200" dirty="0" smtClean="0">
              <a:latin typeface="Book Antiqua" pitchFamily="18" charset="0"/>
            </a:rPr>
            <a:t> them  to their individual needs.</a:t>
          </a:r>
          <a:endParaRPr lang="tr-TR" sz="1800" kern="1200" dirty="0">
            <a:latin typeface="Book Antiqua" pitchFamily="18" charset="0"/>
          </a:endParaRPr>
        </a:p>
      </dsp:txBody>
      <dsp:txXfrm>
        <a:off x="0" y="1616334"/>
        <a:ext cx="9144000" cy="394189"/>
      </dsp:txXfrm>
    </dsp:sp>
    <dsp:sp modelId="{BF632233-FF6E-428D-80BA-34D8E2C305AC}">
      <dsp:nvSpPr>
        <dsp:cNvPr id="0" name=""/>
        <dsp:cNvSpPr/>
      </dsp:nvSpPr>
      <dsp:spPr>
        <a:xfrm>
          <a:off x="0" y="2020227"/>
          <a:ext cx="9144000" cy="394189"/>
        </a:xfrm>
        <a:prstGeom prst="round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C2-Different student actions: </a:t>
          </a:r>
          <a:endParaRPr lang="tr-TR" sz="1800" b="1" kern="1200" dirty="0">
            <a:latin typeface="Book Antiqua" pitchFamily="18" charset="0"/>
          </a:endParaRPr>
        </a:p>
      </dsp:txBody>
      <dsp:txXfrm>
        <a:off x="0" y="2020227"/>
        <a:ext cx="9144000" cy="394189"/>
      </dsp:txXfrm>
    </dsp:sp>
    <dsp:sp modelId="{0A731433-4BE8-4035-9D72-F3E24A29A751}">
      <dsp:nvSpPr>
        <dsp:cNvPr id="0" name=""/>
        <dsp:cNvSpPr/>
      </dsp:nvSpPr>
      <dsp:spPr>
        <a:xfrm>
          <a:off x="0" y="2424120"/>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not offer different materials, get them to do different things in response to  content</a:t>
          </a:r>
          <a:endParaRPr lang="tr-TR" sz="1800" kern="1200" dirty="0">
            <a:latin typeface="Book Antiqua" pitchFamily="18" charset="0"/>
          </a:endParaRPr>
        </a:p>
      </dsp:txBody>
      <dsp:txXfrm>
        <a:off x="0" y="2424120"/>
        <a:ext cx="9144000" cy="394189"/>
      </dsp:txXfrm>
    </dsp:sp>
    <dsp:sp modelId="{2AE1680A-269C-4D91-9D82-B5E153B3E0F5}">
      <dsp:nvSpPr>
        <dsp:cNvPr id="0" name=""/>
        <dsp:cNvSpPr/>
      </dsp:nvSpPr>
      <dsp:spPr>
        <a:xfrm>
          <a:off x="0" y="2828012"/>
          <a:ext cx="9144000" cy="39418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Give students different tasks: </a:t>
          </a:r>
          <a:endParaRPr lang="tr-TR" sz="1800" b="1" kern="1200" dirty="0">
            <a:latin typeface="Book Antiqua" pitchFamily="18" charset="0"/>
          </a:endParaRPr>
        </a:p>
      </dsp:txBody>
      <dsp:txXfrm>
        <a:off x="0" y="2828012"/>
        <a:ext cx="9144000" cy="394189"/>
      </dsp:txXfrm>
    </dsp:sp>
    <dsp:sp modelId="{1E27F914-7160-498A-B70A-9A341860E96E}">
      <dsp:nvSpPr>
        <dsp:cNvPr id="0" name=""/>
        <dsp:cNvSpPr/>
      </dsp:nvSpPr>
      <dsp:spPr>
        <a:xfrm>
          <a:off x="0" y="3231905"/>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ask all </a:t>
          </a:r>
          <a:r>
            <a:rPr lang="en-US" sz="1800" kern="1200" dirty="0" err="1" smtClean="0">
              <a:latin typeface="Book Antiqua" pitchFamily="18" charset="0"/>
            </a:rPr>
            <a:t>sts</a:t>
          </a:r>
          <a:r>
            <a:rPr lang="en-US" sz="1800" kern="1200" dirty="0" smtClean="0">
              <a:latin typeface="Book Antiqua" pitchFamily="18" charset="0"/>
            </a:rPr>
            <a:t> to look at the same reading text, but make a difference in terms of the task</a:t>
          </a:r>
          <a:endParaRPr lang="tr-TR" sz="1800" kern="1200" dirty="0">
            <a:latin typeface="Book Antiqua" pitchFamily="18" charset="0"/>
          </a:endParaRPr>
        </a:p>
      </dsp:txBody>
      <dsp:txXfrm>
        <a:off x="0" y="3231905"/>
        <a:ext cx="9144000" cy="394189"/>
      </dsp:txXfrm>
    </dsp:sp>
    <dsp:sp modelId="{770658E4-0ADA-407D-88F7-51E65E09EB54}">
      <dsp:nvSpPr>
        <dsp:cNvPr id="0" name=""/>
        <dsp:cNvSpPr/>
      </dsp:nvSpPr>
      <dsp:spPr>
        <a:xfrm>
          <a:off x="0" y="3635797"/>
          <a:ext cx="9144000" cy="39418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Give students different roles:</a:t>
          </a:r>
          <a:r>
            <a:rPr lang="en-US" sz="1800" kern="1200" dirty="0" smtClean="0">
              <a:latin typeface="Book Antiqua" pitchFamily="18" charset="0"/>
            </a:rPr>
            <a:t> </a:t>
          </a:r>
          <a:endParaRPr lang="tr-TR" sz="1800" kern="1200" dirty="0">
            <a:latin typeface="Book Antiqua" pitchFamily="18" charset="0"/>
          </a:endParaRPr>
        </a:p>
      </dsp:txBody>
      <dsp:txXfrm>
        <a:off x="0" y="3635797"/>
        <a:ext cx="9144000" cy="394189"/>
      </dsp:txXfrm>
    </dsp:sp>
    <dsp:sp modelId="{33D8B99B-E252-421B-910F-9A49E8D29CB5}">
      <dsp:nvSpPr>
        <dsp:cNvPr id="0" name=""/>
        <dsp:cNvSpPr/>
      </dsp:nvSpPr>
      <dsp:spPr>
        <a:xfrm>
          <a:off x="0" y="4039690"/>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give students different roles. </a:t>
          </a:r>
          <a:endParaRPr lang="tr-TR" sz="1800" kern="1200" dirty="0">
            <a:latin typeface="Book Antiqua" pitchFamily="18" charset="0"/>
          </a:endParaRPr>
        </a:p>
      </dsp:txBody>
      <dsp:txXfrm>
        <a:off x="0" y="4039690"/>
        <a:ext cx="9144000" cy="394189"/>
      </dsp:txXfrm>
    </dsp:sp>
    <dsp:sp modelId="{F1CB318E-6AB7-4047-ACAD-A7164786774C}">
      <dsp:nvSpPr>
        <dsp:cNvPr id="0" name=""/>
        <dsp:cNvSpPr/>
      </dsp:nvSpPr>
      <dsp:spPr>
        <a:xfrm>
          <a:off x="0" y="4443583"/>
          <a:ext cx="9144000" cy="39418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Reward early finishers:</a:t>
          </a:r>
          <a:r>
            <a:rPr lang="en-US" sz="1800" kern="1200" dirty="0" smtClean="0">
              <a:latin typeface="Book Antiqua" pitchFamily="18" charset="0"/>
            </a:rPr>
            <a:t> </a:t>
          </a:r>
          <a:endParaRPr lang="tr-TR" sz="1800" kern="1200" dirty="0">
            <a:latin typeface="Book Antiqua" pitchFamily="18" charset="0"/>
          </a:endParaRPr>
        </a:p>
      </dsp:txBody>
      <dsp:txXfrm>
        <a:off x="0" y="4443583"/>
        <a:ext cx="9144000" cy="394189"/>
      </dsp:txXfrm>
    </dsp:sp>
    <dsp:sp modelId="{8281331A-E4DC-4681-93D8-6E26DE966767}">
      <dsp:nvSpPr>
        <dsp:cNvPr id="0" name=""/>
        <dsp:cNvSpPr/>
      </dsp:nvSpPr>
      <dsp:spPr>
        <a:xfrm>
          <a:off x="0" y="4847475"/>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need to offer such </a:t>
          </a:r>
          <a:r>
            <a:rPr lang="en-US" sz="1800" kern="1200" dirty="0" err="1" smtClean="0">
              <a:latin typeface="Book Antiqua" pitchFamily="18" charset="0"/>
            </a:rPr>
            <a:t>sts</a:t>
          </a:r>
          <a:r>
            <a:rPr lang="en-US" sz="1800" kern="1200" dirty="0" smtClean="0">
              <a:latin typeface="Book Antiqua" pitchFamily="18" charset="0"/>
            </a:rPr>
            <a:t> extension tasks to reward their efforts and challenge them</a:t>
          </a:r>
          <a:endParaRPr lang="tr-TR" sz="1800" kern="1200" dirty="0">
            <a:latin typeface="Book Antiqua" pitchFamily="18" charset="0"/>
          </a:endParaRPr>
        </a:p>
      </dsp:txBody>
      <dsp:txXfrm>
        <a:off x="0" y="4847475"/>
        <a:ext cx="9144000" cy="394189"/>
      </dsp:txXfrm>
    </dsp:sp>
    <dsp:sp modelId="{B8C91FC0-5CB2-4199-8985-0DD1D14AAC66}">
      <dsp:nvSpPr>
        <dsp:cNvPr id="0" name=""/>
        <dsp:cNvSpPr/>
      </dsp:nvSpPr>
      <dsp:spPr>
        <a:xfrm>
          <a:off x="0" y="5251368"/>
          <a:ext cx="9144000" cy="39418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Encourage different student responses: </a:t>
          </a:r>
          <a:endParaRPr lang="tr-TR" sz="1800" b="1" kern="1200" dirty="0">
            <a:latin typeface="Book Antiqua" pitchFamily="18" charset="0"/>
          </a:endParaRPr>
        </a:p>
      </dsp:txBody>
      <dsp:txXfrm>
        <a:off x="0" y="5251368"/>
        <a:ext cx="9144000" cy="394189"/>
      </dsp:txXfrm>
    </dsp:sp>
    <dsp:sp modelId="{145E9B31-BFED-4070-8827-908DD8C92404}">
      <dsp:nvSpPr>
        <dsp:cNvPr id="0" name=""/>
        <dsp:cNvSpPr/>
      </dsp:nvSpPr>
      <dsp:spPr>
        <a:xfrm>
          <a:off x="0" y="5655260"/>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give students the same tasks, but expect different student’s responses. </a:t>
          </a:r>
          <a:endParaRPr lang="tr-TR" sz="1800" kern="1200" dirty="0">
            <a:latin typeface="Book Antiqua" pitchFamily="18" charset="0"/>
          </a:endParaRPr>
        </a:p>
      </dsp:txBody>
      <dsp:txXfrm>
        <a:off x="0" y="5655260"/>
        <a:ext cx="9144000" cy="394189"/>
      </dsp:txXfrm>
    </dsp:sp>
    <dsp:sp modelId="{6873766F-4376-4833-B2E9-F64FBF2D9332}">
      <dsp:nvSpPr>
        <dsp:cNvPr id="0" name=""/>
        <dsp:cNvSpPr/>
      </dsp:nvSpPr>
      <dsp:spPr>
        <a:xfrm>
          <a:off x="0" y="6059153"/>
          <a:ext cx="9144000" cy="39418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Identify Student Strengths (Linguistic or non-linguistic): </a:t>
          </a:r>
          <a:endParaRPr lang="tr-TR" sz="1800" b="1" kern="1200" dirty="0">
            <a:latin typeface="Book Antiqua" pitchFamily="18" charset="0"/>
          </a:endParaRPr>
        </a:p>
      </dsp:txBody>
      <dsp:txXfrm>
        <a:off x="0" y="6059153"/>
        <a:ext cx="9144000" cy="394189"/>
      </dsp:txXfrm>
    </dsp:sp>
    <dsp:sp modelId="{60C2FFF5-2F4B-4DFE-92AA-289434CCAFDE}">
      <dsp:nvSpPr>
        <dsp:cNvPr id="0" name=""/>
        <dsp:cNvSpPr/>
      </dsp:nvSpPr>
      <dsp:spPr>
        <a:xfrm>
          <a:off x="0" y="6463045"/>
          <a:ext cx="9144000" cy="3941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allow students to show off other talents they have. </a:t>
          </a:r>
          <a:endParaRPr lang="tr-TR" sz="1800" kern="1200" dirty="0">
            <a:latin typeface="Book Antiqua" pitchFamily="18" charset="0"/>
          </a:endParaRPr>
        </a:p>
      </dsp:txBody>
      <dsp:txXfrm>
        <a:off x="0" y="6463045"/>
        <a:ext cx="9144000" cy="394189"/>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6581F60-A84B-4F32-84DC-373E8E8DC390}">
      <dsp:nvSpPr>
        <dsp:cNvPr id="0" name=""/>
        <dsp:cNvSpPr/>
      </dsp:nvSpPr>
      <dsp:spPr>
        <a:xfrm>
          <a:off x="0" y="409"/>
          <a:ext cx="9144000" cy="44373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C3- What the teacher does:</a:t>
          </a:r>
          <a:r>
            <a:rPr lang="en-US" sz="1800" kern="1200" dirty="0" smtClean="0">
              <a:latin typeface="Book Antiqua" pitchFamily="18" charset="0"/>
            </a:rPr>
            <a:t> </a:t>
          </a:r>
          <a:endParaRPr lang="tr-TR" sz="1800" kern="1200" dirty="0">
            <a:latin typeface="Book Antiqua" pitchFamily="18" charset="0"/>
          </a:endParaRPr>
        </a:p>
      </dsp:txBody>
      <dsp:txXfrm>
        <a:off x="0" y="409"/>
        <a:ext cx="9144000" cy="443731"/>
      </dsp:txXfrm>
    </dsp:sp>
    <dsp:sp modelId="{04735557-95A8-42CA-BE5D-7EFCCD99396B}">
      <dsp:nvSpPr>
        <dsp:cNvPr id="0" name=""/>
        <dsp:cNvSpPr/>
      </dsp:nvSpPr>
      <dsp:spPr>
        <a:xfrm>
          <a:off x="0" y="458513"/>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P</a:t>
          </a:r>
          <a:r>
            <a:rPr lang="en-US" sz="1800" kern="1200" dirty="0" err="1" smtClean="0">
              <a:latin typeface="Book Antiqua" pitchFamily="18" charset="0"/>
            </a:rPr>
            <a:t>ut</a:t>
          </a:r>
          <a:r>
            <a:rPr lang="en-US" sz="1800" kern="1200" dirty="0" smtClean="0">
              <a:latin typeface="Book Antiqua" pitchFamily="18" charset="0"/>
            </a:rPr>
            <a:t> students in different sub-groups depending on their different abilities. </a:t>
          </a:r>
          <a:endParaRPr lang="tr-TR" sz="1800" kern="1200" dirty="0">
            <a:latin typeface="Book Antiqua" pitchFamily="18" charset="0"/>
          </a:endParaRPr>
        </a:p>
      </dsp:txBody>
      <dsp:txXfrm>
        <a:off x="0" y="458513"/>
        <a:ext cx="9144000" cy="443731"/>
      </dsp:txXfrm>
    </dsp:sp>
    <dsp:sp modelId="{7F5A1E2E-3D0E-4C99-9EEB-C500094C4B32}">
      <dsp:nvSpPr>
        <dsp:cNvPr id="0" name=""/>
        <dsp:cNvSpPr/>
      </dsp:nvSpPr>
      <dsp:spPr>
        <a:xfrm>
          <a:off x="0" y="916616"/>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W</a:t>
          </a:r>
          <a:r>
            <a:rPr lang="en-US" sz="1800" kern="1200" dirty="0" err="1" smtClean="0">
              <a:latin typeface="Book Antiqua" pitchFamily="18" charset="0"/>
            </a:rPr>
            <a:t>hether</a:t>
          </a:r>
          <a:r>
            <a:rPr lang="en-US" sz="1800" kern="1200" dirty="0" smtClean="0">
              <a:latin typeface="Book Antiqua" pitchFamily="18" charset="0"/>
            </a:rPr>
            <a:t> we work whole class, smaller group</a:t>
          </a:r>
          <a:r>
            <a:rPr lang="tr-TR" sz="1800" kern="1200" dirty="0" smtClean="0">
              <a:latin typeface="Book Antiqua" pitchFamily="18" charset="0"/>
            </a:rPr>
            <a:t>, </a:t>
          </a:r>
          <a:r>
            <a:rPr lang="en-US" sz="1800" kern="1200" dirty="0" smtClean="0">
              <a:latin typeface="Book Antiqua" pitchFamily="18" charset="0"/>
            </a:rPr>
            <a:t>individuals, treat different </a:t>
          </a:r>
          <a:r>
            <a:rPr lang="en-US" sz="1800" kern="1200" dirty="0" err="1" smtClean="0">
              <a:latin typeface="Book Antiqua" pitchFamily="18" charset="0"/>
            </a:rPr>
            <a:t>sts</a:t>
          </a:r>
          <a:r>
            <a:rPr lang="en-US" sz="1800" kern="1200" dirty="0" smtClean="0">
              <a:latin typeface="Book Antiqua" pitchFamily="18" charset="0"/>
            </a:rPr>
            <a:t> differently</a:t>
          </a:r>
          <a:endParaRPr lang="tr-TR" sz="1800" kern="1200" dirty="0">
            <a:latin typeface="Book Antiqua" pitchFamily="18" charset="0"/>
          </a:endParaRPr>
        </a:p>
      </dsp:txBody>
      <dsp:txXfrm>
        <a:off x="0" y="916616"/>
        <a:ext cx="9144000" cy="443731"/>
      </dsp:txXfrm>
    </dsp:sp>
    <dsp:sp modelId="{FAF2252D-487A-4EB5-9A77-2DFAB7A6C21D}">
      <dsp:nvSpPr>
        <dsp:cNvPr id="0" name=""/>
        <dsp:cNvSpPr/>
      </dsp:nvSpPr>
      <dsp:spPr>
        <a:xfrm>
          <a:off x="0" y="1374720"/>
          <a:ext cx="9144000" cy="44373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Responding to students: </a:t>
          </a:r>
          <a:endParaRPr lang="tr-TR" sz="1800" b="1" kern="1200" dirty="0">
            <a:latin typeface="Book Antiqua" pitchFamily="18" charset="0"/>
          </a:endParaRPr>
        </a:p>
      </dsp:txBody>
      <dsp:txXfrm>
        <a:off x="0" y="1374720"/>
        <a:ext cx="9144000" cy="443731"/>
      </dsp:txXfrm>
    </dsp:sp>
    <dsp:sp modelId="{3E3CEFA9-D570-4A05-B5E2-536B0C94B59D}">
      <dsp:nvSpPr>
        <dsp:cNvPr id="0" name=""/>
        <dsp:cNvSpPr/>
      </dsp:nvSpPr>
      <dsp:spPr>
        <a:xfrm>
          <a:off x="0" y="1832823"/>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respond to </a:t>
          </a:r>
          <a:r>
            <a:rPr lang="en-US" sz="1800" kern="1200" dirty="0" err="1" smtClean="0">
              <a:latin typeface="Book Antiqua" pitchFamily="18" charset="0"/>
            </a:rPr>
            <a:t>sts</a:t>
          </a:r>
          <a:r>
            <a:rPr lang="en-US" sz="1800" kern="1200" dirty="0" smtClean="0">
              <a:latin typeface="Book Antiqua" pitchFamily="18" charset="0"/>
            </a:rPr>
            <a:t>, giving feedback, or acting as a resource or tutor. </a:t>
          </a:r>
          <a:endParaRPr lang="tr-TR" sz="1800" kern="1200" dirty="0">
            <a:latin typeface="Book Antiqua" pitchFamily="18" charset="0"/>
          </a:endParaRPr>
        </a:p>
      </dsp:txBody>
      <dsp:txXfrm>
        <a:off x="0" y="1832823"/>
        <a:ext cx="9144000" cy="443731"/>
      </dsp:txXfrm>
    </dsp:sp>
    <dsp:sp modelId="{DD681332-8F61-45CB-BE36-AF0E42DC50DA}">
      <dsp:nvSpPr>
        <dsp:cNvPr id="0" name=""/>
        <dsp:cNvSpPr/>
      </dsp:nvSpPr>
      <dsp:spPr>
        <a:xfrm>
          <a:off x="0" y="2290927"/>
          <a:ext cx="9144000" cy="44373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Being inclusive: </a:t>
          </a:r>
          <a:endParaRPr lang="tr-TR" sz="1800" b="1" kern="1200" dirty="0">
            <a:latin typeface="Book Antiqua" pitchFamily="18" charset="0"/>
          </a:endParaRPr>
        </a:p>
      </dsp:txBody>
      <dsp:txXfrm>
        <a:off x="0" y="2290927"/>
        <a:ext cx="9144000" cy="443731"/>
      </dsp:txXfrm>
    </dsp:sp>
    <dsp:sp modelId="{86436B1D-7BD2-4DC6-9066-3102DD559C6A}">
      <dsp:nvSpPr>
        <dsp:cNvPr id="0" name=""/>
        <dsp:cNvSpPr/>
      </dsp:nvSpPr>
      <dsp:spPr>
        <a:xfrm>
          <a:off x="0" y="2749030"/>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skill of a mixed-ability teacher is to draw all of the students into the lesson.</a:t>
          </a:r>
          <a:endParaRPr lang="tr-TR" sz="1800" kern="1200" dirty="0">
            <a:latin typeface="Book Antiqua" pitchFamily="18" charset="0"/>
          </a:endParaRPr>
        </a:p>
      </dsp:txBody>
      <dsp:txXfrm>
        <a:off x="0" y="2749030"/>
        <a:ext cx="9144000" cy="443731"/>
      </dsp:txXfrm>
    </dsp:sp>
    <dsp:sp modelId="{B5B97DEF-ADB8-46F1-9AF6-E1E4BF2084A8}">
      <dsp:nvSpPr>
        <dsp:cNvPr id="0" name=""/>
        <dsp:cNvSpPr/>
      </dsp:nvSpPr>
      <dsp:spPr>
        <a:xfrm>
          <a:off x="0" y="3207134"/>
          <a:ext cx="9144000" cy="44373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Flexible groupings:</a:t>
          </a:r>
          <a:r>
            <a:rPr lang="en-US" sz="1800" kern="1200" dirty="0" smtClean="0">
              <a:latin typeface="Book Antiqua" pitchFamily="18" charset="0"/>
            </a:rPr>
            <a:t> </a:t>
          </a:r>
          <a:endParaRPr lang="tr-TR" sz="1800" kern="1200" dirty="0">
            <a:latin typeface="Book Antiqua" pitchFamily="18" charset="0"/>
          </a:endParaRPr>
        </a:p>
      </dsp:txBody>
      <dsp:txXfrm>
        <a:off x="0" y="3207134"/>
        <a:ext cx="9144000" cy="443731"/>
      </dsp:txXfrm>
    </dsp:sp>
    <dsp:sp modelId="{3F399400-4E0E-4E44-AF45-B1CF8E64CB21}">
      <dsp:nvSpPr>
        <dsp:cNvPr id="0" name=""/>
        <dsp:cNvSpPr/>
      </dsp:nvSpPr>
      <dsp:spPr>
        <a:xfrm>
          <a:off x="0" y="3665237"/>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group students flexibly for a number of tasks. </a:t>
          </a:r>
          <a:endParaRPr lang="tr-TR" sz="1800" kern="1200" dirty="0">
            <a:latin typeface="Book Antiqua" pitchFamily="18" charset="0"/>
          </a:endParaRPr>
        </a:p>
      </dsp:txBody>
      <dsp:txXfrm>
        <a:off x="0" y="3665237"/>
        <a:ext cx="9144000" cy="443731"/>
      </dsp:txXfrm>
    </dsp:sp>
    <dsp:sp modelId="{E18FBB81-72F5-4DFF-B2FF-FC0047462534}">
      <dsp:nvSpPr>
        <dsp:cNvPr id="0" name=""/>
        <dsp:cNvSpPr/>
      </dsp:nvSpPr>
      <dsp:spPr>
        <a:xfrm>
          <a:off x="0" y="4123341"/>
          <a:ext cx="9144000" cy="44373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C4- Realistic Mixed-Ability Teaching: </a:t>
          </a:r>
          <a:endParaRPr lang="tr-TR" sz="1800" b="1" kern="1200" dirty="0">
            <a:latin typeface="Book Antiqua" pitchFamily="18" charset="0"/>
          </a:endParaRPr>
        </a:p>
      </dsp:txBody>
      <dsp:txXfrm>
        <a:off x="0" y="4123341"/>
        <a:ext cx="9144000" cy="443731"/>
      </dsp:txXfrm>
    </dsp:sp>
    <dsp:sp modelId="{9F389597-8B4E-4C75-834B-A32F1238F9EE}">
      <dsp:nvSpPr>
        <dsp:cNvPr id="0" name=""/>
        <dsp:cNvSpPr/>
      </dsp:nvSpPr>
      <dsp:spPr>
        <a:xfrm>
          <a:off x="0" y="4581444"/>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ideal class we have time and opportunity to work with individuals as individuals.</a:t>
          </a:r>
          <a:endParaRPr lang="tr-TR" sz="1800" kern="1200" dirty="0">
            <a:latin typeface="Book Antiqua" pitchFamily="18" charset="0"/>
          </a:endParaRPr>
        </a:p>
      </dsp:txBody>
      <dsp:txXfrm>
        <a:off x="0" y="4581444"/>
        <a:ext cx="9144000" cy="443731"/>
      </dsp:txXfrm>
    </dsp:sp>
    <dsp:sp modelId="{2F06DC8A-02EA-4D80-8C5F-46CE6EB58FBC}">
      <dsp:nvSpPr>
        <dsp:cNvPr id="0" name=""/>
        <dsp:cNvSpPr/>
      </dsp:nvSpPr>
      <dsp:spPr>
        <a:xfrm>
          <a:off x="0" y="5039548"/>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However, this is extremely difficult in large classes and especially problematic </a:t>
          </a:r>
          <a:endParaRPr lang="tr-TR" sz="1800" kern="1200" dirty="0">
            <a:latin typeface="Book Antiqua" pitchFamily="18" charset="0"/>
          </a:endParaRPr>
        </a:p>
      </dsp:txBody>
      <dsp:txXfrm>
        <a:off x="0" y="5039548"/>
        <a:ext cx="9144000" cy="443731"/>
      </dsp:txXfrm>
    </dsp:sp>
    <dsp:sp modelId="{35563226-47B9-4260-97C8-8B5467C51827}">
      <dsp:nvSpPr>
        <dsp:cNvPr id="0" name=""/>
        <dsp:cNvSpPr/>
      </dsp:nvSpPr>
      <dsp:spPr>
        <a:xfrm>
          <a:off x="0" y="5497651"/>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when the </a:t>
          </a:r>
          <a:r>
            <a:rPr lang="tr-TR" sz="1800" kern="1200" dirty="0" smtClean="0">
              <a:latin typeface="Book Antiqua" pitchFamily="18" charset="0"/>
            </a:rPr>
            <a:t>T</a:t>
          </a:r>
          <a:r>
            <a:rPr lang="en-US" sz="1800" kern="1200" dirty="0" smtClean="0">
              <a:latin typeface="Book Antiqua" pitchFamily="18" charset="0"/>
            </a:rPr>
            <a:t>s see different groups, during the same day, just for a moment. </a:t>
          </a:r>
          <a:endParaRPr lang="tr-TR" sz="1800" kern="1200" dirty="0">
            <a:latin typeface="Book Antiqua" pitchFamily="18" charset="0"/>
          </a:endParaRPr>
        </a:p>
      </dsp:txBody>
      <dsp:txXfrm>
        <a:off x="0" y="5497651"/>
        <a:ext cx="9144000" cy="443731"/>
      </dsp:txXfrm>
    </dsp:sp>
    <dsp:sp modelId="{B2000410-CB7B-4723-8F81-949003E79765}">
      <dsp:nvSpPr>
        <dsp:cNvPr id="0" name=""/>
        <dsp:cNvSpPr/>
      </dsp:nvSpPr>
      <dsp:spPr>
        <a:xfrm>
          <a:off x="0" y="5955755"/>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Also, there are times when we want to teach the class as a whole. </a:t>
          </a:r>
          <a:endParaRPr lang="tr-TR" sz="1800" kern="1200" dirty="0">
            <a:latin typeface="Book Antiqua" pitchFamily="18" charset="0"/>
          </a:endParaRPr>
        </a:p>
      </dsp:txBody>
      <dsp:txXfrm>
        <a:off x="0" y="5955755"/>
        <a:ext cx="9144000" cy="443731"/>
      </dsp:txXfrm>
    </dsp:sp>
    <dsp:sp modelId="{D5E8028E-B18B-413E-95DA-FB50A5B5C84F}">
      <dsp:nvSpPr>
        <dsp:cNvPr id="0" name=""/>
        <dsp:cNvSpPr/>
      </dsp:nvSpPr>
      <dsp:spPr>
        <a:xfrm>
          <a:off x="0" y="6413858"/>
          <a:ext cx="9144000" cy="443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training and encouragement of</a:t>
          </a:r>
          <a:r>
            <a:rPr lang="tr-TR" sz="1800" kern="1200" dirty="0" smtClean="0">
              <a:latin typeface="Book Antiqua" pitchFamily="18" charset="0"/>
            </a:rPr>
            <a:t> </a:t>
          </a:r>
          <a:r>
            <a:rPr lang="en-US" sz="1800" kern="1200" dirty="0" smtClean="0">
              <a:latin typeface="Book Antiqua" pitchFamily="18" charset="0"/>
            </a:rPr>
            <a:t>autonomy is the ultimate achievement of differentiation. </a:t>
          </a:r>
          <a:endParaRPr lang="en-US" sz="1800" kern="1200" dirty="0">
            <a:latin typeface="Book Antiqua" pitchFamily="18" charset="0"/>
          </a:endParaRPr>
        </a:p>
      </dsp:txBody>
      <dsp:txXfrm>
        <a:off x="0" y="6413858"/>
        <a:ext cx="9144000" cy="443731"/>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D5F367-15D5-4E20-BC7E-44023DF5FE7E}">
      <dsp:nvSpPr>
        <dsp:cNvPr id="0" name=""/>
        <dsp:cNvSpPr/>
      </dsp:nvSpPr>
      <dsp:spPr>
        <a:xfrm>
          <a:off x="0" y="1253"/>
          <a:ext cx="9144000" cy="34885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D- Monolingual, bilingual and multilingual</a:t>
          </a:r>
          <a:endParaRPr lang="tr-TR" sz="1600" kern="1200" dirty="0">
            <a:latin typeface="Book Antiqua" pitchFamily="18" charset="0"/>
          </a:endParaRPr>
        </a:p>
      </dsp:txBody>
      <dsp:txXfrm>
        <a:off x="0" y="1253"/>
        <a:ext cx="9144000" cy="348851"/>
      </dsp:txXfrm>
    </dsp:sp>
    <dsp:sp modelId="{1A538C8D-1DBD-41A0-9D4C-B546BB098BEF}">
      <dsp:nvSpPr>
        <dsp:cNvPr id="0" name=""/>
        <dsp:cNvSpPr/>
      </dsp:nvSpPr>
      <dsp:spPr>
        <a:xfrm>
          <a:off x="0" y="362733"/>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how and when to use the L</a:t>
          </a:r>
          <a:r>
            <a:rPr lang="en-US" sz="1600" kern="1200" baseline="-25000" dirty="0" smtClean="0">
              <a:latin typeface="Book Antiqua" pitchFamily="18" charset="0"/>
            </a:rPr>
            <a:t>1 </a:t>
          </a:r>
          <a:r>
            <a:rPr lang="en-US" sz="1600" kern="1200" dirty="0" smtClean="0">
              <a:latin typeface="Book Antiqua" pitchFamily="18" charset="0"/>
            </a:rPr>
            <a:t>in class has become the main subject for debate.</a:t>
          </a:r>
          <a:endParaRPr lang="tr-TR" sz="1600" kern="1200" dirty="0">
            <a:latin typeface="Book Antiqua" pitchFamily="18" charset="0"/>
          </a:endParaRPr>
        </a:p>
      </dsp:txBody>
      <dsp:txXfrm>
        <a:off x="0" y="362733"/>
        <a:ext cx="9144000" cy="348851"/>
      </dsp:txXfrm>
    </dsp:sp>
    <dsp:sp modelId="{82FB731A-2B80-4B6E-A696-6D72FA950D9F}">
      <dsp:nvSpPr>
        <dsp:cNvPr id="0" name=""/>
        <dsp:cNvSpPr/>
      </dsp:nvSpPr>
      <dsp:spPr>
        <a:xfrm>
          <a:off x="0" y="724213"/>
          <a:ext cx="9144000" cy="34885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D1- Foreign-language students and their first language: </a:t>
          </a:r>
          <a:endParaRPr lang="tr-TR" sz="1600" b="1" kern="1200" dirty="0">
            <a:latin typeface="Book Antiqua" pitchFamily="18" charset="0"/>
          </a:endParaRPr>
        </a:p>
      </dsp:txBody>
      <dsp:txXfrm>
        <a:off x="0" y="724213"/>
        <a:ext cx="9144000" cy="348851"/>
      </dsp:txXfrm>
    </dsp:sp>
    <dsp:sp modelId="{EE30D9B0-9BAC-48A3-A319-0F538D12E782}">
      <dsp:nvSpPr>
        <dsp:cNvPr id="0" name=""/>
        <dsp:cNvSpPr/>
      </dsp:nvSpPr>
      <dsp:spPr>
        <a:xfrm>
          <a:off x="0" y="1085693"/>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There are some powerful arguments in favor of English-only classroom. </a:t>
          </a:r>
          <a:endParaRPr lang="tr-TR" sz="1600" kern="1200" dirty="0">
            <a:latin typeface="Book Antiqua" pitchFamily="18" charset="0"/>
          </a:endParaRPr>
        </a:p>
      </dsp:txBody>
      <dsp:txXfrm>
        <a:off x="0" y="1085693"/>
        <a:ext cx="9144000" cy="348851"/>
      </dsp:txXfrm>
    </dsp:sp>
    <dsp:sp modelId="{0945BB77-1C24-44AD-8B43-2477D60AB429}">
      <dsp:nvSpPr>
        <dsp:cNvPr id="0" name=""/>
        <dsp:cNvSpPr/>
      </dsp:nvSpPr>
      <dsp:spPr>
        <a:xfrm>
          <a:off x="0" y="1447173"/>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if English is the medium </a:t>
          </a:r>
          <a:r>
            <a:rPr lang="en-US" sz="1600" kern="1200" dirty="0" err="1" smtClean="0">
              <a:latin typeface="Book Antiqua" pitchFamily="18" charset="0"/>
            </a:rPr>
            <a:t>sts</a:t>
          </a:r>
          <a:r>
            <a:rPr lang="en-US" sz="1600" kern="1200" dirty="0" smtClean="0">
              <a:latin typeface="Book Antiqua" pitchFamily="18" charset="0"/>
            </a:rPr>
            <a:t> will be provoked into more and more communication attempts,</a:t>
          </a:r>
          <a:endParaRPr lang="tr-TR" sz="1600" kern="1200" dirty="0">
            <a:latin typeface="Book Antiqua" pitchFamily="18" charset="0"/>
          </a:endParaRPr>
        </a:p>
      </dsp:txBody>
      <dsp:txXfrm>
        <a:off x="0" y="1447173"/>
        <a:ext cx="9144000" cy="348851"/>
      </dsp:txXfrm>
    </dsp:sp>
    <dsp:sp modelId="{F7745B62-D430-47A8-AB00-92511F8FA51C}">
      <dsp:nvSpPr>
        <dsp:cNvPr id="0" name=""/>
        <dsp:cNvSpPr/>
      </dsp:nvSpPr>
      <dsp:spPr>
        <a:xfrm>
          <a:off x="0" y="1808653"/>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Whether we like it or not, </a:t>
          </a:r>
          <a:r>
            <a:rPr lang="en-US" sz="1600" kern="1200" dirty="0" err="1" smtClean="0">
              <a:latin typeface="Book Antiqua" pitchFamily="18" charset="0"/>
            </a:rPr>
            <a:t>sts</a:t>
          </a:r>
          <a:r>
            <a:rPr lang="en-US" sz="1600" kern="1200" dirty="0" smtClean="0">
              <a:latin typeface="Book Antiqua" pitchFamily="18" charset="0"/>
            </a:rPr>
            <a:t> are going to be operating both in their </a:t>
          </a:r>
          <a:r>
            <a:rPr lang="tr-TR" sz="1600" kern="1200" dirty="0" smtClean="0">
              <a:latin typeface="Book Antiqua" pitchFamily="18" charset="0"/>
            </a:rPr>
            <a:t>NL </a:t>
          </a:r>
          <a:r>
            <a:rPr lang="en-US" sz="1600" kern="1200" dirty="0" smtClean="0">
              <a:latin typeface="Book Antiqua" pitchFamily="18" charset="0"/>
            </a:rPr>
            <a:t>and in </a:t>
          </a:r>
          <a:r>
            <a:rPr lang="tr-TR" sz="1600" kern="1200" dirty="0" smtClean="0">
              <a:latin typeface="Book Antiqua" pitchFamily="18" charset="0"/>
            </a:rPr>
            <a:t>TL</a:t>
          </a:r>
          <a:endParaRPr lang="tr-TR" sz="1600" kern="1200" dirty="0">
            <a:latin typeface="Book Antiqua" pitchFamily="18" charset="0"/>
          </a:endParaRPr>
        </a:p>
      </dsp:txBody>
      <dsp:txXfrm>
        <a:off x="0" y="1808653"/>
        <a:ext cx="9144000" cy="348851"/>
      </dsp:txXfrm>
    </dsp:sp>
    <dsp:sp modelId="{0013A4F0-ACE0-4621-9138-832E622E628D}">
      <dsp:nvSpPr>
        <dsp:cNvPr id="0" name=""/>
        <dsp:cNvSpPr/>
      </dsp:nvSpPr>
      <dsp:spPr>
        <a:xfrm>
          <a:off x="0" y="2170133"/>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They may use L</a:t>
          </a:r>
          <a:r>
            <a:rPr lang="en-US" sz="1600" kern="1200" baseline="-25000" dirty="0" smtClean="0">
              <a:latin typeface="Book Antiqua" pitchFamily="18" charset="0"/>
            </a:rPr>
            <a:t>1 </a:t>
          </a:r>
          <a:r>
            <a:rPr lang="en-US" sz="1600" kern="1200" dirty="0" smtClean="0">
              <a:latin typeface="Book Antiqua" pitchFamily="18" charset="0"/>
            </a:rPr>
            <a:t>in class</a:t>
          </a:r>
          <a:r>
            <a:rPr lang="tr-TR" sz="1600" kern="1200" dirty="0" smtClean="0">
              <a:latin typeface="Book Antiqua" pitchFamily="18" charset="0"/>
            </a:rPr>
            <a:t> </a:t>
          </a:r>
          <a:r>
            <a:rPr lang="en-US" sz="1600" kern="1200" dirty="0" smtClean="0">
              <a:latin typeface="Book Antiqua" pitchFamily="18" charset="0"/>
            </a:rPr>
            <a:t>to communicate</a:t>
          </a:r>
          <a:r>
            <a:rPr lang="tr-TR" sz="1600" kern="1200" dirty="0" smtClean="0">
              <a:latin typeface="Book Antiqua" pitchFamily="18" charset="0"/>
            </a:rPr>
            <a:t>, </a:t>
          </a:r>
          <a:r>
            <a:rPr lang="en-US" sz="1600" kern="1200" dirty="0" smtClean="0">
              <a:latin typeface="Book Antiqua" pitchFamily="18" charset="0"/>
            </a:rPr>
            <a:t>or </a:t>
          </a:r>
          <a:r>
            <a:rPr lang="en-US" sz="1600" kern="1200" dirty="0" err="1" smtClean="0">
              <a:latin typeface="Book Antiqua" pitchFamily="18" charset="0"/>
            </a:rPr>
            <a:t>translat</a:t>
          </a:r>
          <a:r>
            <a:rPr lang="tr-TR" sz="1600" kern="1200" dirty="0" smtClean="0">
              <a:latin typeface="Book Antiqua" pitchFamily="18" charset="0"/>
            </a:rPr>
            <a:t>e</a:t>
          </a:r>
          <a:r>
            <a:rPr lang="en-US" sz="1600" kern="1200" dirty="0" smtClean="0">
              <a:latin typeface="Book Antiqua" pitchFamily="18" charset="0"/>
            </a:rPr>
            <a:t> what they are learning in </a:t>
          </a:r>
          <a:r>
            <a:rPr lang="tr-TR" sz="1600" kern="1200" dirty="0" err="1" smtClean="0">
              <a:latin typeface="Book Antiqua" pitchFamily="18" charset="0"/>
            </a:rPr>
            <a:t>mind</a:t>
          </a:r>
          <a:endParaRPr lang="tr-TR" sz="1600" kern="1200" dirty="0">
            <a:latin typeface="Book Antiqua" pitchFamily="18" charset="0"/>
          </a:endParaRPr>
        </a:p>
      </dsp:txBody>
      <dsp:txXfrm>
        <a:off x="0" y="2170133"/>
        <a:ext cx="9144000" cy="348851"/>
      </dsp:txXfrm>
    </dsp:sp>
    <dsp:sp modelId="{D90BADE6-DD3A-474E-964A-A6D17813ADE3}">
      <dsp:nvSpPr>
        <dsp:cNvPr id="0" name=""/>
        <dsp:cNvSpPr/>
      </dsp:nvSpPr>
      <dsp:spPr>
        <a:xfrm>
          <a:off x="0" y="2531613"/>
          <a:ext cx="9144000" cy="34885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D2- The Benefits of Using The L</a:t>
          </a:r>
          <a:r>
            <a:rPr lang="en-US" sz="1600" b="1" kern="1200" baseline="-25000" dirty="0" smtClean="0">
              <a:latin typeface="Book Antiqua" pitchFamily="18" charset="0"/>
            </a:rPr>
            <a:t>1</a:t>
          </a:r>
          <a:r>
            <a:rPr lang="en-US" sz="1600" b="1" kern="1200" dirty="0" smtClean="0">
              <a:latin typeface="Book Antiqua" pitchFamily="18" charset="0"/>
            </a:rPr>
            <a:t> in The L</a:t>
          </a:r>
          <a:r>
            <a:rPr lang="en-US" sz="1600" b="1" kern="1200" baseline="-25000" dirty="0" smtClean="0">
              <a:latin typeface="Book Antiqua" pitchFamily="18" charset="0"/>
            </a:rPr>
            <a:t>2 </a:t>
          </a:r>
          <a:r>
            <a:rPr lang="en-US" sz="1600" b="1" kern="1200" dirty="0" smtClean="0">
              <a:latin typeface="Book Antiqua" pitchFamily="18" charset="0"/>
            </a:rPr>
            <a:t>Classroom: </a:t>
          </a:r>
          <a:endParaRPr lang="tr-TR" sz="1600" b="1" kern="1200" dirty="0">
            <a:latin typeface="Book Antiqua" pitchFamily="18" charset="0"/>
          </a:endParaRPr>
        </a:p>
      </dsp:txBody>
      <dsp:txXfrm>
        <a:off x="0" y="2531613"/>
        <a:ext cx="9144000" cy="348851"/>
      </dsp:txXfrm>
    </dsp:sp>
    <dsp:sp modelId="{FD71F5EA-704B-4659-9CBC-98BF94D3B9EC}">
      <dsp:nvSpPr>
        <dsp:cNvPr id="0" name=""/>
        <dsp:cNvSpPr/>
      </dsp:nvSpPr>
      <dsp:spPr>
        <a:xfrm>
          <a:off x="0" y="2893093"/>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There are many occasions when using the student’s L</a:t>
          </a:r>
          <a:r>
            <a:rPr lang="en-US" sz="1600" kern="1200" baseline="-25000" dirty="0" smtClean="0">
              <a:latin typeface="Book Antiqua" pitchFamily="18" charset="0"/>
            </a:rPr>
            <a:t>1</a:t>
          </a:r>
          <a:r>
            <a:rPr lang="en-US" sz="1600" kern="1200" dirty="0" smtClean="0">
              <a:latin typeface="Book Antiqua" pitchFamily="18" charset="0"/>
            </a:rPr>
            <a:t> in the classroom has obvious advantages, </a:t>
          </a:r>
          <a:endParaRPr lang="tr-TR" sz="1600" kern="1200" dirty="0">
            <a:latin typeface="Book Antiqua" pitchFamily="18" charset="0"/>
          </a:endParaRPr>
        </a:p>
      </dsp:txBody>
      <dsp:txXfrm>
        <a:off x="0" y="2893093"/>
        <a:ext cx="9144000" cy="348851"/>
      </dsp:txXfrm>
    </dsp:sp>
    <dsp:sp modelId="{E8260EFF-4550-406F-9628-9B70E09931ED}">
      <dsp:nvSpPr>
        <dsp:cNvPr id="0" name=""/>
        <dsp:cNvSpPr/>
      </dsp:nvSpPr>
      <dsp:spPr>
        <a:xfrm>
          <a:off x="0" y="325457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If we want to explain things, help </a:t>
          </a:r>
          <a:r>
            <a:rPr lang="en-US" sz="1600" kern="1200" dirty="0" err="1" smtClean="0">
              <a:latin typeface="Book Antiqua" pitchFamily="18" charset="0"/>
            </a:rPr>
            <a:t>sts</a:t>
          </a:r>
          <a:r>
            <a:rPr lang="en-US" sz="1600" kern="1200" dirty="0" smtClean="0">
              <a:latin typeface="Book Antiqua" pitchFamily="18" charset="0"/>
            </a:rPr>
            <a:t> with learner training or discuss matters personally with them</a:t>
          </a:r>
          <a:endParaRPr lang="tr-TR" sz="1600" kern="1200" dirty="0">
            <a:latin typeface="Book Antiqua" pitchFamily="18" charset="0"/>
          </a:endParaRPr>
        </a:p>
      </dsp:txBody>
      <dsp:txXfrm>
        <a:off x="0" y="3254574"/>
        <a:ext cx="9144000" cy="348851"/>
      </dsp:txXfrm>
    </dsp:sp>
    <dsp:sp modelId="{B828FB51-EC3A-4255-A5D6-3887D3F7F74D}">
      <dsp:nvSpPr>
        <dsp:cNvPr id="0" name=""/>
        <dsp:cNvSpPr/>
      </dsp:nvSpPr>
      <dsp:spPr>
        <a:xfrm>
          <a:off x="0" y="361605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There is clearly a lot to be gained from a comparison between the L</a:t>
          </a:r>
          <a:r>
            <a:rPr lang="en-US" sz="1600" kern="1200" baseline="-25000" dirty="0" smtClean="0">
              <a:latin typeface="Book Antiqua" pitchFamily="18" charset="0"/>
            </a:rPr>
            <a:t>1 </a:t>
          </a:r>
          <a:r>
            <a:rPr lang="en-US" sz="1600" kern="1200" dirty="0" smtClean="0">
              <a:latin typeface="Book Antiqua" pitchFamily="18" charset="0"/>
            </a:rPr>
            <a:t>and the L</a:t>
          </a:r>
          <a:r>
            <a:rPr lang="en-US" sz="1600" kern="1200" baseline="-25000" dirty="0" smtClean="0">
              <a:latin typeface="Book Antiqua" pitchFamily="18" charset="0"/>
            </a:rPr>
            <a:t>2. </a:t>
          </a:r>
          <a:endParaRPr lang="tr-TR" sz="1600" kern="1200" baseline="-25000" dirty="0">
            <a:latin typeface="Book Antiqua" pitchFamily="18" charset="0"/>
          </a:endParaRPr>
        </a:p>
      </dsp:txBody>
      <dsp:txXfrm>
        <a:off x="0" y="3616054"/>
        <a:ext cx="9144000" cy="348851"/>
      </dsp:txXfrm>
    </dsp:sp>
    <dsp:sp modelId="{2555FA07-7C6C-4F53-8B99-BBDFCEFE99DE}">
      <dsp:nvSpPr>
        <dsp:cNvPr id="0" name=""/>
        <dsp:cNvSpPr/>
      </dsp:nvSpPr>
      <dsp:spPr>
        <a:xfrm>
          <a:off x="0" y="397753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Students will make these comparisons anyway, so we may as well help them do it more effectively. </a:t>
          </a:r>
          <a:endParaRPr lang="tr-TR" sz="1600" kern="1200" dirty="0">
            <a:latin typeface="Book Antiqua" pitchFamily="18" charset="0"/>
          </a:endParaRPr>
        </a:p>
      </dsp:txBody>
      <dsp:txXfrm>
        <a:off x="0" y="3977534"/>
        <a:ext cx="9144000" cy="348851"/>
      </dsp:txXfrm>
    </dsp:sp>
    <dsp:sp modelId="{C8A69796-BE39-40E0-A7ED-EC25318E86AF}">
      <dsp:nvSpPr>
        <dsp:cNvPr id="0" name=""/>
        <dsp:cNvSpPr/>
      </dsp:nvSpPr>
      <dsp:spPr>
        <a:xfrm>
          <a:off x="0" y="433901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Translation can be a very good way of reviewing how well </a:t>
          </a:r>
          <a:r>
            <a:rPr lang="en-US" sz="1600" kern="1200" dirty="0" err="1" smtClean="0">
              <a:latin typeface="Book Antiqua" pitchFamily="18" charset="0"/>
            </a:rPr>
            <a:t>sts</a:t>
          </a:r>
          <a:r>
            <a:rPr lang="en-US" sz="1600" kern="1200" dirty="0" smtClean="0">
              <a:latin typeface="Book Antiqua" pitchFamily="18" charset="0"/>
            </a:rPr>
            <a:t> have understood grammar and lexis</a:t>
          </a:r>
          <a:endParaRPr lang="tr-TR" sz="1600" kern="1200" dirty="0">
            <a:latin typeface="Book Antiqua" pitchFamily="18" charset="0"/>
          </a:endParaRPr>
        </a:p>
      </dsp:txBody>
      <dsp:txXfrm>
        <a:off x="0" y="4339014"/>
        <a:ext cx="9144000" cy="348851"/>
      </dsp:txXfrm>
    </dsp:sp>
    <dsp:sp modelId="{E0BCBD54-EA76-4A3E-98D3-ACE6F7230658}">
      <dsp:nvSpPr>
        <dsp:cNvPr id="0" name=""/>
        <dsp:cNvSpPr/>
      </dsp:nvSpPr>
      <dsp:spPr>
        <a:xfrm>
          <a:off x="0" y="4700494"/>
          <a:ext cx="9144000" cy="34885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1" kern="1200" dirty="0" smtClean="0">
              <a:latin typeface="Book Antiqua" pitchFamily="18" charset="0"/>
            </a:rPr>
            <a:t>D3- The Disadvantages of Using The L</a:t>
          </a:r>
          <a:r>
            <a:rPr lang="en-US" sz="1600" b="1" kern="1200" baseline="-25000" dirty="0" smtClean="0">
              <a:latin typeface="Book Antiqua" pitchFamily="18" charset="0"/>
            </a:rPr>
            <a:t>1</a:t>
          </a:r>
          <a:r>
            <a:rPr lang="en-US" sz="1600" b="1" kern="1200" dirty="0" smtClean="0">
              <a:latin typeface="Book Antiqua" pitchFamily="18" charset="0"/>
            </a:rPr>
            <a:t> in The L</a:t>
          </a:r>
          <a:r>
            <a:rPr lang="en-US" sz="1600" b="1" kern="1200" baseline="-25000" dirty="0" smtClean="0">
              <a:latin typeface="Book Antiqua" pitchFamily="18" charset="0"/>
            </a:rPr>
            <a:t>2 </a:t>
          </a:r>
          <a:r>
            <a:rPr lang="en-US" sz="1600" b="1" kern="1200" dirty="0" smtClean="0">
              <a:latin typeface="Book Antiqua" pitchFamily="18" charset="0"/>
            </a:rPr>
            <a:t>Classroom: </a:t>
          </a:r>
          <a:endParaRPr lang="tr-TR" sz="1600" b="1" kern="1200" dirty="0">
            <a:latin typeface="Book Antiqua" pitchFamily="18" charset="0"/>
          </a:endParaRPr>
        </a:p>
      </dsp:txBody>
      <dsp:txXfrm>
        <a:off x="0" y="4700494"/>
        <a:ext cx="9144000" cy="348851"/>
      </dsp:txXfrm>
    </dsp:sp>
    <dsp:sp modelId="{F6E24C3D-6931-4B38-BE4C-623A9E2FB82E}">
      <dsp:nvSpPr>
        <dsp:cNvPr id="0" name=""/>
        <dsp:cNvSpPr/>
      </dsp:nvSpPr>
      <dsp:spPr>
        <a:xfrm>
          <a:off x="0" y="506197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There are problems with an unquestioning use of the students’ L</a:t>
          </a:r>
          <a:r>
            <a:rPr lang="en-US" sz="1600" kern="1200" baseline="-25000" dirty="0" smtClean="0">
              <a:latin typeface="Book Antiqua" pitchFamily="18" charset="0"/>
            </a:rPr>
            <a:t>1 </a:t>
          </a:r>
          <a:r>
            <a:rPr lang="en-US" sz="1600" kern="1200" dirty="0" smtClean="0">
              <a:latin typeface="Book Antiqua" pitchFamily="18" charset="0"/>
            </a:rPr>
            <a:t>in the L</a:t>
          </a:r>
          <a:r>
            <a:rPr lang="en-US" sz="1600" kern="1200" baseline="-25000" dirty="0" smtClean="0">
              <a:latin typeface="Book Antiqua" pitchFamily="18" charset="0"/>
            </a:rPr>
            <a:t>2 </a:t>
          </a:r>
          <a:r>
            <a:rPr lang="en-US" sz="1600" kern="1200" dirty="0" smtClean="0">
              <a:latin typeface="Book Antiqua" pitchFamily="18" charset="0"/>
            </a:rPr>
            <a:t>classroom, </a:t>
          </a:r>
          <a:endParaRPr lang="tr-TR" sz="1600" kern="1200" dirty="0">
            <a:latin typeface="Book Antiqua" pitchFamily="18" charset="0"/>
          </a:endParaRPr>
        </a:p>
      </dsp:txBody>
      <dsp:txXfrm>
        <a:off x="0" y="5061974"/>
        <a:ext cx="9144000" cy="348851"/>
      </dsp:txXfrm>
    </dsp:sp>
    <dsp:sp modelId="{E22F2A8D-29C8-4099-AC47-3BF10B030E33}">
      <dsp:nvSpPr>
        <dsp:cNvPr id="0" name=""/>
        <dsp:cNvSpPr/>
      </dsp:nvSpPr>
      <dsp:spPr>
        <a:xfrm>
          <a:off x="0" y="542345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just as there were with the idea of a total ban on its appearance. </a:t>
          </a:r>
          <a:endParaRPr lang="tr-TR" sz="1600" kern="1200" dirty="0">
            <a:latin typeface="Book Antiqua" pitchFamily="18" charset="0"/>
          </a:endParaRPr>
        </a:p>
      </dsp:txBody>
      <dsp:txXfrm>
        <a:off x="0" y="5423454"/>
        <a:ext cx="9144000" cy="348851"/>
      </dsp:txXfrm>
    </dsp:sp>
    <dsp:sp modelId="{50C7B759-8C38-493C-842B-575197EF33ED}">
      <dsp:nvSpPr>
        <dsp:cNvPr id="0" name=""/>
        <dsp:cNvSpPr/>
      </dsp:nvSpPr>
      <dsp:spPr>
        <a:xfrm>
          <a:off x="0" y="578493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 first</a:t>
          </a:r>
          <a:r>
            <a:rPr lang="tr-TR" sz="1600" kern="1200" dirty="0" smtClean="0">
              <a:latin typeface="Book Antiqua" pitchFamily="18" charset="0"/>
            </a:rPr>
            <a:t> </a:t>
          </a:r>
          <a:r>
            <a:rPr lang="en-US" sz="1600" kern="1200" dirty="0" smtClean="0">
              <a:latin typeface="Book Antiqua" pitchFamily="18" charset="0"/>
            </a:rPr>
            <a:t>is </a:t>
          </a:r>
          <a:r>
            <a:rPr lang="en-US" sz="1600" kern="1200" dirty="0" err="1" smtClean="0">
              <a:latin typeface="Book Antiqua" pitchFamily="18" charset="0"/>
            </a:rPr>
            <a:t>tha</a:t>
          </a:r>
          <a:r>
            <a:rPr lang="tr-TR" sz="1600" kern="1200" dirty="0" smtClean="0">
              <a:latin typeface="Book Antiqua" pitchFamily="18" charset="0"/>
            </a:rPr>
            <a:t> </a:t>
          </a:r>
          <a:r>
            <a:rPr lang="tr-TR" sz="1600" kern="1200" dirty="0" err="1" smtClean="0">
              <a:latin typeface="Book Antiqua" pitchFamily="18" charset="0"/>
            </a:rPr>
            <a:t>Ts</a:t>
          </a:r>
          <a:r>
            <a:rPr lang="tr-TR" sz="1600" kern="1200" dirty="0" smtClean="0">
              <a:latin typeface="Book Antiqua" pitchFamily="18" charset="0"/>
            </a:rPr>
            <a:t> </a:t>
          </a:r>
          <a:r>
            <a:rPr lang="en-US" sz="1600" kern="1200" dirty="0" smtClean="0">
              <a:latin typeface="Book Antiqua" pitchFamily="18" charset="0"/>
            </a:rPr>
            <a:t>may not always share the </a:t>
          </a:r>
          <a:r>
            <a:rPr lang="en-US" sz="1600" kern="1200" dirty="0" err="1" smtClean="0">
              <a:latin typeface="Book Antiqua" pitchFamily="18" charset="0"/>
            </a:rPr>
            <a:t>sts’</a:t>
          </a:r>
          <a:r>
            <a:rPr lang="en-US" sz="1600" kern="1200" dirty="0" smtClean="0">
              <a:latin typeface="Book Antiqua" pitchFamily="18" charset="0"/>
            </a:rPr>
            <a:t> L</a:t>
          </a:r>
          <a:r>
            <a:rPr lang="en-US" sz="1600" kern="1200" baseline="-25000" dirty="0" smtClean="0">
              <a:latin typeface="Book Antiqua" pitchFamily="18" charset="0"/>
            </a:rPr>
            <a:t>1 </a:t>
          </a:r>
          <a:r>
            <a:rPr lang="en-US" sz="1600" kern="1200" dirty="0" smtClean="0">
              <a:latin typeface="Book Antiqua" pitchFamily="18" charset="0"/>
            </a:rPr>
            <a:t>in the classroom.</a:t>
          </a:r>
          <a:endParaRPr lang="tr-TR" sz="1600" kern="1200" dirty="0">
            <a:latin typeface="Book Antiqua" pitchFamily="18" charset="0"/>
          </a:endParaRPr>
        </a:p>
      </dsp:txBody>
      <dsp:txXfrm>
        <a:off x="0" y="5784934"/>
        <a:ext cx="9144000" cy="348851"/>
      </dsp:txXfrm>
    </dsp:sp>
    <dsp:sp modelId="{3050C5E1-9ECB-4AFC-BF69-A1E1AD047527}">
      <dsp:nvSpPr>
        <dsp:cNvPr id="0" name=""/>
        <dsp:cNvSpPr/>
      </dsp:nvSpPr>
      <dsp:spPr>
        <a:xfrm>
          <a:off x="0" y="614641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The use of the students’ L</a:t>
          </a:r>
          <a:r>
            <a:rPr lang="en-US" sz="1600" kern="1200" baseline="-25000" dirty="0" smtClean="0">
              <a:latin typeface="Book Antiqua" pitchFamily="18" charset="0"/>
            </a:rPr>
            <a:t>1</a:t>
          </a:r>
          <a:r>
            <a:rPr lang="en-US" sz="1600" kern="1200" dirty="0" smtClean="0">
              <a:latin typeface="Book Antiqua" pitchFamily="18" charset="0"/>
            </a:rPr>
            <a:t> restricts the students’ exposure to English, </a:t>
          </a:r>
          <a:endParaRPr lang="tr-TR" sz="1600" kern="1200" dirty="0">
            <a:latin typeface="Book Antiqua" pitchFamily="18" charset="0"/>
          </a:endParaRPr>
        </a:p>
      </dsp:txBody>
      <dsp:txXfrm>
        <a:off x="0" y="6146414"/>
        <a:ext cx="9144000" cy="348851"/>
      </dsp:txXfrm>
    </dsp:sp>
    <dsp:sp modelId="{88568DF4-4657-4417-B82F-D98BFE6E3EC2}">
      <dsp:nvSpPr>
        <dsp:cNvPr id="0" name=""/>
        <dsp:cNvSpPr/>
      </dsp:nvSpPr>
      <dsp:spPr>
        <a:xfrm>
          <a:off x="0" y="6507894"/>
          <a:ext cx="9144000" cy="34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latin typeface="Book Antiqua" pitchFamily="18" charset="0"/>
            </a:rPr>
            <a:t>but reduces their exposure to a type of English that is “an ideal source of </a:t>
          </a:r>
          <a:r>
            <a:rPr lang="en-US" sz="1600" kern="1200" dirty="0" err="1" smtClean="0">
              <a:latin typeface="Book Antiqua" pitchFamily="18" charset="0"/>
            </a:rPr>
            <a:t>lang</a:t>
          </a:r>
          <a:r>
            <a:rPr lang="en-US" sz="1600" kern="1200" dirty="0" smtClean="0">
              <a:latin typeface="Book Antiqua" pitchFamily="18" charset="0"/>
            </a:rPr>
            <a:t> for </a:t>
          </a:r>
          <a:r>
            <a:rPr lang="en-US" sz="1600" kern="1200" dirty="0" err="1" smtClean="0">
              <a:latin typeface="Book Antiqua" pitchFamily="18" charset="0"/>
            </a:rPr>
            <a:t>st</a:t>
          </a:r>
          <a:r>
            <a:rPr lang="tr-TR" sz="1600" kern="1200" dirty="0" smtClean="0">
              <a:latin typeface="Book Antiqua" pitchFamily="18" charset="0"/>
            </a:rPr>
            <a:t>s</a:t>
          </a:r>
          <a:r>
            <a:rPr lang="en-US" sz="1600" kern="1200" dirty="0" smtClean="0">
              <a:latin typeface="Book Antiqua" pitchFamily="18" charset="0"/>
            </a:rPr>
            <a:t> acquisition”.</a:t>
          </a:r>
          <a:endParaRPr lang="tr-TR" sz="1600" kern="1200" dirty="0">
            <a:latin typeface="Book Antiqua" pitchFamily="18" charset="0"/>
          </a:endParaRPr>
        </a:p>
      </dsp:txBody>
      <dsp:txXfrm>
        <a:off x="0" y="6507894"/>
        <a:ext cx="9144000" cy="348851"/>
      </dsp:txXfrm>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9E1CD4-6BEC-4D87-8FD5-970FE2E525D3}">
      <dsp:nvSpPr>
        <dsp:cNvPr id="0" name=""/>
        <dsp:cNvSpPr/>
      </dsp:nvSpPr>
      <dsp:spPr>
        <a:xfrm>
          <a:off x="0" y="935"/>
          <a:ext cx="9144000" cy="42658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D4- Taking a Stand: </a:t>
          </a:r>
          <a:endParaRPr lang="tr-TR" sz="1800" b="1" kern="1200" dirty="0">
            <a:latin typeface="Book Antiqua" pitchFamily="18" charset="0"/>
          </a:endParaRPr>
        </a:p>
      </dsp:txBody>
      <dsp:txXfrm>
        <a:off x="0" y="935"/>
        <a:ext cx="9144000" cy="426588"/>
      </dsp:txXfrm>
    </dsp:sp>
    <dsp:sp modelId="{B36576FD-604F-412B-87E7-FBD10BDE4F67}">
      <dsp:nvSpPr>
        <dsp:cNvPr id="0" name=""/>
        <dsp:cNvSpPr/>
      </dsp:nvSpPr>
      <dsp:spPr>
        <a:xfrm>
          <a:off x="0" y="429504"/>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Conclusions about how and when to use (or allow use of) </a:t>
          </a:r>
          <a:r>
            <a:rPr lang="en-US" sz="1800" kern="1200" dirty="0" err="1" smtClean="0">
              <a:latin typeface="Book Antiqua" pitchFamily="18" charset="0"/>
            </a:rPr>
            <a:t>st</a:t>
          </a:r>
          <a:r>
            <a:rPr lang="tr-TR" sz="1800" kern="1200" dirty="0" smtClean="0">
              <a:latin typeface="Book Antiqua" pitchFamily="18" charset="0"/>
            </a:rPr>
            <a:t>s</a:t>
          </a:r>
          <a:r>
            <a:rPr lang="en-US" sz="1800" kern="1200" dirty="0" smtClean="0">
              <a:latin typeface="Book Antiqua" pitchFamily="18" charset="0"/>
            </a:rPr>
            <a:t> L</a:t>
          </a:r>
          <a:r>
            <a:rPr lang="en-US" sz="1800" kern="1200" baseline="-25000" dirty="0" smtClean="0">
              <a:latin typeface="Book Antiqua" pitchFamily="18" charset="0"/>
            </a:rPr>
            <a:t>1 </a:t>
          </a:r>
          <a:r>
            <a:rPr lang="en-US" sz="1800" kern="1200" dirty="0" smtClean="0">
              <a:latin typeface="Book Antiqua" pitchFamily="18" charset="0"/>
            </a:rPr>
            <a:t>in the class:</a:t>
          </a:r>
          <a:endParaRPr lang="tr-TR" sz="1800" kern="1200" dirty="0">
            <a:latin typeface="Book Antiqua" pitchFamily="18" charset="0"/>
          </a:endParaRPr>
        </a:p>
      </dsp:txBody>
      <dsp:txXfrm>
        <a:off x="0" y="429504"/>
        <a:ext cx="9144000" cy="426588"/>
      </dsp:txXfrm>
    </dsp:sp>
    <dsp:sp modelId="{9A4FAB9A-774B-4F4A-80A6-03B34F443B9A}">
      <dsp:nvSpPr>
        <dsp:cNvPr id="0" name=""/>
        <dsp:cNvSpPr/>
      </dsp:nvSpPr>
      <dsp:spPr>
        <a:xfrm>
          <a:off x="0" y="858074"/>
          <a:ext cx="9144000" cy="28909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Acknowledge the L</a:t>
          </a:r>
          <a:r>
            <a:rPr lang="en-US" sz="1800" b="1" kern="1200" baseline="-25000" dirty="0" smtClean="0">
              <a:latin typeface="Book Antiqua" pitchFamily="18" charset="0"/>
            </a:rPr>
            <a:t>1</a:t>
          </a:r>
          <a:r>
            <a:rPr lang="en-US" sz="1800" b="1" kern="1200" dirty="0" smtClean="0">
              <a:latin typeface="Book Antiqua" pitchFamily="18" charset="0"/>
            </a:rPr>
            <a:t>: </a:t>
          </a:r>
          <a:endParaRPr lang="tr-TR" sz="1800" b="1" kern="1200" dirty="0">
            <a:latin typeface="Book Antiqua" pitchFamily="18" charset="0"/>
          </a:endParaRPr>
        </a:p>
      </dsp:txBody>
      <dsp:txXfrm>
        <a:off x="0" y="858074"/>
        <a:ext cx="9144000" cy="289094"/>
      </dsp:txXfrm>
    </dsp:sp>
    <dsp:sp modelId="{18AA3E95-D46F-453C-84ED-27C891E19522}">
      <dsp:nvSpPr>
        <dsp:cNvPr id="0" name=""/>
        <dsp:cNvSpPr/>
      </dsp:nvSpPr>
      <dsp:spPr>
        <a:xfrm>
          <a:off x="0" y="1149149"/>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show</a:t>
          </a:r>
          <a:r>
            <a:rPr lang="tr-TR" sz="1800" kern="1200" dirty="0" smtClean="0">
              <a:latin typeface="Book Antiqua" pitchFamily="18" charset="0"/>
            </a:rPr>
            <a:t> </a:t>
          </a:r>
          <a:r>
            <a:rPr lang="en-US" sz="1800" kern="1200" dirty="0" smtClean="0">
              <a:latin typeface="Book Antiqua" pitchFamily="18" charset="0"/>
            </a:rPr>
            <a:t>understanding of learning process and discuss L</a:t>
          </a:r>
          <a:r>
            <a:rPr lang="en-US" sz="1800" kern="1200" baseline="-25000" dirty="0" smtClean="0">
              <a:latin typeface="Book Antiqua" pitchFamily="18" charset="0"/>
            </a:rPr>
            <a:t>1</a:t>
          </a:r>
          <a:r>
            <a:rPr lang="en-US" sz="1800" kern="1200" dirty="0" smtClean="0">
              <a:latin typeface="Book Antiqua" pitchFamily="18" charset="0"/>
            </a:rPr>
            <a:t> and L</a:t>
          </a:r>
          <a:r>
            <a:rPr lang="en-US" sz="1800" kern="1200" baseline="-25000" dirty="0" smtClean="0">
              <a:latin typeface="Book Antiqua" pitchFamily="18" charset="0"/>
            </a:rPr>
            <a:t>2</a:t>
          </a:r>
          <a:r>
            <a:rPr lang="en-US" sz="1800" kern="1200" dirty="0" smtClean="0">
              <a:latin typeface="Book Antiqua" pitchFamily="18" charset="0"/>
            </a:rPr>
            <a:t> issues with class.</a:t>
          </a:r>
          <a:endParaRPr lang="tr-TR" sz="1800" kern="1200" dirty="0">
            <a:latin typeface="Book Antiqua" pitchFamily="18" charset="0"/>
          </a:endParaRPr>
        </a:p>
      </dsp:txBody>
      <dsp:txXfrm>
        <a:off x="0" y="1149149"/>
        <a:ext cx="9144000" cy="426588"/>
      </dsp:txXfrm>
    </dsp:sp>
    <dsp:sp modelId="{22E9C15E-6AB3-40AB-A955-C19669BAD1E1}">
      <dsp:nvSpPr>
        <dsp:cNvPr id="0" name=""/>
        <dsp:cNvSpPr/>
      </dsp:nvSpPr>
      <dsp:spPr>
        <a:xfrm>
          <a:off x="0" y="1577719"/>
          <a:ext cx="9144000" cy="27972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Use appropriate L</a:t>
          </a:r>
          <a:r>
            <a:rPr lang="en-US" sz="1800" b="1" kern="1200" baseline="-25000" dirty="0" smtClean="0">
              <a:latin typeface="Book Antiqua" pitchFamily="18" charset="0"/>
            </a:rPr>
            <a:t>1</a:t>
          </a:r>
          <a:r>
            <a:rPr lang="en-US" sz="1800" b="1" kern="1200" dirty="0" smtClean="0">
              <a:latin typeface="Book Antiqua" pitchFamily="18" charset="0"/>
            </a:rPr>
            <a:t>, L</a:t>
          </a:r>
          <a:r>
            <a:rPr lang="en-US" sz="1800" b="1" kern="1200" baseline="-25000" dirty="0" smtClean="0">
              <a:latin typeface="Book Antiqua" pitchFamily="18" charset="0"/>
            </a:rPr>
            <a:t>2 </a:t>
          </a:r>
          <a:r>
            <a:rPr lang="en-US" sz="1800" b="1" kern="1200" dirty="0" smtClean="0">
              <a:latin typeface="Book Antiqua" pitchFamily="18" charset="0"/>
            </a:rPr>
            <a:t>activities: </a:t>
          </a:r>
          <a:endParaRPr lang="tr-TR" sz="1800" b="1" kern="1200" dirty="0">
            <a:latin typeface="Book Antiqua" pitchFamily="18" charset="0"/>
          </a:endParaRPr>
        </a:p>
      </dsp:txBody>
      <dsp:txXfrm>
        <a:off x="0" y="1577719"/>
        <a:ext cx="9144000" cy="279726"/>
      </dsp:txXfrm>
    </dsp:sp>
    <dsp:sp modelId="{9E66AE2F-04C8-4997-8D93-4C9082B3C393}">
      <dsp:nvSpPr>
        <dsp:cNvPr id="0" name=""/>
        <dsp:cNvSpPr/>
      </dsp:nvSpPr>
      <dsp:spPr>
        <a:xfrm>
          <a:off x="0" y="1859427"/>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activities which </a:t>
          </a:r>
          <a:r>
            <a:rPr lang="en-US" sz="1800" kern="1200" dirty="0" err="1" smtClean="0">
              <a:latin typeface="Book Antiqua" pitchFamily="18" charset="0"/>
            </a:rPr>
            <a:t>maximise</a:t>
          </a:r>
          <a:r>
            <a:rPr lang="en-US" sz="1800" kern="1200" dirty="0" smtClean="0">
              <a:latin typeface="Book Antiqua" pitchFamily="18" charset="0"/>
            </a:rPr>
            <a:t> the benefits of using the students’ L</a:t>
          </a:r>
          <a:r>
            <a:rPr lang="en-US" sz="1800" kern="1200" baseline="-25000" dirty="0" smtClean="0">
              <a:latin typeface="Book Antiqua" pitchFamily="18" charset="0"/>
            </a:rPr>
            <a:t>1. </a:t>
          </a:r>
          <a:endParaRPr lang="tr-TR" sz="1800" kern="1200" baseline="-25000" dirty="0">
            <a:latin typeface="Book Antiqua" pitchFamily="18" charset="0"/>
          </a:endParaRPr>
        </a:p>
      </dsp:txBody>
      <dsp:txXfrm>
        <a:off x="0" y="1859427"/>
        <a:ext cx="9144000" cy="426588"/>
      </dsp:txXfrm>
    </dsp:sp>
    <dsp:sp modelId="{A136F3FD-9C7F-4BAE-97D6-B29D367EBE69}">
      <dsp:nvSpPr>
        <dsp:cNvPr id="0" name=""/>
        <dsp:cNvSpPr/>
      </dsp:nvSpPr>
      <dsp:spPr>
        <a:xfrm>
          <a:off x="0" y="2287996"/>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These include</a:t>
          </a:r>
          <a:r>
            <a:rPr lang="tr-TR" sz="1800" kern="1200" dirty="0" smtClean="0">
              <a:latin typeface="Book Antiqua" pitchFamily="18" charset="0"/>
            </a:rPr>
            <a:t> </a:t>
          </a:r>
          <a:r>
            <a:rPr lang="en-US" sz="1800" kern="1200" dirty="0" smtClean="0">
              <a:latin typeface="Book Antiqua" pitchFamily="18" charset="0"/>
            </a:rPr>
            <a:t>contrast</a:t>
          </a:r>
          <a:r>
            <a:rPr lang="tr-TR" sz="1800" kern="1200" dirty="0" err="1" smtClean="0">
              <a:latin typeface="Book Antiqua" pitchFamily="18" charset="0"/>
            </a:rPr>
            <a:t>ing</a:t>
          </a:r>
          <a:r>
            <a:rPr lang="en-US" sz="1800" kern="1200" dirty="0" smtClean="0">
              <a:latin typeface="Book Antiqua" pitchFamily="18" charset="0"/>
            </a:rPr>
            <a:t> grammar, vocabulary, pronunciation or discourse. </a:t>
          </a:r>
          <a:endParaRPr lang="tr-TR" sz="1800" kern="1200" dirty="0">
            <a:latin typeface="Book Antiqua" pitchFamily="18" charset="0"/>
          </a:endParaRPr>
        </a:p>
      </dsp:txBody>
      <dsp:txXfrm>
        <a:off x="0" y="2287996"/>
        <a:ext cx="9144000" cy="426588"/>
      </dsp:txXfrm>
    </dsp:sp>
    <dsp:sp modelId="{D662D25A-61A0-4E21-AF32-68E144CBC7F2}">
      <dsp:nvSpPr>
        <dsp:cNvPr id="0" name=""/>
        <dsp:cNvSpPr/>
      </dsp:nvSpPr>
      <dsp:spPr>
        <a:xfrm>
          <a:off x="0" y="2716565"/>
          <a:ext cx="9144000" cy="26618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Differentiate between levels:</a:t>
          </a:r>
          <a:r>
            <a:rPr lang="en-US" sz="1800" kern="1200" dirty="0" smtClean="0">
              <a:latin typeface="Book Antiqua" pitchFamily="18" charset="0"/>
            </a:rPr>
            <a:t> </a:t>
          </a:r>
          <a:endParaRPr lang="tr-TR" sz="1800" kern="1200" dirty="0">
            <a:latin typeface="Book Antiqua" pitchFamily="18" charset="0"/>
          </a:endParaRPr>
        </a:p>
      </dsp:txBody>
      <dsp:txXfrm>
        <a:off x="0" y="2716565"/>
        <a:ext cx="9144000" cy="266186"/>
      </dsp:txXfrm>
    </dsp:sp>
    <dsp:sp modelId="{7F5281EC-0676-499F-B93C-7934C26BF3EC}">
      <dsp:nvSpPr>
        <dsp:cNvPr id="0" name=""/>
        <dsp:cNvSpPr/>
      </dsp:nvSpPr>
      <dsp:spPr>
        <a:xfrm>
          <a:off x="0" y="2984733"/>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more they work in English the better their English will get</a:t>
          </a:r>
          <a:endParaRPr lang="tr-TR" sz="1800" kern="1200" dirty="0">
            <a:latin typeface="Book Antiqua" pitchFamily="18" charset="0"/>
          </a:endParaRPr>
        </a:p>
      </dsp:txBody>
      <dsp:txXfrm>
        <a:off x="0" y="2984733"/>
        <a:ext cx="9144000" cy="426588"/>
      </dsp:txXfrm>
    </dsp:sp>
    <dsp:sp modelId="{58ABB1C2-3D64-400D-9B7D-8969887FB83B}">
      <dsp:nvSpPr>
        <dsp:cNvPr id="0" name=""/>
        <dsp:cNvSpPr/>
      </dsp:nvSpPr>
      <dsp:spPr>
        <a:xfrm>
          <a:off x="0" y="3413303"/>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a:t>
          </a:r>
          <a:r>
            <a:rPr lang="tr-TR" sz="1800" kern="1200" dirty="0" smtClean="0">
              <a:latin typeface="Book Antiqua" pitchFamily="18" charset="0"/>
            </a:rPr>
            <a:t> </a:t>
          </a:r>
          <a:r>
            <a:rPr lang="en-US" sz="1800" kern="1200" dirty="0" smtClean="0">
              <a:latin typeface="Book Antiqua" pitchFamily="18" charset="0"/>
            </a:rPr>
            <a:t>want to make comparisons between L</a:t>
          </a:r>
          <a:r>
            <a:rPr lang="en-US" sz="1800" kern="1200" baseline="-25000" dirty="0" smtClean="0">
              <a:latin typeface="Book Antiqua" pitchFamily="18" charset="0"/>
            </a:rPr>
            <a:t>1</a:t>
          </a:r>
          <a:r>
            <a:rPr lang="en-US" sz="1800" kern="1200" dirty="0" smtClean="0">
              <a:latin typeface="Book Antiqua" pitchFamily="18" charset="0"/>
            </a:rPr>
            <a:t> and L</a:t>
          </a:r>
          <a:r>
            <a:rPr lang="en-US" sz="1800" kern="1200" baseline="-25000" dirty="0" smtClean="0">
              <a:latin typeface="Book Antiqua" pitchFamily="18" charset="0"/>
            </a:rPr>
            <a:t>2</a:t>
          </a:r>
          <a:r>
            <a:rPr lang="en-US" sz="1800" kern="1200" dirty="0" smtClean="0">
              <a:latin typeface="Book Antiqua" pitchFamily="18" charset="0"/>
            </a:rPr>
            <a:t> and encourage fifth skill” translation.</a:t>
          </a:r>
          <a:endParaRPr lang="tr-TR" sz="1800" kern="1200" dirty="0">
            <a:latin typeface="Book Antiqua" pitchFamily="18" charset="0"/>
          </a:endParaRPr>
        </a:p>
      </dsp:txBody>
      <dsp:txXfrm>
        <a:off x="0" y="3413303"/>
        <a:ext cx="9144000" cy="426588"/>
      </dsp:txXfrm>
    </dsp:sp>
    <dsp:sp modelId="{0BEEB8A9-D562-433A-BE3D-79621AC989A7}">
      <dsp:nvSpPr>
        <dsp:cNvPr id="0" name=""/>
        <dsp:cNvSpPr/>
      </dsp:nvSpPr>
      <dsp:spPr>
        <a:xfrm>
          <a:off x="0" y="3841872"/>
          <a:ext cx="9144000" cy="299725"/>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Agree clear guidelines:</a:t>
          </a:r>
          <a:r>
            <a:rPr lang="en-US" sz="1800" kern="1200" dirty="0" smtClean="0">
              <a:latin typeface="Book Antiqua" pitchFamily="18" charset="0"/>
            </a:rPr>
            <a:t> </a:t>
          </a:r>
          <a:endParaRPr lang="tr-TR" sz="1800" kern="1200" dirty="0">
            <a:latin typeface="Book Antiqua" pitchFamily="18" charset="0"/>
          </a:endParaRPr>
        </a:p>
      </dsp:txBody>
      <dsp:txXfrm>
        <a:off x="0" y="3841872"/>
        <a:ext cx="9144000" cy="299725"/>
      </dsp:txXfrm>
    </dsp:sp>
    <dsp:sp modelId="{9279FEF2-BE4A-41C3-988C-A96F464CD009}">
      <dsp:nvSpPr>
        <dsp:cNvPr id="0" name=""/>
        <dsp:cNvSpPr/>
      </dsp:nvSpPr>
      <dsp:spPr>
        <a:xfrm>
          <a:off x="0" y="4143578"/>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Students need to know when mother-tongue use is productive and when it is not.</a:t>
          </a:r>
          <a:endParaRPr lang="tr-TR" sz="1800" kern="1200" dirty="0">
            <a:latin typeface="Book Antiqua" pitchFamily="18" charset="0"/>
          </a:endParaRPr>
        </a:p>
      </dsp:txBody>
      <dsp:txXfrm>
        <a:off x="0" y="4143578"/>
        <a:ext cx="9144000" cy="426588"/>
      </dsp:txXfrm>
    </dsp:sp>
    <dsp:sp modelId="{BED2E6AA-F950-4200-AC5A-4A1C933B1A45}">
      <dsp:nvSpPr>
        <dsp:cNvPr id="0" name=""/>
        <dsp:cNvSpPr/>
      </dsp:nvSpPr>
      <dsp:spPr>
        <a:xfrm>
          <a:off x="0" y="4572148"/>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 over-use </a:t>
          </a:r>
          <a:r>
            <a:rPr lang="en-US" sz="1800" kern="1200" dirty="0" err="1" smtClean="0">
              <a:latin typeface="Book Antiqua" pitchFamily="18" charset="0"/>
            </a:rPr>
            <a:t>sts’</a:t>
          </a:r>
          <a:r>
            <a:rPr lang="en-US" sz="1800" kern="1200" dirty="0" smtClean="0">
              <a:latin typeface="Book Antiqua" pitchFamily="18" charset="0"/>
            </a:rPr>
            <a:t> L</a:t>
          </a:r>
          <a:r>
            <a:rPr lang="en-US" sz="1800" kern="1200" baseline="-25000" dirty="0" smtClean="0">
              <a:latin typeface="Book Antiqua" pitchFamily="18" charset="0"/>
            </a:rPr>
            <a:t>1</a:t>
          </a:r>
          <a:r>
            <a:rPr lang="en-US" sz="1800" kern="1200" dirty="0" smtClean="0">
              <a:latin typeface="Book Antiqua" pitchFamily="18" charset="0"/>
            </a:rPr>
            <a:t>, often unintentionally, but if we agree clear guidelines with the class, </a:t>
          </a:r>
          <a:endParaRPr lang="tr-TR" sz="1800" kern="1200" dirty="0">
            <a:latin typeface="Book Antiqua" pitchFamily="18" charset="0"/>
          </a:endParaRPr>
        </a:p>
      </dsp:txBody>
      <dsp:txXfrm>
        <a:off x="0" y="4572148"/>
        <a:ext cx="9144000" cy="426588"/>
      </dsp:txXfrm>
    </dsp:sp>
    <dsp:sp modelId="{9B580F15-B60C-4D12-AEE6-9A564DF3B784}">
      <dsp:nvSpPr>
        <dsp:cNvPr id="0" name=""/>
        <dsp:cNvSpPr/>
      </dsp:nvSpPr>
      <dsp:spPr>
        <a:xfrm>
          <a:off x="0" y="5000717"/>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should follow them ourselves if we want our students to adhere to them.</a:t>
          </a:r>
          <a:endParaRPr lang="tr-TR" sz="1800" kern="1200" dirty="0">
            <a:latin typeface="Book Antiqua" pitchFamily="18" charset="0"/>
          </a:endParaRPr>
        </a:p>
      </dsp:txBody>
      <dsp:txXfrm>
        <a:off x="0" y="5000717"/>
        <a:ext cx="9144000" cy="426588"/>
      </dsp:txXfrm>
    </dsp:sp>
    <dsp:sp modelId="{EBA599E3-70DA-466E-AEC4-17DBD23346D8}">
      <dsp:nvSpPr>
        <dsp:cNvPr id="0" name=""/>
        <dsp:cNvSpPr/>
      </dsp:nvSpPr>
      <dsp:spPr>
        <a:xfrm>
          <a:off x="0" y="5429286"/>
          <a:ext cx="9144000" cy="32510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Use encouragement and persuasion:</a:t>
          </a:r>
          <a:endParaRPr lang="tr-TR" sz="1800" b="1" kern="1200" dirty="0">
            <a:latin typeface="Book Antiqua" pitchFamily="18" charset="0"/>
          </a:endParaRPr>
        </a:p>
      </dsp:txBody>
      <dsp:txXfrm>
        <a:off x="0" y="5429286"/>
        <a:ext cx="9144000" cy="325107"/>
      </dsp:txXfrm>
    </dsp:sp>
    <dsp:sp modelId="{A79DE325-D4E8-49EE-9AF4-BEABBF9A7619}">
      <dsp:nvSpPr>
        <dsp:cNvPr id="0" name=""/>
        <dsp:cNvSpPr/>
      </dsp:nvSpPr>
      <dsp:spPr>
        <a:xfrm>
          <a:off x="0" y="5756375"/>
          <a:ext cx="9144000" cy="4265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Teachers spend a lot of time saying to their students, during speaking activities: </a:t>
          </a:r>
          <a:endParaRPr lang="tr-TR" sz="1800" kern="1200" dirty="0">
            <a:latin typeface="Book Antiqua" pitchFamily="18" charset="0"/>
          </a:endParaRPr>
        </a:p>
      </dsp:txBody>
      <dsp:txXfrm>
        <a:off x="0" y="5756375"/>
        <a:ext cx="9144000" cy="426588"/>
      </dsp:txXfrm>
    </dsp:sp>
    <dsp:sp modelId="{09F73B43-8F8B-4B3F-B35D-5536D6786647}">
      <dsp:nvSpPr>
        <dsp:cNvPr id="0" name=""/>
        <dsp:cNvSpPr/>
      </dsp:nvSpPr>
      <dsp:spPr>
        <a:xfrm>
          <a:off x="0" y="6184944"/>
          <a:ext cx="9144000" cy="6721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such encouragement doesn't work,</a:t>
          </a:r>
          <a:r>
            <a:rPr lang="tr-TR" sz="1800" kern="1200" dirty="0" smtClean="0">
              <a:latin typeface="Book Antiqua" pitchFamily="18" charset="0"/>
            </a:rPr>
            <a:t> </a:t>
          </a:r>
          <a:r>
            <a:rPr lang="en-US" sz="1800" kern="1200" dirty="0" smtClean="0">
              <a:latin typeface="Book Antiqua" pitchFamily="18" charset="0"/>
            </a:rPr>
            <a:t>stop activity and explain that, since activity is designed to practice in English, it makes little sense if they do it in another language</a:t>
          </a:r>
          <a:endParaRPr lang="tr-TR" sz="1800" kern="1200" dirty="0">
            <a:latin typeface="Book Antiqua" pitchFamily="18" charset="0"/>
          </a:endParaRPr>
        </a:p>
      </dsp:txBody>
      <dsp:txXfrm>
        <a:off x="0" y="6184944"/>
        <a:ext cx="9144000" cy="672119"/>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CD7FDB7-B51B-48F5-AAFF-DAD49CEC24F7}">
      <dsp:nvSpPr>
        <dsp:cNvPr id="0" name=""/>
        <dsp:cNvSpPr/>
      </dsp:nvSpPr>
      <dsp:spPr>
        <a:xfrm>
          <a:off x="0" y="1230"/>
          <a:ext cx="9144000" cy="37357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Feedback</a:t>
          </a:r>
          <a:r>
            <a:rPr lang="tr-TR" sz="2000" kern="1200" dirty="0" smtClean="0">
              <a:latin typeface="Book Antiqua" pitchFamily="18" charset="0"/>
            </a:rPr>
            <a:t>:</a:t>
          </a:r>
          <a:endParaRPr lang="tr-TR" sz="2000" kern="1200" dirty="0">
            <a:latin typeface="Book Antiqua" pitchFamily="18" charset="0"/>
          </a:endParaRPr>
        </a:p>
      </dsp:txBody>
      <dsp:txXfrm>
        <a:off x="0" y="1230"/>
        <a:ext cx="9144000" cy="373571"/>
      </dsp:txXfrm>
    </dsp:sp>
    <dsp:sp modelId="{350B2644-B80F-4AB7-882E-5537EEEE7424}">
      <dsp:nvSpPr>
        <dsp:cNvPr id="0" name=""/>
        <dsp:cNvSpPr/>
      </dsp:nvSpPr>
      <dsp:spPr>
        <a:xfrm>
          <a:off x="0" y="382522"/>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	</a:t>
          </a:r>
          <a:r>
            <a:rPr lang="tr-TR" sz="2000" kern="1200" dirty="0" err="1" smtClean="0">
              <a:latin typeface="Book Antiqua" pitchFamily="18" charset="0"/>
            </a:rPr>
            <a:t>Assessing</a:t>
          </a:r>
          <a:r>
            <a:rPr lang="tr-TR" sz="2000" kern="1200" dirty="0" smtClean="0">
              <a:latin typeface="Book Antiqua" pitchFamily="18" charset="0"/>
            </a:rPr>
            <a:t> </a:t>
          </a:r>
          <a:r>
            <a:rPr lang="tr-TR" sz="2000" kern="1200" dirty="0" err="1" smtClean="0">
              <a:latin typeface="Book Antiqua" pitchFamily="18" charset="0"/>
            </a:rPr>
            <a:t>sts</a:t>
          </a:r>
          <a:r>
            <a:rPr lang="tr-TR" sz="2000" kern="1200" dirty="0" smtClean="0">
              <a:latin typeface="Book Antiqua" pitchFamily="18" charset="0"/>
            </a:rPr>
            <a:t> </a:t>
          </a:r>
          <a:r>
            <a:rPr lang="tr-TR" sz="2000" kern="1200" dirty="0" err="1" smtClean="0">
              <a:latin typeface="Book Antiqua" pitchFamily="18" charset="0"/>
            </a:rPr>
            <a:t>to</a:t>
          </a:r>
          <a:r>
            <a:rPr lang="tr-TR" sz="2000" kern="1200" dirty="0" smtClean="0">
              <a:latin typeface="Book Antiqua" pitchFamily="18" charset="0"/>
            </a:rPr>
            <a:t> </a:t>
          </a:r>
          <a:r>
            <a:rPr lang="tr-TR" sz="2000" kern="1200" dirty="0" err="1" smtClean="0">
              <a:latin typeface="Book Antiqua" pitchFamily="18" charset="0"/>
            </a:rPr>
            <a:t>see</a:t>
          </a:r>
          <a:r>
            <a:rPr lang="tr-TR" sz="2000" kern="1200" dirty="0" smtClean="0">
              <a:latin typeface="Book Antiqua" pitchFamily="18" charset="0"/>
            </a:rPr>
            <a:t> </a:t>
          </a:r>
          <a:r>
            <a:rPr lang="tr-TR" sz="2000" kern="1200" dirty="0" err="1" smtClean="0">
              <a:latin typeface="Book Antiqua" pitchFamily="18" charset="0"/>
            </a:rPr>
            <a:t>how</a:t>
          </a:r>
          <a:r>
            <a:rPr lang="tr-TR" sz="2000" kern="1200" dirty="0" smtClean="0">
              <a:latin typeface="Book Antiqua" pitchFamily="18" charset="0"/>
            </a:rPr>
            <a:t> </a:t>
          </a:r>
          <a:r>
            <a:rPr lang="tr-TR" sz="2000" kern="1200" dirty="0" err="1" smtClean="0">
              <a:latin typeface="Book Antiqua" pitchFamily="18" charset="0"/>
            </a:rPr>
            <a:t>they</a:t>
          </a:r>
          <a:r>
            <a:rPr lang="tr-TR" sz="2000" kern="1200" dirty="0" smtClean="0">
              <a:latin typeface="Book Antiqua" pitchFamily="18" charset="0"/>
            </a:rPr>
            <a:t> </a:t>
          </a:r>
          <a:r>
            <a:rPr lang="tr-TR" sz="2000" kern="1200" dirty="0" err="1" smtClean="0">
              <a:latin typeface="Book Antiqua" pitchFamily="18" charset="0"/>
            </a:rPr>
            <a:t>have</a:t>
          </a:r>
          <a:r>
            <a:rPr lang="tr-TR" sz="2000" kern="1200" dirty="0" smtClean="0">
              <a:latin typeface="Book Antiqua" pitchFamily="18" charset="0"/>
            </a:rPr>
            <a:t> done</a:t>
          </a:r>
          <a:endParaRPr lang="tr-TR" sz="2000" kern="1200" dirty="0">
            <a:latin typeface="Book Antiqua" pitchFamily="18" charset="0"/>
          </a:endParaRPr>
        </a:p>
      </dsp:txBody>
      <dsp:txXfrm>
        <a:off x="0" y="382522"/>
        <a:ext cx="9144000" cy="373571"/>
      </dsp:txXfrm>
    </dsp:sp>
    <dsp:sp modelId="{7D846B1A-46EA-4334-A817-E229087A60E8}">
      <dsp:nvSpPr>
        <dsp:cNvPr id="0" name=""/>
        <dsp:cNvSpPr/>
      </dsp:nvSpPr>
      <dsp:spPr>
        <a:xfrm>
          <a:off x="0" y="763814"/>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noProof="0" dirty="0" smtClean="0">
              <a:latin typeface="Book Antiqua" pitchFamily="18" charset="0"/>
            </a:rPr>
            <a:t>	</a:t>
          </a:r>
          <a:r>
            <a:rPr lang="en-US" sz="2000" kern="1200" noProof="0" dirty="0" smtClean="0">
              <a:latin typeface="Book Antiqua" pitchFamily="18" charset="0"/>
            </a:rPr>
            <a:t>Correcting mistakes</a:t>
          </a:r>
          <a:endParaRPr lang="en-US" sz="2000" kern="1200" noProof="0" dirty="0">
            <a:latin typeface="Book Antiqua" pitchFamily="18" charset="0"/>
          </a:endParaRPr>
        </a:p>
      </dsp:txBody>
      <dsp:txXfrm>
        <a:off x="0" y="763814"/>
        <a:ext cx="9144000" cy="373571"/>
      </dsp:txXfrm>
    </dsp:sp>
    <dsp:sp modelId="{372279A8-CB88-4344-B286-0DA0B2C92DBE}">
      <dsp:nvSpPr>
        <dsp:cNvPr id="0" name=""/>
        <dsp:cNvSpPr/>
      </dsp:nvSpPr>
      <dsp:spPr>
        <a:xfrm>
          <a:off x="0" y="1145106"/>
          <a:ext cx="9144000" cy="37357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 – Students make mistakes </a:t>
          </a:r>
          <a:endParaRPr lang="tr-TR" sz="2000" kern="1200" dirty="0">
            <a:latin typeface="Book Antiqua" pitchFamily="18" charset="0"/>
          </a:endParaRPr>
        </a:p>
      </dsp:txBody>
      <dsp:txXfrm>
        <a:off x="0" y="1145106"/>
        <a:ext cx="9144000" cy="373571"/>
      </dsp:txXfrm>
    </dsp:sp>
    <dsp:sp modelId="{CAA745BB-F609-49BE-8B99-3325236B0893}">
      <dsp:nvSpPr>
        <dsp:cNvPr id="0" name=""/>
        <dsp:cNvSpPr/>
      </dsp:nvSpPr>
      <dsp:spPr>
        <a:xfrm>
          <a:off x="0" y="1526399"/>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divide mistakes into three categories: </a:t>
          </a:r>
          <a:endParaRPr lang="tr-TR" sz="2000" kern="1200" dirty="0">
            <a:latin typeface="Book Antiqua" pitchFamily="18" charset="0"/>
          </a:endParaRPr>
        </a:p>
      </dsp:txBody>
      <dsp:txXfrm>
        <a:off x="0" y="1526399"/>
        <a:ext cx="9144000" cy="373571"/>
      </dsp:txXfrm>
    </dsp:sp>
    <dsp:sp modelId="{5E2C656C-A47D-49DB-B8A9-DC5536832EC9}">
      <dsp:nvSpPr>
        <dsp:cNvPr id="0" name=""/>
        <dsp:cNvSpPr/>
      </dsp:nvSpPr>
      <dsp:spPr>
        <a:xfrm>
          <a:off x="0" y="1907691"/>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slips</a:t>
          </a:r>
          <a:r>
            <a:rPr lang="en-US" sz="2000" kern="1200" dirty="0" smtClean="0">
              <a:latin typeface="Book Antiqua" pitchFamily="18" charset="0"/>
            </a:rPr>
            <a:t>: </a:t>
          </a:r>
          <a:r>
            <a:rPr lang="en-US" sz="2000" kern="1200" noProof="0" dirty="0" smtClean="0">
              <a:latin typeface="Book Antiqua" pitchFamily="18" charset="0"/>
            </a:rPr>
            <a:t>self-corrected when </a:t>
          </a:r>
          <a:r>
            <a:rPr lang="en-US" sz="2000" kern="1200" noProof="0" dirty="0" err="1" smtClean="0">
              <a:latin typeface="Book Antiqua" pitchFamily="18" charset="0"/>
            </a:rPr>
            <a:t>sts</a:t>
          </a:r>
          <a:r>
            <a:rPr lang="en-US" sz="2000" kern="1200" noProof="0" dirty="0" smtClean="0">
              <a:latin typeface="Book Antiqua" pitchFamily="18" charset="0"/>
            </a:rPr>
            <a:t> notify</a:t>
          </a:r>
          <a:endParaRPr lang="en-US" sz="2000" kern="1200" noProof="0" dirty="0">
            <a:latin typeface="Book Antiqua" pitchFamily="18" charset="0"/>
          </a:endParaRPr>
        </a:p>
      </dsp:txBody>
      <dsp:txXfrm>
        <a:off x="0" y="1907691"/>
        <a:ext cx="9144000" cy="373571"/>
      </dsp:txXfrm>
    </dsp:sp>
    <dsp:sp modelId="{5779E26C-DBC8-4FA1-9BE8-471744F024FD}">
      <dsp:nvSpPr>
        <dsp:cNvPr id="0" name=""/>
        <dsp:cNvSpPr/>
      </dsp:nvSpPr>
      <dsp:spPr>
        <a:xfrm>
          <a:off x="0" y="2288983"/>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	</a:t>
          </a:r>
          <a:r>
            <a:rPr lang="en-US" sz="2000" kern="1200" dirty="0" err="1" smtClean="0">
              <a:latin typeface="Book Antiqua" pitchFamily="18" charset="0"/>
            </a:rPr>
            <a:t>sts</a:t>
          </a:r>
          <a:r>
            <a:rPr lang="en-US" sz="2000" kern="1200" dirty="0" smtClean="0">
              <a:latin typeface="Book Antiqua" pitchFamily="18" charset="0"/>
            </a:rPr>
            <a:t> can correct themselves once the mistake occurs </a:t>
          </a:r>
          <a:endParaRPr lang="tr-TR" sz="2000" kern="1200" dirty="0">
            <a:latin typeface="Book Antiqua" pitchFamily="18" charset="0"/>
          </a:endParaRPr>
        </a:p>
      </dsp:txBody>
      <dsp:txXfrm>
        <a:off x="0" y="2288983"/>
        <a:ext cx="9144000" cy="373571"/>
      </dsp:txXfrm>
    </dsp:sp>
    <dsp:sp modelId="{65533674-1DAA-4DAB-969A-4F4DD6074198}">
      <dsp:nvSpPr>
        <dsp:cNvPr id="0" name=""/>
        <dsp:cNvSpPr/>
      </dsp:nvSpPr>
      <dsp:spPr>
        <a:xfrm>
          <a:off x="0" y="2670275"/>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errors</a:t>
          </a:r>
          <a:r>
            <a:rPr lang="en-US" sz="2000" kern="1200" dirty="0" smtClean="0">
              <a:latin typeface="Book Antiqua" pitchFamily="18" charset="0"/>
            </a:rPr>
            <a:t>: </a:t>
          </a:r>
          <a:r>
            <a:rPr lang="en-US" sz="2000" kern="1200" noProof="0" dirty="0" smtClean="0">
              <a:latin typeface="Book Antiqua" pitchFamily="18" charset="0"/>
            </a:rPr>
            <a:t>most dangerous ones</a:t>
          </a:r>
          <a:endParaRPr lang="en-US" sz="2000" kern="1200" noProof="0" dirty="0">
            <a:latin typeface="Book Antiqua" pitchFamily="18" charset="0"/>
          </a:endParaRPr>
        </a:p>
      </dsp:txBody>
      <dsp:txXfrm>
        <a:off x="0" y="2670275"/>
        <a:ext cx="9144000" cy="373571"/>
      </dsp:txXfrm>
    </dsp:sp>
    <dsp:sp modelId="{11E3ACE3-A443-424B-802F-167363A92226}">
      <dsp:nvSpPr>
        <dsp:cNvPr id="0" name=""/>
        <dsp:cNvSpPr/>
      </dsp:nvSpPr>
      <dsp:spPr>
        <a:xfrm>
          <a:off x="0" y="3051567"/>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	</a:t>
          </a:r>
          <a:r>
            <a:rPr lang="en-US" sz="2000" kern="1200" dirty="0" err="1" smtClean="0">
              <a:latin typeface="Book Antiqua" pitchFamily="18" charset="0"/>
            </a:rPr>
            <a:t>sts</a:t>
          </a:r>
          <a:r>
            <a:rPr lang="en-US" sz="2000" kern="1200" dirty="0" smtClean="0">
              <a:latin typeface="Book Antiqua" pitchFamily="18" charset="0"/>
            </a:rPr>
            <a:t> cannot correct themselves, and which needs explanation </a:t>
          </a:r>
          <a:endParaRPr lang="tr-TR" sz="2000" kern="1200" dirty="0">
            <a:latin typeface="Book Antiqua" pitchFamily="18" charset="0"/>
          </a:endParaRPr>
        </a:p>
      </dsp:txBody>
      <dsp:txXfrm>
        <a:off x="0" y="3051567"/>
        <a:ext cx="9144000" cy="373571"/>
      </dsp:txXfrm>
    </dsp:sp>
    <dsp:sp modelId="{CBE3BAB0-DEB8-4B23-965F-BAD08DF576BA}">
      <dsp:nvSpPr>
        <dsp:cNvPr id="0" name=""/>
        <dsp:cNvSpPr/>
      </dsp:nvSpPr>
      <dsp:spPr>
        <a:xfrm>
          <a:off x="0" y="3432860"/>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attempts</a:t>
          </a:r>
          <a:r>
            <a:rPr lang="en-US" sz="2000" kern="1200" dirty="0" smtClean="0">
              <a:latin typeface="Book Antiqua" pitchFamily="18" charset="0"/>
            </a:rPr>
            <a:t>: </a:t>
          </a:r>
          <a:endParaRPr lang="tr-TR" sz="2000" kern="1200" dirty="0">
            <a:latin typeface="Book Antiqua" pitchFamily="18" charset="0"/>
          </a:endParaRPr>
        </a:p>
      </dsp:txBody>
      <dsp:txXfrm>
        <a:off x="0" y="3432860"/>
        <a:ext cx="9144000" cy="373571"/>
      </dsp:txXfrm>
    </dsp:sp>
    <dsp:sp modelId="{7B4EFDA4-0C59-44E2-9F08-42A919482E53}">
      <dsp:nvSpPr>
        <dsp:cNvPr id="0" name=""/>
        <dsp:cNvSpPr/>
      </dsp:nvSpPr>
      <dsp:spPr>
        <a:xfrm>
          <a:off x="0" y="3814152"/>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	</a:t>
          </a:r>
          <a:r>
            <a:rPr lang="en-US" sz="2000" kern="1200" dirty="0" err="1" smtClean="0">
              <a:latin typeface="Book Antiqua" pitchFamily="18" charset="0"/>
            </a:rPr>
            <a:t>sts</a:t>
          </a:r>
          <a:r>
            <a:rPr lang="en-US" sz="2000" kern="1200" dirty="0" smtClean="0">
              <a:latin typeface="Book Antiqua" pitchFamily="18" charset="0"/>
            </a:rPr>
            <a:t> try to say </a:t>
          </a:r>
          <a:r>
            <a:rPr lang="en-US" sz="2000" kern="1200" dirty="0" err="1" smtClean="0">
              <a:latin typeface="Book Antiqua" pitchFamily="18" charset="0"/>
            </a:rPr>
            <a:t>sthg</a:t>
          </a:r>
          <a:r>
            <a:rPr lang="en-US" sz="2000" kern="1200" dirty="0" smtClean="0">
              <a:latin typeface="Book Antiqua" pitchFamily="18" charset="0"/>
            </a:rPr>
            <a:t> but don’t know correct form of saying it </a:t>
          </a:r>
          <a:endParaRPr lang="tr-TR" sz="2000" kern="1200" dirty="0">
            <a:latin typeface="Book Antiqua" pitchFamily="18" charset="0"/>
          </a:endParaRPr>
        </a:p>
      </dsp:txBody>
      <dsp:txXfrm>
        <a:off x="0" y="3814152"/>
        <a:ext cx="9144000" cy="373571"/>
      </dsp:txXfrm>
    </dsp:sp>
    <dsp:sp modelId="{3468BC3C-2B33-45F3-9D10-5320B2553E57}">
      <dsp:nvSpPr>
        <dsp:cNvPr id="0" name=""/>
        <dsp:cNvSpPr/>
      </dsp:nvSpPr>
      <dsp:spPr>
        <a:xfrm>
          <a:off x="0" y="4195444"/>
          <a:ext cx="9144000" cy="37357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There are two main causes of the errors: </a:t>
          </a:r>
          <a:endParaRPr lang="tr-TR" sz="2000" kern="1200" dirty="0">
            <a:latin typeface="Book Antiqua" pitchFamily="18" charset="0"/>
          </a:endParaRPr>
        </a:p>
      </dsp:txBody>
      <dsp:txXfrm>
        <a:off x="0" y="4195444"/>
        <a:ext cx="9144000" cy="373571"/>
      </dsp:txXfrm>
    </dsp:sp>
    <dsp:sp modelId="{D5299CC3-4144-4472-886E-E3EBBD9616C8}">
      <dsp:nvSpPr>
        <dsp:cNvPr id="0" name=""/>
        <dsp:cNvSpPr/>
      </dsp:nvSpPr>
      <dsp:spPr>
        <a:xfrm>
          <a:off x="0" y="4576736"/>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L1 interference </a:t>
          </a:r>
          <a:endParaRPr lang="tr-TR" sz="2800" b="1" kern="1200" dirty="0">
            <a:latin typeface="Book Antiqua" pitchFamily="18" charset="0"/>
          </a:endParaRPr>
        </a:p>
      </dsp:txBody>
      <dsp:txXfrm>
        <a:off x="0" y="4576736"/>
        <a:ext cx="9144000" cy="373571"/>
      </dsp:txXfrm>
    </dsp:sp>
    <dsp:sp modelId="{1453B7DC-256D-4884-8E41-ECCAE1E975B3}">
      <dsp:nvSpPr>
        <dsp:cNvPr id="0" name=""/>
        <dsp:cNvSpPr/>
      </dsp:nvSpPr>
      <dsp:spPr>
        <a:xfrm>
          <a:off x="0" y="4958029"/>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		</a:t>
          </a:r>
          <a:r>
            <a:rPr lang="en-US" sz="2000" kern="1200" dirty="0" smtClean="0">
              <a:latin typeface="Book Antiqua" pitchFamily="18" charset="0"/>
            </a:rPr>
            <a:t>at the level of sounds</a:t>
          </a:r>
          <a:r>
            <a:rPr lang="tr-TR" sz="2000" kern="1200" dirty="0" smtClean="0">
              <a:latin typeface="Book Antiqua" pitchFamily="18" charset="0"/>
            </a:rPr>
            <a:t>, </a:t>
          </a:r>
          <a:r>
            <a:rPr lang="en-US" sz="2000" kern="1200" dirty="0" smtClean="0">
              <a:latin typeface="Book Antiqua" pitchFamily="18" charset="0"/>
            </a:rPr>
            <a:t>grammar, word usage</a:t>
          </a:r>
          <a:endParaRPr lang="tr-TR" sz="2000" kern="1200" dirty="0">
            <a:latin typeface="Book Antiqua" pitchFamily="18" charset="0"/>
          </a:endParaRPr>
        </a:p>
      </dsp:txBody>
      <dsp:txXfrm>
        <a:off x="0" y="4958029"/>
        <a:ext cx="9144000" cy="373571"/>
      </dsp:txXfrm>
    </dsp:sp>
    <dsp:sp modelId="{45C0B407-56B0-4AAC-BF97-F363F80FC386}">
      <dsp:nvSpPr>
        <dsp:cNvPr id="0" name=""/>
        <dsp:cNvSpPr/>
      </dsp:nvSpPr>
      <dsp:spPr>
        <a:xfrm>
          <a:off x="0" y="5339321"/>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Developmental</a:t>
          </a:r>
          <a:r>
            <a:rPr lang="en-US" sz="2800" kern="1200" dirty="0" smtClean="0">
              <a:latin typeface="Book Antiqua" pitchFamily="18" charset="0"/>
            </a:rPr>
            <a:t> </a:t>
          </a:r>
          <a:r>
            <a:rPr lang="en-US" sz="2800" b="1" kern="1200" dirty="0" smtClean="0">
              <a:latin typeface="Book Antiqua" pitchFamily="18" charset="0"/>
            </a:rPr>
            <a:t>errors </a:t>
          </a:r>
          <a:endParaRPr lang="tr-TR" sz="2800" b="1" kern="1200" dirty="0">
            <a:latin typeface="Book Antiqua" pitchFamily="18" charset="0"/>
          </a:endParaRPr>
        </a:p>
      </dsp:txBody>
      <dsp:txXfrm>
        <a:off x="0" y="5339321"/>
        <a:ext cx="9144000" cy="373571"/>
      </dsp:txXfrm>
    </dsp:sp>
    <dsp:sp modelId="{AA078CA2-4372-4FCB-8B83-A98939BCC23B}">
      <dsp:nvSpPr>
        <dsp:cNvPr id="0" name=""/>
        <dsp:cNvSpPr/>
      </dsp:nvSpPr>
      <dsp:spPr>
        <a:xfrm>
          <a:off x="0" y="5720613"/>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		</a:t>
          </a:r>
          <a:r>
            <a:rPr lang="en-US" sz="2000" kern="1200" dirty="0" smtClean="0">
              <a:latin typeface="Book Antiqua" pitchFamily="18" charset="0"/>
            </a:rPr>
            <a:t>over-</a:t>
          </a:r>
          <a:r>
            <a:rPr lang="en-US" sz="2000" kern="1200" dirty="0" err="1" smtClean="0">
              <a:latin typeface="Book Antiqua" pitchFamily="18" charset="0"/>
            </a:rPr>
            <a:t>generalisation</a:t>
          </a:r>
          <a:endParaRPr lang="tr-TR" sz="2000" kern="1200" dirty="0">
            <a:latin typeface="Book Antiqua" pitchFamily="18" charset="0"/>
          </a:endParaRPr>
        </a:p>
      </dsp:txBody>
      <dsp:txXfrm>
        <a:off x="0" y="5720613"/>
        <a:ext cx="9144000" cy="373571"/>
      </dsp:txXfrm>
    </dsp:sp>
    <dsp:sp modelId="{3B5B32EF-46E9-4009-8DDF-06E5ECEB00C9}">
      <dsp:nvSpPr>
        <dsp:cNvPr id="0" name=""/>
        <dsp:cNvSpPr/>
      </dsp:nvSpPr>
      <dsp:spPr>
        <a:xfrm>
          <a:off x="0" y="6101905"/>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		</a:t>
          </a:r>
          <a:r>
            <a:rPr lang="tr-TR" sz="2000" kern="1200" dirty="0" err="1" smtClean="0">
              <a:latin typeface="Book Antiqua" pitchFamily="18" charset="0"/>
            </a:rPr>
            <a:t>They</a:t>
          </a:r>
          <a:r>
            <a:rPr lang="tr-TR" sz="2000" kern="1200" dirty="0" smtClean="0">
              <a:latin typeface="Book Antiqua" pitchFamily="18" charset="0"/>
            </a:rPr>
            <a:t> </a:t>
          </a:r>
          <a:r>
            <a:rPr lang="tr-TR" sz="2000" kern="1200" dirty="0" err="1" smtClean="0">
              <a:latin typeface="Book Antiqua" pitchFamily="18" charset="0"/>
            </a:rPr>
            <a:t>are</a:t>
          </a:r>
          <a:r>
            <a:rPr lang="tr-TR" sz="2000" kern="1200" dirty="0" smtClean="0">
              <a:latin typeface="Book Antiqua" pitchFamily="18" charset="0"/>
            </a:rPr>
            <a:t> </a:t>
          </a:r>
          <a:r>
            <a:rPr lang="tr-TR" sz="2000" kern="1200" dirty="0" err="1" smtClean="0">
              <a:latin typeface="Book Antiqua" pitchFamily="18" charset="0"/>
            </a:rPr>
            <a:t>part</a:t>
          </a:r>
          <a:r>
            <a:rPr lang="tr-TR" sz="2000" kern="1200" dirty="0" smtClean="0">
              <a:latin typeface="Book Antiqua" pitchFamily="18" charset="0"/>
            </a:rPr>
            <a:t> of </a:t>
          </a:r>
          <a:r>
            <a:rPr lang="tr-TR" sz="2000" kern="1200" dirty="0" err="1" smtClean="0">
              <a:latin typeface="Book Antiqua" pitchFamily="18" charset="0"/>
            </a:rPr>
            <a:t>natural</a:t>
          </a:r>
          <a:r>
            <a:rPr lang="tr-TR" sz="2000" kern="1200" dirty="0" smtClean="0">
              <a:latin typeface="Book Antiqua" pitchFamily="18" charset="0"/>
            </a:rPr>
            <a:t> acqusition </a:t>
          </a:r>
          <a:r>
            <a:rPr lang="tr-TR" sz="2000" kern="1200" dirty="0" err="1" smtClean="0">
              <a:latin typeface="Book Antiqua" pitchFamily="18" charset="0"/>
            </a:rPr>
            <a:t>process</a:t>
          </a:r>
          <a:r>
            <a:rPr lang="tr-TR" sz="2000" kern="1200" dirty="0" smtClean="0">
              <a:latin typeface="Book Antiqua" pitchFamily="18" charset="0"/>
            </a:rPr>
            <a:t> (I</a:t>
          </a:r>
          <a:r>
            <a:rPr lang="en-US" sz="2000" kern="1200" dirty="0" err="1" smtClean="0">
              <a:latin typeface="Book Antiqua" pitchFamily="18" charset="0"/>
            </a:rPr>
            <a:t>nterlanguage</a:t>
          </a:r>
          <a:r>
            <a:rPr lang="en-US" sz="2000" kern="1200" dirty="0" smtClean="0">
              <a:latin typeface="Book Antiqua" pitchFamily="18" charset="0"/>
            </a:rPr>
            <a:t> </a:t>
          </a:r>
          <a:r>
            <a:rPr lang="tr-TR" sz="2000" kern="1200" dirty="0" smtClean="0">
              <a:latin typeface="Book Antiqua" pitchFamily="18" charset="0"/>
            </a:rPr>
            <a:t>)</a:t>
          </a:r>
          <a:endParaRPr lang="en-US" sz="2000" kern="1200" dirty="0">
            <a:latin typeface="Book Antiqua" pitchFamily="18" charset="0"/>
          </a:endParaRPr>
        </a:p>
      </dsp:txBody>
      <dsp:txXfrm>
        <a:off x="0" y="6101905"/>
        <a:ext cx="9144000" cy="373571"/>
      </dsp:txXfrm>
    </dsp:sp>
    <dsp:sp modelId="{B5FD1539-1B15-4725-AD1E-EFA2469A8CB9}">
      <dsp:nvSpPr>
        <dsp:cNvPr id="0" name=""/>
        <dsp:cNvSpPr/>
      </dsp:nvSpPr>
      <dsp:spPr>
        <a:xfrm>
          <a:off x="0" y="6483197"/>
          <a:ext cx="9144000" cy="373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Ts should provide feedback to ease reconstructing process</a:t>
          </a:r>
          <a:endParaRPr lang="tr-TR" sz="2400" b="1" kern="1200" dirty="0">
            <a:latin typeface="Book Antiqua" pitchFamily="18" charset="0"/>
          </a:endParaRPr>
        </a:p>
      </dsp:txBody>
      <dsp:txXfrm>
        <a:off x="0" y="6483197"/>
        <a:ext cx="9144000" cy="373571"/>
      </dsp:txXfrm>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E66E1A-E9EA-4C58-8134-A42278F126AB}">
      <dsp:nvSpPr>
        <dsp:cNvPr id="0" name=""/>
        <dsp:cNvSpPr/>
      </dsp:nvSpPr>
      <dsp:spPr>
        <a:xfrm>
          <a:off x="0" y="1043"/>
          <a:ext cx="9144000" cy="44677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Book Antiqua" pitchFamily="18" charset="0"/>
            </a:rPr>
            <a:t>B – Assessing student performance </a:t>
          </a:r>
          <a:endParaRPr lang="tr-TR" sz="1800" kern="1200" dirty="0">
            <a:latin typeface="Book Antiqua" pitchFamily="18" charset="0"/>
          </a:endParaRPr>
        </a:p>
      </dsp:txBody>
      <dsp:txXfrm>
        <a:off x="0" y="1043"/>
        <a:ext cx="9144000" cy="446770"/>
      </dsp:txXfrm>
    </dsp:sp>
    <dsp:sp modelId="{D7F82B87-C5AE-4446-A391-C52CA0F5823D}">
      <dsp:nvSpPr>
        <dsp:cNvPr id="0" name=""/>
        <dsp:cNvSpPr/>
      </dsp:nvSpPr>
      <dsp:spPr>
        <a:xfrm>
          <a:off x="0" y="458839"/>
          <a:ext cx="9144000" cy="44677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Teachers assessing students </a:t>
          </a:r>
          <a:endParaRPr lang="tr-TR" sz="1800" kern="1200" dirty="0">
            <a:latin typeface="Book Antiqua" pitchFamily="18" charset="0"/>
          </a:endParaRPr>
        </a:p>
      </dsp:txBody>
      <dsp:txXfrm>
        <a:off x="0" y="458839"/>
        <a:ext cx="9144000" cy="446770"/>
      </dsp:txXfrm>
    </dsp:sp>
    <dsp:sp modelId="{755B3B49-2A6E-427F-BFEB-1822CD7F183A}">
      <dsp:nvSpPr>
        <dsp:cNvPr id="0" name=""/>
        <dsp:cNvSpPr/>
      </dsp:nvSpPr>
      <dsp:spPr>
        <a:xfrm>
          <a:off x="0" y="916635"/>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Both explicit and implicit assessment can be used to assess </a:t>
          </a:r>
          <a:r>
            <a:rPr lang="en-US" sz="1800" kern="1200" dirty="0" err="1" smtClean="0">
              <a:latin typeface="Book Antiqua" pitchFamily="18" charset="0"/>
            </a:rPr>
            <a:t>sts’</a:t>
          </a:r>
          <a:r>
            <a:rPr lang="en-US" sz="1800" kern="1200" dirty="0" smtClean="0">
              <a:latin typeface="Book Antiqua" pitchFamily="18" charset="0"/>
            </a:rPr>
            <a:t> performance</a:t>
          </a:r>
          <a:endParaRPr lang="tr-TR" sz="1800" kern="1200" dirty="0">
            <a:latin typeface="Book Antiqua" pitchFamily="18" charset="0"/>
          </a:endParaRPr>
        </a:p>
      </dsp:txBody>
      <dsp:txXfrm>
        <a:off x="0" y="916635"/>
        <a:ext cx="9144000" cy="446770"/>
      </dsp:txXfrm>
    </dsp:sp>
    <dsp:sp modelId="{D1BEBAA8-B9D1-4E40-AC69-605E5B84EDD9}">
      <dsp:nvSpPr>
        <dsp:cNvPr id="0" name=""/>
        <dsp:cNvSpPr/>
      </dsp:nvSpPr>
      <dsp:spPr>
        <a:xfrm>
          <a:off x="0" y="1374430"/>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assessment is either positive or negative it is interpreted as praise</a:t>
          </a:r>
          <a:r>
            <a:rPr lang="tr-TR" sz="1800" kern="1200" dirty="0" smtClean="0">
              <a:latin typeface="Book Antiqua" pitchFamily="18" charset="0"/>
            </a:rPr>
            <a:t> vs</a:t>
          </a:r>
          <a:r>
            <a:rPr lang="en-US" sz="1800" kern="1200" dirty="0" smtClean="0">
              <a:latin typeface="Book Antiqua" pitchFamily="18" charset="0"/>
            </a:rPr>
            <a:t> criticism</a:t>
          </a:r>
          <a:endParaRPr lang="tr-TR" sz="1800" kern="1200" dirty="0">
            <a:latin typeface="Book Antiqua" pitchFamily="18" charset="0"/>
          </a:endParaRPr>
        </a:p>
      </dsp:txBody>
      <dsp:txXfrm>
        <a:off x="0" y="1374430"/>
        <a:ext cx="9144000" cy="446770"/>
      </dsp:txXfrm>
    </dsp:sp>
    <dsp:sp modelId="{CC76CE17-1DE8-4998-8A69-953DFC0326EA}">
      <dsp:nvSpPr>
        <dsp:cNvPr id="0" name=""/>
        <dsp:cNvSpPr/>
      </dsp:nvSpPr>
      <dsp:spPr>
        <a:xfrm>
          <a:off x="0" y="1832226"/>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Praise</a:t>
          </a:r>
          <a:r>
            <a:rPr lang="en-US" sz="2400" kern="1200" dirty="0" smtClean="0">
              <a:latin typeface="Book Antiqua" pitchFamily="18" charset="0"/>
            </a:rPr>
            <a:t> </a:t>
          </a:r>
          <a:r>
            <a:rPr lang="en-US" sz="1800" kern="1200" dirty="0" smtClean="0">
              <a:latin typeface="Book Antiqua" pitchFamily="18" charset="0"/>
            </a:rPr>
            <a:t>is important for our </a:t>
          </a:r>
          <a:r>
            <a:rPr lang="en-US" sz="1800" kern="1200" dirty="0" err="1" smtClean="0">
              <a:latin typeface="Book Antiqua" pitchFamily="18" charset="0"/>
            </a:rPr>
            <a:t>sts</a:t>
          </a:r>
          <a:r>
            <a:rPr lang="en-US" sz="1800" kern="1200" dirty="0" smtClean="0">
              <a:latin typeface="Book Antiqua" pitchFamily="18" charset="0"/>
            </a:rPr>
            <a:t> but </a:t>
          </a:r>
          <a:r>
            <a:rPr lang="tr-TR" sz="1800" kern="1200" dirty="0" smtClean="0">
              <a:latin typeface="Book Antiqua" pitchFamily="18" charset="0"/>
            </a:rPr>
            <a:t>t</a:t>
          </a:r>
          <a:r>
            <a:rPr lang="en-US" sz="1800" kern="1200" dirty="0" smtClean="0">
              <a:latin typeface="Book Antiqua" pitchFamily="18" charset="0"/>
            </a:rPr>
            <a:t>o be effective, </a:t>
          </a:r>
          <a:r>
            <a:rPr lang="tr-TR" sz="1800" kern="1200" dirty="0" err="1" smtClean="0">
              <a:latin typeface="Book Antiqua" pitchFamily="18" charset="0"/>
            </a:rPr>
            <a:t>Ts</a:t>
          </a:r>
          <a:r>
            <a:rPr lang="tr-TR" sz="1800" kern="1200" dirty="0" smtClean="0">
              <a:latin typeface="Book Antiqua" pitchFamily="18" charset="0"/>
            </a:rPr>
            <a:t> </a:t>
          </a:r>
          <a:r>
            <a:rPr lang="tr-TR" sz="1800" kern="1200" dirty="0" err="1" smtClean="0">
              <a:latin typeface="Book Antiqua" pitchFamily="18" charset="0"/>
            </a:rPr>
            <a:t>should</a:t>
          </a:r>
          <a:r>
            <a:rPr lang="tr-TR" sz="1800" kern="1200" dirty="0" smtClean="0">
              <a:latin typeface="Book Antiqua" pitchFamily="18" charset="0"/>
            </a:rPr>
            <a:t> </a:t>
          </a:r>
          <a:r>
            <a:rPr lang="tr-TR" sz="1800" kern="1200" dirty="0" err="1" smtClean="0">
              <a:latin typeface="Book Antiqua" pitchFamily="18" charset="0"/>
            </a:rPr>
            <a:t>show</a:t>
          </a:r>
          <a:r>
            <a:rPr lang="tr-TR" sz="1800" kern="1200" dirty="0" smtClean="0">
              <a:latin typeface="Book Antiqua" pitchFamily="18" charset="0"/>
            </a:rPr>
            <a:t> </a:t>
          </a:r>
          <a:r>
            <a:rPr lang="en-US" sz="1800" kern="1200" dirty="0" smtClean="0">
              <a:latin typeface="Book Antiqua" pitchFamily="18" charset="0"/>
            </a:rPr>
            <a:t>real interest</a:t>
          </a:r>
          <a:endParaRPr lang="tr-TR" sz="1800" kern="1200" dirty="0">
            <a:latin typeface="Book Antiqua" pitchFamily="18" charset="0"/>
          </a:endParaRPr>
        </a:p>
      </dsp:txBody>
      <dsp:txXfrm>
        <a:off x="0" y="1832226"/>
        <a:ext cx="9144000" cy="446770"/>
      </dsp:txXfrm>
    </dsp:sp>
    <dsp:sp modelId="{6671F383-F384-4E80-8977-FAD6A8139C41}">
      <dsp:nvSpPr>
        <dsp:cNvPr id="0" name=""/>
        <dsp:cNvSpPr/>
      </dsp:nvSpPr>
      <dsp:spPr>
        <a:xfrm>
          <a:off x="0" y="2290022"/>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should not </a:t>
          </a:r>
          <a:r>
            <a:rPr lang="en-US" sz="2000" b="1" kern="1200" dirty="0" err="1" smtClean="0">
              <a:latin typeface="Book Antiqua" pitchFamily="18" charset="0"/>
            </a:rPr>
            <a:t>overcompliments</a:t>
          </a:r>
          <a:endParaRPr lang="tr-TR" sz="1800" b="1" kern="1200" dirty="0">
            <a:latin typeface="Book Antiqua" pitchFamily="18" charset="0"/>
          </a:endParaRPr>
        </a:p>
      </dsp:txBody>
      <dsp:txXfrm>
        <a:off x="0" y="2290022"/>
        <a:ext cx="9144000" cy="446770"/>
      </dsp:txXfrm>
    </dsp:sp>
    <dsp:sp modelId="{BDBA366C-64A6-44F6-9516-1C0F727DE6C2}">
      <dsp:nvSpPr>
        <dsp:cNvPr id="0" name=""/>
        <dsp:cNvSpPr/>
      </dsp:nvSpPr>
      <dsp:spPr>
        <a:xfrm>
          <a:off x="0" y="2747818"/>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when </a:t>
          </a:r>
          <a:r>
            <a:rPr lang="tr-TR" sz="1800" kern="1200" dirty="0" err="1" smtClean="0">
              <a:latin typeface="Book Antiqua" pitchFamily="18" charset="0"/>
            </a:rPr>
            <a:t>Ts</a:t>
          </a:r>
          <a:r>
            <a:rPr lang="tr-TR" sz="1800" kern="1200" dirty="0" smtClean="0">
              <a:latin typeface="Book Antiqua" pitchFamily="18" charset="0"/>
            </a:rPr>
            <a:t> </a:t>
          </a:r>
          <a:r>
            <a:rPr lang="en-US" sz="1800" kern="1200" dirty="0" err="1" smtClean="0">
              <a:latin typeface="Book Antiqua" pitchFamily="18" charset="0"/>
            </a:rPr>
            <a:t>dont</a:t>
          </a:r>
          <a:r>
            <a:rPr lang="en-US" sz="1800" kern="1200" dirty="0" smtClean="0">
              <a:latin typeface="Book Antiqua" pitchFamily="18" charset="0"/>
            </a:rPr>
            <a:t> agree with </a:t>
          </a:r>
          <a:r>
            <a:rPr lang="tr-TR" sz="1800" kern="1200" dirty="0" err="1" smtClean="0">
              <a:latin typeface="Book Antiqua" pitchFamily="18" charset="0"/>
            </a:rPr>
            <a:t>sts</a:t>
          </a:r>
          <a:r>
            <a:rPr lang="tr-TR" sz="1800" kern="1200" dirty="0" smtClean="0">
              <a:latin typeface="Book Antiqua" pitchFamily="18" charset="0"/>
            </a:rPr>
            <a:t> </a:t>
          </a:r>
          <a:r>
            <a:rPr lang="en-US" sz="1800" kern="1200" dirty="0" smtClean="0">
              <a:latin typeface="Book Antiqua" pitchFamily="18" charset="0"/>
            </a:rPr>
            <a:t>self assessment</a:t>
          </a:r>
          <a:r>
            <a:rPr lang="tr-TR" sz="1800" kern="1200" dirty="0" smtClean="0">
              <a:latin typeface="Book Antiqua" pitchFamily="18" charset="0"/>
            </a:rPr>
            <a:t> </a:t>
          </a:r>
          <a:r>
            <a:rPr lang="en-US" sz="1800" kern="1200" dirty="0" smtClean="0">
              <a:latin typeface="Book Antiqua" pitchFamily="18" charset="0"/>
            </a:rPr>
            <a:t>This cause counter-productive</a:t>
          </a:r>
          <a:endParaRPr lang="tr-TR" sz="1800" kern="1200" dirty="0">
            <a:latin typeface="Book Antiqua" pitchFamily="18" charset="0"/>
          </a:endParaRPr>
        </a:p>
      </dsp:txBody>
      <dsp:txXfrm>
        <a:off x="0" y="2747818"/>
        <a:ext cx="9144000" cy="446770"/>
      </dsp:txXfrm>
    </dsp:sp>
    <dsp:sp modelId="{00979C62-5F07-4C1E-BC66-E278B8C03B1D}">
      <dsp:nvSpPr>
        <dsp:cNvPr id="0" name=""/>
        <dsp:cNvSpPr/>
      </dsp:nvSpPr>
      <dsp:spPr>
        <a:xfrm>
          <a:off x="0" y="3205614"/>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Sts</a:t>
          </a:r>
          <a:r>
            <a:rPr lang="tr-TR" sz="1800" kern="1200" dirty="0" smtClean="0">
              <a:latin typeface="Book Antiqua" pitchFamily="18" charset="0"/>
            </a:rPr>
            <a:t> </a:t>
          </a:r>
          <a:r>
            <a:rPr lang="en-US" sz="1800" kern="1200" dirty="0" smtClean="0">
              <a:latin typeface="Book Antiqua" pitchFamily="18" charset="0"/>
            </a:rPr>
            <a:t>need to understand reasons for Ts approval and disapproval</a:t>
          </a:r>
          <a:endParaRPr lang="tr-TR" sz="1800" kern="1200" dirty="0">
            <a:latin typeface="Book Antiqua" pitchFamily="18" charset="0"/>
          </a:endParaRPr>
        </a:p>
      </dsp:txBody>
      <dsp:txXfrm>
        <a:off x="0" y="3205614"/>
        <a:ext cx="9144000" cy="446770"/>
      </dsp:txXfrm>
    </dsp:sp>
    <dsp:sp modelId="{2B543D5C-E5C2-459F-86C2-C6C3072FBED5}">
      <dsp:nvSpPr>
        <dsp:cNvPr id="0" name=""/>
        <dsp:cNvSpPr/>
      </dsp:nvSpPr>
      <dsp:spPr>
        <a:xfrm>
          <a:off x="0" y="3663410"/>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Punishment </a:t>
          </a:r>
          <a:r>
            <a:rPr lang="tr-TR" sz="1800" kern="1200" dirty="0" smtClean="0">
              <a:latin typeface="Book Antiqua" pitchFamily="18" charset="0"/>
            </a:rPr>
            <a:t>is</a:t>
          </a:r>
          <a:r>
            <a:rPr lang="en-US" sz="1800" kern="1200" dirty="0" smtClean="0">
              <a:latin typeface="Book Antiqua" pitchFamily="18" charset="0"/>
            </a:rPr>
            <a:t> </a:t>
          </a:r>
          <a:r>
            <a:rPr lang="en-US" sz="2400" b="1" kern="1200" dirty="0" smtClean="0">
              <a:latin typeface="Book Antiqua" pitchFamily="18" charset="0"/>
            </a:rPr>
            <a:t>counter-productive. </a:t>
          </a:r>
          <a:r>
            <a:rPr lang="en-US" sz="2000" b="1" kern="1200" dirty="0" smtClean="0">
              <a:latin typeface="Book Antiqua" pitchFamily="18" charset="0"/>
            </a:rPr>
            <a:t>Appropriate dosage </a:t>
          </a:r>
          <a:r>
            <a:rPr lang="en-US" sz="1800" kern="1200" dirty="0" smtClean="0">
              <a:latin typeface="Book Antiqua" pitchFamily="18" charset="0"/>
            </a:rPr>
            <a:t>of praise</a:t>
          </a:r>
          <a:r>
            <a:rPr lang="tr-TR" sz="1800" kern="1200" dirty="0" smtClean="0">
              <a:latin typeface="Book Antiqua" pitchFamily="18" charset="0"/>
            </a:rPr>
            <a:t>-</a:t>
          </a:r>
          <a:r>
            <a:rPr lang="en-US" sz="1800" kern="1200" dirty="0" smtClean="0">
              <a:latin typeface="Book Antiqua" pitchFamily="18" charset="0"/>
            </a:rPr>
            <a:t>disapproval</a:t>
          </a:r>
          <a:endParaRPr lang="tr-TR" sz="1800" kern="1200" dirty="0">
            <a:latin typeface="Book Antiqua" pitchFamily="18" charset="0"/>
          </a:endParaRPr>
        </a:p>
      </dsp:txBody>
      <dsp:txXfrm>
        <a:off x="0" y="3663410"/>
        <a:ext cx="9144000" cy="446770"/>
      </dsp:txXfrm>
    </dsp:sp>
    <dsp:sp modelId="{755DAC16-6CFC-4FF5-A804-3D4492DAA1EA}">
      <dsp:nvSpPr>
        <dsp:cNvPr id="0" name=""/>
        <dsp:cNvSpPr/>
      </dsp:nvSpPr>
      <dsp:spPr>
        <a:xfrm>
          <a:off x="0" y="4121206"/>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F</a:t>
          </a:r>
          <a:r>
            <a:rPr lang="en-US" sz="1800" kern="1200" dirty="0" smtClean="0">
              <a:latin typeface="Book Antiqua" pitchFamily="18" charset="0"/>
            </a:rPr>
            <a:t>eedback shouldn’t focus on </a:t>
          </a:r>
          <a:r>
            <a:rPr lang="en-US" sz="1800" kern="1200" dirty="0" err="1" smtClean="0">
              <a:latin typeface="Book Antiqua" pitchFamily="18" charset="0"/>
            </a:rPr>
            <a:t>lang</a:t>
          </a:r>
          <a:r>
            <a:rPr lang="en-US" sz="1800" kern="1200" dirty="0" smtClean="0">
              <a:latin typeface="Book Antiqua" pitchFamily="18" charset="0"/>
            </a:rPr>
            <a:t> which </a:t>
          </a:r>
          <a:r>
            <a:rPr lang="en-US" sz="1800" kern="1200" dirty="0" err="1" smtClean="0">
              <a:latin typeface="Book Antiqua" pitchFamily="18" charset="0"/>
            </a:rPr>
            <a:t>sts</a:t>
          </a:r>
          <a:r>
            <a:rPr lang="en-US" sz="1800" kern="1200" dirty="0" smtClean="0">
              <a:latin typeface="Book Antiqua" pitchFamily="18" charset="0"/>
            </a:rPr>
            <a:t> use, </a:t>
          </a:r>
          <a:r>
            <a:rPr lang="tr-TR" sz="1800" kern="1200" dirty="0" err="1" smtClean="0">
              <a:latin typeface="Book Antiqua" pitchFamily="18" charset="0"/>
            </a:rPr>
            <a:t>It</a:t>
          </a:r>
          <a:r>
            <a:rPr lang="tr-TR" sz="1800" kern="1200" dirty="0" smtClean="0">
              <a:latin typeface="Book Antiqua" pitchFamily="18" charset="0"/>
            </a:rPr>
            <a:t> </a:t>
          </a:r>
          <a:r>
            <a:rPr lang="tr-TR" sz="1800" kern="1200" dirty="0" err="1" smtClean="0">
              <a:latin typeface="Book Antiqua" pitchFamily="18" charset="0"/>
            </a:rPr>
            <a:t>should</a:t>
          </a:r>
          <a:r>
            <a:rPr lang="tr-TR" sz="1800" kern="1200" dirty="0" smtClean="0">
              <a:latin typeface="Book Antiqua" pitchFamily="18" charset="0"/>
            </a:rPr>
            <a:t> </a:t>
          </a:r>
          <a:r>
            <a:rPr lang="tr-TR" sz="2400" b="1" kern="1200" dirty="0" err="1" smtClean="0">
              <a:latin typeface="Book Antiqua" pitchFamily="18" charset="0"/>
            </a:rPr>
            <a:t>focus</a:t>
          </a:r>
          <a:r>
            <a:rPr lang="tr-TR" sz="2400" b="1" kern="1200" dirty="0" smtClean="0">
              <a:latin typeface="Book Antiqua" pitchFamily="18" charset="0"/>
            </a:rPr>
            <a:t> on </a:t>
          </a:r>
          <a:r>
            <a:rPr lang="en-US" sz="2400" b="1" kern="1200" dirty="0" smtClean="0">
              <a:latin typeface="Book Antiqua" pitchFamily="18" charset="0"/>
            </a:rPr>
            <a:t>the content </a:t>
          </a:r>
          <a:endParaRPr lang="tr-TR" sz="1800" b="1" kern="1200" dirty="0">
            <a:latin typeface="Book Antiqua" pitchFamily="18" charset="0"/>
          </a:endParaRPr>
        </a:p>
      </dsp:txBody>
      <dsp:txXfrm>
        <a:off x="0" y="4121206"/>
        <a:ext cx="9144000" cy="446770"/>
      </dsp:txXfrm>
    </dsp:sp>
    <dsp:sp modelId="{D04DAAF5-5F0C-46B8-8FE3-B797D01011D9}">
      <dsp:nvSpPr>
        <dsp:cNvPr id="0" name=""/>
        <dsp:cNvSpPr/>
      </dsp:nvSpPr>
      <dsp:spPr>
        <a:xfrm>
          <a:off x="0" y="4579002"/>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There are a number of ways which we can assess our students’ work: </a:t>
          </a:r>
          <a:endParaRPr lang="tr-TR" sz="1800" kern="1200" dirty="0">
            <a:latin typeface="Book Antiqua" pitchFamily="18" charset="0"/>
          </a:endParaRPr>
        </a:p>
      </dsp:txBody>
      <dsp:txXfrm>
        <a:off x="0" y="4579002"/>
        <a:ext cx="9144000" cy="446770"/>
      </dsp:txXfrm>
    </dsp:sp>
    <dsp:sp modelId="{AF2C1FBE-5FCC-4F17-A053-1B481C5A1068}">
      <dsp:nvSpPr>
        <dsp:cNvPr id="0" name=""/>
        <dsp:cNvSpPr/>
      </dsp:nvSpPr>
      <dsp:spPr>
        <a:xfrm>
          <a:off x="0" y="5036798"/>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Comments</a:t>
          </a:r>
          <a:r>
            <a:rPr lang="tr-TR" sz="1800" kern="1200" dirty="0" smtClean="0">
              <a:latin typeface="Book Antiqua" pitchFamily="18" charset="0"/>
            </a:rPr>
            <a:t>: </a:t>
          </a:r>
          <a:r>
            <a:rPr lang="en-US" sz="1800" kern="1200" dirty="0" smtClean="0">
              <a:latin typeface="Book Antiqua" pitchFamily="18" charset="0"/>
            </a:rPr>
            <a:t>spoken or written. Saying goo</a:t>
          </a:r>
          <a:r>
            <a:rPr lang="tr-TR" sz="1800" kern="1200" dirty="0" smtClean="0">
              <a:latin typeface="Book Antiqua" pitchFamily="18" charset="0"/>
            </a:rPr>
            <a:t>d</a:t>
          </a:r>
          <a:r>
            <a:rPr lang="en-US" sz="1800" kern="1200" dirty="0" smtClean="0">
              <a:latin typeface="Book Antiqua" pitchFamily="18" charset="0"/>
            </a:rPr>
            <a:t> or nodding is positive assessment</a:t>
          </a:r>
          <a:endParaRPr lang="tr-TR" sz="1800" kern="1200" dirty="0">
            <a:latin typeface="Book Antiqua" pitchFamily="18" charset="0"/>
          </a:endParaRPr>
        </a:p>
      </dsp:txBody>
      <dsp:txXfrm>
        <a:off x="0" y="5036798"/>
        <a:ext cx="9144000" cy="446770"/>
      </dsp:txXfrm>
    </dsp:sp>
    <dsp:sp modelId="{950445F9-1410-4689-AA5F-5A266493D6E5}">
      <dsp:nvSpPr>
        <dsp:cNvPr id="0" name=""/>
        <dsp:cNvSpPr/>
      </dsp:nvSpPr>
      <dsp:spPr>
        <a:xfrm>
          <a:off x="0" y="5494594"/>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marks and grades</a:t>
          </a:r>
          <a:r>
            <a:rPr lang="tr-TR" sz="1800" kern="1200" dirty="0" smtClean="0">
              <a:latin typeface="Book Antiqua" pitchFamily="18" charset="0"/>
            </a:rPr>
            <a:t>: </a:t>
          </a:r>
          <a:r>
            <a:rPr lang="en-US" sz="1800" kern="1200" dirty="0" smtClean="0">
              <a:latin typeface="Book Antiqua" pitchFamily="18" charset="0"/>
            </a:rPr>
            <a:t>grading </a:t>
          </a:r>
          <a:r>
            <a:rPr lang="tr-TR" sz="1800" kern="1200" dirty="0" err="1" smtClean="0">
              <a:latin typeface="Book Antiqua" pitchFamily="18" charset="0"/>
            </a:rPr>
            <a:t>system</a:t>
          </a:r>
          <a:r>
            <a:rPr lang="tr-TR" sz="1800" kern="1200" dirty="0" smtClean="0">
              <a:latin typeface="Book Antiqua" pitchFamily="18" charset="0"/>
            </a:rPr>
            <a:t> </a:t>
          </a:r>
          <a:r>
            <a:rPr lang="en-US" sz="1800" kern="1200" dirty="0" smtClean="0">
              <a:latin typeface="Book Antiqua" pitchFamily="18" charset="0"/>
            </a:rPr>
            <a:t>should be told to </a:t>
          </a:r>
          <a:r>
            <a:rPr lang="en-US" sz="1800" kern="1200" dirty="0" err="1" smtClean="0">
              <a:latin typeface="Book Antiqua" pitchFamily="18" charset="0"/>
            </a:rPr>
            <a:t>sts</a:t>
          </a:r>
          <a:r>
            <a:rPr lang="en-US" sz="1800" kern="1200" dirty="0" smtClean="0">
              <a:latin typeface="Book Antiqua" pitchFamily="18" charset="0"/>
            </a:rPr>
            <a:t>. Clear criteria is </a:t>
          </a:r>
          <a:r>
            <a:rPr lang="tr-TR" sz="1800" kern="1200" dirty="0" err="1" smtClean="0">
              <a:latin typeface="Book Antiqua" pitchFamily="18" charset="0"/>
            </a:rPr>
            <a:t>effective</a:t>
          </a:r>
          <a:endParaRPr lang="tr-TR" sz="1800" kern="1200" dirty="0">
            <a:latin typeface="Book Antiqua" pitchFamily="18" charset="0"/>
          </a:endParaRPr>
        </a:p>
      </dsp:txBody>
      <dsp:txXfrm>
        <a:off x="0" y="5494594"/>
        <a:ext cx="9144000" cy="446770"/>
      </dsp:txXfrm>
    </dsp:sp>
    <dsp:sp modelId="{AEA38868-D724-4252-AADA-22F25C36D17F}">
      <dsp:nvSpPr>
        <dsp:cNvPr id="0" name=""/>
        <dsp:cNvSpPr/>
      </dsp:nvSpPr>
      <dsp:spPr>
        <a:xfrm>
          <a:off x="0" y="5952389"/>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Reports</a:t>
          </a:r>
          <a:r>
            <a:rPr lang="tr-TR" sz="1800" kern="1200" dirty="0" smtClean="0">
              <a:latin typeface="Book Antiqua" pitchFamily="18" charset="0"/>
            </a:rPr>
            <a:t>: </a:t>
          </a:r>
          <a:r>
            <a:rPr lang="en-US" sz="1800" kern="1200" dirty="0" smtClean="0">
              <a:latin typeface="Book Antiqua" pitchFamily="18" charset="0"/>
            </a:rPr>
            <a:t>they indicate how well </a:t>
          </a:r>
          <a:r>
            <a:rPr lang="en-US" sz="1800" kern="1200" dirty="0" err="1" smtClean="0">
              <a:latin typeface="Book Antiqua" pitchFamily="18" charset="0"/>
            </a:rPr>
            <a:t>sts</a:t>
          </a:r>
          <a:r>
            <a:rPr lang="en-US" sz="1800" kern="1200" dirty="0" smtClean="0">
              <a:latin typeface="Book Antiqua" pitchFamily="18" charset="0"/>
            </a:rPr>
            <a:t> have mastered through the study period</a:t>
          </a:r>
          <a:r>
            <a:rPr lang="tr-TR" sz="1800" kern="1200" dirty="0" smtClean="0">
              <a:latin typeface="Book Antiqua" pitchFamily="18" charset="0"/>
            </a:rPr>
            <a:t>.</a:t>
          </a:r>
          <a:endParaRPr lang="tr-TR" sz="1800" kern="1200" dirty="0">
            <a:latin typeface="Book Antiqua" pitchFamily="18" charset="0"/>
          </a:endParaRPr>
        </a:p>
      </dsp:txBody>
      <dsp:txXfrm>
        <a:off x="0" y="5952389"/>
        <a:ext cx="9144000" cy="446770"/>
      </dsp:txXfrm>
    </dsp:sp>
    <dsp:sp modelId="{D6A84401-1BD6-48CD-9BB3-B575744CE5AE}">
      <dsp:nvSpPr>
        <dsp:cNvPr id="0" name=""/>
        <dsp:cNvSpPr/>
      </dsp:nvSpPr>
      <dsp:spPr>
        <a:xfrm>
          <a:off x="0" y="6410185"/>
          <a:ext cx="9144000" cy="446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T</a:t>
          </a:r>
          <a:r>
            <a:rPr lang="en-US" sz="1800" kern="1200" dirty="0" smtClean="0">
              <a:latin typeface="Book Antiqua" pitchFamily="18" charset="0"/>
            </a:rPr>
            <a:t>hose techniques should be in balance and mention </a:t>
          </a:r>
          <a:r>
            <a:rPr lang="en-US" sz="1800" kern="1200" dirty="0" err="1" smtClean="0">
              <a:latin typeface="Book Antiqua" pitchFamily="18" charset="0"/>
            </a:rPr>
            <a:t>sts’</a:t>
          </a:r>
          <a:r>
            <a:rPr lang="en-US" sz="1800" kern="1200" dirty="0" smtClean="0">
              <a:latin typeface="Book Antiqua" pitchFamily="18" charset="0"/>
            </a:rPr>
            <a:t> weak and strong points equally.</a:t>
          </a:r>
          <a:endParaRPr lang="tr-TR" sz="1800" kern="1200" dirty="0">
            <a:latin typeface="Book Antiqua" pitchFamily="18" charset="0"/>
          </a:endParaRPr>
        </a:p>
      </dsp:txBody>
      <dsp:txXfrm>
        <a:off x="0" y="6410185"/>
        <a:ext cx="9144000" cy="446770"/>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B2083C-D701-4767-8E1D-806F0058D2DD}">
      <dsp:nvSpPr>
        <dsp:cNvPr id="0" name=""/>
        <dsp:cNvSpPr/>
      </dsp:nvSpPr>
      <dsp:spPr>
        <a:xfrm>
          <a:off x="0" y="1345"/>
          <a:ext cx="9144000" cy="67842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Students assessing themselves </a:t>
          </a:r>
          <a:endParaRPr lang="tr-TR" sz="1800" b="1" kern="1200" dirty="0">
            <a:latin typeface="Book Antiqua" pitchFamily="18" charset="0"/>
          </a:endParaRPr>
        </a:p>
      </dsp:txBody>
      <dsp:txXfrm>
        <a:off x="0" y="1345"/>
        <a:ext cx="9144000" cy="678428"/>
      </dsp:txXfrm>
    </dsp:sp>
    <dsp:sp modelId="{B71D5817-6AF2-4EE0-937A-45EB6BB3C0E3}">
      <dsp:nvSpPr>
        <dsp:cNvPr id="0" name=""/>
        <dsp:cNvSpPr/>
      </dsp:nvSpPr>
      <dsp:spPr>
        <a:xfrm>
          <a:off x="0" y="688094"/>
          <a:ext cx="9144000" cy="678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Sts assess</a:t>
          </a:r>
          <a:r>
            <a:rPr lang="en-US" sz="1800" kern="1200" dirty="0" smtClean="0">
              <a:latin typeface="Book Antiqua" pitchFamily="18" charset="0"/>
            </a:rPr>
            <a:t> themselves through monitoring and judging their own performance</a:t>
          </a:r>
          <a:r>
            <a:rPr lang="tr-TR" sz="1800" kern="1200" dirty="0" smtClean="0">
              <a:latin typeface="Book Antiqua" pitchFamily="18" charset="0"/>
            </a:rPr>
            <a:t>. </a:t>
          </a:r>
          <a:r>
            <a:rPr lang="tr-TR" sz="2400" b="1" kern="1200" dirty="0" smtClean="0">
              <a:latin typeface="Book Antiqua" pitchFamily="18" charset="0"/>
            </a:rPr>
            <a:t>LEARNER AUTONOMY</a:t>
          </a:r>
          <a:endParaRPr lang="tr-TR" sz="1800" b="1" kern="1200" dirty="0">
            <a:latin typeface="Book Antiqua" pitchFamily="18" charset="0"/>
          </a:endParaRPr>
        </a:p>
      </dsp:txBody>
      <dsp:txXfrm>
        <a:off x="0" y="688094"/>
        <a:ext cx="9144000" cy="678428"/>
      </dsp:txXfrm>
    </dsp:sp>
    <dsp:sp modelId="{27C77C55-318E-4103-9143-9609EA44E065}">
      <dsp:nvSpPr>
        <dsp:cNvPr id="0" name=""/>
        <dsp:cNvSpPr/>
      </dsp:nvSpPr>
      <dsp:spPr>
        <a:xfrm>
          <a:off x="0" y="1374843"/>
          <a:ext cx="9144000" cy="678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If</a:t>
          </a:r>
          <a:r>
            <a:rPr lang="tr-TR" sz="1800" kern="1200" dirty="0" smtClean="0">
              <a:latin typeface="Book Antiqua" pitchFamily="18" charset="0"/>
            </a:rPr>
            <a:t> </a:t>
          </a:r>
          <a:r>
            <a:rPr lang="en-US" sz="1800" kern="1200" dirty="0" smtClean="0">
              <a:latin typeface="Book Antiqua" pitchFamily="18" charset="0"/>
            </a:rPr>
            <a:t>we help our students to develop the awareness of their own performance, we may enhance learning</a:t>
          </a:r>
          <a:endParaRPr lang="tr-TR" sz="1800" kern="1200" dirty="0">
            <a:latin typeface="Book Antiqua" pitchFamily="18" charset="0"/>
          </a:endParaRPr>
        </a:p>
      </dsp:txBody>
      <dsp:txXfrm>
        <a:off x="0" y="1374843"/>
        <a:ext cx="9144000" cy="678428"/>
      </dsp:txXfrm>
    </dsp:sp>
    <dsp:sp modelId="{2942453D-1E5C-4D82-8D14-563DA0779DC9}">
      <dsp:nvSpPr>
        <dsp:cNvPr id="0" name=""/>
        <dsp:cNvSpPr/>
      </dsp:nvSpPr>
      <dsp:spPr>
        <a:xfrm>
          <a:off x="0" y="2061592"/>
          <a:ext cx="9144000" cy="678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have our students assess themselves; they generally have a clear idea of how well they are going </a:t>
          </a:r>
          <a:endParaRPr lang="tr-TR" sz="1800" kern="1200" dirty="0">
            <a:latin typeface="Book Antiqua" pitchFamily="18" charset="0"/>
          </a:endParaRPr>
        </a:p>
      </dsp:txBody>
      <dsp:txXfrm>
        <a:off x="0" y="2061592"/>
        <a:ext cx="9144000" cy="678428"/>
      </dsp:txXfrm>
    </dsp:sp>
    <dsp:sp modelId="{4B4837EC-A2D9-4FD3-95F7-F5DC15AC74FE}">
      <dsp:nvSpPr>
        <dsp:cNvPr id="0" name=""/>
        <dsp:cNvSpPr/>
      </dsp:nvSpPr>
      <dsp:spPr>
        <a:xfrm>
          <a:off x="0" y="2748341"/>
          <a:ext cx="9144000" cy="678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order to help our students to assess themselves </a:t>
          </a:r>
          <a:endParaRPr lang="tr-TR" sz="1800" kern="1200" dirty="0">
            <a:latin typeface="Book Antiqua" pitchFamily="18" charset="0"/>
          </a:endParaRPr>
        </a:p>
      </dsp:txBody>
      <dsp:txXfrm>
        <a:off x="0" y="2748341"/>
        <a:ext cx="9144000" cy="678428"/>
      </dsp:txXfrm>
    </dsp:sp>
    <dsp:sp modelId="{C6A54A7D-7D71-4563-A346-C74065738408}">
      <dsp:nvSpPr>
        <dsp:cNvPr id="0" name=""/>
        <dsp:cNvSpPr/>
      </dsp:nvSpPr>
      <dsp:spPr>
        <a:xfrm>
          <a:off x="0" y="3435090"/>
          <a:ext cx="9144000" cy="678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simply ask them, at the end of an activity or a lesson, how well they think they have got on </a:t>
          </a:r>
          <a:endParaRPr lang="tr-TR" sz="1800" kern="1200" dirty="0">
            <a:latin typeface="Book Antiqua" pitchFamily="18" charset="0"/>
          </a:endParaRPr>
        </a:p>
      </dsp:txBody>
      <dsp:txXfrm>
        <a:off x="0" y="3435090"/>
        <a:ext cx="9144000" cy="678428"/>
      </dsp:txXfrm>
    </dsp:sp>
    <dsp:sp modelId="{946F6053-468D-410A-B1B6-B86CC2FDD477}">
      <dsp:nvSpPr>
        <dsp:cNvPr id="0" name=""/>
        <dsp:cNvSpPr/>
      </dsp:nvSpPr>
      <dsp:spPr>
        <a:xfrm>
          <a:off x="0" y="4121839"/>
          <a:ext cx="9144000" cy="678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provide some materials to guide them in making their own judgments </a:t>
          </a:r>
          <a:endParaRPr lang="tr-TR" sz="1800" kern="1200" dirty="0">
            <a:latin typeface="Book Antiqua" pitchFamily="18" charset="0"/>
          </a:endParaRPr>
        </a:p>
      </dsp:txBody>
      <dsp:txXfrm>
        <a:off x="0" y="4121839"/>
        <a:ext cx="9144000" cy="678428"/>
      </dsp:txXfrm>
    </dsp:sp>
    <dsp:sp modelId="{3945922A-CF9C-41F8-9BFA-4240F1B5E26D}">
      <dsp:nvSpPr>
        <dsp:cNvPr id="0" name=""/>
        <dsp:cNvSpPr/>
      </dsp:nvSpPr>
      <dsp:spPr>
        <a:xfrm>
          <a:off x="0" y="4808588"/>
          <a:ext cx="9144000" cy="4265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formalize assessment dialogues </a:t>
          </a:r>
          <a:endParaRPr lang="tr-TR" sz="1800" kern="1200" dirty="0">
            <a:latin typeface="Book Antiqua" pitchFamily="18" charset="0"/>
          </a:endParaRPr>
        </a:p>
      </dsp:txBody>
      <dsp:txXfrm>
        <a:off x="0" y="4808588"/>
        <a:ext cx="9144000" cy="426595"/>
      </dsp:txXfrm>
    </dsp:sp>
    <dsp:sp modelId="{4B6A0243-8BF0-44E0-8FFA-0F5650D10D63}">
      <dsp:nvSpPr>
        <dsp:cNvPr id="0" name=""/>
        <dsp:cNvSpPr/>
      </dsp:nvSpPr>
      <dsp:spPr>
        <a:xfrm>
          <a:off x="0" y="5243505"/>
          <a:ext cx="9144000" cy="729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Informal self assessment</a:t>
          </a:r>
          <a:r>
            <a:rPr lang="en-US" sz="1800" kern="1200" dirty="0" smtClean="0">
              <a:latin typeface="Book Antiqua" pitchFamily="18" charset="0"/>
            </a:rPr>
            <a:t>: a piece of written comment giving themselves grades and marks</a:t>
          </a:r>
          <a:r>
            <a:rPr lang="tr-TR" sz="1800" kern="1200" dirty="0" smtClean="0">
              <a:latin typeface="Book Antiqua" pitchFamily="18" charset="0"/>
            </a:rPr>
            <a:t>. </a:t>
          </a:r>
          <a:endParaRPr lang="tr-TR" sz="1800" kern="1200" dirty="0">
            <a:latin typeface="Book Antiqua" pitchFamily="18" charset="0"/>
          </a:endParaRPr>
        </a:p>
      </dsp:txBody>
      <dsp:txXfrm>
        <a:off x="0" y="5243505"/>
        <a:ext cx="9144000" cy="729079"/>
      </dsp:txXfrm>
    </dsp:sp>
    <dsp:sp modelId="{D460ED98-CF6E-49E9-AE46-FD9D28C9248A}">
      <dsp:nvSpPr>
        <dsp:cNvPr id="0" name=""/>
        <dsp:cNvSpPr/>
      </dsp:nvSpPr>
      <dsp:spPr>
        <a:xfrm>
          <a:off x="0" y="5980905"/>
          <a:ext cx="9144000" cy="8757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Formal assessment</a:t>
          </a:r>
          <a:r>
            <a:rPr lang="en-US" sz="1800" kern="1200" dirty="0" smtClean="0">
              <a:latin typeface="Book Antiqua" pitchFamily="18" charset="0"/>
            </a:rPr>
            <a:t>: a guide or checklist a performance assessment and </a:t>
          </a:r>
          <a:r>
            <a:rPr lang="en-US" sz="2400" b="1" kern="1200" dirty="0" smtClean="0">
              <a:latin typeface="Book Antiqua" pitchFamily="18" charset="0"/>
            </a:rPr>
            <a:t>ROA</a:t>
          </a:r>
          <a:r>
            <a:rPr lang="en-US" sz="2400" kern="1200" dirty="0" smtClean="0">
              <a:latin typeface="Book Antiqua" pitchFamily="18" charset="0"/>
            </a:rPr>
            <a:t> </a:t>
          </a:r>
          <a:r>
            <a:rPr lang="tr-TR" sz="2800" b="1" kern="1200" dirty="0" smtClean="0">
              <a:latin typeface="Book Antiqua" pitchFamily="18" charset="0"/>
            </a:rPr>
            <a:t>R</a:t>
          </a:r>
          <a:r>
            <a:rPr lang="en-US" sz="1800" kern="1200" dirty="0" err="1" smtClean="0">
              <a:latin typeface="Book Antiqua" pitchFamily="18" charset="0"/>
            </a:rPr>
            <a:t>ecording</a:t>
          </a:r>
          <a:r>
            <a:rPr lang="en-US" sz="1800" kern="1200" dirty="0" smtClean="0">
              <a:latin typeface="Book Antiqua" pitchFamily="18" charset="0"/>
            </a:rPr>
            <a:t> </a:t>
          </a:r>
          <a:r>
            <a:rPr lang="tr-TR" sz="2400" b="1" kern="1200" dirty="0" smtClean="0">
              <a:latin typeface="Book Antiqua" pitchFamily="18" charset="0"/>
            </a:rPr>
            <a:t>O</a:t>
          </a:r>
          <a:r>
            <a:rPr lang="en-US" sz="1800" kern="1200" dirty="0" smtClean="0">
              <a:latin typeface="Book Antiqua" pitchFamily="18" charset="0"/>
            </a:rPr>
            <a:t>f </a:t>
          </a:r>
          <a:r>
            <a:rPr lang="en-US" sz="2400" b="1" kern="1200" dirty="0" smtClean="0">
              <a:latin typeface="Book Antiqua" pitchFamily="18" charset="0"/>
            </a:rPr>
            <a:t>A</a:t>
          </a:r>
          <a:r>
            <a:rPr lang="en-US" sz="1800" kern="1200" dirty="0" smtClean="0">
              <a:latin typeface="Book Antiqua" pitchFamily="18" charset="0"/>
            </a:rPr>
            <a:t>chievement</a:t>
          </a:r>
          <a:endParaRPr lang="tr-TR" sz="1800" kern="1200" dirty="0">
            <a:latin typeface="Book Antiqua" pitchFamily="18" charset="0"/>
          </a:endParaRPr>
        </a:p>
      </dsp:txBody>
      <dsp:txXfrm>
        <a:off x="0" y="5980905"/>
        <a:ext cx="9144000" cy="875748"/>
      </dsp:txXfrm>
    </dsp:sp>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B11AE13-7684-4006-990A-3A78380179CF}">
      <dsp:nvSpPr>
        <dsp:cNvPr id="0" name=""/>
        <dsp:cNvSpPr/>
      </dsp:nvSpPr>
      <dsp:spPr>
        <a:xfrm>
          <a:off x="0" y="1634"/>
          <a:ext cx="9144000" cy="30606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latin typeface="Book Antiqua" pitchFamily="18" charset="0"/>
            </a:rPr>
            <a:t>C – Feedback during oral work</a:t>
          </a:r>
          <a:endParaRPr lang="tr-TR" sz="1800" b="1" kern="1200" dirty="0">
            <a:latin typeface="Book Antiqua" pitchFamily="18" charset="0"/>
          </a:endParaRPr>
        </a:p>
      </dsp:txBody>
      <dsp:txXfrm>
        <a:off x="0" y="1634"/>
        <a:ext cx="9144000" cy="306068"/>
      </dsp:txXfrm>
    </dsp:sp>
    <dsp:sp modelId="{9FA98F47-A253-4099-AB4F-3A2FADEA2B98}">
      <dsp:nvSpPr>
        <dsp:cNvPr id="0" name=""/>
        <dsp:cNvSpPr/>
      </dsp:nvSpPr>
      <dsp:spPr>
        <a:xfrm>
          <a:off x="0" y="313475"/>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Non-communicative activity </a:t>
          </a:r>
          <a:r>
            <a:rPr lang="en-US" sz="1800" kern="1200" dirty="0" smtClean="0">
              <a:latin typeface="Book Antiqua" pitchFamily="18" charset="0"/>
            </a:rPr>
            <a:t>= focus on correctness</a:t>
          </a:r>
          <a:r>
            <a:rPr lang="tr-TR" sz="1800" kern="1200" dirty="0" smtClean="0">
              <a:latin typeface="Book Antiqua" pitchFamily="18" charset="0"/>
            </a:rPr>
            <a:t> = </a:t>
          </a:r>
          <a:r>
            <a:rPr lang="en-US" sz="1800" kern="1200" dirty="0" smtClean="0">
              <a:latin typeface="Book Antiqua" pitchFamily="18" charset="0"/>
            </a:rPr>
            <a:t>correct </a:t>
          </a:r>
          <a:r>
            <a:rPr lang="en-US" sz="1800" kern="1200" dirty="0" err="1" smtClean="0">
              <a:latin typeface="Book Antiqua" pitchFamily="18" charset="0"/>
            </a:rPr>
            <a:t>sts’</a:t>
          </a:r>
          <a:r>
            <a:rPr lang="en-US" sz="1800" kern="1200" dirty="0" smtClean="0">
              <a:latin typeface="Book Antiqua" pitchFamily="18" charset="0"/>
            </a:rPr>
            <a:t> mistakes</a:t>
          </a:r>
          <a:endParaRPr lang="tr-TR" sz="1800" kern="1200" dirty="0">
            <a:latin typeface="Book Antiqua" pitchFamily="18" charset="0"/>
          </a:endParaRPr>
        </a:p>
      </dsp:txBody>
      <dsp:txXfrm>
        <a:off x="0" y="313475"/>
        <a:ext cx="9144000" cy="306068"/>
      </dsp:txXfrm>
    </dsp:sp>
    <dsp:sp modelId="{4206CF39-1FBC-40CB-85A0-AD36D641BA76}">
      <dsp:nvSpPr>
        <dsp:cNvPr id="0" name=""/>
        <dsp:cNvSpPr/>
      </dsp:nvSpPr>
      <dsp:spPr>
        <a:xfrm>
          <a:off x="0" y="625316"/>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Communicative activity </a:t>
          </a:r>
          <a:r>
            <a:rPr lang="en-US" sz="1800" kern="1200" dirty="0" smtClean="0">
              <a:latin typeface="Book Antiqua" pitchFamily="18" charset="0"/>
            </a:rPr>
            <a:t>= focus on fluency</a:t>
          </a:r>
          <a:endParaRPr lang="tr-TR" sz="1800" kern="1200" dirty="0">
            <a:latin typeface="Book Antiqua" pitchFamily="18" charset="0"/>
          </a:endParaRPr>
        </a:p>
      </dsp:txBody>
      <dsp:txXfrm>
        <a:off x="0" y="625316"/>
        <a:ext cx="9144000" cy="306068"/>
      </dsp:txXfrm>
    </dsp:sp>
    <dsp:sp modelId="{2097EC76-2950-4CA0-91BC-06978FBEB250}">
      <dsp:nvSpPr>
        <dsp:cNvPr id="0" name=""/>
        <dsp:cNvSpPr/>
      </dsp:nvSpPr>
      <dsp:spPr>
        <a:xfrm>
          <a:off x="0" y="937157"/>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C</a:t>
          </a:r>
          <a:r>
            <a:rPr lang="en-US" sz="1800" kern="1200" dirty="0" err="1" smtClean="0">
              <a:latin typeface="Book Antiqua" pitchFamily="18" charset="0"/>
            </a:rPr>
            <a:t>orrection</a:t>
          </a:r>
          <a:r>
            <a:rPr lang="en-US" sz="1800" kern="1200" dirty="0" smtClean="0">
              <a:latin typeface="Book Antiqua" pitchFamily="18" charset="0"/>
            </a:rPr>
            <a:t> should be done in a non-</a:t>
          </a:r>
          <a:r>
            <a:rPr lang="en-US" sz="1800" kern="1200" dirty="0" err="1" smtClean="0">
              <a:latin typeface="Book Antiqua" pitchFamily="18" charset="0"/>
            </a:rPr>
            <a:t>threatining</a:t>
          </a:r>
          <a:r>
            <a:rPr lang="tr-TR" sz="1800" kern="1200" dirty="0" smtClean="0">
              <a:latin typeface="Book Antiqua" pitchFamily="18" charset="0"/>
            </a:rPr>
            <a:t> </a:t>
          </a:r>
          <a:r>
            <a:rPr lang="en-US" sz="1800" kern="1200" dirty="0" smtClean="0">
              <a:latin typeface="Book Antiqua" pitchFamily="18" charset="0"/>
            </a:rPr>
            <a:t>way and in appropriate frequency</a:t>
          </a:r>
          <a:endParaRPr lang="tr-TR" sz="1800" kern="1200" dirty="0">
            <a:latin typeface="Book Antiqua" pitchFamily="18" charset="0"/>
          </a:endParaRPr>
        </a:p>
      </dsp:txBody>
      <dsp:txXfrm>
        <a:off x="0" y="937157"/>
        <a:ext cx="9144000" cy="306068"/>
      </dsp:txXfrm>
    </dsp:sp>
    <dsp:sp modelId="{2520736D-2BC5-44B2-A98A-FFF2D27C9AAE}">
      <dsp:nvSpPr>
        <dsp:cNvPr id="0" name=""/>
        <dsp:cNvSpPr/>
      </dsp:nvSpPr>
      <dsp:spPr>
        <a:xfrm>
          <a:off x="0" y="1248998"/>
          <a:ext cx="9144000" cy="30606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Feedback during accuracy work </a:t>
          </a:r>
          <a:endParaRPr lang="tr-TR" sz="1800" b="1" kern="1200" dirty="0">
            <a:latin typeface="Book Antiqua" pitchFamily="18" charset="0"/>
          </a:endParaRPr>
        </a:p>
      </dsp:txBody>
      <dsp:txXfrm>
        <a:off x="0" y="1248998"/>
        <a:ext cx="9144000" cy="306068"/>
      </dsp:txXfrm>
    </dsp:sp>
    <dsp:sp modelId="{3B833852-470D-43C0-A910-C9D54735429D}">
      <dsp:nvSpPr>
        <dsp:cNvPr id="0" name=""/>
        <dsp:cNvSpPr/>
      </dsp:nvSpPr>
      <dsp:spPr>
        <a:xfrm>
          <a:off x="0" y="1560839"/>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Correction is usually made up of two distinct stages. </a:t>
          </a:r>
          <a:endParaRPr lang="tr-TR" sz="1800" kern="1200" dirty="0">
            <a:latin typeface="Book Antiqua" pitchFamily="18" charset="0"/>
          </a:endParaRPr>
        </a:p>
      </dsp:txBody>
      <dsp:txXfrm>
        <a:off x="0" y="1560839"/>
        <a:ext cx="9144000" cy="306068"/>
      </dsp:txXfrm>
    </dsp:sp>
    <dsp:sp modelId="{469CD891-3292-4F79-B873-FBC51A405DF5}">
      <dsp:nvSpPr>
        <dsp:cNvPr id="0" name=""/>
        <dsp:cNvSpPr/>
      </dsp:nvSpPr>
      <dsp:spPr>
        <a:xfrm>
          <a:off x="0" y="1872680"/>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the first stage teachers show students that a mistake has been made</a:t>
          </a:r>
          <a:r>
            <a:rPr lang="tr-TR" sz="1800" kern="1200" dirty="0" smtClean="0">
              <a:latin typeface="Book Antiqua" pitchFamily="18" charset="0"/>
            </a:rPr>
            <a:t> Self </a:t>
          </a:r>
          <a:r>
            <a:rPr lang="tr-TR" sz="1800" kern="1200" dirty="0" err="1" smtClean="0">
              <a:latin typeface="Book Antiqua" pitchFamily="18" charset="0"/>
            </a:rPr>
            <a:t>Correction</a:t>
          </a:r>
          <a:endParaRPr lang="tr-TR" sz="1800" kern="1200" dirty="0">
            <a:latin typeface="Book Antiqua" pitchFamily="18" charset="0"/>
          </a:endParaRPr>
        </a:p>
      </dsp:txBody>
      <dsp:txXfrm>
        <a:off x="0" y="1872680"/>
        <a:ext cx="9144000" cy="306068"/>
      </dsp:txXfrm>
    </dsp:sp>
    <dsp:sp modelId="{8D9A895F-5E0D-4D16-B49F-5EF473E80A99}">
      <dsp:nvSpPr>
        <dsp:cNvPr id="0" name=""/>
        <dsp:cNvSpPr/>
      </dsp:nvSpPr>
      <dsp:spPr>
        <a:xfrm>
          <a:off x="0" y="2184521"/>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I</a:t>
          </a:r>
          <a:r>
            <a:rPr lang="en-US" sz="1800" kern="1200" dirty="0" smtClean="0">
              <a:latin typeface="Book Antiqua" pitchFamily="18" charset="0"/>
            </a:rPr>
            <a:t>n the second, they help the students to do something about it. </a:t>
          </a:r>
          <a:endParaRPr lang="tr-TR" sz="1800" kern="1200" dirty="0">
            <a:latin typeface="Book Antiqua" pitchFamily="18" charset="0"/>
          </a:endParaRPr>
        </a:p>
      </dsp:txBody>
      <dsp:txXfrm>
        <a:off x="0" y="2184521"/>
        <a:ext cx="9144000" cy="306068"/>
      </dsp:txXfrm>
    </dsp:sp>
    <dsp:sp modelId="{B9E55996-17F5-41DB-A5CB-15DB8DE858B1}">
      <dsp:nvSpPr>
        <dsp:cNvPr id="0" name=""/>
        <dsp:cNvSpPr/>
      </dsp:nvSpPr>
      <dsp:spPr>
        <a:xfrm>
          <a:off x="0" y="2496362"/>
          <a:ext cx="9144000" cy="30606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Showing incorrectness </a:t>
          </a:r>
          <a:endParaRPr lang="tr-TR" sz="1800" b="1" kern="1200" dirty="0">
            <a:latin typeface="Book Antiqua" pitchFamily="18" charset="0"/>
          </a:endParaRPr>
        </a:p>
      </dsp:txBody>
      <dsp:txXfrm>
        <a:off x="0" y="2496362"/>
        <a:ext cx="9144000" cy="306068"/>
      </dsp:txXfrm>
    </dsp:sp>
    <dsp:sp modelId="{4AE73822-9276-45BB-8167-C59C593DC5FD}">
      <dsp:nvSpPr>
        <dsp:cNvPr id="0" name=""/>
        <dsp:cNvSpPr/>
      </dsp:nvSpPr>
      <dsp:spPr>
        <a:xfrm>
          <a:off x="0" y="2808204"/>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Repeating</a:t>
          </a:r>
          <a:r>
            <a:rPr lang="en-US" sz="1800" kern="1200" dirty="0" smtClean="0">
              <a:latin typeface="Book Antiqua" pitchFamily="18" charset="0"/>
            </a:rPr>
            <a:t>: we can ask the student to repeat what he has said </a:t>
          </a:r>
          <a:endParaRPr lang="tr-TR" sz="1800" kern="1200" dirty="0">
            <a:latin typeface="Book Antiqua" pitchFamily="18" charset="0"/>
          </a:endParaRPr>
        </a:p>
      </dsp:txBody>
      <dsp:txXfrm>
        <a:off x="0" y="2808204"/>
        <a:ext cx="9144000" cy="306068"/>
      </dsp:txXfrm>
    </dsp:sp>
    <dsp:sp modelId="{A20639AA-7957-4193-8228-6A54D8501938}">
      <dsp:nvSpPr>
        <dsp:cNvPr id="0" name=""/>
        <dsp:cNvSpPr/>
      </dsp:nvSpPr>
      <dsp:spPr>
        <a:xfrm>
          <a:off x="0" y="3120045"/>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Echoing</a:t>
          </a:r>
          <a:r>
            <a:rPr lang="en-US" sz="1800" kern="1200" dirty="0" smtClean="0">
              <a:latin typeface="Book Antiqua" pitchFamily="18" charset="0"/>
            </a:rPr>
            <a:t>: we repeat what the student has said by emphasizing the wrong part </a:t>
          </a:r>
          <a:endParaRPr lang="tr-TR" sz="1800" kern="1200" dirty="0">
            <a:latin typeface="Book Antiqua" pitchFamily="18" charset="0"/>
          </a:endParaRPr>
        </a:p>
      </dsp:txBody>
      <dsp:txXfrm>
        <a:off x="0" y="3120045"/>
        <a:ext cx="9144000" cy="306068"/>
      </dsp:txXfrm>
    </dsp:sp>
    <dsp:sp modelId="{2957DEDB-2EE4-48F2-9347-805279ACC104}">
      <dsp:nvSpPr>
        <dsp:cNvPr id="0" name=""/>
        <dsp:cNvSpPr/>
      </dsp:nvSpPr>
      <dsp:spPr>
        <a:xfrm>
          <a:off x="0" y="3431886"/>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Statement and question</a:t>
          </a:r>
          <a:r>
            <a:rPr lang="en-US" sz="1800" kern="1200" dirty="0" smtClean="0">
              <a:latin typeface="Book Antiqua" pitchFamily="18" charset="0"/>
            </a:rPr>
            <a:t>: we can indicate that something is wrong </a:t>
          </a:r>
          <a:endParaRPr lang="tr-TR" sz="1800" kern="1200" dirty="0">
            <a:latin typeface="Book Antiqua" pitchFamily="18" charset="0"/>
          </a:endParaRPr>
        </a:p>
      </dsp:txBody>
      <dsp:txXfrm>
        <a:off x="0" y="3431886"/>
        <a:ext cx="9144000" cy="306068"/>
      </dsp:txXfrm>
    </dsp:sp>
    <dsp:sp modelId="{184DCD87-49A9-4738-917B-0B483E56FF62}">
      <dsp:nvSpPr>
        <dsp:cNvPr id="0" name=""/>
        <dsp:cNvSpPr/>
      </dsp:nvSpPr>
      <dsp:spPr>
        <a:xfrm>
          <a:off x="0" y="3743727"/>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Expression</a:t>
          </a:r>
          <a:r>
            <a:rPr lang="en-US" sz="1800" kern="1200" dirty="0" smtClean="0">
              <a:latin typeface="Book Antiqua" pitchFamily="18" charset="0"/>
            </a:rPr>
            <a:t>: facial expressions and gestures can be used to indicate that there is </a:t>
          </a:r>
          <a:r>
            <a:rPr lang="tr-TR" sz="1800" kern="1200" dirty="0" err="1" smtClean="0">
              <a:latin typeface="Book Antiqua" pitchFamily="18" charset="0"/>
            </a:rPr>
            <a:t>mistake</a:t>
          </a:r>
          <a:endParaRPr lang="tr-TR" sz="1800" kern="1200" dirty="0">
            <a:latin typeface="Book Antiqua" pitchFamily="18" charset="0"/>
          </a:endParaRPr>
        </a:p>
      </dsp:txBody>
      <dsp:txXfrm>
        <a:off x="0" y="3743727"/>
        <a:ext cx="9144000" cy="306068"/>
      </dsp:txXfrm>
    </dsp:sp>
    <dsp:sp modelId="{58BCF756-C358-451B-B9B5-767DBE7D19AD}">
      <dsp:nvSpPr>
        <dsp:cNvPr id="0" name=""/>
        <dsp:cNvSpPr/>
      </dsp:nvSpPr>
      <dsp:spPr>
        <a:xfrm>
          <a:off x="0" y="4055568"/>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Hinting</a:t>
          </a:r>
          <a:r>
            <a:rPr lang="en-US" sz="1800" kern="1200" dirty="0" smtClean="0">
              <a:latin typeface="Book Antiqua" pitchFamily="18" charset="0"/>
            </a:rPr>
            <a:t>: </a:t>
          </a: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can give a quiet hint (using </a:t>
          </a:r>
          <a:r>
            <a:rPr lang="en-US" sz="1800" kern="1200" dirty="0" err="1" smtClean="0">
              <a:latin typeface="Book Antiqua" pitchFamily="18" charset="0"/>
            </a:rPr>
            <a:t>metalanguage</a:t>
          </a:r>
          <a:r>
            <a:rPr lang="en-US" sz="1800" kern="1200" dirty="0" smtClean="0">
              <a:latin typeface="Book Antiqua" pitchFamily="18" charset="0"/>
            </a:rPr>
            <a:t>) to indicate the problematic part </a:t>
          </a:r>
          <a:endParaRPr lang="tr-TR" sz="1800" kern="1200" dirty="0">
            <a:latin typeface="Book Antiqua" pitchFamily="18" charset="0"/>
          </a:endParaRPr>
        </a:p>
      </dsp:txBody>
      <dsp:txXfrm>
        <a:off x="0" y="4055568"/>
        <a:ext cx="9144000" cy="306068"/>
      </dsp:txXfrm>
    </dsp:sp>
    <dsp:sp modelId="{09AED0CE-BFD5-4141-9514-EE7E9ED7B1CE}">
      <dsp:nvSpPr>
        <dsp:cNvPr id="0" name=""/>
        <dsp:cNvSpPr/>
      </dsp:nvSpPr>
      <dsp:spPr>
        <a:xfrm>
          <a:off x="0" y="4367409"/>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Reformulation</a:t>
          </a:r>
          <a:r>
            <a:rPr lang="en-US" sz="1800" kern="1200" dirty="0" smtClean="0">
              <a:latin typeface="Book Antiqua" pitchFamily="18" charset="0"/>
            </a:rPr>
            <a:t>: we can repeat the problematic part correctly </a:t>
          </a:r>
          <a:endParaRPr lang="tr-TR" sz="1800" kern="1200" dirty="0">
            <a:latin typeface="Book Antiqua" pitchFamily="18" charset="0"/>
          </a:endParaRPr>
        </a:p>
      </dsp:txBody>
      <dsp:txXfrm>
        <a:off x="0" y="4367409"/>
        <a:ext cx="9144000" cy="306068"/>
      </dsp:txXfrm>
    </dsp:sp>
    <dsp:sp modelId="{0250A82E-0906-4F13-9D8C-750E534E23EC}">
      <dsp:nvSpPr>
        <dsp:cNvPr id="0" name=""/>
        <dsp:cNvSpPr/>
      </dsp:nvSpPr>
      <dsp:spPr>
        <a:xfrm>
          <a:off x="0" y="4679250"/>
          <a:ext cx="9144000" cy="30606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Getting it right</a:t>
          </a:r>
          <a:r>
            <a:rPr lang="en-US" sz="1800" kern="1200" dirty="0" smtClean="0">
              <a:latin typeface="Book Antiqua" pitchFamily="18" charset="0"/>
            </a:rPr>
            <a:t>: </a:t>
          </a:r>
          <a:endParaRPr lang="tr-TR" sz="1800" kern="1200" dirty="0">
            <a:latin typeface="Book Antiqua" pitchFamily="18" charset="0"/>
          </a:endParaRPr>
        </a:p>
      </dsp:txBody>
      <dsp:txXfrm>
        <a:off x="0" y="4679250"/>
        <a:ext cx="9144000" cy="306068"/>
      </dsp:txXfrm>
    </dsp:sp>
    <dsp:sp modelId="{4863D3EE-48AB-48E2-BA7B-91F507794CDB}">
      <dsp:nvSpPr>
        <dsp:cNvPr id="0" name=""/>
        <dsp:cNvSpPr/>
      </dsp:nvSpPr>
      <dsp:spPr>
        <a:xfrm>
          <a:off x="0" y="4991091"/>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the student is unable to correct himself, </a:t>
          </a:r>
          <a:r>
            <a:rPr lang="tr-TR" sz="1800" kern="1200" dirty="0" err="1" smtClean="0">
              <a:latin typeface="Book Antiqua" pitchFamily="18" charset="0"/>
            </a:rPr>
            <a:t>Ts</a:t>
          </a:r>
          <a:r>
            <a:rPr lang="tr-TR" sz="1800" kern="1200" dirty="0" smtClean="0">
              <a:latin typeface="Book Antiqua" pitchFamily="18" charset="0"/>
            </a:rPr>
            <a:t> can </a:t>
          </a:r>
          <a:r>
            <a:rPr lang="tr-TR" sz="1800" kern="1200" dirty="0" err="1" smtClean="0">
              <a:latin typeface="Book Antiqua" pitchFamily="18" charset="0"/>
            </a:rPr>
            <a:t>tell</a:t>
          </a:r>
          <a:r>
            <a:rPr lang="tr-TR" sz="1800" kern="1200" dirty="0" smtClean="0">
              <a:latin typeface="Book Antiqua" pitchFamily="18" charset="0"/>
            </a:rPr>
            <a:t> </a:t>
          </a:r>
          <a:r>
            <a:rPr lang="tr-TR" sz="1800" kern="1200" dirty="0" err="1" smtClean="0">
              <a:latin typeface="Book Antiqua" pitchFamily="18" charset="0"/>
            </a:rPr>
            <a:t>the</a:t>
          </a:r>
          <a:r>
            <a:rPr lang="tr-TR" sz="1800" kern="1200" dirty="0" smtClean="0">
              <a:latin typeface="Book Antiqua" pitchFamily="18" charset="0"/>
            </a:rPr>
            <a:t> </a:t>
          </a:r>
          <a:r>
            <a:rPr lang="tr-TR" sz="1800" kern="1200" dirty="0" err="1" smtClean="0">
              <a:latin typeface="Book Antiqua" pitchFamily="18" charset="0"/>
            </a:rPr>
            <a:t>correct</a:t>
          </a:r>
          <a:r>
            <a:rPr lang="tr-TR" sz="1800" kern="1200" dirty="0" smtClean="0">
              <a:latin typeface="Book Antiqua" pitchFamily="18" charset="0"/>
            </a:rPr>
            <a:t> </a:t>
          </a:r>
          <a:r>
            <a:rPr lang="tr-TR" sz="1800" kern="1200" dirty="0" err="1" smtClean="0">
              <a:latin typeface="Book Antiqua" pitchFamily="18" charset="0"/>
            </a:rPr>
            <a:t>version</a:t>
          </a:r>
          <a:r>
            <a:rPr lang="tr-TR" sz="1800" kern="1200" dirty="0" smtClean="0">
              <a:latin typeface="Book Antiqua" pitchFamily="18" charset="0"/>
            </a:rPr>
            <a:t> </a:t>
          </a:r>
          <a:r>
            <a:rPr lang="tr-TR" sz="1800" kern="1200" dirty="0" err="1" smtClean="0">
              <a:latin typeface="Book Antiqua" pitchFamily="18" charset="0"/>
            </a:rPr>
            <a:t>explicitly</a:t>
          </a:r>
          <a:endParaRPr lang="tr-TR" sz="1800" kern="1200" dirty="0">
            <a:latin typeface="Book Antiqua" pitchFamily="18" charset="0"/>
          </a:endParaRPr>
        </a:p>
      </dsp:txBody>
      <dsp:txXfrm>
        <a:off x="0" y="4991091"/>
        <a:ext cx="9144000" cy="306068"/>
      </dsp:txXfrm>
    </dsp:sp>
    <dsp:sp modelId="{A75E13C0-5B66-469A-8872-A16F23622AB5}">
      <dsp:nvSpPr>
        <dsp:cNvPr id="0" name=""/>
        <dsp:cNvSpPr/>
      </dsp:nvSpPr>
      <dsp:spPr>
        <a:xfrm>
          <a:off x="0" y="5302933"/>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focus on the correct version in detail, </a:t>
          </a:r>
          <a:r>
            <a:rPr lang="tr-TR" sz="1800" kern="1200" dirty="0" err="1" smtClean="0">
              <a:latin typeface="Book Antiqua" pitchFamily="18" charset="0"/>
            </a:rPr>
            <a:t>overemphasize</a:t>
          </a:r>
          <a:r>
            <a:rPr lang="tr-TR" sz="1800" kern="1200" dirty="0" smtClean="0">
              <a:latin typeface="Book Antiqua" pitchFamily="18" charset="0"/>
            </a:rPr>
            <a:t> </a:t>
          </a:r>
          <a:r>
            <a:rPr lang="tr-TR" sz="1800" kern="1200" dirty="0" err="1" smtClean="0">
              <a:latin typeface="Book Antiqua" pitchFamily="18" charset="0"/>
            </a:rPr>
            <a:t>the</a:t>
          </a:r>
          <a:r>
            <a:rPr lang="tr-TR" sz="1800" kern="1200" dirty="0" smtClean="0">
              <a:latin typeface="Book Antiqua" pitchFamily="18" charset="0"/>
            </a:rPr>
            <a:t> </a:t>
          </a:r>
          <a:r>
            <a:rPr lang="tr-TR" sz="1800" kern="1200" dirty="0" err="1" smtClean="0">
              <a:latin typeface="Book Antiqua" pitchFamily="18" charset="0"/>
            </a:rPr>
            <a:t>mistake</a:t>
          </a:r>
          <a:endParaRPr lang="tr-TR" sz="1800" kern="1200" dirty="0">
            <a:latin typeface="Book Antiqua" pitchFamily="18" charset="0"/>
          </a:endParaRPr>
        </a:p>
      </dsp:txBody>
      <dsp:txXfrm>
        <a:off x="0" y="5302933"/>
        <a:ext cx="9144000" cy="306068"/>
      </dsp:txXfrm>
    </dsp:sp>
    <dsp:sp modelId="{892B0348-4B18-410C-8F1F-91A89DC28EAA}">
      <dsp:nvSpPr>
        <dsp:cNvPr id="0" name=""/>
        <dsp:cNvSpPr/>
      </dsp:nvSpPr>
      <dsp:spPr>
        <a:xfrm>
          <a:off x="0" y="5614774"/>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provide correct form and,</a:t>
          </a:r>
          <a:r>
            <a:rPr lang="tr-TR" sz="1800" kern="1200" dirty="0" smtClean="0">
              <a:latin typeface="Book Antiqua" pitchFamily="18" charset="0"/>
            </a:rPr>
            <a:t> </a:t>
          </a:r>
          <a:r>
            <a:rPr lang="tr-TR" sz="1800" kern="1200" dirty="0" err="1" smtClean="0">
              <a:latin typeface="Book Antiqua" pitchFamily="18" charset="0"/>
            </a:rPr>
            <a:t>if</a:t>
          </a:r>
          <a:r>
            <a:rPr lang="tr-TR" sz="1800" kern="1200" dirty="0" smtClean="0">
              <a:latin typeface="Book Antiqua" pitchFamily="18" charset="0"/>
            </a:rPr>
            <a:t> </a:t>
          </a:r>
          <a:r>
            <a:rPr lang="tr-TR" sz="1800" kern="1200" dirty="0" err="1" smtClean="0">
              <a:latin typeface="Book Antiqua" pitchFamily="18" charset="0"/>
            </a:rPr>
            <a:t>necessary</a:t>
          </a:r>
          <a:r>
            <a:rPr lang="tr-TR" sz="1800" kern="1200" dirty="0" smtClean="0">
              <a:latin typeface="Book Antiqua" pitchFamily="18" charset="0"/>
            </a:rPr>
            <a:t> </a:t>
          </a: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can explain the grammar or a lexical issue  </a:t>
          </a:r>
          <a:endParaRPr lang="tr-TR" sz="1800" kern="1200" dirty="0">
            <a:latin typeface="Book Antiqua" pitchFamily="18" charset="0"/>
          </a:endParaRPr>
        </a:p>
      </dsp:txBody>
      <dsp:txXfrm>
        <a:off x="0" y="5614774"/>
        <a:ext cx="9144000" cy="306068"/>
      </dsp:txXfrm>
    </dsp:sp>
    <dsp:sp modelId="{2FC13FF5-77B6-4B49-B2FB-E2C205A2A656}">
      <dsp:nvSpPr>
        <dsp:cNvPr id="0" name=""/>
        <dsp:cNvSpPr/>
      </dsp:nvSpPr>
      <dsp:spPr>
        <a:xfrm>
          <a:off x="0" y="5926615"/>
          <a:ext cx="9144000" cy="30606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1" kern="1200" dirty="0" err="1" smtClean="0">
              <a:latin typeface="Book Antiqua" pitchFamily="18" charset="0"/>
            </a:rPr>
            <a:t>Peer</a:t>
          </a:r>
          <a:r>
            <a:rPr lang="tr-TR" sz="1800" b="1" kern="1200" dirty="0" smtClean="0">
              <a:latin typeface="Book Antiqua" pitchFamily="18" charset="0"/>
            </a:rPr>
            <a:t> </a:t>
          </a:r>
          <a:r>
            <a:rPr lang="tr-TR" sz="1800" b="1" kern="1200" dirty="0" err="1" smtClean="0">
              <a:latin typeface="Book Antiqua" pitchFamily="18" charset="0"/>
            </a:rPr>
            <a:t>Correction</a:t>
          </a:r>
          <a:endParaRPr lang="tr-TR" sz="1800" b="1" kern="1200" dirty="0">
            <a:latin typeface="Book Antiqua" pitchFamily="18" charset="0"/>
          </a:endParaRPr>
        </a:p>
      </dsp:txBody>
      <dsp:txXfrm>
        <a:off x="0" y="5926615"/>
        <a:ext cx="9144000" cy="306068"/>
      </dsp:txXfrm>
    </dsp:sp>
    <dsp:sp modelId="{57A4E1C4-31B6-488D-9CB7-398A9AD8C129}">
      <dsp:nvSpPr>
        <dsp:cNvPr id="0" name=""/>
        <dsp:cNvSpPr/>
      </dsp:nvSpPr>
      <dsp:spPr>
        <a:xfrm>
          <a:off x="0" y="6238456"/>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Student to student correction can also be used especially in cooperative classes, </a:t>
          </a:r>
          <a:endParaRPr lang="tr-TR" sz="1800" kern="1200" dirty="0">
            <a:latin typeface="Book Antiqua" pitchFamily="18" charset="0"/>
          </a:endParaRPr>
        </a:p>
      </dsp:txBody>
      <dsp:txXfrm>
        <a:off x="0" y="6238456"/>
        <a:ext cx="9144000" cy="306068"/>
      </dsp:txXfrm>
    </dsp:sp>
    <dsp:sp modelId="{F603FCEB-970E-4674-B1E9-B81F6C872A44}">
      <dsp:nvSpPr>
        <dsp:cNvPr id="0" name=""/>
        <dsp:cNvSpPr/>
      </dsp:nvSpPr>
      <dsp:spPr>
        <a:xfrm>
          <a:off x="0" y="6550297"/>
          <a:ext cx="9144000" cy="3060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yet we should avoid making the error-making student feel belittled </a:t>
          </a:r>
          <a:endParaRPr lang="en-US" sz="1800" kern="1200" dirty="0">
            <a:latin typeface="Book Antiqua" pitchFamily="18" charset="0"/>
          </a:endParaRPr>
        </a:p>
      </dsp:txBody>
      <dsp:txXfrm>
        <a:off x="0" y="6550297"/>
        <a:ext cx="9144000" cy="306068"/>
      </dsp:txXfrm>
    </dsp:sp>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C89A90-DD4B-4FDF-BF82-2A3EA8D56409}">
      <dsp:nvSpPr>
        <dsp:cNvPr id="0" name=""/>
        <dsp:cNvSpPr/>
      </dsp:nvSpPr>
      <dsp:spPr>
        <a:xfrm>
          <a:off x="0" y="595"/>
          <a:ext cx="9144000" cy="28916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Feedback during fluency work </a:t>
          </a:r>
          <a:endParaRPr lang="tr-TR" sz="1800" kern="1200" dirty="0">
            <a:latin typeface="Book Antiqua" pitchFamily="18" charset="0"/>
          </a:endParaRPr>
        </a:p>
      </dsp:txBody>
      <dsp:txXfrm>
        <a:off x="0" y="595"/>
        <a:ext cx="9144000" cy="289163"/>
      </dsp:txXfrm>
    </dsp:sp>
    <dsp:sp modelId="{AAD1A4AA-0920-443F-9FD6-B09145BB2991}">
      <dsp:nvSpPr>
        <dsp:cNvPr id="0" name=""/>
        <dsp:cNvSpPr/>
      </dsp:nvSpPr>
      <dsp:spPr>
        <a:xfrm>
          <a:off x="0" y="299125"/>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tolerance of error in fluency activities is greater than more controlled activities. </a:t>
          </a:r>
          <a:endParaRPr lang="tr-TR" sz="1800" kern="1200" dirty="0">
            <a:latin typeface="Book Antiqua" pitchFamily="18" charset="0"/>
          </a:endParaRPr>
        </a:p>
      </dsp:txBody>
      <dsp:txXfrm>
        <a:off x="0" y="299125"/>
        <a:ext cx="9144000" cy="289163"/>
      </dsp:txXfrm>
    </dsp:sp>
    <dsp:sp modelId="{6BDAF9D5-8F52-4AEA-A896-93C33462008D}">
      <dsp:nvSpPr>
        <dsp:cNvPr id="0" name=""/>
        <dsp:cNvSpPr/>
      </dsp:nvSpPr>
      <dsp:spPr>
        <a:xfrm>
          <a:off x="0" y="597654"/>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a:t>
          </a:r>
          <a:r>
            <a:rPr lang="tr-TR" sz="1800" kern="1200" dirty="0" smtClean="0">
              <a:latin typeface="Book Antiqua" pitchFamily="18" charset="0"/>
            </a:rPr>
            <a:t>s</a:t>
          </a:r>
          <a:r>
            <a:rPr lang="en-US" sz="1800" kern="1200" dirty="0" smtClean="0">
              <a:latin typeface="Book Antiqua" pitchFamily="18" charset="0"/>
            </a:rPr>
            <a:t> </a:t>
          </a:r>
          <a:r>
            <a:rPr lang="tr-TR" sz="1800" kern="1200" dirty="0" err="1" smtClean="0">
              <a:latin typeface="Book Antiqua" pitchFamily="18" charset="0"/>
            </a:rPr>
            <a:t>rarely</a:t>
          </a:r>
          <a:r>
            <a:rPr lang="tr-TR" sz="1800" kern="1200" dirty="0" smtClean="0">
              <a:latin typeface="Book Antiqua" pitchFamily="18" charset="0"/>
            </a:rPr>
            <a:t> </a:t>
          </a:r>
          <a:r>
            <a:rPr lang="en-US" sz="1800" kern="1200" dirty="0" smtClean="0">
              <a:latin typeface="Book Antiqua" pitchFamily="18" charset="0"/>
            </a:rPr>
            <a:t>intervene during fluency activities; sometimes </a:t>
          </a:r>
          <a:r>
            <a:rPr lang="tr-TR" sz="1800" kern="1200" dirty="0" err="1" smtClean="0">
              <a:latin typeface="Book Antiqua" pitchFamily="18" charset="0"/>
            </a:rPr>
            <a:t>wait</a:t>
          </a:r>
          <a:r>
            <a:rPr lang="tr-TR" sz="1800" kern="1200" dirty="0" smtClean="0">
              <a:latin typeface="Book Antiqua" pitchFamily="18" charset="0"/>
            </a:rPr>
            <a:t> </a:t>
          </a:r>
          <a:r>
            <a:rPr lang="tr-TR" sz="1800" kern="1200" dirty="0" err="1" smtClean="0">
              <a:latin typeface="Book Antiqua" pitchFamily="18" charset="0"/>
            </a:rPr>
            <a:t>untill</a:t>
          </a:r>
          <a:r>
            <a:rPr lang="tr-TR" sz="1800" kern="1200" dirty="0" smtClean="0">
              <a:latin typeface="Book Antiqua" pitchFamily="18" charset="0"/>
            </a:rPr>
            <a:t> </a:t>
          </a:r>
          <a:r>
            <a:rPr lang="en-US" sz="1800" kern="1200" dirty="0" smtClean="0">
              <a:latin typeface="Book Antiqua" pitchFamily="18" charset="0"/>
            </a:rPr>
            <a:t>activity is over </a:t>
          </a:r>
          <a:endParaRPr lang="tr-TR" sz="1800" kern="1200" dirty="0">
            <a:latin typeface="Book Antiqua" pitchFamily="18" charset="0"/>
          </a:endParaRPr>
        </a:p>
      </dsp:txBody>
      <dsp:txXfrm>
        <a:off x="0" y="597654"/>
        <a:ext cx="9144000" cy="289163"/>
      </dsp:txXfrm>
    </dsp:sp>
    <dsp:sp modelId="{C2FCFACD-BCE3-4ABC-8C3F-874CDD6418E4}">
      <dsp:nvSpPr>
        <dsp:cNvPr id="0" name=""/>
        <dsp:cNvSpPr/>
      </dsp:nvSpPr>
      <dsp:spPr>
        <a:xfrm>
          <a:off x="0" y="896183"/>
          <a:ext cx="9144000" cy="28916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Gentle correction: </a:t>
          </a:r>
          <a:endParaRPr lang="tr-TR" sz="1800" kern="1200" dirty="0">
            <a:latin typeface="Book Antiqua" pitchFamily="18" charset="0"/>
          </a:endParaRPr>
        </a:p>
      </dsp:txBody>
      <dsp:txXfrm>
        <a:off x="0" y="896183"/>
        <a:ext cx="9144000" cy="289163"/>
      </dsp:txXfrm>
    </dsp:sp>
    <dsp:sp modelId="{8CB54846-F59F-477A-9F1C-F76EFABC4998}">
      <dsp:nvSpPr>
        <dsp:cNvPr id="0" name=""/>
        <dsp:cNvSpPr/>
      </dsp:nvSpPr>
      <dsp:spPr>
        <a:xfrm>
          <a:off x="0" y="1194713"/>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communication breaks down completely during activity, we have to intervene </a:t>
          </a:r>
          <a:endParaRPr lang="tr-TR" sz="1800" kern="1200" dirty="0">
            <a:latin typeface="Book Antiqua" pitchFamily="18" charset="0"/>
          </a:endParaRPr>
        </a:p>
      </dsp:txBody>
      <dsp:txXfrm>
        <a:off x="0" y="1194713"/>
        <a:ext cx="9144000" cy="289163"/>
      </dsp:txXfrm>
    </dsp:sp>
    <dsp:sp modelId="{87D7BF87-9828-41CB-B121-B120315CD0D4}">
      <dsp:nvSpPr>
        <dsp:cNvPr id="0" name=""/>
        <dsp:cNvSpPr/>
      </dsp:nvSpPr>
      <dsp:spPr>
        <a:xfrm>
          <a:off x="0" y="1493242"/>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While intervening we do it gently and we don’t move on to a ‘getting it right’ stage; </a:t>
          </a:r>
          <a:endParaRPr lang="tr-TR" sz="1800" kern="1200" dirty="0">
            <a:latin typeface="Book Antiqua" pitchFamily="18" charset="0"/>
          </a:endParaRPr>
        </a:p>
      </dsp:txBody>
      <dsp:txXfrm>
        <a:off x="0" y="1493242"/>
        <a:ext cx="9144000" cy="289163"/>
      </dsp:txXfrm>
    </dsp:sp>
    <dsp:sp modelId="{B99C7BC3-8D21-4299-A35F-768E81881D60}">
      <dsp:nvSpPr>
        <dsp:cNvPr id="0" name=""/>
        <dsp:cNvSpPr/>
      </dsp:nvSpPr>
      <dsp:spPr>
        <a:xfrm>
          <a:off x="0" y="1791771"/>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our intervention is less disruptive than a more accuracy-based procedure would be </a:t>
          </a:r>
          <a:endParaRPr lang="tr-TR" sz="1800" kern="1200" dirty="0">
            <a:latin typeface="Book Antiqua" pitchFamily="18" charset="0"/>
          </a:endParaRPr>
        </a:p>
      </dsp:txBody>
      <dsp:txXfrm>
        <a:off x="0" y="1791771"/>
        <a:ext cx="9144000" cy="289163"/>
      </dsp:txXfrm>
    </dsp:sp>
    <dsp:sp modelId="{759356B0-ABE5-4D89-B655-5B14A7193227}">
      <dsp:nvSpPr>
        <dsp:cNvPr id="0" name=""/>
        <dsp:cNvSpPr/>
      </dsp:nvSpPr>
      <dsp:spPr>
        <a:xfrm>
          <a:off x="0" y="2090300"/>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use way of reformulation or we can use techniques of showing incorrectness </a:t>
          </a:r>
          <a:endParaRPr lang="tr-TR" sz="1800" kern="1200" dirty="0">
            <a:latin typeface="Book Antiqua" pitchFamily="18" charset="0"/>
          </a:endParaRPr>
        </a:p>
      </dsp:txBody>
      <dsp:txXfrm>
        <a:off x="0" y="2090300"/>
        <a:ext cx="9144000" cy="289163"/>
      </dsp:txXfrm>
    </dsp:sp>
    <dsp:sp modelId="{9AF848B0-0D76-4F9F-A627-44EA98843E6E}">
      <dsp:nvSpPr>
        <dsp:cNvPr id="0" name=""/>
        <dsp:cNvSpPr/>
      </dsp:nvSpPr>
      <dsp:spPr>
        <a:xfrm>
          <a:off x="0" y="2388830"/>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However, over-use of it will be counter-productive </a:t>
          </a:r>
          <a:endParaRPr lang="tr-TR" sz="1800" kern="1200" dirty="0">
            <a:latin typeface="Book Antiqua" pitchFamily="18" charset="0"/>
          </a:endParaRPr>
        </a:p>
      </dsp:txBody>
      <dsp:txXfrm>
        <a:off x="0" y="2388830"/>
        <a:ext cx="9144000" cy="289163"/>
      </dsp:txXfrm>
    </dsp:sp>
    <dsp:sp modelId="{06114B28-FDC1-42DC-AFD3-03E46D2CFBD9}">
      <dsp:nvSpPr>
        <dsp:cNvPr id="0" name=""/>
        <dsp:cNvSpPr/>
      </dsp:nvSpPr>
      <dsp:spPr>
        <a:xfrm>
          <a:off x="0" y="2687359"/>
          <a:ext cx="9144000" cy="28916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Recording mistakes: </a:t>
          </a:r>
          <a:endParaRPr lang="tr-TR" sz="1800" kern="1200" dirty="0">
            <a:latin typeface="Book Antiqua" pitchFamily="18" charset="0"/>
          </a:endParaRPr>
        </a:p>
      </dsp:txBody>
      <dsp:txXfrm>
        <a:off x="0" y="2687359"/>
        <a:ext cx="9144000" cy="289163"/>
      </dsp:txXfrm>
    </dsp:sp>
    <dsp:sp modelId="{40736E36-09F1-44EA-B391-CFA317AD18F2}">
      <dsp:nvSpPr>
        <dsp:cNvPr id="0" name=""/>
        <dsp:cNvSpPr/>
      </dsp:nvSpPr>
      <dsp:spPr>
        <a:xfrm>
          <a:off x="0" y="2985888"/>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instead of intervening during an activity, we prefer to provide feedback after the activity </a:t>
          </a:r>
          <a:endParaRPr lang="tr-TR" sz="1800" kern="1200" dirty="0">
            <a:latin typeface="Book Antiqua" pitchFamily="18" charset="0"/>
          </a:endParaRPr>
        </a:p>
      </dsp:txBody>
      <dsp:txXfrm>
        <a:off x="0" y="2985888"/>
        <a:ext cx="9144000" cy="289163"/>
      </dsp:txXfrm>
    </dsp:sp>
    <dsp:sp modelId="{DE5EFD5A-56E7-44BF-9269-3BB22F9A72EC}">
      <dsp:nvSpPr>
        <dsp:cNvPr id="0" name=""/>
        <dsp:cNvSpPr/>
      </dsp:nvSpPr>
      <dsp:spPr>
        <a:xfrm>
          <a:off x="0" y="3284418"/>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Since it is difficult to remember what students have said, </a:t>
          </a:r>
          <a:endParaRPr lang="tr-TR" sz="1800" kern="1200" dirty="0">
            <a:latin typeface="Book Antiqua" pitchFamily="18" charset="0"/>
          </a:endParaRPr>
        </a:p>
      </dsp:txBody>
      <dsp:txXfrm>
        <a:off x="0" y="3284418"/>
        <a:ext cx="9144000" cy="289163"/>
      </dsp:txXfrm>
    </dsp:sp>
    <dsp:sp modelId="{7E26F6BB-AFF7-49D3-A16B-3EBE584040DD}">
      <dsp:nvSpPr>
        <dsp:cNvPr id="0" name=""/>
        <dsp:cNvSpPr/>
      </dsp:nvSpPr>
      <dsp:spPr>
        <a:xfrm>
          <a:off x="0" y="3582947"/>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prefer writing down points we want to refer to later. </a:t>
          </a:r>
          <a:endParaRPr lang="tr-TR" sz="1800" kern="1200" dirty="0">
            <a:latin typeface="Book Antiqua" pitchFamily="18" charset="0"/>
          </a:endParaRPr>
        </a:p>
      </dsp:txBody>
      <dsp:txXfrm>
        <a:off x="0" y="3582947"/>
        <a:ext cx="9144000" cy="289163"/>
      </dsp:txXfrm>
    </dsp:sp>
    <dsp:sp modelId="{F1E80030-F819-4E42-AAEA-62448D3AB32E}">
      <dsp:nvSpPr>
        <dsp:cNvPr id="0" name=""/>
        <dsp:cNvSpPr/>
      </dsp:nvSpPr>
      <dsp:spPr>
        <a:xfrm>
          <a:off x="0" y="3881476"/>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Using a chart to take our notes can be helpful (example on p:108) </a:t>
          </a:r>
          <a:endParaRPr lang="tr-TR" sz="1800" kern="1200" dirty="0">
            <a:latin typeface="Book Antiqua" pitchFamily="18" charset="0"/>
          </a:endParaRPr>
        </a:p>
      </dsp:txBody>
      <dsp:txXfrm>
        <a:off x="0" y="3881476"/>
        <a:ext cx="9144000" cy="289163"/>
      </dsp:txXfrm>
    </dsp:sp>
    <dsp:sp modelId="{FE723119-A193-4D86-9928-3B642F91F283}">
      <dsp:nvSpPr>
        <dsp:cNvPr id="0" name=""/>
        <dsp:cNvSpPr/>
      </dsp:nvSpPr>
      <dsp:spPr>
        <a:xfrm>
          <a:off x="0" y="4180006"/>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also record students’ language performance on audio or videotape </a:t>
          </a:r>
          <a:endParaRPr lang="tr-TR" sz="1800" kern="1200" dirty="0">
            <a:latin typeface="Book Antiqua" pitchFamily="18" charset="0"/>
          </a:endParaRPr>
        </a:p>
      </dsp:txBody>
      <dsp:txXfrm>
        <a:off x="0" y="4180006"/>
        <a:ext cx="9144000" cy="289163"/>
      </dsp:txXfrm>
    </dsp:sp>
    <dsp:sp modelId="{E1761313-98E2-4137-A6BA-55B13737705D}">
      <dsp:nvSpPr>
        <dsp:cNvPr id="0" name=""/>
        <dsp:cNvSpPr/>
      </dsp:nvSpPr>
      <dsp:spPr>
        <a:xfrm>
          <a:off x="0" y="4478535"/>
          <a:ext cx="9144000" cy="28916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After the event: </a:t>
          </a:r>
          <a:endParaRPr lang="tr-TR" sz="1800" kern="1200" dirty="0">
            <a:latin typeface="Book Antiqua" pitchFamily="18" charset="0"/>
          </a:endParaRPr>
        </a:p>
      </dsp:txBody>
      <dsp:txXfrm>
        <a:off x="0" y="4478535"/>
        <a:ext cx="9144000" cy="289163"/>
      </dsp:txXfrm>
    </dsp:sp>
    <dsp:sp modelId="{59CAFC58-ADB0-4E00-A4F0-04AE7848D139}">
      <dsp:nvSpPr>
        <dsp:cNvPr id="0" name=""/>
        <dsp:cNvSpPr/>
      </dsp:nvSpPr>
      <dsp:spPr>
        <a:xfrm>
          <a:off x="0" y="4777064"/>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provide feedback after an activity by using the notes we took during the activity; </a:t>
          </a:r>
          <a:endParaRPr lang="tr-TR" sz="1800" kern="1200" dirty="0">
            <a:latin typeface="Book Antiqua" pitchFamily="18" charset="0"/>
          </a:endParaRPr>
        </a:p>
      </dsp:txBody>
      <dsp:txXfrm>
        <a:off x="0" y="4777064"/>
        <a:ext cx="9144000" cy="289163"/>
      </dsp:txXfrm>
    </dsp:sp>
    <dsp:sp modelId="{ACC63039-9A67-4F3F-832A-84B202239BAD}">
      <dsp:nvSpPr>
        <dsp:cNvPr id="0" name=""/>
        <dsp:cNvSpPr/>
      </dsp:nvSpPr>
      <dsp:spPr>
        <a:xfrm>
          <a:off x="0" y="5075593"/>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there are a number of ways of doing this: </a:t>
          </a:r>
          <a:endParaRPr lang="tr-TR" sz="1800" kern="1200" dirty="0">
            <a:latin typeface="Book Antiqua" pitchFamily="18" charset="0"/>
          </a:endParaRPr>
        </a:p>
      </dsp:txBody>
      <dsp:txXfrm>
        <a:off x="0" y="5075593"/>
        <a:ext cx="9144000" cy="289163"/>
      </dsp:txXfrm>
    </dsp:sp>
    <dsp:sp modelId="{99CAD48F-7A29-4765-A4E4-0BD49296ACDB}">
      <dsp:nvSpPr>
        <dsp:cNvPr id="0" name=""/>
        <dsp:cNvSpPr/>
      </dsp:nvSpPr>
      <dsp:spPr>
        <a:xfrm>
          <a:off x="0" y="5374123"/>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give a general assessment of the activity </a:t>
          </a:r>
          <a:endParaRPr lang="tr-TR" sz="1800" kern="1200" dirty="0">
            <a:latin typeface="Book Antiqua" pitchFamily="18" charset="0"/>
          </a:endParaRPr>
        </a:p>
      </dsp:txBody>
      <dsp:txXfrm>
        <a:off x="0" y="5374123"/>
        <a:ext cx="9144000" cy="289163"/>
      </dsp:txXfrm>
    </dsp:sp>
    <dsp:sp modelId="{B63AADDF-FA1C-421E-B696-438F45003F8C}">
      <dsp:nvSpPr>
        <dsp:cNvPr id="0" name=""/>
        <dsp:cNvSpPr/>
      </dsp:nvSpPr>
      <dsp:spPr>
        <a:xfrm>
          <a:off x="0" y="5672652"/>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put some of the mistakes on the board and correct them with students </a:t>
          </a:r>
          <a:endParaRPr lang="tr-TR" sz="1800" kern="1200" dirty="0">
            <a:latin typeface="Book Antiqua" pitchFamily="18" charset="0"/>
          </a:endParaRPr>
        </a:p>
      </dsp:txBody>
      <dsp:txXfrm>
        <a:off x="0" y="5672652"/>
        <a:ext cx="9144000" cy="289163"/>
      </dsp:txXfrm>
    </dsp:sp>
    <dsp:sp modelId="{00C7A71E-EAF2-4D1C-9108-82BB2DC8396E}">
      <dsp:nvSpPr>
        <dsp:cNvPr id="0" name=""/>
        <dsp:cNvSpPr/>
      </dsp:nvSpPr>
      <dsp:spPr>
        <a:xfrm>
          <a:off x="0" y="5971181"/>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write both correct and incorrect forms and have </a:t>
          </a:r>
          <a:r>
            <a:rPr lang="en-US" sz="1800" kern="1200" dirty="0" err="1" smtClean="0">
              <a:latin typeface="Book Antiqua" pitchFamily="18" charset="0"/>
            </a:rPr>
            <a:t>sts</a:t>
          </a:r>
          <a:r>
            <a:rPr lang="en-US" sz="1800" kern="1200" dirty="0" smtClean="0">
              <a:latin typeface="Book Antiqua" pitchFamily="18" charset="0"/>
            </a:rPr>
            <a:t> decide which one is correct </a:t>
          </a:r>
          <a:endParaRPr lang="tr-TR" sz="1800" kern="1200" dirty="0">
            <a:latin typeface="Book Antiqua" pitchFamily="18" charset="0"/>
          </a:endParaRPr>
        </a:p>
      </dsp:txBody>
      <dsp:txXfrm>
        <a:off x="0" y="5971181"/>
        <a:ext cx="9144000" cy="289163"/>
      </dsp:txXfrm>
    </dsp:sp>
    <dsp:sp modelId="{68F208E2-5C02-4F2E-8244-99BBAB7C3805}">
      <dsp:nvSpPr>
        <dsp:cNvPr id="0" name=""/>
        <dsp:cNvSpPr/>
      </dsp:nvSpPr>
      <dsp:spPr>
        <a:xfrm>
          <a:off x="0" y="6269711"/>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write individual notes to students </a:t>
          </a:r>
          <a:endParaRPr lang="tr-TR" sz="1800" kern="1200" dirty="0">
            <a:latin typeface="Book Antiqua" pitchFamily="18" charset="0"/>
          </a:endParaRPr>
        </a:p>
      </dsp:txBody>
      <dsp:txXfrm>
        <a:off x="0" y="6269711"/>
        <a:ext cx="9144000" cy="289163"/>
      </dsp:txXfrm>
    </dsp:sp>
    <dsp:sp modelId="{4EF3A283-D090-42AC-AFE0-579BDD34981D}">
      <dsp:nvSpPr>
        <dsp:cNvPr id="0" name=""/>
        <dsp:cNvSpPr/>
      </dsp:nvSpPr>
      <dsp:spPr>
        <a:xfrm>
          <a:off x="0" y="6568240"/>
          <a:ext cx="9144000" cy="2891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While providing feedback after event, we should avoid saying who made the mistake </a:t>
          </a:r>
          <a:endParaRPr lang="en-US" sz="1800" kern="1200" dirty="0">
            <a:latin typeface="Book Antiqua" pitchFamily="18" charset="0"/>
          </a:endParaRPr>
        </a:p>
      </dsp:txBody>
      <dsp:txXfrm>
        <a:off x="0" y="6568240"/>
        <a:ext cx="9144000" cy="289163"/>
      </dsp:txXfrm>
    </dsp:sp>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119477D-C481-407B-9DF8-914C6DD01B22}">
      <dsp:nvSpPr>
        <dsp:cNvPr id="0" name=""/>
        <dsp:cNvSpPr/>
      </dsp:nvSpPr>
      <dsp:spPr>
        <a:xfrm>
          <a:off x="0" y="2079"/>
          <a:ext cx="9144000" cy="37040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Book Antiqua" pitchFamily="18" charset="0"/>
            </a:rPr>
            <a:t>D – Feedback on written work </a:t>
          </a:r>
          <a:endParaRPr lang="tr-TR" sz="1800" kern="1200" dirty="0">
            <a:latin typeface="Book Antiqua" pitchFamily="18" charset="0"/>
          </a:endParaRPr>
        </a:p>
      </dsp:txBody>
      <dsp:txXfrm>
        <a:off x="0" y="2079"/>
        <a:ext cx="9144000" cy="370409"/>
      </dsp:txXfrm>
    </dsp:sp>
    <dsp:sp modelId="{0DD96AA3-D784-441B-BC4D-FD381A0695F1}">
      <dsp:nvSpPr>
        <dsp:cNvPr id="0" name=""/>
        <dsp:cNvSpPr/>
      </dsp:nvSpPr>
      <dsp:spPr>
        <a:xfrm>
          <a:off x="0" y="383458"/>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While providing feedback on written work </a:t>
          </a:r>
          <a:endParaRPr lang="tr-TR" sz="1800" kern="1200" dirty="0">
            <a:latin typeface="Book Antiqua" pitchFamily="18" charset="0"/>
          </a:endParaRPr>
        </a:p>
      </dsp:txBody>
      <dsp:txXfrm>
        <a:off x="0" y="383458"/>
        <a:ext cx="9144000" cy="370409"/>
      </dsp:txXfrm>
    </dsp:sp>
    <dsp:sp modelId="{B9673F34-42D8-4E03-A3A1-14DE28C4E597}">
      <dsp:nvSpPr>
        <dsp:cNvPr id="0" name=""/>
        <dsp:cNvSpPr/>
      </dsp:nvSpPr>
      <dsp:spPr>
        <a:xfrm>
          <a:off x="0" y="764836"/>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shouldn’t focus on only the grammatical mistakes, </a:t>
          </a:r>
          <a:endParaRPr lang="tr-TR" sz="1800" kern="1200" dirty="0">
            <a:latin typeface="Book Antiqua" pitchFamily="18" charset="0"/>
          </a:endParaRPr>
        </a:p>
      </dsp:txBody>
      <dsp:txXfrm>
        <a:off x="0" y="764836"/>
        <a:ext cx="9144000" cy="370409"/>
      </dsp:txXfrm>
    </dsp:sp>
    <dsp:sp modelId="{C3AC7F47-E34B-4B51-A9A2-470A870C30B3}">
      <dsp:nvSpPr>
        <dsp:cNvPr id="0" name=""/>
        <dsp:cNvSpPr/>
      </dsp:nvSpPr>
      <dsp:spPr>
        <a:xfrm>
          <a:off x="0" y="1146214"/>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should also provide feedback on the content of the written work </a:t>
          </a:r>
          <a:endParaRPr lang="tr-TR" sz="1800" kern="1200" dirty="0">
            <a:latin typeface="Book Antiqua" pitchFamily="18" charset="0"/>
          </a:endParaRPr>
        </a:p>
      </dsp:txBody>
      <dsp:txXfrm>
        <a:off x="0" y="1146214"/>
        <a:ext cx="9144000" cy="370409"/>
      </dsp:txXfrm>
    </dsp:sp>
    <dsp:sp modelId="{1EAB5FD3-5E41-49DD-A3FF-83F4270F59EB}">
      <dsp:nvSpPr>
        <dsp:cNvPr id="0" name=""/>
        <dsp:cNvSpPr/>
      </dsp:nvSpPr>
      <dsp:spPr>
        <a:xfrm>
          <a:off x="0" y="1527592"/>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amount of feedback we provide is also very important, </a:t>
          </a:r>
          <a:endParaRPr lang="tr-TR" sz="1800" kern="1200" dirty="0">
            <a:latin typeface="Book Antiqua" pitchFamily="18" charset="0"/>
          </a:endParaRPr>
        </a:p>
      </dsp:txBody>
      <dsp:txXfrm>
        <a:off x="0" y="1527592"/>
        <a:ext cx="9144000" cy="370409"/>
      </dsp:txXfrm>
    </dsp:sp>
    <dsp:sp modelId="{987016F0-98B4-4EA1-B4FE-282AC5522ADE}">
      <dsp:nvSpPr>
        <dsp:cNvPr id="0" name=""/>
        <dsp:cNvSpPr/>
      </dsp:nvSpPr>
      <dsp:spPr>
        <a:xfrm>
          <a:off x="0" y="1908971"/>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too much feedback would discourage whereas too little would not be useful </a:t>
          </a:r>
          <a:endParaRPr lang="tr-TR" sz="1800" kern="1200" dirty="0">
            <a:latin typeface="Book Antiqua" pitchFamily="18" charset="0"/>
          </a:endParaRPr>
        </a:p>
      </dsp:txBody>
      <dsp:txXfrm>
        <a:off x="0" y="1908971"/>
        <a:ext cx="9144000" cy="370409"/>
      </dsp:txXfrm>
    </dsp:sp>
    <dsp:sp modelId="{9ADB4E15-AA68-440B-BD20-F4637413985B}">
      <dsp:nvSpPr>
        <dsp:cNvPr id="0" name=""/>
        <dsp:cNvSpPr/>
      </dsp:nvSpPr>
      <dsp:spPr>
        <a:xfrm>
          <a:off x="0" y="2290349"/>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feedback process would be completed once </a:t>
          </a:r>
          <a:r>
            <a:rPr lang="en-US" sz="1800" kern="1200" dirty="0" err="1" smtClean="0">
              <a:latin typeface="Book Antiqua" pitchFamily="18" charset="0"/>
            </a:rPr>
            <a:t>sts</a:t>
          </a:r>
          <a:r>
            <a:rPr lang="en-US" sz="1800" kern="1200" dirty="0" smtClean="0">
              <a:latin typeface="Book Antiqua" pitchFamily="18" charset="0"/>
            </a:rPr>
            <a:t> have made the necessary changes </a:t>
          </a:r>
          <a:endParaRPr lang="tr-TR" sz="1800" kern="1200" dirty="0">
            <a:latin typeface="Book Antiqua" pitchFamily="18" charset="0"/>
          </a:endParaRPr>
        </a:p>
      </dsp:txBody>
      <dsp:txXfrm>
        <a:off x="0" y="2290349"/>
        <a:ext cx="9144000" cy="370409"/>
      </dsp:txXfrm>
    </dsp:sp>
    <dsp:sp modelId="{798B8713-B8B9-40D3-AED7-FD134967BD5D}">
      <dsp:nvSpPr>
        <dsp:cNvPr id="0" name=""/>
        <dsp:cNvSpPr/>
      </dsp:nvSpPr>
      <dsp:spPr>
        <a:xfrm>
          <a:off x="0" y="2671727"/>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because the aim of feedback is both helping and teaching </a:t>
          </a:r>
          <a:endParaRPr lang="tr-TR" sz="1800" kern="1200" dirty="0">
            <a:latin typeface="Book Antiqua" pitchFamily="18" charset="0"/>
          </a:endParaRPr>
        </a:p>
      </dsp:txBody>
      <dsp:txXfrm>
        <a:off x="0" y="2671727"/>
        <a:ext cx="9144000" cy="370409"/>
      </dsp:txXfrm>
    </dsp:sp>
    <dsp:sp modelId="{BED14356-379D-4928-9445-39DB078BD251}">
      <dsp:nvSpPr>
        <dsp:cNvPr id="0" name=""/>
        <dsp:cNvSpPr/>
      </dsp:nvSpPr>
      <dsp:spPr>
        <a:xfrm>
          <a:off x="0" y="3053106"/>
          <a:ext cx="9144000" cy="37040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Responding</a:t>
          </a:r>
          <a:endParaRPr lang="tr-TR" sz="1800" b="1" kern="1200" dirty="0">
            <a:latin typeface="Book Antiqua" pitchFamily="18" charset="0"/>
          </a:endParaRPr>
        </a:p>
      </dsp:txBody>
      <dsp:txXfrm>
        <a:off x="0" y="3053106"/>
        <a:ext cx="9144000" cy="370409"/>
      </dsp:txXfrm>
    </dsp:sp>
    <dsp:sp modelId="{7AC2DB79-66BC-4794-BDD7-2E7A03221C80}">
      <dsp:nvSpPr>
        <dsp:cNvPr id="0" name=""/>
        <dsp:cNvSpPr/>
      </dsp:nvSpPr>
      <dsp:spPr>
        <a:xfrm>
          <a:off x="0" y="3434484"/>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Responding to </a:t>
          </a:r>
          <a:r>
            <a:rPr lang="en-US" sz="1800" kern="1200" dirty="0" err="1" smtClean="0">
              <a:latin typeface="Book Antiqua" pitchFamily="18" charset="0"/>
            </a:rPr>
            <a:t>sts’</a:t>
          </a:r>
          <a:r>
            <a:rPr lang="en-US" sz="1800" kern="1200" dirty="0" smtClean="0">
              <a:latin typeface="Book Antiqua" pitchFamily="18" charset="0"/>
            </a:rPr>
            <a:t> work in the course of creative work.</a:t>
          </a:r>
          <a:endParaRPr lang="tr-TR" sz="1800" kern="1200" dirty="0">
            <a:latin typeface="Book Antiqua" pitchFamily="18" charset="0"/>
          </a:endParaRPr>
        </a:p>
      </dsp:txBody>
      <dsp:txXfrm>
        <a:off x="0" y="3434484"/>
        <a:ext cx="9144000" cy="370409"/>
      </dsp:txXfrm>
    </dsp:sp>
    <dsp:sp modelId="{44AE2A74-9D92-405B-9B0C-66C06F59F452}">
      <dsp:nvSpPr>
        <dsp:cNvPr id="0" name=""/>
        <dsp:cNvSpPr/>
      </dsp:nvSpPr>
      <dsp:spPr>
        <a:xfrm>
          <a:off x="0" y="3815862"/>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Giving developmental feedback on how to improve to first draft</a:t>
          </a:r>
          <a:r>
            <a:rPr lang="tr-TR" sz="1800" kern="1200" dirty="0" smtClean="0">
              <a:latin typeface="Book Antiqua" pitchFamily="18" charset="0"/>
            </a:rPr>
            <a:t>.</a:t>
          </a:r>
          <a:r>
            <a:rPr lang="en-US" sz="1800" kern="1200" dirty="0" smtClean="0">
              <a:latin typeface="Book Antiqua" pitchFamily="18" charset="0"/>
            </a:rPr>
            <a:t> </a:t>
          </a:r>
          <a:endParaRPr lang="tr-TR" sz="1800" kern="1200" dirty="0">
            <a:latin typeface="Book Antiqua" pitchFamily="18" charset="0"/>
          </a:endParaRPr>
        </a:p>
      </dsp:txBody>
      <dsp:txXfrm>
        <a:off x="0" y="3815862"/>
        <a:ext cx="9144000" cy="370409"/>
      </dsp:txXfrm>
    </dsp:sp>
    <dsp:sp modelId="{355D331D-E100-4502-A8F1-C1E7CF4491F3}">
      <dsp:nvSpPr>
        <dsp:cNvPr id="0" name=""/>
        <dsp:cNvSpPr/>
      </dsp:nvSpPr>
      <dsp:spPr>
        <a:xfrm>
          <a:off x="0" y="4197240"/>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takes time and can be used effectively when </a:t>
          </a:r>
          <a:r>
            <a:rPr lang="en-US" sz="1800" kern="1200" dirty="0" err="1" smtClean="0">
              <a:latin typeface="Book Antiqua" pitchFamily="18" charset="0"/>
            </a:rPr>
            <a:t>sts</a:t>
          </a:r>
          <a:r>
            <a:rPr lang="en-US" sz="1800" kern="1200" dirty="0" smtClean="0">
              <a:latin typeface="Book Antiqua" pitchFamily="18" charset="0"/>
            </a:rPr>
            <a:t> go back to produce new version</a:t>
          </a:r>
          <a:endParaRPr lang="tr-TR" sz="1800" kern="1200" dirty="0">
            <a:latin typeface="Book Antiqua" pitchFamily="18" charset="0"/>
          </a:endParaRPr>
        </a:p>
      </dsp:txBody>
      <dsp:txXfrm>
        <a:off x="0" y="4197240"/>
        <a:ext cx="9144000" cy="370409"/>
      </dsp:txXfrm>
    </dsp:sp>
    <dsp:sp modelId="{B78AF8A1-622C-43A8-A9D2-A4FF4A01C4D2}">
      <dsp:nvSpPr>
        <dsp:cNvPr id="0" name=""/>
        <dsp:cNvSpPr/>
      </dsp:nvSpPr>
      <dsp:spPr>
        <a:xfrm>
          <a:off x="0" y="4578619"/>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Reformulating</a:t>
          </a:r>
          <a:r>
            <a:rPr lang="en-US" sz="2000" kern="1200" dirty="0" smtClean="0">
              <a:latin typeface="Book Antiqua" pitchFamily="18" charset="0"/>
            </a:rPr>
            <a:t> </a:t>
          </a:r>
          <a:r>
            <a:rPr lang="en-US" sz="1800" kern="1200" dirty="0" smtClean="0">
              <a:latin typeface="Book Antiqua" pitchFamily="18" charset="0"/>
            </a:rPr>
            <a:t>is useful when construction problems are pointed out</a:t>
          </a:r>
          <a:endParaRPr lang="tr-TR" sz="1800" kern="1200" dirty="0">
            <a:latin typeface="Book Antiqua" pitchFamily="18" charset="0"/>
          </a:endParaRPr>
        </a:p>
      </dsp:txBody>
      <dsp:txXfrm>
        <a:off x="0" y="4578619"/>
        <a:ext cx="9144000" cy="370409"/>
      </dsp:txXfrm>
    </dsp:sp>
    <dsp:sp modelId="{602CF094-615D-42DD-87C0-D687D4D998B5}">
      <dsp:nvSpPr>
        <dsp:cNvPr id="0" name=""/>
        <dsp:cNvSpPr/>
      </dsp:nvSpPr>
      <dsp:spPr>
        <a:xfrm>
          <a:off x="0" y="4959997"/>
          <a:ext cx="9144000" cy="37040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Coding </a:t>
          </a:r>
          <a:endParaRPr lang="tr-TR" sz="1800" b="1" kern="1200" dirty="0">
            <a:latin typeface="Book Antiqua" pitchFamily="18" charset="0"/>
          </a:endParaRPr>
        </a:p>
      </dsp:txBody>
      <dsp:txXfrm>
        <a:off x="0" y="4959997"/>
        <a:ext cx="9144000" cy="370409"/>
      </dsp:txXfrm>
    </dsp:sp>
    <dsp:sp modelId="{EDAF10D9-5C53-427F-B10C-37AC98AB8D0F}">
      <dsp:nvSpPr>
        <dsp:cNvPr id="0" name=""/>
        <dsp:cNvSpPr/>
      </dsp:nvSpPr>
      <dsp:spPr>
        <a:xfrm>
          <a:off x="0" y="5341375"/>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Less threatening and consistent. Focus on avoiding over correction. </a:t>
          </a:r>
          <a:endParaRPr lang="tr-TR" sz="1800" kern="1200" dirty="0">
            <a:latin typeface="Book Antiqua" pitchFamily="18" charset="0"/>
          </a:endParaRPr>
        </a:p>
      </dsp:txBody>
      <dsp:txXfrm>
        <a:off x="0" y="5341375"/>
        <a:ext cx="9144000" cy="370409"/>
      </dsp:txXfrm>
    </dsp:sp>
    <dsp:sp modelId="{CACAD49B-042E-47E8-A9D9-0E319731E65D}">
      <dsp:nvSpPr>
        <dsp:cNvPr id="0" name=""/>
        <dsp:cNvSpPr/>
      </dsp:nvSpPr>
      <dsp:spPr>
        <a:xfrm>
          <a:off x="0" y="5722754"/>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One element of writing “spelling, word form, paragraph constructing</a:t>
          </a:r>
          <a:r>
            <a:rPr lang="tr-TR" sz="1800" kern="1200" dirty="0" smtClean="0">
              <a:latin typeface="Book Antiqua" pitchFamily="18" charset="0"/>
            </a:rPr>
            <a:t>.”</a:t>
          </a:r>
          <a:endParaRPr lang="tr-TR" sz="1800" kern="1200" dirty="0">
            <a:latin typeface="Book Antiqua" pitchFamily="18" charset="0"/>
          </a:endParaRPr>
        </a:p>
      </dsp:txBody>
      <dsp:txXfrm>
        <a:off x="0" y="5722754"/>
        <a:ext cx="9144000" cy="370409"/>
      </dsp:txXfrm>
    </dsp:sp>
    <dsp:sp modelId="{7B27951F-C8E8-459C-B068-719BF7B58AA8}">
      <dsp:nvSpPr>
        <dsp:cNvPr id="0" name=""/>
        <dsp:cNvSpPr/>
      </dsp:nvSpPr>
      <dsp:spPr>
        <a:xfrm>
          <a:off x="0" y="6104132"/>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Ts tell on a which points he will focus when correcting</a:t>
          </a:r>
          <a:endParaRPr lang="tr-TR" sz="1800" kern="1200" dirty="0">
            <a:latin typeface="Book Antiqua" pitchFamily="18" charset="0"/>
          </a:endParaRPr>
        </a:p>
      </dsp:txBody>
      <dsp:txXfrm>
        <a:off x="0" y="6104132"/>
        <a:ext cx="9144000" cy="370409"/>
      </dsp:txXfrm>
    </dsp:sp>
    <dsp:sp modelId="{DE2297D9-3179-4161-9778-12DFF593D044}">
      <dsp:nvSpPr>
        <dsp:cNvPr id="0" name=""/>
        <dsp:cNvSpPr/>
      </dsp:nvSpPr>
      <dsp:spPr>
        <a:xfrm>
          <a:off x="0" y="6485510"/>
          <a:ext cx="9144000" cy="3704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Sts pay close attention to that particular point</a:t>
          </a:r>
          <a:r>
            <a:rPr lang="tr-TR" sz="1800" kern="1200" dirty="0" smtClean="0">
              <a:latin typeface="Book Antiqua" pitchFamily="18" charset="0"/>
            </a:rPr>
            <a:t>.</a:t>
          </a:r>
          <a:endParaRPr lang="tr-TR" sz="1800" kern="1200" dirty="0">
            <a:latin typeface="Book Antiqua" pitchFamily="18" charset="0"/>
          </a:endParaRPr>
        </a:p>
      </dsp:txBody>
      <dsp:txXfrm>
        <a:off x="0" y="6485510"/>
        <a:ext cx="9144000" cy="370409"/>
      </dsp:txXfrm>
    </dsp:sp>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C0AA7D-D976-48C1-B4AA-F3B2F9FE480E}">
      <dsp:nvSpPr>
        <dsp:cNvPr id="0" name=""/>
        <dsp:cNvSpPr/>
      </dsp:nvSpPr>
      <dsp:spPr>
        <a:xfrm>
          <a:off x="0" y="38542"/>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In learning environment Ts ultimate goal is to have successful class.</a:t>
          </a:r>
          <a:endParaRPr lang="tr-TR" sz="2000" kern="1200" dirty="0">
            <a:latin typeface="Book Antiqua" pitchFamily="18" charset="0"/>
          </a:endParaRPr>
        </a:p>
      </dsp:txBody>
      <dsp:txXfrm>
        <a:off x="0" y="38542"/>
        <a:ext cx="9144000" cy="802254"/>
      </dsp:txXfrm>
    </dsp:sp>
    <dsp:sp modelId="{2919E64B-74C7-4D74-949D-0B81676342A2}">
      <dsp:nvSpPr>
        <dsp:cNvPr id="0" name=""/>
        <dsp:cNvSpPr/>
      </dsp:nvSpPr>
      <dsp:spPr>
        <a:xfrm>
          <a:off x="0" y="892636"/>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Sometimes Sts are out of control “disruptive talking, sleeping, poor attendance, do not homework, cheating, unwilling to speak, insulting others”</a:t>
          </a:r>
          <a:endParaRPr lang="en-US" sz="2000" kern="1200" noProof="0" dirty="0">
            <a:latin typeface="Book Antiqua" pitchFamily="18" charset="0"/>
          </a:endParaRPr>
        </a:p>
      </dsp:txBody>
      <dsp:txXfrm>
        <a:off x="0" y="892636"/>
        <a:ext cx="9144000" cy="802254"/>
      </dsp:txXfrm>
    </dsp:sp>
    <dsp:sp modelId="{843EA65E-973F-488C-AC07-E98AE7D4AC99}">
      <dsp:nvSpPr>
        <dsp:cNvPr id="0" name=""/>
        <dsp:cNvSpPr/>
      </dsp:nvSpPr>
      <dsp:spPr>
        <a:xfrm>
          <a:off x="0" y="1746731"/>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Ts first must define the problem. What is the problem?</a:t>
          </a:r>
          <a:endParaRPr lang="en-US" sz="2000" kern="1200" noProof="0" dirty="0">
            <a:latin typeface="Book Antiqua" pitchFamily="18" charset="0"/>
          </a:endParaRPr>
        </a:p>
      </dsp:txBody>
      <dsp:txXfrm>
        <a:off x="0" y="1746731"/>
        <a:ext cx="9144000" cy="802254"/>
      </dsp:txXfrm>
    </dsp:sp>
    <dsp:sp modelId="{03AFB925-127A-443D-95EE-0A005E9354CB}">
      <dsp:nvSpPr>
        <dsp:cNvPr id="0" name=""/>
        <dsp:cNvSpPr/>
      </dsp:nvSpPr>
      <dsp:spPr>
        <a:xfrm>
          <a:off x="0" y="2600825"/>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Then Ts take precautions.</a:t>
          </a:r>
          <a:endParaRPr lang="en-US" sz="2000" kern="1200" noProof="0" dirty="0">
            <a:latin typeface="Book Antiqua" pitchFamily="18" charset="0"/>
          </a:endParaRPr>
        </a:p>
      </dsp:txBody>
      <dsp:txXfrm>
        <a:off x="0" y="2600825"/>
        <a:ext cx="9144000" cy="802254"/>
      </dsp:txXfrm>
    </dsp:sp>
    <dsp:sp modelId="{F3F8DD02-1A34-4C3C-B10F-EA4CEE0CFCE3}">
      <dsp:nvSpPr>
        <dsp:cNvPr id="0" name=""/>
        <dsp:cNvSpPr/>
      </dsp:nvSpPr>
      <dsp:spPr>
        <a:xfrm>
          <a:off x="0" y="3454920"/>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noProof="0" dirty="0" smtClean="0">
              <a:latin typeface="Book Antiqua" pitchFamily="18" charset="0"/>
            </a:rPr>
            <a:t>Then Ts search WHY the problems occur?</a:t>
          </a:r>
          <a:endParaRPr lang="en-US" sz="2000" b="1" kern="1200" noProof="0" dirty="0">
            <a:latin typeface="Book Antiqua" pitchFamily="18" charset="0"/>
          </a:endParaRPr>
        </a:p>
      </dsp:txBody>
      <dsp:txXfrm>
        <a:off x="0" y="3454920"/>
        <a:ext cx="9144000" cy="802254"/>
      </dsp:txXfrm>
    </dsp:sp>
    <dsp:sp modelId="{6C9964A2-687E-486E-9DAA-F57321D97738}">
      <dsp:nvSpPr>
        <dsp:cNvPr id="0" name=""/>
        <dsp:cNvSpPr/>
      </dsp:nvSpPr>
      <dsp:spPr>
        <a:xfrm>
          <a:off x="0" y="4309014"/>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What problem behavior is?</a:t>
          </a:r>
          <a:endParaRPr lang="en-US" sz="2000" kern="1200" noProof="0" dirty="0">
            <a:latin typeface="Book Antiqua" pitchFamily="18" charset="0"/>
          </a:endParaRPr>
        </a:p>
      </dsp:txBody>
      <dsp:txXfrm>
        <a:off x="0" y="4309014"/>
        <a:ext cx="9144000" cy="802254"/>
      </dsp:txXfrm>
    </dsp:sp>
    <dsp:sp modelId="{D0B1C779-8FB5-4004-A795-4CCA53E0EB6B}">
      <dsp:nvSpPr>
        <dsp:cNvPr id="0" name=""/>
        <dsp:cNvSpPr/>
      </dsp:nvSpPr>
      <dsp:spPr>
        <a:xfrm>
          <a:off x="0" y="5163108"/>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What we should do?</a:t>
          </a:r>
          <a:endParaRPr lang="en-US" sz="2000" kern="1200" noProof="0" dirty="0">
            <a:latin typeface="Book Antiqua" pitchFamily="18" charset="0"/>
          </a:endParaRPr>
        </a:p>
      </dsp:txBody>
      <dsp:txXfrm>
        <a:off x="0" y="5163108"/>
        <a:ext cx="9144000" cy="802254"/>
      </dsp:txXfrm>
    </dsp:sp>
    <dsp:sp modelId="{33BB754A-ACB9-4F6B-B87F-4021E0B5326A}">
      <dsp:nvSpPr>
        <dsp:cNvPr id="0" name=""/>
        <dsp:cNvSpPr/>
      </dsp:nvSpPr>
      <dsp:spPr>
        <a:xfrm>
          <a:off x="0" y="6017203"/>
          <a:ext cx="9144000" cy="8022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How to deal with these problems?</a:t>
          </a:r>
          <a:endParaRPr lang="en-US" sz="2000" kern="1200" noProof="0" dirty="0">
            <a:latin typeface="Book Antiqua" pitchFamily="18" charset="0"/>
          </a:endParaRPr>
        </a:p>
      </dsp:txBody>
      <dsp:txXfrm>
        <a:off x="0" y="6017203"/>
        <a:ext cx="9144000" cy="802254"/>
      </dsp:txXfrm>
    </dsp:sp>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91B90E4-A5FB-4993-B2F9-7610DF855879}">
      <dsp:nvSpPr>
        <dsp:cNvPr id="0" name=""/>
        <dsp:cNvSpPr/>
      </dsp:nvSpPr>
      <dsp:spPr>
        <a:xfrm>
          <a:off x="0" y="600"/>
          <a:ext cx="9144000" cy="335104"/>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Why problems occur?</a:t>
          </a:r>
          <a:endParaRPr lang="tr-TR" sz="1800" kern="1200" dirty="0">
            <a:latin typeface="Book Antiqua" pitchFamily="18" charset="0"/>
          </a:endParaRPr>
        </a:p>
      </dsp:txBody>
      <dsp:txXfrm>
        <a:off x="0" y="600"/>
        <a:ext cx="9144000" cy="335104"/>
      </dsp:txXfrm>
    </dsp:sp>
    <dsp:sp modelId="{32E1A456-E318-4D4A-88AC-9C88C52916C7}">
      <dsp:nvSpPr>
        <dsp:cNvPr id="0" name=""/>
        <dsp:cNvSpPr/>
      </dsp:nvSpPr>
      <dsp:spPr>
        <a:xfrm>
          <a:off x="0" y="343847"/>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Sts’ reactions to their teachers behavior</a:t>
          </a:r>
          <a:endParaRPr lang="tr-TR" sz="1800" kern="1200" dirty="0">
            <a:latin typeface="Book Antiqua" pitchFamily="18" charset="0"/>
          </a:endParaRPr>
        </a:p>
      </dsp:txBody>
      <dsp:txXfrm>
        <a:off x="0" y="343847"/>
        <a:ext cx="9144000" cy="335104"/>
      </dsp:txXfrm>
    </dsp:sp>
    <dsp:sp modelId="{73B775F5-2CDA-4683-8A79-8E597038E787}">
      <dsp:nvSpPr>
        <dsp:cNvPr id="0" name=""/>
        <dsp:cNvSpPr/>
      </dsp:nvSpPr>
      <dsp:spPr>
        <a:xfrm>
          <a:off x="0" y="687094"/>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Other factors in the classroom</a:t>
          </a:r>
          <a:endParaRPr lang="tr-TR" sz="1800" kern="1200" dirty="0">
            <a:latin typeface="Book Antiqua" pitchFamily="18" charset="0"/>
          </a:endParaRPr>
        </a:p>
      </dsp:txBody>
      <dsp:txXfrm>
        <a:off x="0" y="687094"/>
        <a:ext cx="9144000" cy="335104"/>
      </dsp:txXfrm>
    </dsp:sp>
    <dsp:sp modelId="{1F7FF161-2C9B-4FC4-A9D5-1C36C836210B}">
      <dsp:nvSpPr>
        <dsp:cNvPr id="0" name=""/>
        <dsp:cNvSpPr/>
      </dsp:nvSpPr>
      <dsp:spPr>
        <a:xfrm>
          <a:off x="0" y="1030341"/>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From outside factors</a:t>
          </a:r>
          <a:endParaRPr lang="tr-TR" sz="1800" kern="1200" dirty="0">
            <a:latin typeface="Book Antiqua" pitchFamily="18" charset="0"/>
          </a:endParaRPr>
        </a:p>
      </dsp:txBody>
      <dsp:txXfrm>
        <a:off x="0" y="1030341"/>
        <a:ext cx="9144000" cy="335104"/>
      </dsp:txXfrm>
    </dsp:sp>
    <dsp:sp modelId="{46A2362C-5646-49DA-8BD5-F8BBA5FD1F29}">
      <dsp:nvSpPr>
        <dsp:cNvPr id="0" name=""/>
        <dsp:cNvSpPr/>
      </dsp:nvSpPr>
      <dsp:spPr>
        <a:xfrm>
          <a:off x="0" y="1373588"/>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Family</a:t>
          </a:r>
          <a:r>
            <a:rPr lang="en-US" sz="1800" kern="1200" dirty="0" smtClean="0">
              <a:latin typeface="Book Antiqua" pitchFamily="18" charset="0"/>
            </a:rPr>
            <a:t>: having difficult home situations</a:t>
          </a:r>
          <a:endParaRPr lang="tr-TR" sz="1800" kern="1200" dirty="0">
            <a:latin typeface="Book Antiqua" pitchFamily="18" charset="0"/>
          </a:endParaRPr>
        </a:p>
      </dsp:txBody>
      <dsp:txXfrm>
        <a:off x="0" y="1373588"/>
        <a:ext cx="9144000" cy="335104"/>
      </dsp:txXfrm>
    </dsp:sp>
    <dsp:sp modelId="{19DF762D-39AB-4E8F-B26A-24CDC57B6DC5}">
      <dsp:nvSpPr>
        <dsp:cNvPr id="0" name=""/>
        <dsp:cNvSpPr/>
      </dsp:nvSpPr>
      <dsp:spPr>
        <a:xfrm>
          <a:off x="0" y="1716835"/>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Education</a:t>
          </a:r>
          <a:r>
            <a:rPr lang="en-US" sz="1800" kern="1200" dirty="0" smtClean="0">
              <a:latin typeface="Book Antiqua" pitchFamily="18" charset="0"/>
            </a:rPr>
            <a:t>: unpleasant experiences</a:t>
          </a:r>
          <a:endParaRPr lang="tr-TR" sz="1800" kern="1200" dirty="0">
            <a:latin typeface="Book Antiqua" pitchFamily="18" charset="0"/>
          </a:endParaRPr>
        </a:p>
      </dsp:txBody>
      <dsp:txXfrm>
        <a:off x="0" y="1716835"/>
        <a:ext cx="9144000" cy="335104"/>
      </dsp:txXfrm>
    </dsp:sp>
    <dsp:sp modelId="{0AAF7DFB-0DFE-4EAD-A9A1-4B3F559192C6}">
      <dsp:nvSpPr>
        <dsp:cNvPr id="0" name=""/>
        <dsp:cNvSpPr/>
      </dsp:nvSpPr>
      <dsp:spPr>
        <a:xfrm>
          <a:off x="0" y="2060082"/>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Self-esteem</a:t>
          </a:r>
          <a:r>
            <a:rPr lang="en-US" sz="1800" kern="1200" dirty="0" smtClean="0">
              <a:latin typeface="Book Antiqua" pitchFamily="18" charset="0"/>
            </a:rPr>
            <a:t>: lack of respect from teacher or peers</a:t>
          </a:r>
          <a:endParaRPr lang="tr-TR" sz="1800" kern="1200" dirty="0">
            <a:latin typeface="Book Antiqua" pitchFamily="18" charset="0"/>
          </a:endParaRPr>
        </a:p>
      </dsp:txBody>
      <dsp:txXfrm>
        <a:off x="0" y="2060082"/>
        <a:ext cx="9144000" cy="335104"/>
      </dsp:txXfrm>
    </dsp:sp>
    <dsp:sp modelId="{CDE2F2B1-D1E8-41F0-9A8B-D81299F8EF44}">
      <dsp:nvSpPr>
        <dsp:cNvPr id="0" name=""/>
        <dsp:cNvSpPr/>
      </dsp:nvSpPr>
      <dsp:spPr>
        <a:xfrm>
          <a:off x="0" y="2403329"/>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Boredom</a:t>
          </a:r>
          <a:r>
            <a:rPr lang="en-US" sz="1800" kern="1200" dirty="0" smtClean="0">
              <a:latin typeface="Book Antiqua" pitchFamily="18" charset="0"/>
            </a:rPr>
            <a:t>: losing engagement with a task or topic</a:t>
          </a:r>
          <a:endParaRPr lang="tr-TR" sz="1800" kern="1200" dirty="0">
            <a:latin typeface="Book Antiqua" pitchFamily="18" charset="0"/>
          </a:endParaRPr>
        </a:p>
      </dsp:txBody>
      <dsp:txXfrm>
        <a:off x="0" y="2403329"/>
        <a:ext cx="9144000" cy="335104"/>
      </dsp:txXfrm>
    </dsp:sp>
    <dsp:sp modelId="{A45C53B8-5C5C-4842-A649-695BF61EE811}">
      <dsp:nvSpPr>
        <dsp:cNvPr id="0" name=""/>
        <dsp:cNvSpPr/>
      </dsp:nvSpPr>
      <dsp:spPr>
        <a:xfrm>
          <a:off x="0" y="2746576"/>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External </a:t>
          </a:r>
          <a:r>
            <a:rPr lang="en-US" sz="1800" b="1" kern="1200" dirty="0" smtClean="0">
              <a:latin typeface="Book Antiqua" pitchFamily="18" charset="0"/>
            </a:rPr>
            <a:t>factors</a:t>
          </a:r>
          <a:r>
            <a:rPr lang="en-US" sz="1800" kern="1200" dirty="0" smtClean="0">
              <a:latin typeface="Book Antiqua" pitchFamily="18" charset="0"/>
            </a:rPr>
            <a:t>: tiredness, temperature, discomfort, noise</a:t>
          </a:r>
          <a:endParaRPr lang="tr-TR" sz="1800" kern="1200" dirty="0">
            <a:latin typeface="Book Antiqua" pitchFamily="18" charset="0"/>
          </a:endParaRPr>
        </a:p>
      </dsp:txBody>
      <dsp:txXfrm>
        <a:off x="0" y="2746576"/>
        <a:ext cx="9144000" cy="335104"/>
      </dsp:txXfrm>
    </dsp:sp>
    <dsp:sp modelId="{83FD54AD-38D5-45BA-A784-B1F3931246B2}">
      <dsp:nvSpPr>
        <dsp:cNvPr id="0" name=""/>
        <dsp:cNvSpPr/>
      </dsp:nvSpPr>
      <dsp:spPr>
        <a:xfrm>
          <a:off x="0" y="3089824"/>
          <a:ext cx="9144000" cy="335104"/>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Preventing problem behavior</a:t>
          </a:r>
          <a:endParaRPr lang="tr-TR" sz="1800" kern="1200" dirty="0">
            <a:latin typeface="Book Antiqua" pitchFamily="18" charset="0"/>
          </a:endParaRPr>
        </a:p>
      </dsp:txBody>
      <dsp:txXfrm>
        <a:off x="0" y="3089824"/>
        <a:ext cx="9144000" cy="335104"/>
      </dsp:txXfrm>
    </dsp:sp>
    <dsp:sp modelId="{9D8303D4-075F-4007-8226-9F763A4BB5BF}">
      <dsp:nvSpPr>
        <dsp:cNvPr id="0" name=""/>
        <dsp:cNvSpPr/>
      </dsp:nvSpPr>
      <dsp:spPr>
        <a:xfrm>
          <a:off x="0" y="3433071"/>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prevention is more better than discipline</a:t>
          </a:r>
          <a:endParaRPr lang="tr-TR" sz="1800" kern="1200" dirty="0">
            <a:latin typeface="Book Antiqua" pitchFamily="18" charset="0"/>
          </a:endParaRPr>
        </a:p>
      </dsp:txBody>
      <dsp:txXfrm>
        <a:off x="0" y="3433071"/>
        <a:ext cx="9144000" cy="335104"/>
      </dsp:txXfrm>
    </dsp:sp>
    <dsp:sp modelId="{5ACE922D-A8FF-441D-9E90-F52ABC36A20E}">
      <dsp:nvSpPr>
        <dsp:cNvPr id="0" name=""/>
        <dsp:cNvSpPr/>
      </dsp:nvSpPr>
      <dsp:spPr>
        <a:xfrm>
          <a:off x="0" y="3776318"/>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Creating code of conduct</a:t>
          </a:r>
          <a:endParaRPr lang="tr-TR" sz="1800" kern="1200" dirty="0">
            <a:latin typeface="Book Antiqua" pitchFamily="18" charset="0"/>
          </a:endParaRPr>
        </a:p>
      </dsp:txBody>
      <dsp:txXfrm>
        <a:off x="0" y="3776318"/>
        <a:ext cx="9144000" cy="335104"/>
      </dsp:txXfrm>
    </dsp:sp>
    <dsp:sp modelId="{8A4643CD-F955-49E1-9104-9640765E3AC6}">
      <dsp:nvSpPr>
        <dsp:cNvPr id="0" name=""/>
        <dsp:cNvSpPr/>
      </dsp:nvSpPr>
      <dsp:spPr>
        <a:xfrm>
          <a:off x="0" y="4119565"/>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Sts’ knowing where they stand</a:t>
          </a:r>
          <a:endParaRPr lang="tr-TR" sz="1800" kern="1200" dirty="0">
            <a:latin typeface="Book Antiqua" pitchFamily="18" charset="0"/>
          </a:endParaRPr>
        </a:p>
      </dsp:txBody>
      <dsp:txXfrm>
        <a:off x="0" y="4119565"/>
        <a:ext cx="9144000" cy="335104"/>
      </dsp:txXfrm>
    </dsp:sp>
    <dsp:sp modelId="{86D3A030-A5AB-4D49-9C9B-15830AB4E601}">
      <dsp:nvSpPr>
        <dsp:cNvPr id="0" name=""/>
        <dsp:cNvSpPr/>
      </dsp:nvSpPr>
      <dsp:spPr>
        <a:xfrm>
          <a:off x="0" y="4462812"/>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Include </a:t>
          </a:r>
          <a:r>
            <a:rPr lang="en-US" sz="1800" kern="1200" dirty="0" err="1" smtClean="0">
              <a:latin typeface="Book Antiqua" pitchFamily="18" charset="0"/>
            </a:rPr>
            <a:t>sts’</a:t>
          </a:r>
          <a:r>
            <a:rPr lang="en-US" sz="1800" kern="1200" dirty="0" smtClean="0">
              <a:latin typeface="Book Antiqua" pitchFamily="18" charset="0"/>
            </a:rPr>
            <a:t> own opinions in the code</a:t>
          </a:r>
          <a:endParaRPr lang="tr-TR" sz="1800" kern="1200" dirty="0">
            <a:latin typeface="Book Antiqua" pitchFamily="18" charset="0"/>
          </a:endParaRPr>
        </a:p>
      </dsp:txBody>
      <dsp:txXfrm>
        <a:off x="0" y="4462812"/>
        <a:ext cx="9144000" cy="335104"/>
      </dsp:txXfrm>
    </dsp:sp>
    <dsp:sp modelId="{AC08BCDF-5332-4C22-AD10-4E0A01EE911F}">
      <dsp:nvSpPr>
        <dsp:cNvPr id="0" name=""/>
        <dsp:cNvSpPr/>
      </dsp:nvSpPr>
      <dsp:spPr>
        <a:xfrm>
          <a:off x="0" y="4806059"/>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Teachers and students</a:t>
          </a:r>
          <a:endParaRPr lang="tr-TR" sz="2400" kern="1200" dirty="0">
            <a:latin typeface="Book Antiqua" pitchFamily="18" charset="0"/>
          </a:endParaRPr>
        </a:p>
      </dsp:txBody>
      <dsp:txXfrm>
        <a:off x="0" y="4806059"/>
        <a:ext cx="9144000" cy="335104"/>
      </dsp:txXfrm>
    </dsp:sp>
    <dsp:sp modelId="{DCC9FC58-3098-464B-8DED-C7DA9C3FBB92}">
      <dsp:nvSpPr>
        <dsp:cNvPr id="0" name=""/>
        <dsp:cNvSpPr/>
      </dsp:nvSpPr>
      <dsp:spPr>
        <a:xfrm>
          <a:off x="0" y="5149306"/>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relationship we have with </a:t>
          </a:r>
          <a:r>
            <a:rPr lang="en-US" sz="1800" kern="1200" dirty="0" err="1" smtClean="0">
              <a:latin typeface="Book Antiqua" pitchFamily="18" charset="0"/>
            </a:rPr>
            <a:t>sts</a:t>
          </a:r>
          <a:r>
            <a:rPr lang="en-US" sz="1800" kern="1200" dirty="0" smtClean="0">
              <a:latin typeface="Book Antiqua" pitchFamily="18" charset="0"/>
            </a:rPr>
            <a:t> and maintaining </a:t>
          </a:r>
          <a:r>
            <a:rPr lang="en-US" sz="1800" kern="1200" dirty="0" err="1" smtClean="0">
              <a:latin typeface="Book Antiqua" pitchFamily="18" charset="0"/>
            </a:rPr>
            <a:t>sts’</a:t>
          </a:r>
          <a:r>
            <a:rPr lang="en-US" sz="1800" kern="1200" dirty="0" smtClean="0">
              <a:latin typeface="Book Antiqua" pitchFamily="18" charset="0"/>
            </a:rPr>
            <a:t> interest prevent problems</a:t>
          </a:r>
          <a:endParaRPr lang="tr-TR" sz="1800" kern="1200" dirty="0">
            <a:latin typeface="Book Antiqua" pitchFamily="18" charset="0"/>
          </a:endParaRPr>
        </a:p>
      </dsp:txBody>
      <dsp:txXfrm>
        <a:off x="0" y="5149306"/>
        <a:ext cx="9144000" cy="335104"/>
      </dsp:txXfrm>
    </dsp:sp>
    <dsp:sp modelId="{A651C5E1-16C0-4CC9-8B00-34A91F2E04B1}">
      <dsp:nvSpPr>
        <dsp:cNvPr id="0" name=""/>
        <dsp:cNvSpPr/>
      </dsp:nvSpPr>
      <dsp:spPr>
        <a:xfrm>
          <a:off x="0" y="5492553"/>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Interest and enthusiasm</a:t>
          </a:r>
          <a:r>
            <a:rPr lang="en-US" sz="1800" kern="1200" dirty="0" smtClean="0">
              <a:latin typeface="Book Antiqua" pitchFamily="18" charset="0"/>
            </a:rPr>
            <a:t>: lesson plans must be flexible and varied.</a:t>
          </a:r>
          <a:endParaRPr lang="tr-TR" sz="1800" kern="1200" dirty="0">
            <a:latin typeface="Book Antiqua" pitchFamily="18" charset="0"/>
          </a:endParaRPr>
        </a:p>
      </dsp:txBody>
      <dsp:txXfrm>
        <a:off x="0" y="5492553"/>
        <a:ext cx="9144000" cy="335104"/>
      </dsp:txXfrm>
    </dsp:sp>
    <dsp:sp modelId="{DCA15E47-B943-4B8F-B99C-AB86C4BE1C51}">
      <dsp:nvSpPr>
        <dsp:cNvPr id="0" name=""/>
        <dsp:cNvSpPr/>
      </dsp:nvSpPr>
      <dsp:spPr>
        <a:xfrm>
          <a:off x="0" y="5835800"/>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Professionalism</a:t>
          </a:r>
          <a:r>
            <a:rPr lang="en-US" sz="1800" kern="1200" dirty="0" smtClean="0">
              <a:latin typeface="Book Antiqua" pitchFamily="18" charset="0"/>
            </a:rPr>
            <a:t>: Ts should know what they are doing and be respected</a:t>
          </a:r>
          <a:endParaRPr lang="tr-TR" sz="1800" kern="1200" dirty="0">
            <a:latin typeface="Book Antiqua" pitchFamily="18" charset="0"/>
          </a:endParaRPr>
        </a:p>
      </dsp:txBody>
      <dsp:txXfrm>
        <a:off x="0" y="5835800"/>
        <a:ext cx="9144000" cy="335104"/>
      </dsp:txXfrm>
    </dsp:sp>
    <dsp:sp modelId="{FC7EE3F0-4089-4C82-AFDA-8D6172CAD381}">
      <dsp:nvSpPr>
        <dsp:cNvPr id="0" name=""/>
        <dsp:cNvSpPr/>
      </dsp:nvSpPr>
      <dsp:spPr>
        <a:xfrm>
          <a:off x="0" y="6179047"/>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rapport</a:t>
          </a:r>
          <a:r>
            <a:rPr lang="en-US" sz="2400" kern="1200" dirty="0" smtClean="0">
              <a:latin typeface="Book Antiqua" pitchFamily="18" charset="0"/>
            </a:rPr>
            <a:t> </a:t>
          </a:r>
          <a:r>
            <a:rPr lang="en-US" sz="1800" kern="1200" dirty="0" smtClean="0">
              <a:latin typeface="Book Antiqua" pitchFamily="18" charset="0"/>
            </a:rPr>
            <a:t>between Ts and Sts: Ts must listen to Sts.</a:t>
          </a:r>
          <a:endParaRPr lang="tr-TR" sz="1800" kern="1200" dirty="0">
            <a:latin typeface="Book Antiqua" pitchFamily="18" charset="0"/>
          </a:endParaRPr>
        </a:p>
      </dsp:txBody>
      <dsp:txXfrm>
        <a:off x="0" y="6179047"/>
        <a:ext cx="9144000" cy="335104"/>
      </dsp:txXfrm>
    </dsp:sp>
    <dsp:sp modelId="{6963F9FD-5E24-4401-9ED9-B0881826771A}">
      <dsp:nvSpPr>
        <dsp:cNvPr id="0" name=""/>
        <dsp:cNvSpPr/>
      </dsp:nvSpPr>
      <dsp:spPr>
        <a:xfrm>
          <a:off x="0" y="6522294"/>
          <a:ext cx="9144000" cy="3351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They are the ingredients of curing of disruptive events.</a:t>
          </a:r>
          <a:endParaRPr lang="tr-TR" sz="1800" kern="1200" dirty="0">
            <a:latin typeface="Book Antiqua" pitchFamily="18" charset="0"/>
          </a:endParaRPr>
        </a:p>
      </dsp:txBody>
      <dsp:txXfrm>
        <a:off x="0" y="6522294"/>
        <a:ext cx="9144000" cy="335104"/>
      </dsp:txXfrm>
    </dsp:sp>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1EAD54B-7127-45DA-8515-8ED769EC0990}">
      <dsp:nvSpPr>
        <dsp:cNvPr id="0" name=""/>
        <dsp:cNvSpPr/>
      </dsp:nvSpPr>
      <dsp:spPr>
        <a:xfrm>
          <a:off x="0" y="10619"/>
          <a:ext cx="9144000" cy="6879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Reacting to problem behavior</a:t>
          </a:r>
          <a:endParaRPr lang="tr-TR" sz="2800" kern="1200" dirty="0">
            <a:latin typeface="Book Antiqua" pitchFamily="18" charset="0"/>
          </a:endParaRPr>
        </a:p>
      </dsp:txBody>
      <dsp:txXfrm>
        <a:off x="0" y="10619"/>
        <a:ext cx="9144000" cy="687960"/>
      </dsp:txXfrm>
    </dsp:sp>
    <dsp:sp modelId="{E5458F6E-94B6-43E9-A986-09784DB7DA65}">
      <dsp:nvSpPr>
        <dsp:cNvPr id="0" name=""/>
        <dsp:cNvSpPr/>
      </dsp:nvSpPr>
      <dsp:spPr>
        <a:xfrm>
          <a:off x="0" y="779219"/>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Problem behavior should not be ignored. </a:t>
          </a:r>
          <a:endParaRPr lang="tr-TR" sz="2800" kern="1200" dirty="0">
            <a:latin typeface="Book Antiqua" pitchFamily="18" charset="0"/>
          </a:endParaRPr>
        </a:p>
      </dsp:txBody>
      <dsp:txXfrm>
        <a:off x="0" y="779219"/>
        <a:ext cx="9144000" cy="687960"/>
      </dsp:txXfrm>
    </dsp:sp>
    <dsp:sp modelId="{E058D4B7-D0B3-4BE3-B052-A4EA28BF98FC}">
      <dsp:nvSpPr>
        <dsp:cNvPr id="0" name=""/>
        <dsp:cNvSpPr/>
      </dsp:nvSpPr>
      <dsp:spPr>
        <a:xfrm>
          <a:off x="0" y="1547819"/>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Act immediately</a:t>
          </a:r>
          <a:endParaRPr lang="tr-TR" sz="2800" kern="1200" dirty="0">
            <a:latin typeface="Book Antiqua" pitchFamily="18" charset="0"/>
          </a:endParaRPr>
        </a:p>
      </dsp:txBody>
      <dsp:txXfrm>
        <a:off x="0" y="1547819"/>
        <a:ext cx="9144000" cy="687960"/>
      </dsp:txXfrm>
    </dsp:sp>
    <dsp:sp modelId="{D8A458D8-A014-45EC-9D6C-32F192F0B267}">
      <dsp:nvSpPr>
        <dsp:cNvPr id="0" name=""/>
        <dsp:cNvSpPr/>
      </dsp:nvSpPr>
      <dsp:spPr>
        <a:xfrm>
          <a:off x="0" y="2316419"/>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Focus on the behavior not the pupil</a:t>
          </a:r>
          <a:endParaRPr lang="tr-TR" sz="2800" kern="1200" dirty="0">
            <a:latin typeface="Book Antiqua" pitchFamily="18" charset="0"/>
          </a:endParaRPr>
        </a:p>
      </dsp:txBody>
      <dsp:txXfrm>
        <a:off x="0" y="2316419"/>
        <a:ext cx="9144000" cy="687960"/>
      </dsp:txXfrm>
    </dsp:sp>
    <dsp:sp modelId="{1CBF2773-D45D-4661-AC80-608AE3567F5B}">
      <dsp:nvSpPr>
        <dsp:cNvPr id="0" name=""/>
        <dsp:cNvSpPr/>
      </dsp:nvSpPr>
      <dsp:spPr>
        <a:xfrm>
          <a:off x="0" y="3085019"/>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Take things forward</a:t>
          </a:r>
          <a:endParaRPr lang="tr-TR" sz="2800" kern="1200" dirty="0">
            <a:latin typeface="Book Antiqua" pitchFamily="18" charset="0"/>
          </a:endParaRPr>
        </a:p>
      </dsp:txBody>
      <dsp:txXfrm>
        <a:off x="0" y="3085019"/>
        <a:ext cx="9144000" cy="687960"/>
      </dsp:txXfrm>
    </dsp:sp>
    <dsp:sp modelId="{027546E3-E19B-4F71-86AB-BA8AA63EDF7F}">
      <dsp:nvSpPr>
        <dsp:cNvPr id="0" name=""/>
        <dsp:cNvSpPr/>
      </dsp:nvSpPr>
      <dsp:spPr>
        <a:xfrm>
          <a:off x="0" y="3853619"/>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Reprimand in private</a:t>
          </a:r>
          <a:endParaRPr lang="tr-TR" sz="2800" kern="1200" dirty="0">
            <a:latin typeface="Book Antiqua" pitchFamily="18" charset="0"/>
          </a:endParaRPr>
        </a:p>
      </dsp:txBody>
      <dsp:txXfrm>
        <a:off x="0" y="3853619"/>
        <a:ext cx="9144000" cy="687960"/>
      </dsp:txXfrm>
    </dsp:sp>
    <dsp:sp modelId="{93DE0D9A-B777-45D7-9F2C-FDA051B2EA1F}">
      <dsp:nvSpPr>
        <dsp:cNvPr id="0" name=""/>
        <dsp:cNvSpPr/>
      </dsp:nvSpPr>
      <dsp:spPr>
        <a:xfrm>
          <a:off x="0" y="4622219"/>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Keep calm</a:t>
          </a:r>
          <a:endParaRPr lang="tr-TR" sz="2800" kern="1200" dirty="0">
            <a:latin typeface="Book Antiqua" pitchFamily="18" charset="0"/>
          </a:endParaRPr>
        </a:p>
      </dsp:txBody>
      <dsp:txXfrm>
        <a:off x="0" y="4622219"/>
        <a:ext cx="9144000" cy="687960"/>
      </dsp:txXfrm>
    </dsp:sp>
    <dsp:sp modelId="{501EBE9E-5CA9-4F6D-A7CE-0AF301D44841}">
      <dsp:nvSpPr>
        <dsp:cNvPr id="0" name=""/>
        <dsp:cNvSpPr/>
      </dsp:nvSpPr>
      <dsp:spPr>
        <a:xfrm>
          <a:off x="0" y="5390819"/>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kern="1200" dirty="0" smtClean="0">
              <a:latin typeface="Book Antiqua" pitchFamily="18" charset="0"/>
            </a:rPr>
            <a:t>Use clearly </a:t>
          </a:r>
          <a:r>
            <a:rPr lang="en-US" sz="2800" kern="1200" dirty="0" smtClean="0">
              <a:latin typeface="Book Antiqua" pitchFamily="18" charset="0"/>
            </a:rPr>
            <a:t>agreed sanctions</a:t>
          </a:r>
          <a:endParaRPr lang="tr-TR" sz="2800" kern="1200" dirty="0">
            <a:latin typeface="Book Antiqua" pitchFamily="18" charset="0"/>
          </a:endParaRPr>
        </a:p>
      </dsp:txBody>
      <dsp:txXfrm>
        <a:off x="0" y="5390819"/>
        <a:ext cx="9144000" cy="687960"/>
      </dsp:txXfrm>
    </dsp:sp>
    <dsp:sp modelId="{A43C5729-79ED-4EBF-A90D-27F39723D8EA}">
      <dsp:nvSpPr>
        <dsp:cNvPr id="0" name=""/>
        <dsp:cNvSpPr/>
      </dsp:nvSpPr>
      <dsp:spPr>
        <a:xfrm>
          <a:off x="0" y="6159420"/>
          <a:ext cx="9144000" cy="687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Book Antiqua" pitchFamily="18" charset="0"/>
            </a:rPr>
            <a:t>Use colleagues and institution</a:t>
          </a:r>
          <a:endParaRPr lang="en-US" sz="2800" kern="1200" dirty="0">
            <a:latin typeface="Book Antiqua" pitchFamily="18" charset="0"/>
          </a:endParaRPr>
        </a:p>
      </dsp:txBody>
      <dsp:txXfrm>
        <a:off x="0" y="6159420"/>
        <a:ext cx="9144000" cy="687960"/>
      </dsp:txXfrm>
    </dsp:sp>
  </dsp:spTree>
</dsp:drawing>
</file>

<file path=ppt/diagrams/drawing2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3F61A29-D0F0-4A65-8F76-752AFC9A2D2D}">
      <dsp:nvSpPr>
        <dsp:cNvPr id="0" name=""/>
        <dsp:cNvSpPr/>
      </dsp:nvSpPr>
      <dsp:spPr>
        <a:xfrm>
          <a:off x="0" y="1351"/>
          <a:ext cx="9144000" cy="44493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Book Antiqua" pitchFamily="18" charset="0"/>
            </a:rPr>
            <a:t>A – Different Groups</a:t>
          </a:r>
          <a:endParaRPr lang="tr-TR" sz="2000" b="1" kern="1200" dirty="0">
            <a:latin typeface="Book Antiqua" pitchFamily="18" charset="0"/>
          </a:endParaRPr>
        </a:p>
      </dsp:txBody>
      <dsp:txXfrm>
        <a:off x="0" y="1351"/>
        <a:ext cx="9144000" cy="444931"/>
      </dsp:txXfrm>
    </dsp:sp>
    <dsp:sp modelId="{A1D3D0F2-68DE-43B1-BDC3-A262A6995363}">
      <dsp:nvSpPr>
        <dsp:cNvPr id="0" name=""/>
        <dsp:cNvSpPr/>
      </dsp:nvSpPr>
      <dsp:spPr>
        <a:xfrm>
          <a:off x="0" y="459234"/>
          <a:ext cx="9144000" cy="444931"/>
        </a:xfrm>
        <a:prstGeom prst="round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Whole-class teaching</a:t>
          </a:r>
          <a:endParaRPr lang="tr-TR" sz="2000" b="1" kern="1200" dirty="0">
            <a:latin typeface="Book Antiqua" pitchFamily="18" charset="0"/>
          </a:endParaRPr>
        </a:p>
      </dsp:txBody>
      <dsp:txXfrm>
        <a:off x="0" y="459234"/>
        <a:ext cx="9144000" cy="444931"/>
      </dsp:txXfrm>
    </dsp:sp>
    <dsp:sp modelId="{B730D61C-C12C-4E02-9AE0-9CE4412CA83C}">
      <dsp:nvSpPr>
        <dsp:cNvPr id="0" name=""/>
        <dsp:cNvSpPr/>
      </dsp:nvSpPr>
      <dsp:spPr>
        <a:xfrm>
          <a:off x="0" y="917117"/>
          <a:ext cx="9144000" cy="44493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Advantages</a:t>
          </a:r>
          <a:endParaRPr lang="tr-TR" sz="2000" b="1" kern="1200" dirty="0">
            <a:latin typeface="Book Antiqua" pitchFamily="18" charset="0"/>
          </a:endParaRPr>
        </a:p>
      </dsp:txBody>
      <dsp:txXfrm>
        <a:off x="0" y="917117"/>
        <a:ext cx="9144000" cy="444931"/>
      </dsp:txXfrm>
    </dsp:sp>
    <dsp:sp modelId="{26DC7C00-D631-4CCA-8F91-7D4432DFA097}">
      <dsp:nvSpPr>
        <dsp:cNvPr id="0" name=""/>
        <dsp:cNvSpPr/>
      </dsp:nvSpPr>
      <dsp:spPr>
        <a:xfrm>
          <a:off x="0" y="1375001"/>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creates sense of belonging among the group members</a:t>
          </a:r>
          <a:endParaRPr lang="tr-TR" sz="2000" kern="1200" dirty="0">
            <a:latin typeface="Book Antiqua" pitchFamily="18" charset="0"/>
          </a:endParaRPr>
        </a:p>
      </dsp:txBody>
      <dsp:txXfrm>
        <a:off x="0" y="1375001"/>
        <a:ext cx="9144000" cy="444931"/>
      </dsp:txXfrm>
    </dsp:sp>
    <dsp:sp modelId="{8F96566A-69D0-4B88-90B1-AC8C3143F111}">
      <dsp:nvSpPr>
        <dsp:cNvPr id="0" name=""/>
        <dsp:cNvSpPr/>
      </dsp:nvSpPr>
      <dsp:spPr>
        <a:xfrm>
          <a:off x="0" y="1832884"/>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is suitable for activities where the teacher is controller; </a:t>
          </a:r>
          <a:endParaRPr lang="tr-TR" sz="2000" kern="1200" dirty="0">
            <a:latin typeface="Book Antiqua" pitchFamily="18" charset="0"/>
          </a:endParaRPr>
        </a:p>
      </dsp:txBody>
      <dsp:txXfrm>
        <a:off x="0" y="1832884"/>
        <a:ext cx="9144000" cy="444931"/>
      </dsp:txXfrm>
    </dsp:sp>
    <dsp:sp modelId="{10BF2282-6FCB-445D-9CA9-2AC858251F47}">
      <dsp:nvSpPr>
        <dsp:cNvPr id="0" name=""/>
        <dsp:cNvSpPr/>
      </dsp:nvSpPr>
      <dsp:spPr>
        <a:xfrm>
          <a:off x="0" y="2290767"/>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is especially good for giving explanations and instructions</a:t>
          </a:r>
          <a:endParaRPr lang="tr-TR" sz="2000" kern="1200" dirty="0">
            <a:latin typeface="Book Antiqua" pitchFamily="18" charset="0"/>
          </a:endParaRPr>
        </a:p>
      </dsp:txBody>
      <dsp:txXfrm>
        <a:off x="0" y="2290767"/>
        <a:ext cx="9144000" cy="444931"/>
      </dsp:txXfrm>
    </dsp:sp>
    <dsp:sp modelId="{93FB1D46-6496-4175-AD85-2FB3639CDD19}">
      <dsp:nvSpPr>
        <dsp:cNvPr id="0" name=""/>
        <dsp:cNvSpPr/>
      </dsp:nvSpPr>
      <dsp:spPr>
        <a:xfrm>
          <a:off x="0" y="2748650"/>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a:t>
          </a:r>
          <a:r>
            <a:rPr lang="tr-TR" sz="2000" kern="1200" dirty="0" smtClean="0">
              <a:latin typeface="Book Antiqua" pitchFamily="18" charset="0"/>
            </a:rPr>
            <a:t>s</a:t>
          </a:r>
          <a:r>
            <a:rPr lang="en-US" sz="2000" kern="1200" dirty="0" smtClean="0">
              <a:latin typeface="Book Antiqua" pitchFamily="18" charset="0"/>
            </a:rPr>
            <a:t> can have a general understanding of student progress</a:t>
          </a:r>
          <a:endParaRPr lang="tr-TR" sz="2000" kern="1200" dirty="0">
            <a:latin typeface="Book Antiqua" pitchFamily="18" charset="0"/>
          </a:endParaRPr>
        </a:p>
      </dsp:txBody>
      <dsp:txXfrm>
        <a:off x="0" y="2748650"/>
        <a:ext cx="9144000" cy="444931"/>
      </dsp:txXfrm>
    </dsp:sp>
    <dsp:sp modelId="{83EF82C5-C7A9-4746-BD96-688DA08D9CB2}">
      <dsp:nvSpPr>
        <dsp:cNvPr id="0" name=""/>
        <dsp:cNvSpPr/>
      </dsp:nvSpPr>
      <dsp:spPr>
        <a:xfrm>
          <a:off x="0" y="3206534"/>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Sts and </a:t>
          </a:r>
          <a:r>
            <a:rPr lang="tr-TR" sz="2000" kern="1200" dirty="0" smtClean="0">
              <a:latin typeface="Book Antiqua" pitchFamily="18" charset="0"/>
            </a:rPr>
            <a:t>T</a:t>
          </a:r>
          <a:r>
            <a:rPr lang="en-US" sz="2000" kern="1200" dirty="0" smtClean="0">
              <a:latin typeface="Book Antiqua" pitchFamily="18" charset="0"/>
            </a:rPr>
            <a:t>s feel secure </a:t>
          </a:r>
          <a:r>
            <a:rPr lang="tr-TR" sz="2000" kern="1200" dirty="0" smtClean="0">
              <a:latin typeface="Book Antiqua" pitchFamily="18" charset="0"/>
            </a:rPr>
            <a:t>as</a:t>
          </a:r>
          <a:r>
            <a:rPr lang="en-US" sz="2000" kern="1200" dirty="0" smtClean="0">
              <a:latin typeface="Book Antiqua" pitchFamily="18" charset="0"/>
            </a:rPr>
            <a:t> class is working together under authority of </a:t>
          </a:r>
          <a:r>
            <a:rPr lang="tr-TR" sz="2000" kern="1200" dirty="0" err="1" smtClean="0">
              <a:latin typeface="Book Antiqua" pitchFamily="18" charset="0"/>
            </a:rPr>
            <a:t>Ts</a:t>
          </a:r>
          <a:endParaRPr lang="tr-TR" sz="2000" kern="1200" dirty="0">
            <a:latin typeface="Book Antiqua" pitchFamily="18" charset="0"/>
          </a:endParaRPr>
        </a:p>
      </dsp:txBody>
      <dsp:txXfrm>
        <a:off x="0" y="3206534"/>
        <a:ext cx="9144000" cy="444931"/>
      </dsp:txXfrm>
    </dsp:sp>
    <dsp:sp modelId="{51A136C4-F9C0-439A-8362-3EECBA0023CB}">
      <dsp:nvSpPr>
        <dsp:cNvPr id="0" name=""/>
        <dsp:cNvSpPr/>
      </dsp:nvSpPr>
      <dsp:spPr>
        <a:xfrm>
          <a:off x="0" y="3664417"/>
          <a:ext cx="9144000" cy="44493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Disadvantages</a:t>
          </a:r>
          <a:endParaRPr lang="tr-TR" sz="2000" b="1" kern="1200" dirty="0">
            <a:latin typeface="Book Antiqua" pitchFamily="18" charset="0"/>
          </a:endParaRPr>
        </a:p>
      </dsp:txBody>
      <dsp:txXfrm>
        <a:off x="0" y="3664417"/>
        <a:ext cx="9144000" cy="444931"/>
      </dsp:txXfrm>
    </dsp:sp>
    <dsp:sp modelId="{08E1C397-1E09-4D3A-85C3-437D5A19C897}">
      <dsp:nvSpPr>
        <dsp:cNvPr id="0" name=""/>
        <dsp:cNvSpPr/>
      </dsp:nvSpPr>
      <dsp:spPr>
        <a:xfrm>
          <a:off x="0" y="4122300"/>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Everyone is forced to do the same thing at the same time</a:t>
          </a:r>
          <a:endParaRPr lang="tr-TR" sz="2000" kern="1200" dirty="0">
            <a:latin typeface="Book Antiqua" pitchFamily="18" charset="0"/>
          </a:endParaRPr>
        </a:p>
      </dsp:txBody>
      <dsp:txXfrm>
        <a:off x="0" y="4122300"/>
        <a:ext cx="9144000" cy="444931"/>
      </dsp:txXfrm>
    </dsp:sp>
    <dsp:sp modelId="{01388160-D11F-4F50-A81F-BD35105EDF2E}">
      <dsp:nvSpPr>
        <dsp:cNvPr id="0" name=""/>
        <dsp:cNvSpPr/>
      </dsp:nvSpPr>
      <dsp:spPr>
        <a:xfrm>
          <a:off x="0" y="4580183"/>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Students don’t have much chance to say anything on their own</a:t>
          </a:r>
          <a:endParaRPr lang="tr-TR" sz="2000" kern="1200" dirty="0">
            <a:latin typeface="Book Antiqua" pitchFamily="18" charset="0"/>
          </a:endParaRPr>
        </a:p>
      </dsp:txBody>
      <dsp:txXfrm>
        <a:off x="0" y="4580183"/>
        <a:ext cx="9144000" cy="444931"/>
      </dsp:txXfrm>
    </dsp:sp>
    <dsp:sp modelId="{6ECFBDA1-C299-4AC8-B196-E3595AC91640}">
      <dsp:nvSpPr>
        <dsp:cNvPr id="0" name=""/>
        <dsp:cNvSpPr/>
      </dsp:nvSpPr>
      <dsp:spPr>
        <a:xfrm>
          <a:off x="0" y="5038067"/>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Participating in front of the whole class may bring the risk of public failure</a:t>
          </a:r>
          <a:endParaRPr lang="tr-TR" sz="2000" kern="1200" dirty="0">
            <a:latin typeface="Book Antiqua" pitchFamily="18" charset="0"/>
          </a:endParaRPr>
        </a:p>
      </dsp:txBody>
      <dsp:txXfrm>
        <a:off x="0" y="5038067"/>
        <a:ext cx="9144000" cy="444931"/>
      </dsp:txXfrm>
    </dsp:sp>
    <dsp:sp modelId="{356E5D6D-69FE-4E96-BF47-291505006163}">
      <dsp:nvSpPr>
        <dsp:cNvPr id="0" name=""/>
        <dsp:cNvSpPr/>
      </dsp:nvSpPr>
      <dsp:spPr>
        <a:xfrm>
          <a:off x="0" y="5495950"/>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Sts may not be encouraged to take responsibility for their own learning, </a:t>
          </a:r>
          <a:endParaRPr lang="tr-TR" sz="2000" kern="1200" dirty="0">
            <a:latin typeface="Book Antiqua" pitchFamily="18" charset="0"/>
          </a:endParaRPr>
        </a:p>
      </dsp:txBody>
      <dsp:txXfrm>
        <a:off x="0" y="5495950"/>
        <a:ext cx="9144000" cy="444931"/>
      </dsp:txXfrm>
    </dsp:sp>
    <dsp:sp modelId="{8A806AAD-1B9B-42F1-AC4E-A8E049C130BF}">
      <dsp:nvSpPr>
        <dsp:cNvPr id="0" name=""/>
        <dsp:cNvSpPr/>
      </dsp:nvSpPr>
      <dsp:spPr>
        <a:xfrm>
          <a:off x="0" y="5953833"/>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Sts</a:t>
          </a:r>
          <a:r>
            <a:rPr lang="tr-TR" sz="2000" kern="1200" dirty="0" smtClean="0">
              <a:latin typeface="Book Antiqua" pitchFamily="18" charset="0"/>
            </a:rPr>
            <a:t> </a:t>
          </a:r>
          <a:r>
            <a:rPr lang="en-US" sz="2000" kern="1200" dirty="0" smtClean="0">
              <a:latin typeface="Book Antiqua" pitchFamily="18" charset="0"/>
            </a:rPr>
            <a:t>don’t discover or research things for themselves</a:t>
          </a:r>
          <a:endParaRPr lang="tr-TR" sz="2000" kern="1200" dirty="0">
            <a:latin typeface="Book Antiqua" pitchFamily="18" charset="0"/>
          </a:endParaRPr>
        </a:p>
      </dsp:txBody>
      <dsp:txXfrm>
        <a:off x="0" y="5953833"/>
        <a:ext cx="9144000" cy="444931"/>
      </dsp:txXfrm>
    </dsp:sp>
    <dsp:sp modelId="{0F2580F2-F77A-4FB4-A32F-A419FB9AAC8F}">
      <dsp:nvSpPr>
        <dsp:cNvPr id="0" name=""/>
        <dsp:cNvSpPr/>
      </dsp:nvSpPr>
      <dsp:spPr>
        <a:xfrm>
          <a:off x="0" y="6411717"/>
          <a:ext cx="9144000" cy="4449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is not the best way to organize </a:t>
          </a:r>
          <a:r>
            <a:rPr lang="tr-TR" sz="2000" kern="1200" dirty="0" smtClean="0">
              <a:latin typeface="Book Antiqua" pitchFamily="18" charset="0"/>
            </a:rPr>
            <a:t>CLT </a:t>
          </a:r>
          <a:r>
            <a:rPr lang="en-US" sz="2000" kern="1200" dirty="0" smtClean="0">
              <a:latin typeface="Book Antiqua" pitchFamily="18" charset="0"/>
            </a:rPr>
            <a:t>or task-based activities.</a:t>
          </a:r>
          <a:endParaRPr lang="en-US" sz="2000" kern="1200" dirty="0">
            <a:latin typeface="Book Antiqua" pitchFamily="18" charset="0"/>
          </a:endParaRPr>
        </a:p>
      </dsp:txBody>
      <dsp:txXfrm>
        <a:off x="0" y="6411717"/>
        <a:ext cx="9144000" cy="444931"/>
      </dsp:txXfrm>
    </dsp:sp>
  </dsp:spTree>
</dsp:drawing>
</file>

<file path=ppt/diagrams/drawing3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5846F8B-D919-4954-9F25-68C5FEEE9CF6}">
      <dsp:nvSpPr>
        <dsp:cNvPr id="0" name=""/>
        <dsp:cNvSpPr/>
      </dsp:nvSpPr>
      <dsp:spPr>
        <a:xfrm>
          <a:off x="0" y="4081"/>
          <a:ext cx="9144000" cy="31856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Students on their own</a:t>
          </a:r>
          <a:endParaRPr lang="tr-TR" sz="2400" b="1" kern="1200" dirty="0">
            <a:latin typeface="Book Antiqua" pitchFamily="18" charset="0"/>
          </a:endParaRPr>
        </a:p>
      </dsp:txBody>
      <dsp:txXfrm>
        <a:off x="0" y="4081"/>
        <a:ext cx="9144000" cy="318562"/>
      </dsp:txXfrm>
    </dsp:sp>
    <dsp:sp modelId="{155360D9-8EC1-4481-88DE-140F281C153B}">
      <dsp:nvSpPr>
        <dsp:cNvPr id="0" name=""/>
        <dsp:cNvSpPr/>
      </dsp:nvSpPr>
      <dsp:spPr>
        <a:xfrm>
          <a:off x="0" y="330644"/>
          <a:ext cx="9144000" cy="31856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Advantages</a:t>
          </a:r>
          <a:endParaRPr lang="tr-TR" sz="1800" kern="1200" dirty="0">
            <a:latin typeface="Book Antiqua" pitchFamily="18" charset="0"/>
          </a:endParaRPr>
        </a:p>
      </dsp:txBody>
      <dsp:txXfrm>
        <a:off x="0" y="330644"/>
        <a:ext cx="9144000" cy="318562"/>
      </dsp:txXfrm>
    </dsp:sp>
    <dsp:sp modelId="{3DC24B5B-C24D-41A5-B4DF-C75FCFC0D4CD}">
      <dsp:nvSpPr>
        <dsp:cNvPr id="0" name=""/>
        <dsp:cNvSpPr/>
      </dsp:nvSpPr>
      <dsp:spPr>
        <a:xfrm>
          <a:off x="0" y="657208"/>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Teachers can respond to individual differences</a:t>
          </a:r>
          <a:endParaRPr lang="tr-TR" sz="1800" kern="1200" dirty="0">
            <a:latin typeface="Book Antiqua" pitchFamily="18" charset="0"/>
          </a:endParaRPr>
        </a:p>
      </dsp:txBody>
      <dsp:txXfrm>
        <a:off x="0" y="657208"/>
        <a:ext cx="9144000" cy="318562"/>
      </dsp:txXfrm>
    </dsp:sp>
    <dsp:sp modelId="{DE0B7153-8969-4C8A-9A72-1BC213D2E511}">
      <dsp:nvSpPr>
        <dsp:cNvPr id="0" name=""/>
        <dsp:cNvSpPr/>
      </dsp:nvSpPr>
      <dsp:spPr>
        <a:xfrm>
          <a:off x="0" y="983772"/>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is less stressful for students</a:t>
          </a:r>
          <a:endParaRPr lang="tr-TR" sz="1800" kern="1200" dirty="0">
            <a:latin typeface="Book Antiqua" pitchFamily="18" charset="0"/>
          </a:endParaRPr>
        </a:p>
      </dsp:txBody>
      <dsp:txXfrm>
        <a:off x="0" y="983772"/>
        <a:ext cx="9144000" cy="318562"/>
      </dsp:txXfrm>
    </dsp:sp>
    <dsp:sp modelId="{2A75E1F2-6534-49F2-B49B-0F0348EB593B}">
      <dsp:nvSpPr>
        <dsp:cNvPr id="0" name=""/>
        <dsp:cNvSpPr/>
      </dsp:nvSpPr>
      <dsp:spPr>
        <a:xfrm>
          <a:off x="0" y="1310336"/>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can develop learner autonomy</a:t>
          </a:r>
          <a:endParaRPr lang="tr-TR" sz="1800" kern="1200" dirty="0">
            <a:latin typeface="Book Antiqua" pitchFamily="18" charset="0"/>
          </a:endParaRPr>
        </a:p>
      </dsp:txBody>
      <dsp:txXfrm>
        <a:off x="0" y="1310336"/>
        <a:ext cx="9144000" cy="318562"/>
      </dsp:txXfrm>
    </dsp:sp>
    <dsp:sp modelId="{CA60057C-B8D7-45A4-B158-8E798D08B276}">
      <dsp:nvSpPr>
        <dsp:cNvPr id="0" name=""/>
        <dsp:cNvSpPr/>
      </dsp:nvSpPr>
      <dsp:spPr>
        <a:xfrm>
          <a:off x="0" y="1636900"/>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Classroom is less noisy and chaotic</a:t>
          </a:r>
          <a:endParaRPr lang="tr-TR" sz="1800" kern="1200" dirty="0">
            <a:latin typeface="Book Antiqua" pitchFamily="18" charset="0"/>
          </a:endParaRPr>
        </a:p>
      </dsp:txBody>
      <dsp:txXfrm>
        <a:off x="0" y="1636900"/>
        <a:ext cx="9144000" cy="318562"/>
      </dsp:txXfrm>
    </dsp:sp>
    <dsp:sp modelId="{C6EF8CE0-ED0A-408C-86BC-C8D4E02EE1D0}">
      <dsp:nvSpPr>
        <dsp:cNvPr id="0" name=""/>
        <dsp:cNvSpPr/>
      </dsp:nvSpPr>
      <dsp:spPr>
        <a:xfrm>
          <a:off x="0" y="1963463"/>
          <a:ext cx="9144000" cy="31856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Disadvantages</a:t>
          </a:r>
          <a:endParaRPr lang="tr-TR" sz="1800" kern="1200" dirty="0">
            <a:latin typeface="Book Antiqua" pitchFamily="18" charset="0"/>
          </a:endParaRPr>
        </a:p>
      </dsp:txBody>
      <dsp:txXfrm>
        <a:off x="0" y="1963463"/>
        <a:ext cx="9144000" cy="318562"/>
      </dsp:txXfrm>
    </dsp:sp>
    <dsp:sp modelId="{0E942BB8-1354-4033-AC60-97EDECD7060A}">
      <dsp:nvSpPr>
        <dsp:cNvPr id="0" name=""/>
        <dsp:cNvSpPr/>
      </dsp:nvSpPr>
      <dsp:spPr>
        <a:xfrm>
          <a:off x="0" y="2290027"/>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does not encourage cooperation</a:t>
          </a:r>
          <a:endParaRPr lang="tr-TR" sz="1800" kern="1200" dirty="0">
            <a:latin typeface="Book Antiqua" pitchFamily="18" charset="0"/>
          </a:endParaRPr>
        </a:p>
      </dsp:txBody>
      <dsp:txXfrm>
        <a:off x="0" y="2290027"/>
        <a:ext cx="9144000" cy="318562"/>
      </dsp:txXfrm>
    </dsp:sp>
    <dsp:sp modelId="{2C7BFD00-1380-4578-9B74-0DB525558A32}">
      <dsp:nvSpPr>
        <dsp:cNvPr id="0" name=""/>
        <dsp:cNvSpPr/>
      </dsp:nvSpPr>
      <dsp:spPr>
        <a:xfrm>
          <a:off x="0" y="2616591"/>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requires more effort and material preparation</a:t>
          </a:r>
          <a:endParaRPr lang="tr-TR" sz="1800" kern="1200" dirty="0">
            <a:latin typeface="Book Antiqua" pitchFamily="18" charset="0"/>
          </a:endParaRPr>
        </a:p>
      </dsp:txBody>
      <dsp:txXfrm>
        <a:off x="0" y="2616591"/>
        <a:ext cx="9144000" cy="318562"/>
      </dsp:txXfrm>
    </dsp:sp>
    <dsp:sp modelId="{D2B43016-1E53-4BB7-9E01-88D60656B550}">
      <dsp:nvSpPr>
        <dsp:cNvPr id="0" name=""/>
        <dsp:cNvSpPr/>
      </dsp:nvSpPr>
      <dsp:spPr>
        <a:xfrm>
          <a:off x="0" y="2943155"/>
          <a:ext cx="9144000" cy="31856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Pair work</a:t>
          </a:r>
          <a:endParaRPr lang="tr-TR" sz="2400" b="1" kern="1200" dirty="0">
            <a:latin typeface="Book Antiqua" pitchFamily="18" charset="0"/>
          </a:endParaRPr>
        </a:p>
      </dsp:txBody>
      <dsp:txXfrm>
        <a:off x="0" y="2943155"/>
        <a:ext cx="9144000" cy="318562"/>
      </dsp:txXfrm>
    </dsp:sp>
    <dsp:sp modelId="{55D6A71C-DB87-4683-9FB2-9E4CCC82E41D}">
      <dsp:nvSpPr>
        <dsp:cNvPr id="0" name=""/>
        <dsp:cNvSpPr/>
      </dsp:nvSpPr>
      <dsp:spPr>
        <a:xfrm>
          <a:off x="0" y="3269718"/>
          <a:ext cx="9144000" cy="31856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Advantages</a:t>
          </a:r>
          <a:endParaRPr lang="tr-TR" sz="1800" kern="1200" dirty="0">
            <a:latin typeface="Book Antiqua" pitchFamily="18" charset="0"/>
          </a:endParaRPr>
        </a:p>
      </dsp:txBody>
      <dsp:txXfrm>
        <a:off x="0" y="3269718"/>
        <a:ext cx="9144000" cy="318562"/>
      </dsp:txXfrm>
    </dsp:sp>
    <dsp:sp modelId="{18DACAB0-0808-442F-A8BA-3A0D6B1F4A32}">
      <dsp:nvSpPr>
        <dsp:cNvPr id="0" name=""/>
        <dsp:cNvSpPr/>
      </dsp:nvSpPr>
      <dsp:spPr>
        <a:xfrm>
          <a:off x="0" y="3596282"/>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increases the amount of speaking time</a:t>
          </a:r>
          <a:endParaRPr lang="tr-TR" sz="1800" kern="1200" dirty="0">
            <a:latin typeface="Book Antiqua" pitchFamily="18" charset="0"/>
          </a:endParaRPr>
        </a:p>
      </dsp:txBody>
      <dsp:txXfrm>
        <a:off x="0" y="3596282"/>
        <a:ext cx="9144000" cy="318562"/>
      </dsp:txXfrm>
    </dsp:sp>
    <dsp:sp modelId="{339FC540-620A-4CDF-8F1A-D63D12F501BA}">
      <dsp:nvSpPr>
        <dsp:cNvPr id="0" name=""/>
        <dsp:cNvSpPr/>
      </dsp:nvSpPr>
      <dsp:spPr>
        <a:xfrm>
          <a:off x="0" y="3922846"/>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Students work and interact independently</a:t>
          </a:r>
          <a:endParaRPr lang="tr-TR" sz="1800" kern="1200" dirty="0">
            <a:latin typeface="Book Antiqua" pitchFamily="18" charset="0"/>
          </a:endParaRPr>
        </a:p>
      </dsp:txBody>
      <dsp:txXfrm>
        <a:off x="0" y="3922846"/>
        <a:ext cx="9144000" cy="318562"/>
      </dsp:txXfrm>
    </dsp:sp>
    <dsp:sp modelId="{2A561610-F794-48DE-A5EE-F4F0ADD36194}">
      <dsp:nvSpPr>
        <dsp:cNvPr id="0" name=""/>
        <dsp:cNvSpPr/>
      </dsp:nvSpPr>
      <dsp:spPr>
        <a:xfrm>
          <a:off x="0" y="4249410"/>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Teachers can work with one or two pairs while the other students continue work</a:t>
          </a:r>
          <a:endParaRPr lang="tr-TR" sz="1800" kern="1200" dirty="0">
            <a:latin typeface="Book Antiqua" pitchFamily="18" charset="0"/>
          </a:endParaRPr>
        </a:p>
      </dsp:txBody>
      <dsp:txXfrm>
        <a:off x="0" y="4249410"/>
        <a:ext cx="9144000" cy="318562"/>
      </dsp:txXfrm>
    </dsp:sp>
    <dsp:sp modelId="{9EB78B2C-AC20-4DE3-9AB5-2780EB3661AA}">
      <dsp:nvSpPr>
        <dsp:cNvPr id="0" name=""/>
        <dsp:cNvSpPr/>
      </dsp:nvSpPr>
      <dsp:spPr>
        <a:xfrm>
          <a:off x="0" y="4575973"/>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P</a:t>
          </a:r>
          <a:r>
            <a:rPr lang="en-US" sz="1800" kern="1200" dirty="0" err="1" smtClean="0">
              <a:latin typeface="Book Antiqua" pitchFamily="18" charset="0"/>
            </a:rPr>
            <a:t>romotes</a:t>
          </a:r>
          <a:r>
            <a:rPr lang="en-US" sz="1800" kern="1200" dirty="0" smtClean="0">
              <a:latin typeface="Book Antiqua" pitchFamily="18" charset="0"/>
            </a:rPr>
            <a:t> cooperation and so it helps class</a:t>
          </a:r>
          <a:r>
            <a:rPr lang="tr-TR" sz="1800" kern="1200" dirty="0" smtClean="0">
              <a:latin typeface="Book Antiqua" pitchFamily="18" charset="0"/>
            </a:rPr>
            <a:t> </a:t>
          </a:r>
          <a:r>
            <a:rPr lang="en-US" sz="1800" kern="1200" dirty="0" smtClean="0">
              <a:latin typeface="Book Antiqua" pitchFamily="18" charset="0"/>
            </a:rPr>
            <a:t>to become a more relaxed and friendly place</a:t>
          </a:r>
          <a:endParaRPr lang="tr-TR" sz="1800" kern="1200" dirty="0">
            <a:latin typeface="Book Antiqua" pitchFamily="18" charset="0"/>
          </a:endParaRPr>
        </a:p>
      </dsp:txBody>
      <dsp:txXfrm>
        <a:off x="0" y="4575973"/>
        <a:ext cx="9144000" cy="318562"/>
      </dsp:txXfrm>
    </dsp:sp>
    <dsp:sp modelId="{93D6924B-03BF-4465-8F4E-B4294CD420F8}">
      <dsp:nvSpPr>
        <dsp:cNvPr id="0" name=""/>
        <dsp:cNvSpPr/>
      </dsp:nvSpPr>
      <dsp:spPr>
        <a:xfrm>
          <a:off x="0" y="4902537"/>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is quick and easy to organize</a:t>
          </a:r>
          <a:endParaRPr lang="tr-TR" sz="1800" kern="1200" dirty="0">
            <a:latin typeface="Book Antiqua" pitchFamily="18" charset="0"/>
          </a:endParaRPr>
        </a:p>
      </dsp:txBody>
      <dsp:txXfrm>
        <a:off x="0" y="4902537"/>
        <a:ext cx="9144000" cy="318562"/>
      </dsp:txXfrm>
    </dsp:sp>
    <dsp:sp modelId="{D2191959-8406-4B9F-BA51-337D717B5F8B}">
      <dsp:nvSpPr>
        <dsp:cNvPr id="0" name=""/>
        <dsp:cNvSpPr/>
      </dsp:nvSpPr>
      <dsp:spPr>
        <a:xfrm>
          <a:off x="0" y="5229101"/>
          <a:ext cx="9144000" cy="31856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Disadvantages</a:t>
          </a:r>
          <a:endParaRPr lang="tr-TR" sz="1800" kern="1200" dirty="0">
            <a:latin typeface="Book Antiqua" pitchFamily="18" charset="0"/>
          </a:endParaRPr>
        </a:p>
      </dsp:txBody>
      <dsp:txXfrm>
        <a:off x="0" y="5229101"/>
        <a:ext cx="9144000" cy="318562"/>
      </dsp:txXfrm>
    </dsp:sp>
    <dsp:sp modelId="{14E43A1F-552C-4B51-B1FC-CE0DFBE5CD1B}">
      <dsp:nvSpPr>
        <dsp:cNvPr id="0" name=""/>
        <dsp:cNvSpPr/>
      </dsp:nvSpPr>
      <dsp:spPr>
        <a:xfrm>
          <a:off x="0" y="5555665"/>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is very noisy and teachers worry that they will lose control</a:t>
          </a:r>
          <a:endParaRPr lang="tr-TR" sz="1800" kern="1200" dirty="0">
            <a:latin typeface="Book Antiqua" pitchFamily="18" charset="0"/>
          </a:endParaRPr>
        </a:p>
      </dsp:txBody>
      <dsp:txXfrm>
        <a:off x="0" y="5555665"/>
        <a:ext cx="9144000" cy="318562"/>
      </dsp:txXfrm>
    </dsp:sp>
    <dsp:sp modelId="{4D2286F9-6B5D-44E3-9131-32BBC2168F34}">
      <dsp:nvSpPr>
        <dsp:cNvPr id="0" name=""/>
        <dsp:cNvSpPr/>
      </dsp:nvSpPr>
      <dsp:spPr>
        <a:xfrm>
          <a:off x="0" y="5882229"/>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chances of misbehavior are greater</a:t>
          </a:r>
          <a:endParaRPr lang="tr-TR" sz="1800" kern="1200" dirty="0">
            <a:latin typeface="Book Antiqua" pitchFamily="18" charset="0"/>
          </a:endParaRPr>
        </a:p>
      </dsp:txBody>
      <dsp:txXfrm>
        <a:off x="0" y="5882229"/>
        <a:ext cx="9144000" cy="318562"/>
      </dsp:txXfrm>
    </dsp:sp>
    <dsp:sp modelId="{27799406-EA3A-445E-AB98-85403631C120}">
      <dsp:nvSpPr>
        <dsp:cNvPr id="0" name=""/>
        <dsp:cNvSpPr/>
      </dsp:nvSpPr>
      <dsp:spPr>
        <a:xfrm>
          <a:off x="0" y="6208792"/>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Many </a:t>
          </a:r>
          <a:r>
            <a:rPr lang="tr-TR" sz="1800" kern="1200" dirty="0" smtClean="0">
              <a:latin typeface="Book Antiqua" pitchFamily="18" charset="0"/>
            </a:rPr>
            <a:t>s</a:t>
          </a:r>
          <a:r>
            <a:rPr lang="en-US" sz="1800" kern="1200" dirty="0" err="1" smtClean="0">
              <a:latin typeface="Book Antiqua" pitchFamily="18" charset="0"/>
            </a:rPr>
            <a:t>ts</a:t>
          </a:r>
          <a:r>
            <a:rPr lang="en-US" sz="1800" kern="1200" dirty="0" smtClean="0">
              <a:latin typeface="Book Antiqua" pitchFamily="18" charset="0"/>
            </a:rPr>
            <a:t> prefer interacting with teacher rather than interacting with another student</a:t>
          </a:r>
          <a:endParaRPr lang="tr-TR" sz="1800" kern="1200" dirty="0">
            <a:latin typeface="Book Antiqua" pitchFamily="18" charset="0"/>
          </a:endParaRPr>
        </a:p>
      </dsp:txBody>
      <dsp:txXfrm>
        <a:off x="0" y="6208792"/>
        <a:ext cx="9144000" cy="318562"/>
      </dsp:txXfrm>
    </dsp:sp>
    <dsp:sp modelId="{7D978F17-FBE0-41E7-B609-1E25759141D1}">
      <dsp:nvSpPr>
        <dsp:cNvPr id="0" name=""/>
        <dsp:cNvSpPr/>
      </dsp:nvSpPr>
      <dsp:spPr>
        <a:xfrm>
          <a:off x="0" y="6535356"/>
          <a:ext cx="9144000" cy="318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Partners can be problematic</a:t>
          </a:r>
          <a:endParaRPr lang="en-US" sz="1800" kern="1200" dirty="0">
            <a:latin typeface="Book Antiqua" pitchFamily="18" charset="0"/>
          </a:endParaRPr>
        </a:p>
      </dsp:txBody>
      <dsp:txXfrm>
        <a:off x="0" y="6535356"/>
        <a:ext cx="9144000" cy="318562"/>
      </dsp:txXfrm>
    </dsp:sp>
  </dsp:spTree>
</dsp:drawing>
</file>

<file path=ppt/diagrams/drawing3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3CFED8-C65E-4F87-AB1B-167DDB7C0FAB}">
      <dsp:nvSpPr>
        <dsp:cNvPr id="0" name=""/>
        <dsp:cNvSpPr/>
      </dsp:nvSpPr>
      <dsp:spPr>
        <a:xfrm>
          <a:off x="0" y="2042"/>
          <a:ext cx="9144000" cy="39524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Groupwork</a:t>
          </a:r>
          <a:endParaRPr lang="tr-TR" sz="2000" kern="1200" dirty="0">
            <a:latin typeface="Book Antiqua" pitchFamily="18" charset="0"/>
          </a:endParaRPr>
        </a:p>
      </dsp:txBody>
      <dsp:txXfrm>
        <a:off x="0" y="2042"/>
        <a:ext cx="9144000" cy="395243"/>
      </dsp:txXfrm>
    </dsp:sp>
    <dsp:sp modelId="{F4E5DC21-5D0A-4C65-B643-86853BF90A73}">
      <dsp:nvSpPr>
        <dsp:cNvPr id="0" name=""/>
        <dsp:cNvSpPr/>
      </dsp:nvSpPr>
      <dsp:spPr>
        <a:xfrm>
          <a:off x="0" y="405709"/>
          <a:ext cx="9144000" cy="39524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Advantages</a:t>
          </a:r>
          <a:endParaRPr lang="tr-TR" sz="2000" kern="1200" dirty="0">
            <a:latin typeface="Book Antiqua" pitchFamily="18" charset="0"/>
          </a:endParaRPr>
        </a:p>
      </dsp:txBody>
      <dsp:txXfrm>
        <a:off x="0" y="405709"/>
        <a:ext cx="9144000" cy="395243"/>
      </dsp:txXfrm>
    </dsp:sp>
    <dsp:sp modelId="{746E8ABD-921F-4D04-A3F2-6C4AD921E9EC}">
      <dsp:nvSpPr>
        <dsp:cNvPr id="0" name=""/>
        <dsp:cNvSpPr/>
      </dsp:nvSpPr>
      <dsp:spPr>
        <a:xfrm>
          <a:off x="0" y="809376"/>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increases the amount of talking for individual students</a:t>
          </a:r>
          <a:endParaRPr lang="tr-TR" sz="2000" kern="1200" dirty="0">
            <a:latin typeface="Book Antiqua" pitchFamily="18" charset="0"/>
          </a:endParaRPr>
        </a:p>
      </dsp:txBody>
      <dsp:txXfrm>
        <a:off x="0" y="809376"/>
        <a:ext cx="9144000" cy="395243"/>
      </dsp:txXfrm>
    </dsp:sp>
    <dsp:sp modelId="{11BBDCC7-43AE-4236-BE80-05E433EA4DFC}">
      <dsp:nvSpPr>
        <dsp:cNvPr id="0" name=""/>
        <dsp:cNvSpPr/>
      </dsp:nvSpPr>
      <dsp:spPr>
        <a:xfrm>
          <a:off x="0" y="1213043"/>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Personal relationships are less problematic than they are in pairwork</a:t>
          </a:r>
          <a:endParaRPr lang="tr-TR" sz="2000" kern="1200" dirty="0">
            <a:latin typeface="Book Antiqua" pitchFamily="18" charset="0"/>
          </a:endParaRPr>
        </a:p>
      </dsp:txBody>
      <dsp:txXfrm>
        <a:off x="0" y="1213043"/>
        <a:ext cx="9144000" cy="395243"/>
      </dsp:txXfrm>
    </dsp:sp>
    <dsp:sp modelId="{45730DAA-0579-4A13-B3B9-D95CD22CEC31}">
      <dsp:nvSpPr>
        <dsp:cNvPr id="0" name=""/>
        <dsp:cNvSpPr/>
      </dsp:nvSpPr>
      <dsp:spPr>
        <a:xfrm>
          <a:off x="0" y="1616710"/>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encourages broader skills of cooperation and negotiation than pairwork</a:t>
          </a:r>
          <a:endParaRPr lang="tr-TR" sz="2000" kern="1200" dirty="0">
            <a:latin typeface="Book Antiqua" pitchFamily="18" charset="0"/>
          </a:endParaRPr>
        </a:p>
      </dsp:txBody>
      <dsp:txXfrm>
        <a:off x="0" y="1616710"/>
        <a:ext cx="9144000" cy="395243"/>
      </dsp:txXfrm>
    </dsp:sp>
    <dsp:sp modelId="{A15D2E2C-5110-40CA-A472-FD470191997A}">
      <dsp:nvSpPr>
        <dsp:cNvPr id="0" name=""/>
        <dsp:cNvSpPr/>
      </dsp:nvSpPr>
      <dsp:spPr>
        <a:xfrm>
          <a:off x="0" y="2020377"/>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promotes learner autonomy</a:t>
          </a:r>
          <a:endParaRPr lang="tr-TR" sz="2000" kern="1200" dirty="0">
            <a:latin typeface="Book Antiqua" pitchFamily="18" charset="0"/>
          </a:endParaRPr>
        </a:p>
      </dsp:txBody>
      <dsp:txXfrm>
        <a:off x="0" y="2020377"/>
        <a:ext cx="9144000" cy="395243"/>
      </dsp:txXfrm>
    </dsp:sp>
    <dsp:sp modelId="{097429FC-1A09-4103-A748-D9CF5A98D769}">
      <dsp:nvSpPr>
        <dsp:cNvPr id="0" name=""/>
        <dsp:cNvSpPr/>
      </dsp:nvSpPr>
      <dsp:spPr>
        <a:xfrm>
          <a:off x="0" y="2424044"/>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Some students can choose their level of participation more readily</a:t>
          </a:r>
          <a:endParaRPr lang="tr-TR" sz="2000" kern="1200" dirty="0">
            <a:latin typeface="Book Antiqua" pitchFamily="18" charset="0"/>
          </a:endParaRPr>
        </a:p>
      </dsp:txBody>
      <dsp:txXfrm>
        <a:off x="0" y="2424044"/>
        <a:ext cx="9144000" cy="395243"/>
      </dsp:txXfrm>
    </dsp:sp>
    <dsp:sp modelId="{04711599-37D0-4AA9-A25D-4490BEBEDEB9}">
      <dsp:nvSpPr>
        <dsp:cNvPr id="0" name=""/>
        <dsp:cNvSpPr/>
      </dsp:nvSpPr>
      <dsp:spPr>
        <a:xfrm>
          <a:off x="0" y="2827711"/>
          <a:ext cx="9144000" cy="39524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Disadvantages</a:t>
          </a:r>
          <a:endParaRPr lang="tr-TR" sz="2000" kern="1200" dirty="0">
            <a:latin typeface="Book Antiqua" pitchFamily="18" charset="0"/>
          </a:endParaRPr>
        </a:p>
      </dsp:txBody>
      <dsp:txXfrm>
        <a:off x="0" y="2827711"/>
        <a:ext cx="9144000" cy="395243"/>
      </dsp:txXfrm>
    </dsp:sp>
    <dsp:sp modelId="{56AAD9DA-2833-456E-8B94-14891400C4B3}">
      <dsp:nvSpPr>
        <dsp:cNvPr id="0" name=""/>
        <dsp:cNvSpPr/>
      </dsp:nvSpPr>
      <dsp:spPr>
        <a:xfrm>
          <a:off x="0" y="3231378"/>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can be noisy</a:t>
          </a:r>
          <a:endParaRPr lang="tr-TR" sz="2000" kern="1200" dirty="0">
            <a:latin typeface="Book Antiqua" pitchFamily="18" charset="0"/>
          </a:endParaRPr>
        </a:p>
      </dsp:txBody>
      <dsp:txXfrm>
        <a:off x="0" y="3231378"/>
        <a:ext cx="9144000" cy="395243"/>
      </dsp:txXfrm>
    </dsp:sp>
    <dsp:sp modelId="{43DC9DF6-1F8F-4FF9-B05E-C1E3ED3920C9}">
      <dsp:nvSpPr>
        <dsp:cNvPr id="0" name=""/>
        <dsp:cNvSpPr/>
      </dsp:nvSpPr>
      <dsp:spPr>
        <a:xfrm>
          <a:off x="0" y="3635045"/>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Some students don’t enjoy it</a:t>
          </a:r>
          <a:endParaRPr lang="tr-TR" sz="2000" kern="1200" dirty="0">
            <a:latin typeface="Book Antiqua" pitchFamily="18" charset="0"/>
          </a:endParaRPr>
        </a:p>
      </dsp:txBody>
      <dsp:txXfrm>
        <a:off x="0" y="3635045"/>
        <a:ext cx="9144000" cy="395243"/>
      </dsp:txXfrm>
    </dsp:sp>
    <dsp:sp modelId="{E01C8F68-822C-4EE2-9B02-3D41D6B2EA34}">
      <dsp:nvSpPr>
        <dsp:cNvPr id="0" name=""/>
        <dsp:cNvSpPr/>
      </dsp:nvSpPr>
      <dsp:spPr>
        <a:xfrm>
          <a:off x="0" y="4038712"/>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 same students can be passive/dominant all the time</a:t>
          </a:r>
          <a:endParaRPr lang="tr-TR" sz="2000" kern="1200" dirty="0">
            <a:latin typeface="Book Antiqua" pitchFamily="18" charset="0"/>
          </a:endParaRPr>
        </a:p>
      </dsp:txBody>
      <dsp:txXfrm>
        <a:off x="0" y="4038712"/>
        <a:ext cx="9144000" cy="395243"/>
      </dsp:txXfrm>
    </dsp:sp>
    <dsp:sp modelId="{56C817A3-1255-45CC-A3BF-AE4F08E1DC7B}">
      <dsp:nvSpPr>
        <dsp:cNvPr id="0" name=""/>
        <dsp:cNvSpPr/>
      </dsp:nvSpPr>
      <dsp:spPr>
        <a:xfrm>
          <a:off x="0" y="4442379"/>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Groupwork activities may be time consuming</a:t>
          </a:r>
          <a:endParaRPr lang="tr-TR" sz="2000" kern="1200" dirty="0">
            <a:latin typeface="Book Antiqua" pitchFamily="18" charset="0"/>
          </a:endParaRPr>
        </a:p>
      </dsp:txBody>
      <dsp:txXfrm>
        <a:off x="0" y="4442379"/>
        <a:ext cx="9144000" cy="395243"/>
      </dsp:txXfrm>
    </dsp:sp>
    <dsp:sp modelId="{29D1DC16-DE90-4D71-BF8C-1DD6E7AD9304}">
      <dsp:nvSpPr>
        <dsp:cNvPr id="0" name=""/>
        <dsp:cNvSpPr/>
      </dsp:nvSpPr>
      <dsp:spPr>
        <a:xfrm>
          <a:off x="0" y="4846045"/>
          <a:ext cx="9144000" cy="39524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latin typeface="Book Antiqua" pitchFamily="18" charset="0"/>
            </a:rPr>
            <a:t>When to change grouping</a:t>
          </a:r>
          <a:endParaRPr lang="tr-TR" sz="2800" b="1" kern="1200" dirty="0">
            <a:latin typeface="Book Antiqua" pitchFamily="18" charset="0"/>
          </a:endParaRPr>
        </a:p>
      </dsp:txBody>
      <dsp:txXfrm>
        <a:off x="0" y="4846045"/>
        <a:ext cx="9144000" cy="395243"/>
      </dsp:txXfrm>
    </dsp:sp>
    <dsp:sp modelId="{B305CB8B-83E2-4D94-A325-35D86DC160EF}">
      <dsp:nvSpPr>
        <dsp:cNvPr id="0" name=""/>
        <dsp:cNvSpPr/>
      </dsp:nvSpPr>
      <dsp:spPr>
        <a:xfrm>
          <a:off x="0" y="5249712"/>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Deciding on which grouping strategy to use will depend on:</a:t>
          </a:r>
          <a:endParaRPr lang="tr-TR" sz="2000" kern="1200" dirty="0">
            <a:latin typeface="Book Antiqua" pitchFamily="18" charset="0"/>
          </a:endParaRPr>
        </a:p>
      </dsp:txBody>
      <dsp:txXfrm>
        <a:off x="0" y="5249712"/>
        <a:ext cx="9144000" cy="395243"/>
      </dsp:txXfrm>
    </dsp:sp>
    <dsp:sp modelId="{3C2DCEA2-FF4F-4F2F-872D-6C58C623302E}">
      <dsp:nvSpPr>
        <dsp:cNvPr id="0" name=""/>
        <dsp:cNvSpPr/>
      </dsp:nvSpPr>
      <dsp:spPr>
        <a:xfrm>
          <a:off x="0" y="5653379"/>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the task</a:t>
          </a:r>
          <a:endParaRPr lang="tr-TR" sz="2400" b="1" kern="1200" dirty="0">
            <a:latin typeface="Book Antiqua" pitchFamily="18" charset="0"/>
          </a:endParaRPr>
        </a:p>
      </dsp:txBody>
      <dsp:txXfrm>
        <a:off x="0" y="5653379"/>
        <a:ext cx="9144000" cy="395243"/>
      </dsp:txXfrm>
    </dsp:sp>
    <dsp:sp modelId="{E0F970E7-A81C-4FD2-A0BD-769F6B9E3606}">
      <dsp:nvSpPr>
        <dsp:cNvPr id="0" name=""/>
        <dsp:cNvSpPr/>
      </dsp:nvSpPr>
      <dsp:spPr>
        <a:xfrm>
          <a:off x="0" y="6057046"/>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variety in a sequence</a:t>
          </a:r>
          <a:r>
            <a:rPr lang="tr-TR" sz="2400" b="1" kern="1200" dirty="0" smtClean="0">
              <a:latin typeface="Book Antiqua" pitchFamily="18" charset="0"/>
            </a:rPr>
            <a:t>: </a:t>
          </a:r>
          <a:r>
            <a:rPr lang="tr-TR" sz="2400" b="1" kern="1200" dirty="0" err="1" smtClean="0">
              <a:latin typeface="Book Antiqua" pitchFamily="18" charset="0"/>
            </a:rPr>
            <a:t>changing</a:t>
          </a:r>
          <a:r>
            <a:rPr lang="tr-TR" sz="2400" b="1" kern="1200" dirty="0" smtClean="0">
              <a:latin typeface="Book Antiqua" pitchFamily="18" charset="0"/>
            </a:rPr>
            <a:t> </a:t>
          </a:r>
          <a:r>
            <a:rPr lang="tr-TR" sz="2400" b="1" kern="1200" dirty="0" err="1" smtClean="0">
              <a:latin typeface="Book Antiqua" pitchFamily="18" charset="0"/>
            </a:rPr>
            <a:t>activity</a:t>
          </a:r>
          <a:r>
            <a:rPr lang="tr-TR" sz="2400" b="1" kern="1200" dirty="0" smtClean="0">
              <a:latin typeface="Book Antiqua" pitchFamily="18" charset="0"/>
            </a:rPr>
            <a:t> </a:t>
          </a:r>
          <a:r>
            <a:rPr lang="tr-TR" sz="2400" b="1" kern="1200" dirty="0" err="1" smtClean="0">
              <a:latin typeface="Book Antiqua" pitchFamily="18" charset="0"/>
            </a:rPr>
            <a:t>type</a:t>
          </a:r>
          <a:endParaRPr lang="tr-TR" sz="2400" b="1" kern="1200" dirty="0">
            <a:latin typeface="Book Antiqua" pitchFamily="18" charset="0"/>
          </a:endParaRPr>
        </a:p>
      </dsp:txBody>
      <dsp:txXfrm>
        <a:off x="0" y="6057046"/>
        <a:ext cx="9144000" cy="395243"/>
      </dsp:txXfrm>
    </dsp:sp>
    <dsp:sp modelId="{075373F9-921F-415B-8F54-2677DEAE0DE2}">
      <dsp:nvSpPr>
        <dsp:cNvPr id="0" name=""/>
        <dsp:cNvSpPr/>
      </dsp:nvSpPr>
      <dsp:spPr>
        <a:xfrm>
          <a:off x="0" y="6460713"/>
          <a:ext cx="9144000" cy="3952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the mood of the students</a:t>
          </a:r>
          <a:r>
            <a:rPr lang="tr-TR" sz="2400" b="1" kern="1200" dirty="0" smtClean="0">
              <a:latin typeface="Book Antiqua" pitchFamily="18" charset="0"/>
            </a:rPr>
            <a:t>: </a:t>
          </a:r>
          <a:r>
            <a:rPr lang="tr-TR" sz="2400" b="1" kern="1200" dirty="0" err="1" smtClean="0">
              <a:latin typeface="Book Antiqua" pitchFamily="18" charset="0"/>
            </a:rPr>
            <a:t>changing</a:t>
          </a:r>
          <a:r>
            <a:rPr lang="tr-TR" sz="2400" b="1" kern="1200" dirty="0" smtClean="0">
              <a:latin typeface="Book Antiqua" pitchFamily="18" charset="0"/>
            </a:rPr>
            <a:t> </a:t>
          </a:r>
          <a:r>
            <a:rPr lang="tr-TR" sz="2400" b="1" kern="1200" dirty="0" err="1" smtClean="0">
              <a:latin typeface="Book Antiqua" pitchFamily="18" charset="0"/>
            </a:rPr>
            <a:t>grouping</a:t>
          </a:r>
          <a:endParaRPr lang="en-US" sz="2400" b="1" kern="1200" dirty="0">
            <a:latin typeface="Book Antiqua" pitchFamily="18" charset="0"/>
          </a:endParaRPr>
        </a:p>
      </dsp:txBody>
      <dsp:txXfrm>
        <a:off x="0" y="6460713"/>
        <a:ext cx="9144000" cy="395243"/>
      </dsp:txXfrm>
    </dsp:sp>
  </dsp:spTree>
</dsp:drawing>
</file>

<file path=ppt/diagrams/drawing3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92BEAF-0813-4073-83DB-E55473F3B925}">
      <dsp:nvSpPr>
        <dsp:cNvPr id="0" name=""/>
        <dsp:cNvSpPr/>
      </dsp:nvSpPr>
      <dsp:spPr>
        <a:xfrm>
          <a:off x="0" y="1146"/>
          <a:ext cx="9144000" cy="30456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latin typeface="Book Antiqua" pitchFamily="18" charset="0"/>
            </a:rPr>
            <a:t>B – </a:t>
          </a:r>
          <a:r>
            <a:rPr lang="en-US" sz="1800" b="1" kern="1200" dirty="0" err="1" smtClean="0">
              <a:latin typeface="Book Antiqua" pitchFamily="18" charset="0"/>
            </a:rPr>
            <a:t>Organising</a:t>
          </a:r>
          <a:r>
            <a:rPr lang="en-US" sz="1800" b="1" kern="1200" dirty="0" smtClean="0">
              <a:latin typeface="Book Antiqua" pitchFamily="18" charset="0"/>
            </a:rPr>
            <a:t> pairwork and groupwork</a:t>
          </a:r>
          <a:endParaRPr lang="tr-TR" sz="1800" b="1" kern="1200" dirty="0">
            <a:latin typeface="Book Antiqua" pitchFamily="18" charset="0"/>
          </a:endParaRPr>
        </a:p>
      </dsp:txBody>
      <dsp:txXfrm>
        <a:off x="0" y="1146"/>
        <a:ext cx="9144000" cy="304562"/>
      </dsp:txXfrm>
    </dsp:sp>
    <dsp:sp modelId="{95000B12-4D87-4B78-B060-0E55503D67BE}">
      <dsp:nvSpPr>
        <dsp:cNvPr id="0" name=""/>
        <dsp:cNvSpPr/>
      </dsp:nvSpPr>
      <dsp:spPr>
        <a:xfrm>
          <a:off x="0" y="313105"/>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Some of our students may be reluctant to pairwork or groupwork activities.</a:t>
          </a:r>
          <a:endParaRPr lang="tr-TR" sz="1800" kern="1200" dirty="0">
            <a:latin typeface="Book Antiqua" pitchFamily="18" charset="0"/>
          </a:endParaRPr>
        </a:p>
      </dsp:txBody>
      <dsp:txXfrm>
        <a:off x="0" y="313105"/>
        <a:ext cx="9144000" cy="304562"/>
      </dsp:txXfrm>
    </dsp:sp>
    <dsp:sp modelId="{773A72A6-F40B-44F6-B1B6-34DD4310668D}">
      <dsp:nvSpPr>
        <dsp:cNvPr id="0" name=""/>
        <dsp:cNvSpPr/>
      </dsp:nvSpPr>
      <dsp:spPr>
        <a:xfrm>
          <a:off x="0" y="625064"/>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should try to find out how our students feel about pair or group activities </a:t>
          </a:r>
          <a:endParaRPr lang="tr-TR" sz="1800" kern="1200" dirty="0">
            <a:latin typeface="Book Antiqua" pitchFamily="18" charset="0"/>
          </a:endParaRPr>
        </a:p>
      </dsp:txBody>
      <dsp:txXfrm>
        <a:off x="0" y="625064"/>
        <a:ext cx="9144000" cy="304562"/>
      </dsp:txXfrm>
    </dsp:sp>
    <dsp:sp modelId="{E81AB853-B9A8-4D16-8A1D-251CA30735DF}">
      <dsp:nvSpPr>
        <dsp:cNvPr id="0" name=""/>
        <dsp:cNvSpPr/>
      </dsp:nvSpPr>
      <dsp:spPr>
        <a:xfrm>
          <a:off x="0" y="937024"/>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necessary, we should spend some time for explaining what we are doing.</a:t>
          </a:r>
          <a:endParaRPr lang="tr-TR" sz="1800" kern="1200" dirty="0">
            <a:latin typeface="Book Antiqua" pitchFamily="18" charset="0"/>
          </a:endParaRPr>
        </a:p>
      </dsp:txBody>
      <dsp:txXfrm>
        <a:off x="0" y="937024"/>
        <a:ext cx="9144000" cy="304562"/>
      </dsp:txXfrm>
    </dsp:sp>
    <dsp:sp modelId="{A0E798DB-73A0-46F5-A0FE-97F0C33BD530}">
      <dsp:nvSpPr>
        <dsp:cNvPr id="0" name=""/>
        <dsp:cNvSpPr/>
      </dsp:nvSpPr>
      <dsp:spPr>
        <a:xfrm>
          <a:off x="0" y="1248983"/>
          <a:ext cx="9144000" cy="30456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Creating pairs or groups</a:t>
          </a:r>
          <a:endParaRPr lang="tr-TR" sz="1800" b="1" kern="1200" dirty="0">
            <a:latin typeface="Book Antiqua" pitchFamily="18" charset="0"/>
          </a:endParaRPr>
        </a:p>
      </dsp:txBody>
      <dsp:txXfrm>
        <a:off x="0" y="1248983"/>
        <a:ext cx="9144000" cy="304562"/>
      </dsp:txXfrm>
    </dsp:sp>
    <dsp:sp modelId="{C4A79A68-F3C0-4B80-8279-965F1224AA70}">
      <dsp:nvSpPr>
        <dsp:cNvPr id="0" name=""/>
        <dsp:cNvSpPr/>
      </dsp:nvSpPr>
      <dsp:spPr>
        <a:xfrm>
          <a:off x="0" y="1560942"/>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Putting </a:t>
          </a:r>
          <a:r>
            <a:rPr lang="en-US" sz="1800" kern="1200" dirty="0" err="1" smtClean="0">
              <a:latin typeface="Book Antiqua" pitchFamily="18" charset="0"/>
            </a:rPr>
            <a:t>sts</a:t>
          </a:r>
          <a:r>
            <a:rPr lang="en-US" sz="1800" kern="1200" dirty="0" smtClean="0">
              <a:latin typeface="Book Antiqua" pitchFamily="18" charset="0"/>
            </a:rPr>
            <a:t> into pairs or groups can be based on one of following principles:</a:t>
          </a:r>
          <a:endParaRPr lang="tr-TR" sz="1800" kern="1200" dirty="0">
            <a:latin typeface="Book Antiqua" pitchFamily="18" charset="0"/>
          </a:endParaRPr>
        </a:p>
      </dsp:txBody>
      <dsp:txXfrm>
        <a:off x="0" y="1560942"/>
        <a:ext cx="9144000" cy="304562"/>
      </dsp:txXfrm>
    </dsp:sp>
    <dsp:sp modelId="{6FB845E9-9B8C-48A0-84A6-C727C900699B}">
      <dsp:nvSpPr>
        <dsp:cNvPr id="0" name=""/>
        <dsp:cNvSpPr/>
      </dsp:nvSpPr>
      <dsp:spPr>
        <a:xfrm>
          <a:off x="0" y="1872902"/>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Friendship</a:t>
          </a:r>
          <a:r>
            <a:rPr lang="tr-TR" sz="1800" kern="1200" dirty="0" smtClean="0">
              <a:latin typeface="Book Antiqua" pitchFamily="18" charset="0"/>
            </a:rPr>
            <a:t>: </a:t>
          </a:r>
          <a:r>
            <a:rPr lang="tr-TR" sz="1800" kern="1200" dirty="0" err="1" smtClean="0">
              <a:latin typeface="Book Antiqua" pitchFamily="18" charset="0"/>
            </a:rPr>
            <a:t>Sociograms</a:t>
          </a:r>
          <a:r>
            <a:rPr lang="tr-TR" sz="1800" kern="1200" dirty="0" smtClean="0">
              <a:latin typeface="Book Antiqua" pitchFamily="18" charset="0"/>
            </a:rPr>
            <a:t> can be </a:t>
          </a:r>
          <a:r>
            <a:rPr lang="tr-TR" sz="1800" kern="1200" dirty="0" err="1" smtClean="0">
              <a:latin typeface="Book Antiqua" pitchFamily="18" charset="0"/>
            </a:rPr>
            <a:t>used</a:t>
          </a:r>
          <a:r>
            <a:rPr lang="tr-TR" sz="1800" kern="1200" dirty="0" smtClean="0">
              <a:latin typeface="Book Antiqua" pitchFamily="18" charset="0"/>
            </a:rPr>
            <a:t> but </a:t>
          </a:r>
          <a:r>
            <a:rPr lang="tr-TR" sz="1800" kern="1200" dirty="0" err="1" smtClean="0">
              <a:latin typeface="Book Antiqua" pitchFamily="18" charset="0"/>
            </a:rPr>
            <a:t>they</a:t>
          </a:r>
          <a:r>
            <a:rPr lang="tr-TR" sz="1800" kern="1200" dirty="0" smtClean="0">
              <a:latin typeface="Book Antiqua" pitchFamily="18" charset="0"/>
            </a:rPr>
            <a:t> </a:t>
          </a:r>
          <a:r>
            <a:rPr lang="tr-TR" sz="1800" kern="1200" dirty="0" err="1" smtClean="0">
              <a:latin typeface="Book Antiqua" pitchFamily="18" charset="0"/>
            </a:rPr>
            <a:t>are</a:t>
          </a:r>
          <a:r>
            <a:rPr lang="tr-TR" sz="1800" kern="1200" dirty="0" smtClean="0">
              <a:latin typeface="Book Antiqua" pitchFamily="18" charset="0"/>
            </a:rPr>
            <a:t> time </a:t>
          </a:r>
          <a:r>
            <a:rPr lang="tr-TR" sz="1800" kern="1200" dirty="0" err="1" smtClean="0">
              <a:latin typeface="Book Antiqua" pitchFamily="18" charset="0"/>
            </a:rPr>
            <a:t>consuming</a:t>
          </a:r>
          <a:r>
            <a:rPr lang="tr-TR" sz="1800" kern="1200" dirty="0" smtClean="0">
              <a:latin typeface="Book Antiqua" pitchFamily="18" charset="0"/>
            </a:rPr>
            <a:t>, </a:t>
          </a:r>
          <a:r>
            <a:rPr lang="tr-TR" sz="1800" kern="1200" dirty="0" err="1" smtClean="0">
              <a:latin typeface="Book Antiqua" pitchFamily="18" charset="0"/>
            </a:rPr>
            <a:t>unpopular</a:t>
          </a:r>
          <a:r>
            <a:rPr lang="tr-TR" sz="1800" kern="1200" dirty="0" smtClean="0">
              <a:latin typeface="Book Antiqua" pitchFamily="18" charset="0"/>
            </a:rPr>
            <a:t> </a:t>
          </a:r>
          <a:r>
            <a:rPr lang="tr-TR" sz="1800" kern="1200" dirty="0" err="1" smtClean="0">
              <a:latin typeface="Book Antiqua" pitchFamily="18" charset="0"/>
            </a:rPr>
            <a:t>sts</a:t>
          </a:r>
          <a:endParaRPr lang="tr-TR" sz="1800" kern="1200" dirty="0">
            <a:latin typeface="Book Antiqua" pitchFamily="18" charset="0"/>
          </a:endParaRPr>
        </a:p>
      </dsp:txBody>
      <dsp:txXfrm>
        <a:off x="0" y="1872902"/>
        <a:ext cx="9144000" cy="304562"/>
      </dsp:txXfrm>
    </dsp:sp>
    <dsp:sp modelId="{05A7E865-A9F7-4C55-8A60-9E3231D95FD2}">
      <dsp:nvSpPr>
        <dsp:cNvPr id="0" name=""/>
        <dsp:cNvSpPr/>
      </dsp:nvSpPr>
      <dsp:spPr>
        <a:xfrm>
          <a:off x="0" y="2184861"/>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Streaming</a:t>
          </a:r>
          <a:r>
            <a:rPr lang="tr-TR" sz="1800" kern="1200" dirty="0" smtClean="0">
              <a:latin typeface="Book Antiqua" pitchFamily="18" charset="0"/>
            </a:rPr>
            <a:t>: </a:t>
          </a:r>
          <a:r>
            <a:rPr lang="tr-TR" sz="1800" kern="1200" dirty="0" err="1" smtClean="0">
              <a:latin typeface="Book Antiqua" pitchFamily="18" charset="0"/>
            </a:rPr>
            <a:t>according</a:t>
          </a:r>
          <a:r>
            <a:rPr lang="tr-TR" sz="1800" kern="1200" dirty="0" smtClean="0">
              <a:latin typeface="Book Antiqua" pitchFamily="18" charset="0"/>
            </a:rPr>
            <a:t> </a:t>
          </a:r>
          <a:r>
            <a:rPr lang="tr-TR" sz="1800" kern="1200" dirty="0" err="1" smtClean="0">
              <a:latin typeface="Book Antiqua" pitchFamily="18" charset="0"/>
            </a:rPr>
            <a:t>to</a:t>
          </a:r>
          <a:r>
            <a:rPr lang="tr-TR" sz="1800" kern="1200" dirty="0" smtClean="0">
              <a:latin typeface="Book Antiqua" pitchFamily="18" charset="0"/>
            </a:rPr>
            <a:t> </a:t>
          </a:r>
          <a:r>
            <a:rPr lang="tr-TR" sz="1800" kern="1200" dirty="0" err="1" smtClean="0">
              <a:latin typeface="Book Antiqua" pitchFamily="18" charset="0"/>
            </a:rPr>
            <a:t>sts</a:t>
          </a:r>
          <a:r>
            <a:rPr lang="tr-TR" sz="1800" kern="1200" dirty="0" smtClean="0">
              <a:latin typeface="Book Antiqua" pitchFamily="18" charset="0"/>
            </a:rPr>
            <a:t>’ </a:t>
          </a:r>
          <a:r>
            <a:rPr lang="tr-TR" sz="1800" kern="1200" dirty="0" err="1" smtClean="0">
              <a:latin typeface="Book Antiqua" pitchFamily="18" charset="0"/>
            </a:rPr>
            <a:t>ability</a:t>
          </a:r>
          <a:r>
            <a:rPr lang="tr-TR" sz="1800" kern="1200" dirty="0" smtClean="0">
              <a:latin typeface="Book Antiqua" pitchFamily="18" charset="0"/>
            </a:rPr>
            <a:t>. </a:t>
          </a:r>
          <a:r>
            <a:rPr lang="tr-TR" sz="1800" kern="1200" dirty="0" err="1" smtClean="0">
              <a:latin typeface="Book Antiqua" pitchFamily="18" charset="0"/>
            </a:rPr>
            <a:t>Mixture</a:t>
          </a:r>
          <a:r>
            <a:rPr lang="tr-TR" sz="1800" kern="1200" dirty="0" smtClean="0">
              <a:latin typeface="Book Antiqua" pitchFamily="18" charset="0"/>
            </a:rPr>
            <a:t> of </a:t>
          </a:r>
          <a:r>
            <a:rPr lang="tr-TR" sz="1800" kern="1200" dirty="0" err="1" smtClean="0">
              <a:latin typeface="Book Antiqua" pitchFamily="18" charset="0"/>
            </a:rPr>
            <a:t>weak</a:t>
          </a:r>
          <a:r>
            <a:rPr lang="tr-TR" sz="1800" kern="1200" dirty="0" smtClean="0">
              <a:latin typeface="Book Antiqua" pitchFamily="18" charset="0"/>
            </a:rPr>
            <a:t> vs </a:t>
          </a:r>
          <a:r>
            <a:rPr lang="tr-TR" sz="1800" kern="1200" dirty="0" err="1" smtClean="0">
              <a:latin typeface="Book Antiqua" pitchFamily="18" charset="0"/>
            </a:rPr>
            <a:t>strong</a:t>
          </a:r>
          <a:r>
            <a:rPr lang="tr-TR" sz="1800" kern="1200" dirty="0" smtClean="0">
              <a:latin typeface="Book Antiqua" pitchFamily="18" charset="0"/>
            </a:rPr>
            <a:t>. </a:t>
          </a:r>
          <a:r>
            <a:rPr lang="tr-TR" sz="1800" kern="1200" dirty="0" err="1" smtClean="0">
              <a:latin typeface="Book Antiqua" pitchFamily="18" charset="0"/>
            </a:rPr>
            <a:t>participation</a:t>
          </a:r>
          <a:endParaRPr lang="tr-TR" sz="1800" kern="1200" dirty="0">
            <a:latin typeface="Book Antiqua" pitchFamily="18" charset="0"/>
          </a:endParaRPr>
        </a:p>
      </dsp:txBody>
      <dsp:txXfrm>
        <a:off x="0" y="2184861"/>
        <a:ext cx="9144000" cy="304562"/>
      </dsp:txXfrm>
    </dsp:sp>
    <dsp:sp modelId="{7F531C98-A5E4-4707-954A-E59C90994B38}">
      <dsp:nvSpPr>
        <dsp:cNvPr id="0" name=""/>
        <dsp:cNvSpPr/>
      </dsp:nvSpPr>
      <dsp:spPr>
        <a:xfrm>
          <a:off x="0" y="2496820"/>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Chance</a:t>
          </a:r>
          <a:r>
            <a:rPr lang="tr-TR" sz="1800" kern="1200" dirty="0" smtClean="0">
              <a:latin typeface="Book Antiqua" pitchFamily="18" charset="0"/>
            </a:rPr>
            <a:t>: </a:t>
          </a:r>
          <a:r>
            <a:rPr lang="tr-TR" sz="1800" kern="1200" dirty="0" err="1" smtClean="0">
              <a:latin typeface="Book Antiqua" pitchFamily="18" charset="0"/>
            </a:rPr>
            <a:t>arbitrary</a:t>
          </a:r>
          <a:r>
            <a:rPr lang="tr-TR" sz="1800" kern="1200" dirty="0" smtClean="0">
              <a:latin typeface="Book Antiqua" pitchFamily="18" charset="0"/>
            </a:rPr>
            <a:t> </a:t>
          </a:r>
          <a:r>
            <a:rPr lang="tr-TR" sz="1800" kern="1200" dirty="0" err="1" smtClean="0">
              <a:latin typeface="Book Antiqua" pitchFamily="18" charset="0"/>
            </a:rPr>
            <a:t>thing</a:t>
          </a:r>
          <a:endParaRPr lang="tr-TR" sz="1800" kern="1200" dirty="0">
            <a:latin typeface="Book Antiqua" pitchFamily="18" charset="0"/>
          </a:endParaRPr>
        </a:p>
      </dsp:txBody>
      <dsp:txXfrm>
        <a:off x="0" y="2496820"/>
        <a:ext cx="9144000" cy="304562"/>
      </dsp:txXfrm>
    </dsp:sp>
    <dsp:sp modelId="{303B32D8-B404-4A05-B72F-066EA88E92F6}">
      <dsp:nvSpPr>
        <dsp:cNvPr id="0" name=""/>
        <dsp:cNvSpPr/>
      </dsp:nvSpPr>
      <dsp:spPr>
        <a:xfrm>
          <a:off x="0" y="2808779"/>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T</a:t>
          </a:r>
          <a:r>
            <a:rPr lang="en-US" sz="1800" kern="1200" dirty="0" smtClean="0">
              <a:latin typeface="Book Antiqua" pitchFamily="18" charset="0"/>
            </a:rPr>
            <a:t>he group may change during an activity</a:t>
          </a:r>
          <a:endParaRPr lang="tr-TR" sz="1800" kern="1200" dirty="0">
            <a:latin typeface="Book Antiqua" pitchFamily="18" charset="0"/>
          </a:endParaRPr>
        </a:p>
      </dsp:txBody>
      <dsp:txXfrm>
        <a:off x="0" y="2808779"/>
        <a:ext cx="9144000" cy="304562"/>
      </dsp:txXfrm>
    </dsp:sp>
    <dsp:sp modelId="{14BF2FD2-62D5-4C68-ACEF-8AE1DC69C25A}">
      <dsp:nvSpPr>
        <dsp:cNvPr id="0" name=""/>
        <dsp:cNvSpPr/>
      </dsp:nvSpPr>
      <dsp:spPr>
        <a:xfrm>
          <a:off x="0" y="3120739"/>
          <a:ext cx="9144000" cy="30456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Procedures</a:t>
          </a:r>
          <a:r>
            <a:rPr lang="tr-TR" sz="1800" b="1" kern="1200" dirty="0" smtClean="0">
              <a:latin typeface="Book Antiqua" pitchFamily="18" charset="0"/>
            </a:rPr>
            <a:t> </a:t>
          </a:r>
          <a:r>
            <a:rPr lang="en-US" sz="1800" b="1" kern="1200" dirty="0" smtClean="0">
              <a:latin typeface="Book Antiqua" pitchFamily="18" charset="0"/>
            </a:rPr>
            <a:t>for pairwork &amp; groupwork</a:t>
          </a:r>
          <a:endParaRPr lang="tr-TR" sz="1800" b="1" kern="1200" dirty="0">
            <a:latin typeface="Book Antiqua" pitchFamily="18" charset="0"/>
          </a:endParaRPr>
        </a:p>
      </dsp:txBody>
      <dsp:txXfrm>
        <a:off x="0" y="3120739"/>
        <a:ext cx="9144000" cy="304562"/>
      </dsp:txXfrm>
    </dsp:sp>
    <dsp:sp modelId="{AED59D7E-17CC-4730-B4C4-794C711A4F59}">
      <dsp:nvSpPr>
        <dsp:cNvPr id="0" name=""/>
        <dsp:cNvSpPr/>
      </dsp:nvSpPr>
      <dsp:spPr>
        <a:xfrm>
          <a:off x="0" y="3432698"/>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dirty="0" err="1" smtClean="0">
              <a:latin typeface="Book Antiqua" pitchFamily="18" charset="0"/>
            </a:rPr>
            <a:t>Ts</a:t>
          </a:r>
          <a:r>
            <a:rPr lang="tr-TR" sz="2400" b="1" kern="1200" dirty="0" smtClean="0">
              <a:latin typeface="Book Antiqua" pitchFamily="18" charset="0"/>
            </a:rPr>
            <a:t> </a:t>
          </a:r>
          <a:r>
            <a:rPr lang="tr-TR" sz="2400" b="1" kern="1200" dirty="0" err="1" smtClean="0">
              <a:latin typeface="Book Antiqua" pitchFamily="18" charset="0"/>
            </a:rPr>
            <a:t>roles</a:t>
          </a:r>
          <a:r>
            <a:rPr lang="tr-TR" sz="2400" b="1" kern="1200" dirty="0" smtClean="0">
              <a:latin typeface="Book Antiqua" pitchFamily="18" charset="0"/>
            </a:rPr>
            <a:t> </a:t>
          </a:r>
          <a:r>
            <a:rPr lang="en-US" sz="2400" b="1" kern="1200" dirty="0" smtClean="0">
              <a:latin typeface="Book Antiqua" pitchFamily="18" charset="0"/>
            </a:rPr>
            <a:t>Before</a:t>
          </a:r>
          <a:r>
            <a:rPr lang="tr-TR" sz="2400" b="1" kern="1200" dirty="0" smtClean="0">
              <a:latin typeface="Book Antiqua" pitchFamily="18" charset="0"/>
            </a:rPr>
            <a:t> </a:t>
          </a:r>
          <a:r>
            <a:rPr lang="tr-TR" sz="2400" b="1" kern="1200" dirty="0" err="1" smtClean="0">
              <a:latin typeface="Book Antiqua" pitchFamily="18" charset="0"/>
            </a:rPr>
            <a:t>pair</a:t>
          </a:r>
          <a:r>
            <a:rPr lang="tr-TR" sz="2400" b="1" kern="1200" dirty="0" smtClean="0">
              <a:latin typeface="Book Antiqua" pitchFamily="18" charset="0"/>
            </a:rPr>
            <a:t>/ </a:t>
          </a:r>
          <a:r>
            <a:rPr lang="tr-TR" sz="2400" b="1" kern="1200" dirty="0" err="1" smtClean="0">
              <a:latin typeface="Book Antiqua" pitchFamily="18" charset="0"/>
            </a:rPr>
            <a:t>group</a:t>
          </a:r>
          <a:r>
            <a:rPr lang="tr-TR" sz="2400" b="1" kern="1200" dirty="0" smtClean="0">
              <a:latin typeface="Book Antiqua" pitchFamily="18" charset="0"/>
            </a:rPr>
            <a:t> </a:t>
          </a:r>
          <a:r>
            <a:rPr lang="tr-TR" sz="2400" b="1" kern="1200" dirty="0" err="1" smtClean="0">
              <a:latin typeface="Book Antiqua" pitchFamily="18" charset="0"/>
            </a:rPr>
            <a:t>work</a:t>
          </a:r>
          <a:endParaRPr lang="tr-TR" sz="2400" kern="1200" dirty="0">
            <a:latin typeface="Book Antiqua" pitchFamily="18" charset="0"/>
          </a:endParaRPr>
        </a:p>
      </dsp:txBody>
      <dsp:txXfrm>
        <a:off x="0" y="3432698"/>
        <a:ext cx="9144000" cy="304562"/>
      </dsp:txXfrm>
    </dsp:sp>
    <dsp:sp modelId="{BC797EC5-85E7-4ACB-8A97-9C7A403A6035}">
      <dsp:nvSpPr>
        <dsp:cNvPr id="0" name=""/>
        <dsp:cNvSpPr/>
      </dsp:nvSpPr>
      <dsp:spPr>
        <a:xfrm>
          <a:off x="0" y="3744657"/>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engage</a:t>
          </a:r>
          <a:r>
            <a:rPr lang="en-US" sz="1800" kern="1200" dirty="0" smtClean="0">
              <a:latin typeface="Book Antiqua" pitchFamily="18" charset="0"/>
            </a:rPr>
            <a:t> </a:t>
          </a:r>
          <a:r>
            <a:rPr lang="tr-TR" sz="1800" kern="1200" dirty="0" smtClean="0">
              <a:latin typeface="Book Antiqua" pitchFamily="18" charset="0"/>
            </a:rPr>
            <a:t>(</a:t>
          </a:r>
          <a:r>
            <a:rPr lang="tr-TR" sz="1800" kern="1200" dirty="0" err="1" smtClean="0">
              <a:latin typeface="Book Antiqua" pitchFamily="18" charset="0"/>
            </a:rPr>
            <a:t>feel</a:t>
          </a:r>
          <a:r>
            <a:rPr lang="tr-TR" sz="1800" kern="1200" dirty="0" smtClean="0">
              <a:latin typeface="Book Antiqua" pitchFamily="18" charset="0"/>
            </a:rPr>
            <a:t> </a:t>
          </a:r>
          <a:r>
            <a:rPr lang="en-US" sz="1800" kern="1200" dirty="0" err="1" smtClean="0">
              <a:latin typeface="Book Antiqua" pitchFamily="18" charset="0"/>
            </a:rPr>
            <a:t>sts</a:t>
          </a:r>
          <a:r>
            <a:rPr lang="tr-TR" sz="1800" kern="1200" dirty="0" smtClean="0">
              <a:latin typeface="Book Antiqua" pitchFamily="18" charset="0"/>
            </a:rPr>
            <a:t> </a:t>
          </a:r>
          <a:r>
            <a:rPr lang="tr-TR" sz="1800" kern="1200" dirty="0" err="1" smtClean="0">
              <a:latin typeface="Book Antiqua" pitchFamily="18" charset="0"/>
            </a:rPr>
            <a:t>enthusiastic</a:t>
          </a:r>
          <a:r>
            <a:rPr lang="tr-TR" sz="1800" kern="1200" dirty="0" smtClean="0">
              <a:latin typeface="Book Antiqua" pitchFamily="18" charset="0"/>
            </a:rPr>
            <a:t>)</a:t>
          </a:r>
          <a:r>
            <a:rPr lang="en-US" sz="1800" kern="1200" dirty="0" smtClean="0">
              <a:latin typeface="Book Antiqua" pitchFamily="18" charset="0"/>
            </a:rPr>
            <a:t>, </a:t>
          </a:r>
          <a:r>
            <a:rPr lang="tr-TR" sz="1800" b="1" kern="1200" dirty="0" err="1" smtClean="0">
              <a:latin typeface="Book Antiqua" pitchFamily="18" charset="0"/>
            </a:rPr>
            <a:t>instruct</a:t>
          </a:r>
          <a:r>
            <a:rPr lang="tr-TR" sz="1800" kern="1200" dirty="0" smtClean="0">
              <a:latin typeface="Book Antiqua" pitchFamily="18" charset="0"/>
            </a:rPr>
            <a:t> (</a:t>
          </a:r>
          <a:r>
            <a:rPr lang="en-US" sz="1800" kern="1200" dirty="0" smtClean="0">
              <a:latin typeface="Book Antiqua" pitchFamily="18" charset="0"/>
            </a:rPr>
            <a:t>give clear instructions</a:t>
          </a:r>
          <a:r>
            <a:rPr lang="tr-TR" sz="1800" kern="1200" dirty="0" smtClean="0">
              <a:latin typeface="Book Antiqua" pitchFamily="18" charset="0"/>
            </a:rPr>
            <a:t>)</a:t>
          </a:r>
          <a:r>
            <a:rPr lang="en-US" sz="1800" kern="1200" dirty="0" smtClean="0">
              <a:latin typeface="Book Antiqua" pitchFamily="18" charset="0"/>
            </a:rPr>
            <a:t>, </a:t>
          </a:r>
          <a:r>
            <a:rPr lang="tr-TR" sz="1800" b="1" kern="1200" dirty="0" err="1" smtClean="0">
              <a:latin typeface="Book Antiqua" pitchFamily="18" charset="0"/>
            </a:rPr>
            <a:t>initiate</a:t>
          </a:r>
          <a:r>
            <a:rPr lang="tr-TR" sz="1800" kern="1200" dirty="0" smtClean="0">
              <a:latin typeface="Book Antiqua" pitchFamily="18" charset="0"/>
            </a:rPr>
            <a:t> (</a:t>
          </a:r>
          <a:r>
            <a:rPr lang="tr-TR" sz="1800" kern="1200" dirty="0" err="1" smtClean="0">
              <a:latin typeface="Book Antiqua" pitchFamily="18" charset="0"/>
            </a:rPr>
            <a:t>giving</a:t>
          </a:r>
          <a:r>
            <a:rPr lang="tr-TR" sz="1800" kern="1200" dirty="0" smtClean="0">
              <a:latin typeface="Book Antiqua" pitchFamily="18" charset="0"/>
            </a:rPr>
            <a:t> time)</a:t>
          </a:r>
          <a:endParaRPr lang="tr-TR" sz="1800" kern="1200" dirty="0">
            <a:latin typeface="Book Antiqua" pitchFamily="18" charset="0"/>
          </a:endParaRPr>
        </a:p>
      </dsp:txBody>
      <dsp:txXfrm>
        <a:off x="0" y="3744657"/>
        <a:ext cx="9144000" cy="304562"/>
      </dsp:txXfrm>
    </dsp:sp>
    <dsp:sp modelId="{A6976928-BBFF-4387-9F01-D47BCFEE6F35}">
      <dsp:nvSpPr>
        <dsp:cNvPr id="0" name=""/>
        <dsp:cNvSpPr/>
      </dsp:nvSpPr>
      <dsp:spPr>
        <a:xfrm>
          <a:off x="0" y="4056616"/>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dirty="0" err="1" smtClean="0">
              <a:latin typeface="Book Antiqua" pitchFamily="18" charset="0"/>
            </a:rPr>
            <a:t>Ts</a:t>
          </a:r>
          <a:r>
            <a:rPr lang="tr-TR" sz="2400" b="1" kern="1200" dirty="0" smtClean="0">
              <a:latin typeface="Book Antiqua" pitchFamily="18" charset="0"/>
            </a:rPr>
            <a:t> role </a:t>
          </a:r>
          <a:r>
            <a:rPr lang="en-US" sz="2400" b="1" kern="1200" dirty="0" smtClean="0">
              <a:latin typeface="Book Antiqua" pitchFamily="18" charset="0"/>
            </a:rPr>
            <a:t>During</a:t>
          </a:r>
          <a:r>
            <a:rPr lang="tr-TR" sz="2400" b="1" kern="1200" dirty="0" smtClean="0">
              <a:latin typeface="Book Antiqua" pitchFamily="18" charset="0"/>
            </a:rPr>
            <a:t> </a:t>
          </a:r>
          <a:r>
            <a:rPr lang="tr-TR" sz="2400" b="1" kern="1200" dirty="0" err="1" smtClean="0">
              <a:latin typeface="Book Antiqua" pitchFamily="18" charset="0"/>
            </a:rPr>
            <a:t>pair</a:t>
          </a:r>
          <a:r>
            <a:rPr lang="tr-TR" sz="2400" b="1" kern="1200" dirty="0" smtClean="0">
              <a:latin typeface="Book Antiqua" pitchFamily="18" charset="0"/>
            </a:rPr>
            <a:t>/ </a:t>
          </a:r>
          <a:r>
            <a:rPr lang="tr-TR" sz="2400" b="1" kern="1200" dirty="0" err="1" smtClean="0">
              <a:latin typeface="Book Antiqua" pitchFamily="18" charset="0"/>
            </a:rPr>
            <a:t>group</a:t>
          </a:r>
          <a:r>
            <a:rPr lang="tr-TR" sz="2400" b="1" kern="1200" dirty="0" smtClean="0">
              <a:latin typeface="Book Antiqua" pitchFamily="18" charset="0"/>
            </a:rPr>
            <a:t> </a:t>
          </a:r>
          <a:r>
            <a:rPr lang="tr-TR" sz="2400" b="1" kern="1200" dirty="0" err="1" smtClean="0">
              <a:latin typeface="Book Antiqua" pitchFamily="18" charset="0"/>
            </a:rPr>
            <a:t>work</a:t>
          </a:r>
          <a:endParaRPr lang="tr-TR" sz="2400" kern="1200" dirty="0">
            <a:latin typeface="Book Antiqua" pitchFamily="18" charset="0"/>
          </a:endParaRPr>
        </a:p>
      </dsp:txBody>
      <dsp:txXfrm>
        <a:off x="0" y="4056616"/>
        <a:ext cx="9144000" cy="304562"/>
      </dsp:txXfrm>
    </dsp:sp>
    <dsp:sp modelId="{8847E463-02CF-4DB2-8B1B-3C543CFB5953}">
      <dsp:nvSpPr>
        <dsp:cNvPr id="0" name=""/>
        <dsp:cNvSpPr/>
      </dsp:nvSpPr>
      <dsp:spPr>
        <a:xfrm>
          <a:off x="0" y="4368576"/>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O</a:t>
          </a:r>
          <a:r>
            <a:rPr lang="en-US" sz="1800" kern="1200" dirty="0" err="1" smtClean="0">
              <a:latin typeface="Book Antiqua" pitchFamily="18" charset="0"/>
            </a:rPr>
            <a:t>bserve</a:t>
          </a:r>
          <a:r>
            <a:rPr lang="tr-TR" sz="1800" kern="1200" dirty="0" smtClean="0">
              <a:latin typeface="Book Antiqua" pitchFamily="18" charset="0"/>
            </a:rPr>
            <a:t>, </a:t>
          </a:r>
          <a:r>
            <a:rPr lang="tr-TR" sz="1800" kern="1200" dirty="0" err="1" smtClean="0">
              <a:latin typeface="Book Antiqua" pitchFamily="18" charset="0"/>
            </a:rPr>
            <a:t>monitor</a:t>
          </a:r>
          <a:r>
            <a:rPr lang="en-US" sz="1800" kern="1200" dirty="0" smtClean="0">
              <a:latin typeface="Book Antiqua" pitchFamily="18" charset="0"/>
            </a:rPr>
            <a:t> </a:t>
          </a:r>
          <a:r>
            <a:rPr lang="en-US" sz="1800" kern="1200" dirty="0" err="1" smtClean="0">
              <a:latin typeface="Book Antiqua" pitchFamily="18" charset="0"/>
            </a:rPr>
            <a:t>sts</a:t>
          </a:r>
          <a:r>
            <a:rPr lang="en-US" sz="1800" kern="1200" dirty="0" smtClean="0">
              <a:latin typeface="Book Antiqua" pitchFamily="18" charset="0"/>
            </a:rPr>
            <a:t>, go round class watching and listening to specific pairs or groups,</a:t>
          </a:r>
          <a:endParaRPr lang="tr-TR" sz="1800" kern="1200" dirty="0">
            <a:latin typeface="Book Antiqua" pitchFamily="18" charset="0"/>
          </a:endParaRPr>
        </a:p>
      </dsp:txBody>
      <dsp:txXfrm>
        <a:off x="0" y="4368576"/>
        <a:ext cx="9144000" cy="304562"/>
      </dsp:txXfrm>
    </dsp:sp>
    <dsp:sp modelId="{49277FFE-CAC1-4139-9890-1DF4A512B511}">
      <dsp:nvSpPr>
        <dsp:cNvPr id="0" name=""/>
        <dsp:cNvSpPr/>
      </dsp:nvSpPr>
      <dsp:spPr>
        <a:xfrm>
          <a:off x="0" y="4680535"/>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work with some students</a:t>
          </a:r>
          <a:r>
            <a:rPr lang="tr-TR" sz="1800" kern="1200" dirty="0" smtClean="0">
              <a:latin typeface="Book Antiqua" pitchFamily="18" charset="0"/>
            </a:rPr>
            <a:t>, </a:t>
          </a:r>
          <a:r>
            <a:rPr lang="tr-TR" sz="1800" kern="1200" dirty="0" err="1" smtClean="0">
              <a:latin typeface="Book Antiqua" pitchFamily="18" charset="0"/>
            </a:rPr>
            <a:t>act</a:t>
          </a:r>
          <a:r>
            <a:rPr lang="tr-TR" sz="1800" kern="1200" dirty="0" smtClean="0">
              <a:latin typeface="Book Antiqua" pitchFamily="18" charset="0"/>
            </a:rPr>
            <a:t> as a </a:t>
          </a:r>
          <a:r>
            <a:rPr lang="tr-TR" sz="1800" kern="1200" dirty="0" err="1" smtClean="0">
              <a:latin typeface="Book Antiqua" pitchFamily="18" charset="0"/>
            </a:rPr>
            <a:t>prompter</a:t>
          </a:r>
          <a:r>
            <a:rPr lang="tr-TR" sz="1800" kern="1200" dirty="0" smtClean="0">
              <a:latin typeface="Book Antiqua" pitchFamily="18" charset="0"/>
            </a:rPr>
            <a:t>, </a:t>
          </a:r>
          <a:r>
            <a:rPr lang="tr-TR" sz="1800" kern="1200" dirty="0" err="1" smtClean="0">
              <a:latin typeface="Book Antiqua" pitchFamily="18" charset="0"/>
            </a:rPr>
            <a:t>resource</a:t>
          </a:r>
          <a:r>
            <a:rPr lang="tr-TR" sz="1800" kern="1200" dirty="0" smtClean="0">
              <a:latin typeface="Book Antiqua" pitchFamily="18" charset="0"/>
            </a:rPr>
            <a:t> </a:t>
          </a:r>
          <a:r>
            <a:rPr lang="tr-TR" sz="1800" kern="1200" dirty="0" err="1" smtClean="0">
              <a:latin typeface="Book Antiqua" pitchFamily="18" charset="0"/>
            </a:rPr>
            <a:t>and</a:t>
          </a:r>
          <a:r>
            <a:rPr lang="tr-TR" sz="1800" kern="1200" dirty="0" smtClean="0">
              <a:latin typeface="Book Antiqua" pitchFamily="18" charset="0"/>
            </a:rPr>
            <a:t> </a:t>
          </a:r>
          <a:r>
            <a:rPr lang="tr-TR" sz="1800" kern="1200" dirty="0" err="1" smtClean="0">
              <a:latin typeface="Book Antiqua" pitchFamily="18" charset="0"/>
            </a:rPr>
            <a:t>tutor</a:t>
          </a:r>
          <a:r>
            <a:rPr lang="tr-TR" sz="1800" kern="1200" dirty="0" smtClean="0">
              <a:latin typeface="Book Antiqua" pitchFamily="18" charset="0"/>
            </a:rPr>
            <a:t>.</a:t>
          </a:r>
          <a:endParaRPr lang="tr-TR" sz="1800" kern="1200" dirty="0">
            <a:latin typeface="Book Antiqua" pitchFamily="18" charset="0"/>
          </a:endParaRPr>
        </a:p>
      </dsp:txBody>
      <dsp:txXfrm>
        <a:off x="0" y="4680535"/>
        <a:ext cx="9144000" cy="304562"/>
      </dsp:txXfrm>
    </dsp:sp>
    <dsp:sp modelId="{DA69820E-8FFC-43CE-8D44-74B7088AC3AD}">
      <dsp:nvSpPr>
        <dsp:cNvPr id="0" name=""/>
        <dsp:cNvSpPr/>
      </dsp:nvSpPr>
      <dsp:spPr>
        <a:xfrm>
          <a:off x="0" y="4992494"/>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b="1" kern="1200" dirty="0" err="1" smtClean="0">
              <a:latin typeface="Book Antiqua" pitchFamily="18" charset="0"/>
            </a:rPr>
            <a:t>Ts</a:t>
          </a:r>
          <a:r>
            <a:rPr lang="tr-TR" sz="2400" b="1" kern="1200" dirty="0" smtClean="0">
              <a:latin typeface="Book Antiqua" pitchFamily="18" charset="0"/>
            </a:rPr>
            <a:t> role </a:t>
          </a:r>
          <a:r>
            <a:rPr lang="en-US" sz="2400" b="1" kern="1200" dirty="0" smtClean="0">
              <a:latin typeface="Book Antiqua" pitchFamily="18" charset="0"/>
            </a:rPr>
            <a:t>After</a:t>
          </a:r>
          <a:r>
            <a:rPr lang="tr-TR" sz="2400" b="1" kern="1200" dirty="0" smtClean="0">
              <a:latin typeface="Book Antiqua" pitchFamily="18" charset="0"/>
            </a:rPr>
            <a:t> </a:t>
          </a:r>
          <a:r>
            <a:rPr lang="tr-TR" sz="2400" b="1" kern="1200" dirty="0" err="1" smtClean="0">
              <a:latin typeface="Book Antiqua" pitchFamily="18" charset="0"/>
            </a:rPr>
            <a:t>pair</a:t>
          </a:r>
          <a:r>
            <a:rPr lang="tr-TR" sz="2400" b="1" kern="1200" dirty="0" smtClean="0">
              <a:latin typeface="Book Antiqua" pitchFamily="18" charset="0"/>
            </a:rPr>
            <a:t>/ </a:t>
          </a:r>
          <a:r>
            <a:rPr lang="tr-TR" sz="2400" b="1" kern="1200" dirty="0" err="1" smtClean="0">
              <a:latin typeface="Book Antiqua" pitchFamily="18" charset="0"/>
            </a:rPr>
            <a:t>group</a:t>
          </a:r>
          <a:r>
            <a:rPr lang="tr-TR" sz="2400" b="1" kern="1200" dirty="0" smtClean="0">
              <a:latin typeface="Book Antiqua" pitchFamily="18" charset="0"/>
            </a:rPr>
            <a:t> </a:t>
          </a:r>
          <a:r>
            <a:rPr lang="tr-TR" sz="2400" b="1" kern="1200" dirty="0" err="1" smtClean="0">
              <a:latin typeface="Book Antiqua" pitchFamily="18" charset="0"/>
            </a:rPr>
            <a:t>work</a:t>
          </a:r>
          <a:r>
            <a:rPr lang="tr-TR" sz="2400" b="1" kern="1200" dirty="0" smtClean="0">
              <a:latin typeface="Book Antiqua" pitchFamily="18" charset="0"/>
            </a:rPr>
            <a:t> </a:t>
          </a:r>
          <a:endParaRPr lang="tr-TR" sz="2400" b="1" kern="1200" dirty="0">
            <a:latin typeface="Book Antiqua" pitchFamily="18" charset="0"/>
          </a:endParaRPr>
        </a:p>
      </dsp:txBody>
      <dsp:txXfrm>
        <a:off x="0" y="4992494"/>
        <a:ext cx="9144000" cy="304562"/>
      </dsp:txXfrm>
    </dsp:sp>
    <dsp:sp modelId="{2527F25A-6971-4714-8733-DF45A2A526B6}">
      <dsp:nvSpPr>
        <dsp:cNvPr id="0" name=""/>
        <dsp:cNvSpPr/>
      </dsp:nvSpPr>
      <dsp:spPr>
        <a:xfrm>
          <a:off x="0" y="5304454"/>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Organize </a:t>
          </a:r>
          <a:r>
            <a:rPr lang="en-US" sz="1800" kern="1200" dirty="0" smtClean="0">
              <a:latin typeface="Book Antiqua" pitchFamily="18" charset="0"/>
            </a:rPr>
            <a:t>feedback, </a:t>
          </a:r>
          <a:endParaRPr lang="tr-TR" sz="1800" kern="1200" dirty="0">
            <a:latin typeface="Book Antiqua" pitchFamily="18" charset="0"/>
          </a:endParaRPr>
        </a:p>
      </dsp:txBody>
      <dsp:txXfrm>
        <a:off x="0" y="5304454"/>
        <a:ext cx="9144000" cy="304562"/>
      </dsp:txXfrm>
    </dsp:sp>
    <dsp:sp modelId="{7E58E15E-FFD2-4DF2-9AAD-322F2E77762F}">
      <dsp:nvSpPr>
        <dsp:cNvPr id="0" name=""/>
        <dsp:cNvSpPr/>
      </dsp:nvSpPr>
      <dsp:spPr>
        <a:xfrm>
          <a:off x="0" y="5616413"/>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C</a:t>
          </a:r>
          <a:r>
            <a:rPr lang="en-US" sz="1800" kern="1200" dirty="0" err="1" smtClean="0">
              <a:latin typeface="Book Antiqua" pitchFamily="18" charset="0"/>
            </a:rPr>
            <a:t>hecking</a:t>
          </a:r>
          <a:r>
            <a:rPr lang="tr-TR" sz="1800" kern="1200" dirty="0" smtClean="0">
              <a:latin typeface="Book Antiqua" pitchFamily="18" charset="0"/>
            </a:rPr>
            <a:t> </a:t>
          </a:r>
          <a:r>
            <a:rPr lang="tr-TR" sz="1800" kern="1200" dirty="0" err="1" smtClean="0">
              <a:latin typeface="Book Antiqua" pitchFamily="18" charset="0"/>
            </a:rPr>
            <a:t>th</a:t>
          </a:r>
          <a:r>
            <a:rPr lang="en-US" sz="1800" kern="1200" dirty="0" smtClean="0">
              <a:latin typeface="Book Antiqua" pitchFamily="18" charset="0"/>
            </a:rPr>
            <a:t>e activity and add </a:t>
          </a:r>
          <a:r>
            <a:rPr lang="tr-TR" sz="1800" kern="1200" dirty="0" err="1" smtClean="0">
              <a:latin typeface="Book Antiqua" pitchFamily="18" charset="0"/>
            </a:rPr>
            <a:t>own</a:t>
          </a:r>
          <a:r>
            <a:rPr lang="tr-TR" sz="1800" kern="1200" dirty="0" smtClean="0">
              <a:latin typeface="Book Antiqua" pitchFamily="18" charset="0"/>
            </a:rPr>
            <a:t> </a:t>
          </a:r>
          <a:r>
            <a:rPr lang="en-US" sz="1800" kern="1200" dirty="0" smtClean="0">
              <a:latin typeface="Book Antiqua" pitchFamily="18" charset="0"/>
            </a:rPr>
            <a:t>assessment</a:t>
          </a:r>
          <a:r>
            <a:rPr lang="tr-TR" sz="1800" kern="1200" dirty="0" smtClean="0">
              <a:latin typeface="Book Antiqua" pitchFamily="18" charset="0"/>
            </a:rPr>
            <a:t> </a:t>
          </a:r>
          <a:r>
            <a:rPr lang="en-US" sz="1800" kern="1200" dirty="0" smtClean="0">
              <a:latin typeface="Book Antiqua" pitchFamily="18" charset="0"/>
            </a:rPr>
            <a:t>and make corrections</a:t>
          </a:r>
          <a:r>
            <a:rPr lang="tr-TR" sz="1800" kern="1200" dirty="0" smtClean="0">
              <a:latin typeface="Book Antiqua" pitchFamily="18" charset="0"/>
            </a:rPr>
            <a:t>.</a:t>
          </a:r>
          <a:endParaRPr lang="tr-TR" sz="1800" kern="1200" dirty="0">
            <a:latin typeface="Book Antiqua" pitchFamily="18" charset="0"/>
          </a:endParaRPr>
        </a:p>
      </dsp:txBody>
      <dsp:txXfrm>
        <a:off x="0" y="5616413"/>
        <a:ext cx="9144000" cy="304562"/>
      </dsp:txXfrm>
    </dsp:sp>
    <dsp:sp modelId="{1D727104-0080-47F3-870F-65B697C8FF3C}">
      <dsp:nvSpPr>
        <dsp:cNvPr id="0" name=""/>
        <dsp:cNvSpPr/>
      </dsp:nvSpPr>
      <dsp:spPr>
        <a:xfrm>
          <a:off x="0" y="5928372"/>
          <a:ext cx="9144000" cy="30456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Troubles</a:t>
          </a:r>
          <a:r>
            <a:rPr lang="tr-TR" sz="1800" b="1" kern="1200" dirty="0" smtClean="0">
              <a:latin typeface="Book Antiqua" pitchFamily="18" charset="0"/>
            </a:rPr>
            <a:t> </a:t>
          </a:r>
          <a:r>
            <a:rPr lang="en-US" sz="1800" b="1" kern="1200" dirty="0" smtClean="0">
              <a:latin typeface="Book Antiqua" pitchFamily="18" charset="0"/>
            </a:rPr>
            <a:t>for pairwork &amp; groupwork </a:t>
          </a:r>
          <a:endParaRPr lang="tr-TR" sz="1800" b="1" kern="1200" dirty="0">
            <a:latin typeface="Book Antiqua" pitchFamily="18" charset="0"/>
          </a:endParaRPr>
        </a:p>
      </dsp:txBody>
      <dsp:txXfrm>
        <a:off x="0" y="5928372"/>
        <a:ext cx="9144000" cy="304562"/>
      </dsp:txXfrm>
    </dsp:sp>
    <dsp:sp modelId="{D826DE90-346B-4DE9-BB3D-14394707CCFC}">
      <dsp:nvSpPr>
        <dsp:cNvPr id="0" name=""/>
        <dsp:cNvSpPr/>
      </dsp:nvSpPr>
      <dsp:spPr>
        <a:xfrm>
          <a:off x="0" y="6240331"/>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Finishing</a:t>
          </a:r>
          <a:r>
            <a:rPr lang="en-US" sz="2000" kern="1200" dirty="0" smtClean="0">
              <a:latin typeface="Book Antiqua" pitchFamily="18" charset="0"/>
            </a:rPr>
            <a:t> </a:t>
          </a:r>
          <a:r>
            <a:rPr lang="en-US" sz="2000" b="1" kern="1200" dirty="0" smtClean="0">
              <a:latin typeface="Book Antiqua" pitchFamily="18" charset="0"/>
            </a:rPr>
            <a:t>first</a:t>
          </a:r>
          <a:r>
            <a:rPr lang="tr-TR" sz="1800" kern="1200" dirty="0" smtClean="0">
              <a:latin typeface="Book Antiqua" pitchFamily="18" charset="0"/>
            </a:rPr>
            <a:t>: </a:t>
          </a:r>
          <a:r>
            <a:rPr lang="en-US" sz="1800" kern="1200" dirty="0" smtClean="0">
              <a:latin typeface="Book Antiqua" pitchFamily="18" charset="0"/>
            </a:rPr>
            <a:t>Ts should have series of spare activities. Giving short little </a:t>
          </a:r>
          <a:r>
            <a:rPr lang="en-US" sz="1800" kern="1200" dirty="0" err="1" smtClean="0">
              <a:latin typeface="Book Antiqua" pitchFamily="18" charset="0"/>
            </a:rPr>
            <a:t>ta</a:t>
          </a:r>
          <a:r>
            <a:rPr lang="tr-TR" sz="1800" kern="1200" dirty="0" err="1" smtClean="0">
              <a:latin typeface="Book Antiqua" pitchFamily="18" charset="0"/>
            </a:rPr>
            <a:t>sks</a:t>
          </a:r>
          <a:endParaRPr lang="tr-TR" sz="1800" kern="1200" dirty="0">
            <a:latin typeface="Book Antiqua" pitchFamily="18" charset="0"/>
          </a:endParaRPr>
        </a:p>
      </dsp:txBody>
      <dsp:txXfrm>
        <a:off x="0" y="6240331"/>
        <a:ext cx="9144000" cy="304562"/>
      </dsp:txXfrm>
    </dsp:sp>
    <dsp:sp modelId="{F4D808CB-88A5-437C-9437-593F8F97EC96}">
      <dsp:nvSpPr>
        <dsp:cNvPr id="0" name=""/>
        <dsp:cNvSpPr/>
      </dsp:nvSpPr>
      <dsp:spPr>
        <a:xfrm>
          <a:off x="0" y="6552291"/>
          <a:ext cx="9144000" cy="304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Awkward groups</a:t>
          </a:r>
          <a:r>
            <a:rPr lang="tr-TR" sz="1800" kern="1200" dirty="0" smtClean="0">
              <a:latin typeface="Book Antiqua" pitchFamily="18" charset="0"/>
            </a:rPr>
            <a:t>: </a:t>
          </a:r>
          <a:r>
            <a:rPr lang="en-US" sz="1800" kern="1200" dirty="0" smtClean="0">
              <a:latin typeface="Book Antiqua" pitchFamily="18" charset="0"/>
            </a:rPr>
            <a:t>change the group members, reorganize the group</a:t>
          </a:r>
          <a:r>
            <a:rPr lang="tr-TR" sz="1800" kern="1200" dirty="0" smtClean="0">
              <a:latin typeface="Book Antiqua" pitchFamily="18" charset="0"/>
            </a:rPr>
            <a:t>, </a:t>
          </a:r>
          <a:endParaRPr lang="en-US" sz="1800" kern="1200" dirty="0">
            <a:latin typeface="Book Antiqua" pitchFamily="18" charset="0"/>
          </a:endParaRPr>
        </a:p>
      </dsp:txBody>
      <dsp:txXfrm>
        <a:off x="0" y="6552291"/>
        <a:ext cx="9144000" cy="304562"/>
      </dsp:txXfrm>
    </dsp:sp>
  </dsp:spTree>
</dsp:drawing>
</file>

<file path=ppt/diagrams/drawing3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51D93A2-6819-4925-9FAE-79ECD235CDC8}">
      <dsp:nvSpPr>
        <dsp:cNvPr id="0" name=""/>
        <dsp:cNvSpPr/>
      </dsp:nvSpPr>
      <dsp:spPr>
        <a:xfrm>
          <a:off x="0" y="961"/>
          <a:ext cx="9144000" cy="44842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 - Pictures and images </a:t>
          </a:r>
          <a:endParaRPr lang="tr-TR" sz="2000" kern="1200" dirty="0">
            <a:latin typeface="Book Antiqua" pitchFamily="18" charset="0"/>
          </a:endParaRPr>
        </a:p>
      </dsp:txBody>
      <dsp:txXfrm>
        <a:off x="0" y="961"/>
        <a:ext cx="9144000" cy="448422"/>
      </dsp:txXfrm>
    </dsp:sp>
    <dsp:sp modelId="{EFF21031-7133-43A2-9DF0-353B60A60E77}">
      <dsp:nvSpPr>
        <dsp:cNvPr id="0" name=""/>
        <dsp:cNvSpPr/>
      </dsp:nvSpPr>
      <dsp:spPr>
        <a:xfrm>
          <a:off x="0" y="458651"/>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Pictures and images we use in the classroom can be in different forms such as: </a:t>
          </a:r>
          <a:endParaRPr lang="tr-TR" sz="2000" kern="1200" dirty="0">
            <a:latin typeface="Book Antiqua" pitchFamily="18" charset="0"/>
          </a:endParaRPr>
        </a:p>
      </dsp:txBody>
      <dsp:txXfrm>
        <a:off x="0" y="458651"/>
        <a:ext cx="9144000" cy="448422"/>
      </dsp:txXfrm>
    </dsp:sp>
    <dsp:sp modelId="{2FBA04D4-E7BE-40EC-89A4-8062BB932C61}">
      <dsp:nvSpPr>
        <dsp:cNvPr id="0" name=""/>
        <dsp:cNvSpPr/>
      </dsp:nvSpPr>
      <dsp:spPr>
        <a:xfrm>
          <a:off x="0" y="916341"/>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Book Antiqua" pitchFamily="18" charset="0"/>
            </a:rPr>
            <a:t>Flashcards</a:t>
          </a:r>
          <a:r>
            <a:rPr lang="tr-TR" sz="2000" b="1" kern="1200" dirty="0" smtClean="0">
              <a:latin typeface="Book Antiqua" pitchFamily="18" charset="0"/>
            </a:rPr>
            <a:t> </a:t>
          </a:r>
          <a:r>
            <a:rPr lang="en-US" sz="2000" b="1" kern="1200" dirty="0" smtClean="0">
              <a:latin typeface="Book Antiqua" pitchFamily="18" charset="0"/>
            </a:rPr>
            <a:t>- large wall pictures</a:t>
          </a:r>
          <a:r>
            <a:rPr lang="tr-TR" sz="2000" b="1" kern="1200" dirty="0" smtClean="0">
              <a:latin typeface="Book Antiqua" pitchFamily="18" charset="0"/>
            </a:rPr>
            <a:t> </a:t>
          </a:r>
          <a:r>
            <a:rPr lang="en-US" sz="2000" b="1" kern="1200" dirty="0" smtClean="0">
              <a:latin typeface="Book Antiqua" pitchFamily="18" charset="0"/>
            </a:rPr>
            <a:t>- cue cards – photographs – illustrations </a:t>
          </a:r>
          <a:r>
            <a:rPr lang="tr-TR" sz="2000" b="1" kern="1200" dirty="0" smtClean="0">
              <a:latin typeface="Book Antiqua" pitchFamily="18" charset="0"/>
            </a:rPr>
            <a:t> </a:t>
          </a:r>
          <a:r>
            <a:rPr lang="en-US" sz="2000" kern="1200" dirty="0" smtClean="0">
              <a:latin typeface="Book Antiqua" pitchFamily="18" charset="0"/>
            </a:rPr>
            <a:t>-</a:t>
          </a:r>
          <a:endParaRPr lang="tr-TR" sz="2000" kern="1200" dirty="0">
            <a:latin typeface="Book Antiqua" pitchFamily="18" charset="0"/>
          </a:endParaRPr>
        </a:p>
      </dsp:txBody>
      <dsp:txXfrm>
        <a:off x="0" y="916341"/>
        <a:ext cx="9144000" cy="448422"/>
      </dsp:txXfrm>
    </dsp:sp>
    <dsp:sp modelId="{E5A62E3A-C51D-4FFA-9814-ADE9051D9AA2}">
      <dsp:nvSpPr>
        <dsp:cNvPr id="0" name=""/>
        <dsp:cNvSpPr/>
      </dsp:nvSpPr>
      <dsp:spPr>
        <a:xfrm>
          <a:off x="0" y="1374030"/>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Book Antiqua" pitchFamily="18" charset="0"/>
            </a:rPr>
            <a:t>projected slides - images from an OHP - projected </a:t>
          </a:r>
          <a:r>
            <a:rPr lang="tr-TR" sz="1800" b="1" kern="1200" dirty="0" smtClean="0">
              <a:latin typeface="Book Antiqua" pitchFamily="18" charset="0"/>
            </a:rPr>
            <a:t>PC </a:t>
          </a:r>
          <a:r>
            <a:rPr lang="en-US" sz="1800" b="1" kern="1200" dirty="0" smtClean="0">
              <a:latin typeface="Book Antiqua" pitchFamily="18" charset="0"/>
            </a:rPr>
            <a:t>images - self-drawn pictures </a:t>
          </a:r>
          <a:endParaRPr lang="en-US" sz="1800" b="1" kern="1200" dirty="0"/>
        </a:p>
      </dsp:txBody>
      <dsp:txXfrm>
        <a:off x="0" y="1374030"/>
        <a:ext cx="9144000" cy="448422"/>
      </dsp:txXfrm>
    </dsp:sp>
    <dsp:sp modelId="{2C710F15-3811-4352-B4A5-25197920C0AE}">
      <dsp:nvSpPr>
        <dsp:cNvPr id="0" name=""/>
        <dsp:cNvSpPr/>
      </dsp:nvSpPr>
      <dsp:spPr>
        <a:xfrm>
          <a:off x="0" y="1831720"/>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Pictures of all kinds can be used in various ways: </a:t>
          </a:r>
          <a:endParaRPr lang="tr-TR" sz="2000" kern="1200" dirty="0">
            <a:latin typeface="Book Antiqua" pitchFamily="18" charset="0"/>
          </a:endParaRPr>
        </a:p>
      </dsp:txBody>
      <dsp:txXfrm>
        <a:off x="0" y="1831720"/>
        <a:ext cx="9144000" cy="448422"/>
      </dsp:txXfrm>
    </dsp:sp>
    <dsp:sp modelId="{F82F64A9-8781-48BB-894A-77D85D56CF68}">
      <dsp:nvSpPr>
        <dsp:cNvPr id="0" name=""/>
        <dsp:cNvSpPr/>
      </dsp:nvSpPr>
      <dsp:spPr>
        <a:xfrm>
          <a:off x="0" y="2289409"/>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Drills</a:t>
          </a:r>
          <a:r>
            <a:rPr lang="tr-TR" sz="2800" b="1" kern="1200" dirty="0" smtClean="0">
              <a:latin typeface="Book Antiqua" pitchFamily="18" charset="0"/>
            </a:rPr>
            <a:t> : </a:t>
          </a:r>
          <a:r>
            <a:rPr lang="en-US" sz="2000" b="0" kern="1200" noProof="0" dirty="0" smtClean="0">
              <a:latin typeface="Book Antiqua" pitchFamily="18" charset="0"/>
            </a:rPr>
            <a:t>with lower level </a:t>
          </a:r>
          <a:r>
            <a:rPr lang="en-US" sz="2000" b="0" kern="1200" noProof="0" dirty="0" err="1" smtClean="0">
              <a:latin typeface="Book Antiqua" pitchFamily="18" charset="0"/>
            </a:rPr>
            <a:t>sts</a:t>
          </a:r>
          <a:r>
            <a:rPr lang="en-US" sz="2000" b="0" kern="1200" noProof="0" dirty="0" smtClean="0">
              <a:latin typeface="Book Antiqua" pitchFamily="18" charset="0"/>
            </a:rPr>
            <a:t>, flashcards in cue-response drills are use</a:t>
          </a:r>
          <a:r>
            <a:rPr lang="tr-TR" sz="2000" b="0" kern="1200" dirty="0" smtClean="0">
              <a:latin typeface="Book Antiqua" pitchFamily="18" charset="0"/>
            </a:rPr>
            <a:t>d</a:t>
          </a:r>
          <a:r>
            <a:rPr lang="en-US" sz="2000" b="0" kern="1200" dirty="0" smtClean="0">
              <a:latin typeface="Book Antiqua" pitchFamily="18" charset="0"/>
            </a:rPr>
            <a:t> </a:t>
          </a:r>
          <a:endParaRPr lang="tr-TR" sz="2000" b="0" kern="1200" dirty="0">
            <a:latin typeface="Book Antiqua" pitchFamily="18" charset="0"/>
          </a:endParaRPr>
        </a:p>
      </dsp:txBody>
      <dsp:txXfrm>
        <a:off x="0" y="2289409"/>
        <a:ext cx="9144000" cy="448422"/>
      </dsp:txXfrm>
    </dsp:sp>
    <dsp:sp modelId="{B5B534BD-B924-4232-A0BE-240C1EC5922C}">
      <dsp:nvSpPr>
        <dsp:cNvPr id="0" name=""/>
        <dsp:cNvSpPr/>
      </dsp:nvSpPr>
      <dsp:spPr>
        <a:xfrm>
          <a:off x="0" y="2747099"/>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Communication</a:t>
          </a:r>
          <a:r>
            <a:rPr lang="tr-TR" sz="2400" kern="1200" dirty="0" smtClean="0">
              <a:latin typeface="Book Antiqua" pitchFamily="18" charset="0"/>
            </a:rPr>
            <a:t> </a:t>
          </a:r>
          <a:r>
            <a:rPr lang="en-US" sz="2000" kern="1200" dirty="0" smtClean="0">
              <a:latin typeface="Book Antiqua" pitchFamily="18" charset="0"/>
            </a:rPr>
            <a:t>games: describe</a:t>
          </a:r>
          <a:r>
            <a:rPr lang="tr-TR" sz="2000" kern="1200" dirty="0" smtClean="0">
              <a:latin typeface="Book Antiqua" pitchFamily="18" charset="0"/>
            </a:rPr>
            <a:t>-</a:t>
          </a:r>
          <a:r>
            <a:rPr lang="en-US" sz="2000" kern="1200" dirty="0" smtClean="0">
              <a:latin typeface="Book Antiqua" pitchFamily="18" charset="0"/>
            </a:rPr>
            <a:t>draw activities, creative writing</a:t>
          </a:r>
          <a:r>
            <a:rPr lang="tr-TR" sz="2000" kern="1200" dirty="0" smtClean="0">
              <a:latin typeface="Book Antiqua" pitchFamily="18" charset="0"/>
            </a:rPr>
            <a:t>-</a:t>
          </a:r>
          <a:r>
            <a:rPr lang="en-US" sz="2000" kern="1200" dirty="0" smtClean="0">
              <a:latin typeface="Book Antiqua" pitchFamily="18" charset="0"/>
            </a:rPr>
            <a:t>speaking</a:t>
          </a:r>
          <a:endParaRPr lang="tr-TR" sz="2000" kern="1200" dirty="0">
            <a:latin typeface="Book Antiqua" pitchFamily="18" charset="0"/>
          </a:endParaRPr>
        </a:p>
      </dsp:txBody>
      <dsp:txXfrm>
        <a:off x="0" y="2747099"/>
        <a:ext cx="9144000" cy="448422"/>
      </dsp:txXfrm>
    </dsp:sp>
    <dsp:sp modelId="{047FF31C-36C0-457A-8613-E23DA8FE3BF6}">
      <dsp:nvSpPr>
        <dsp:cNvPr id="0" name=""/>
        <dsp:cNvSpPr/>
      </dsp:nvSpPr>
      <dsp:spPr>
        <a:xfrm>
          <a:off x="0" y="3204788"/>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Understanding</a:t>
          </a:r>
          <a:r>
            <a:rPr lang="en-US" sz="2000" kern="1200" dirty="0" smtClean="0">
              <a:latin typeface="Book Antiqua" pitchFamily="18" charset="0"/>
            </a:rPr>
            <a:t>: for the presentation and checking of meaning </a:t>
          </a:r>
          <a:endParaRPr lang="tr-TR" sz="2000" kern="1200" dirty="0">
            <a:latin typeface="Book Antiqua" pitchFamily="18" charset="0"/>
          </a:endParaRPr>
        </a:p>
      </dsp:txBody>
      <dsp:txXfrm>
        <a:off x="0" y="3204788"/>
        <a:ext cx="9144000" cy="448422"/>
      </dsp:txXfrm>
    </dsp:sp>
    <dsp:sp modelId="{962D6770-486B-4BD0-A31B-CEF9EAFF2F73}">
      <dsp:nvSpPr>
        <dsp:cNvPr id="0" name=""/>
        <dsp:cNvSpPr/>
      </dsp:nvSpPr>
      <dsp:spPr>
        <a:xfrm>
          <a:off x="0" y="3662478"/>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Ornamentation</a:t>
          </a:r>
          <a:r>
            <a:rPr lang="tr-TR" sz="2800" b="1" kern="1200" dirty="0" smtClean="0">
              <a:latin typeface="Book Antiqua" pitchFamily="18" charset="0"/>
            </a:rPr>
            <a:t>: </a:t>
          </a:r>
          <a:r>
            <a:rPr lang="en-US" sz="2000" b="0" kern="1200" noProof="0" dirty="0" err="1" smtClean="0">
              <a:latin typeface="Book Antiqua" pitchFamily="18" charset="0"/>
            </a:rPr>
            <a:t>pics</a:t>
          </a:r>
          <a:r>
            <a:rPr lang="en-US" sz="2000" b="0" kern="1200" noProof="0" dirty="0" smtClean="0">
              <a:latin typeface="Book Antiqua" pitchFamily="18" charset="0"/>
            </a:rPr>
            <a:t> enhanced t</a:t>
          </a:r>
          <a:r>
            <a:rPr lang="tr-TR" sz="2000" b="0" kern="1200" dirty="0" err="1" smtClean="0">
              <a:latin typeface="Book Antiqua" pitchFamily="18" charset="0"/>
            </a:rPr>
            <a:t>ext</a:t>
          </a:r>
          <a:r>
            <a:rPr lang="en-US" sz="2800" b="0" kern="1200" dirty="0" smtClean="0">
              <a:latin typeface="Book Antiqua" pitchFamily="18" charset="0"/>
            </a:rPr>
            <a:t> </a:t>
          </a:r>
          <a:endParaRPr lang="tr-TR" sz="2000" b="0" kern="1200" dirty="0">
            <a:latin typeface="Book Antiqua" pitchFamily="18" charset="0"/>
          </a:endParaRPr>
        </a:p>
      </dsp:txBody>
      <dsp:txXfrm>
        <a:off x="0" y="3662478"/>
        <a:ext cx="9144000" cy="448422"/>
      </dsp:txXfrm>
    </dsp:sp>
    <dsp:sp modelId="{7F3A9E8E-DE5B-40DB-ADD1-31C70CCDF992}">
      <dsp:nvSpPr>
        <dsp:cNvPr id="0" name=""/>
        <dsp:cNvSpPr/>
      </dsp:nvSpPr>
      <dsp:spPr>
        <a:xfrm>
          <a:off x="0" y="4120167"/>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Prediction</a:t>
          </a:r>
          <a:r>
            <a:rPr lang="en-US" sz="2000" kern="1200" dirty="0" smtClean="0">
              <a:latin typeface="Book Antiqua" pitchFamily="18" charset="0"/>
            </a:rPr>
            <a:t>: getting students to predict what is coming next </a:t>
          </a:r>
          <a:endParaRPr lang="tr-TR" sz="2000" kern="1200" dirty="0">
            <a:latin typeface="Book Antiqua" pitchFamily="18" charset="0"/>
          </a:endParaRPr>
        </a:p>
      </dsp:txBody>
      <dsp:txXfrm>
        <a:off x="0" y="4120167"/>
        <a:ext cx="9144000" cy="448422"/>
      </dsp:txXfrm>
    </dsp:sp>
    <dsp:sp modelId="{E540BB86-0DC7-4AF5-879C-F0902565D54E}">
      <dsp:nvSpPr>
        <dsp:cNvPr id="0" name=""/>
        <dsp:cNvSpPr/>
      </dsp:nvSpPr>
      <dsp:spPr>
        <a:xfrm>
          <a:off x="0" y="4577857"/>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Discussion</a:t>
          </a:r>
          <a:r>
            <a:rPr lang="en-US" sz="2000" kern="1200" dirty="0" smtClean="0">
              <a:latin typeface="Book Antiqua" pitchFamily="18" charset="0"/>
            </a:rPr>
            <a:t>: creating some discussion topics by the help of pictures </a:t>
          </a:r>
          <a:endParaRPr lang="tr-TR" sz="2000" kern="1200" dirty="0">
            <a:latin typeface="Book Antiqua" pitchFamily="18" charset="0"/>
          </a:endParaRPr>
        </a:p>
      </dsp:txBody>
      <dsp:txXfrm>
        <a:off x="0" y="4577857"/>
        <a:ext cx="9144000" cy="448422"/>
      </dsp:txXfrm>
    </dsp:sp>
    <dsp:sp modelId="{DDB47E48-CE8D-41DC-9571-88C6AA8E92B3}">
      <dsp:nvSpPr>
        <dsp:cNvPr id="0" name=""/>
        <dsp:cNvSpPr/>
      </dsp:nvSpPr>
      <dsp:spPr>
        <a:xfrm>
          <a:off x="0" y="5035547"/>
          <a:ext cx="9144000" cy="44842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While choosing pictures to use in the class we should consider three qualities </a:t>
          </a:r>
          <a:endParaRPr lang="tr-TR" sz="2000" kern="1200" dirty="0">
            <a:latin typeface="Book Antiqua" pitchFamily="18" charset="0"/>
          </a:endParaRPr>
        </a:p>
      </dsp:txBody>
      <dsp:txXfrm>
        <a:off x="0" y="5035547"/>
        <a:ext cx="9144000" cy="448422"/>
      </dsp:txXfrm>
    </dsp:sp>
    <dsp:sp modelId="{06300BAA-A7B6-4250-B53B-B2F24D40CD20}">
      <dsp:nvSpPr>
        <dsp:cNvPr id="0" name=""/>
        <dsp:cNvSpPr/>
      </dsp:nvSpPr>
      <dsp:spPr>
        <a:xfrm>
          <a:off x="0" y="5493236"/>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1. </a:t>
          </a:r>
          <a:r>
            <a:rPr lang="en-US" sz="2000" kern="1200" dirty="0" smtClean="0">
              <a:latin typeface="Book Antiqua" pitchFamily="18" charset="0"/>
            </a:rPr>
            <a:t>they should be appropriate for the purpose and the class </a:t>
          </a:r>
          <a:endParaRPr lang="tr-TR" sz="2000" kern="1200" dirty="0">
            <a:latin typeface="Book Antiqua" pitchFamily="18" charset="0"/>
          </a:endParaRPr>
        </a:p>
      </dsp:txBody>
      <dsp:txXfrm>
        <a:off x="0" y="5493236"/>
        <a:ext cx="9144000" cy="448422"/>
      </dsp:txXfrm>
    </dsp:sp>
    <dsp:sp modelId="{EF5ECDE1-7FFE-4522-ACA5-BD27E296E637}">
      <dsp:nvSpPr>
        <dsp:cNvPr id="0" name=""/>
        <dsp:cNvSpPr/>
      </dsp:nvSpPr>
      <dsp:spPr>
        <a:xfrm>
          <a:off x="0" y="5950926"/>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2. </a:t>
          </a:r>
          <a:r>
            <a:rPr lang="en-US" sz="2000" kern="1200" dirty="0" smtClean="0">
              <a:latin typeface="Book Antiqua" pitchFamily="18" charset="0"/>
            </a:rPr>
            <a:t>they should be visible, big enough so that all the students can see the details</a:t>
          </a:r>
          <a:endParaRPr lang="tr-TR" sz="2000" kern="1200" dirty="0">
            <a:latin typeface="Book Antiqua" pitchFamily="18" charset="0"/>
          </a:endParaRPr>
        </a:p>
      </dsp:txBody>
      <dsp:txXfrm>
        <a:off x="0" y="5950926"/>
        <a:ext cx="9144000" cy="448422"/>
      </dsp:txXfrm>
    </dsp:sp>
    <dsp:sp modelId="{D4D840E5-2AD6-4D78-B877-78378EA20973}">
      <dsp:nvSpPr>
        <dsp:cNvPr id="0" name=""/>
        <dsp:cNvSpPr/>
      </dsp:nvSpPr>
      <dsp:spPr>
        <a:xfrm>
          <a:off x="0" y="6408615"/>
          <a:ext cx="9144000" cy="4484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3. </a:t>
          </a:r>
          <a:r>
            <a:rPr lang="en-US" sz="2000" kern="1200" dirty="0" smtClean="0">
              <a:latin typeface="Book Antiqua" pitchFamily="18" charset="0"/>
            </a:rPr>
            <a:t>they should be durable, used again and again</a:t>
          </a:r>
          <a:endParaRPr lang="en-US" sz="2000" kern="1200" dirty="0">
            <a:latin typeface="Book Antiqua" pitchFamily="18" charset="0"/>
          </a:endParaRPr>
        </a:p>
      </dsp:txBody>
      <dsp:txXfrm>
        <a:off x="0" y="6408615"/>
        <a:ext cx="9144000" cy="448422"/>
      </dsp:txXfrm>
    </dsp:sp>
  </dsp:spTree>
</dsp:drawing>
</file>

<file path=ppt/diagrams/drawing3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B7E496-4825-4A2E-A171-E875D2C6A75D}">
      <dsp:nvSpPr>
        <dsp:cNvPr id="0" name=""/>
        <dsp:cNvSpPr/>
      </dsp:nvSpPr>
      <dsp:spPr>
        <a:xfrm>
          <a:off x="0" y="3186"/>
          <a:ext cx="9144000" cy="37480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 – The OHP </a:t>
          </a:r>
          <a:endParaRPr lang="tr-TR" sz="1800" kern="1200" dirty="0">
            <a:latin typeface="Book Antiqua" pitchFamily="18" charset="0"/>
          </a:endParaRPr>
        </a:p>
      </dsp:txBody>
      <dsp:txXfrm>
        <a:off x="0" y="3186"/>
        <a:ext cx="9144000" cy="374802"/>
      </dsp:txXfrm>
    </dsp:sp>
    <dsp:sp modelId="{2F261B91-E501-48A8-8A19-E24A2818D773}">
      <dsp:nvSpPr>
        <dsp:cNvPr id="0" name=""/>
        <dsp:cNvSpPr/>
      </dsp:nvSpPr>
      <dsp:spPr>
        <a:xfrm>
          <a:off x="0" y="384175"/>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By using OHTs you can present the items step by step </a:t>
          </a:r>
          <a:endParaRPr lang="tr-TR" sz="1800" kern="1200" dirty="0">
            <a:latin typeface="Book Antiqua" pitchFamily="18" charset="0"/>
          </a:endParaRPr>
        </a:p>
      </dsp:txBody>
      <dsp:txXfrm>
        <a:off x="0" y="384175"/>
        <a:ext cx="9144000" cy="374802"/>
      </dsp:txXfrm>
    </dsp:sp>
    <dsp:sp modelId="{BA8B077A-7724-4F82-8824-07F732CE19D8}">
      <dsp:nvSpPr>
        <dsp:cNvPr id="0" name=""/>
        <dsp:cNvSpPr/>
      </dsp:nvSpPr>
      <dsp:spPr>
        <a:xfrm>
          <a:off x="0" y="765165"/>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gradually build up a complex picture, diagram or text </a:t>
          </a:r>
          <a:endParaRPr lang="tr-TR" sz="1800" kern="1200" dirty="0">
            <a:latin typeface="Book Antiqua" pitchFamily="18" charset="0"/>
          </a:endParaRPr>
        </a:p>
      </dsp:txBody>
      <dsp:txXfrm>
        <a:off x="0" y="765165"/>
        <a:ext cx="9144000" cy="374802"/>
      </dsp:txXfrm>
    </dsp:sp>
    <dsp:sp modelId="{FC5C86B0-A7F5-462D-A4C3-C85CFED1E92E}">
      <dsp:nvSpPr>
        <dsp:cNvPr id="0" name=""/>
        <dsp:cNvSpPr/>
      </dsp:nvSpPr>
      <dsp:spPr>
        <a:xfrm>
          <a:off x="0" y="1146155"/>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put a text with blanks and have </a:t>
          </a:r>
          <a:r>
            <a:rPr lang="en-US" sz="1800" kern="1200" dirty="0" err="1" smtClean="0">
              <a:latin typeface="Book Antiqua" pitchFamily="18" charset="0"/>
            </a:rPr>
            <a:t>sts</a:t>
          </a:r>
          <a:r>
            <a:rPr lang="en-US" sz="1800" kern="1200" dirty="0" smtClean="0">
              <a:latin typeface="Book Antiqua" pitchFamily="18" charset="0"/>
            </a:rPr>
            <a:t> complete it by using their OHP pens </a:t>
          </a:r>
          <a:endParaRPr lang="tr-TR" sz="1800" kern="1200" dirty="0">
            <a:latin typeface="Book Antiqua" pitchFamily="18" charset="0"/>
          </a:endParaRPr>
        </a:p>
      </dsp:txBody>
      <dsp:txXfrm>
        <a:off x="0" y="1146155"/>
        <a:ext cx="9144000" cy="374802"/>
      </dsp:txXfrm>
    </dsp:sp>
    <dsp:sp modelId="{BFA1C6F2-4D0F-47AA-89F5-C7941F2ADB92}">
      <dsp:nvSpPr>
        <dsp:cNvPr id="0" name=""/>
        <dsp:cNvSpPr/>
      </dsp:nvSpPr>
      <dsp:spPr>
        <a:xfrm>
          <a:off x="0" y="1527145"/>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Groups may use OHP for presenting their findings to the class </a:t>
          </a:r>
          <a:endParaRPr lang="tr-TR" sz="1800" kern="1200" dirty="0">
            <a:latin typeface="Book Antiqua" pitchFamily="18" charset="0"/>
          </a:endParaRPr>
        </a:p>
      </dsp:txBody>
      <dsp:txXfrm>
        <a:off x="0" y="1527145"/>
        <a:ext cx="9144000" cy="374802"/>
      </dsp:txXfrm>
    </dsp:sp>
    <dsp:sp modelId="{CE77F1EF-3C73-4911-8435-3CE0DC8F2A9E}">
      <dsp:nvSpPr>
        <dsp:cNvPr id="0" name=""/>
        <dsp:cNvSpPr/>
      </dsp:nvSpPr>
      <dsp:spPr>
        <a:xfrm>
          <a:off x="0" y="1908134"/>
          <a:ext cx="9144000" cy="37480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 – The board </a:t>
          </a:r>
          <a:endParaRPr lang="tr-TR" sz="1800" kern="1200" dirty="0">
            <a:latin typeface="Book Antiqua" pitchFamily="18" charset="0"/>
          </a:endParaRPr>
        </a:p>
      </dsp:txBody>
      <dsp:txXfrm>
        <a:off x="0" y="1908134"/>
        <a:ext cx="9144000" cy="374802"/>
      </dsp:txXfrm>
    </dsp:sp>
    <dsp:sp modelId="{7FA3FE12-0978-453C-9CD2-441CD8429E61}">
      <dsp:nvSpPr>
        <dsp:cNvPr id="0" name=""/>
        <dsp:cNvSpPr/>
      </dsp:nvSpPr>
      <dsp:spPr>
        <a:xfrm>
          <a:off x="0" y="2289124"/>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use boards for a variety of different purposes such as: </a:t>
          </a:r>
          <a:endParaRPr lang="tr-TR" sz="1800" kern="1200" dirty="0">
            <a:latin typeface="Book Antiqua" pitchFamily="18" charset="0"/>
          </a:endParaRPr>
        </a:p>
      </dsp:txBody>
      <dsp:txXfrm>
        <a:off x="0" y="2289124"/>
        <a:ext cx="9144000" cy="374802"/>
      </dsp:txXfrm>
    </dsp:sp>
    <dsp:sp modelId="{273B31DF-9972-411C-BF19-20420B481114}">
      <dsp:nvSpPr>
        <dsp:cNvPr id="0" name=""/>
        <dsp:cNvSpPr/>
      </dsp:nvSpPr>
      <dsp:spPr>
        <a:xfrm>
          <a:off x="0" y="2670114"/>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note pad</a:t>
          </a:r>
          <a:r>
            <a:rPr lang="en-US" sz="1800" kern="1200" dirty="0" smtClean="0">
              <a:latin typeface="Book Antiqua" pitchFamily="18" charset="0"/>
            </a:rPr>
            <a:t>: write things up during lesson, emphasize necessary parts by underlining</a:t>
          </a:r>
          <a:endParaRPr lang="tr-TR" sz="1800" kern="1200" dirty="0">
            <a:latin typeface="Book Antiqua" pitchFamily="18" charset="0"/>
          </a:endParaRPr>
        </a:p>
      </dsp:txBody>
      <dsp:txXfrm>
        <a:off x="0" y="2670114"/>
        <a:ext cx="9144000" cy="374802"/>
      </dsp:txXfrm>
    </dsp:sp>
    <dsp:sp modelId="{6748714C-3D0F-4FB8-804A-843909C86087}">
      <dsp:nvSpPr>
        <dsp:cNvPr id="0" name=""/>
        <dsp:cNvSpPr/>
      </dsp:nvSpPr>
      <dsp:spPr>
        <a:xfrm>
          <a:off x="0" y="3051104"/>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explanation</a:t>
          </a:r>
          <a:r>
            <a:rPr lang="en-US" sz="2400" kern="1200" dirty="0" smtClean="0">
              <a:latin typeface="Book Antiqua" pitchFamily="18" charset="0"/>
            </a:rPr>
            <a:t> </a:t>
          </a:r>
          <a:r>
            <a:rPr lang="en-US" sz="1800" kern="1200" dirty="0" smtClean="0">
              <a:latin typeface="Book Antiqua" pitchFamily="18" charset="0"/>
            </a:rPr>
            <a:t>aid: use board while explaining </a:t>
          </a:r>
          <a:r>
            <a:rPr lang="en-US" sz="1800" kern="1200" dirty="0" err="1" smtClean="0">
              <a:latin typeface="Book Antiqua" pitchFamily="18" charset="0"/>
            </a:rPr>
            <a:t>sthing</a:t>
          </a:r>
          <a:r>
            <a:rPr lang="en-US" sz="1800" kern="1200" dirty="0" smtClean="0">
              <a:latin typeface="Book Antiqua" pitchFamily="18" charset="0"/>
            </a:rPr>
            <a:t> to make it more understandable </a:t>
          </a:r>
          <a:endParaRPr lang="tr-TR" sz="1800" kern="1200" dirty="0">
            <a:latin typeface="Book Antiqua" pitchFamily="18" charset="0"/>
          </a:endParaRPr>
        </a:p>
      </dsp:txBody>
      <dsp:txXfrm>
        <a:off x="0" y="3051104"/>
        <a:ext cx="9144000" cy="374802"/>
      </dsp:txXfrm>
    </dsp:sp>
    <dsp:sp modelId="{123BCEE4-33FA-4611-A8E6-19C8BE36D7A4}">
      <dsp:nvSpPr>
        <dsp:cNvPr id="0" name=""/>
        <dsp:cNvSpPr/>
      </dsp:nvSpPr>
      <dsp:spPr>
        <a:xfrm>
          <a:off x="0" y="3432093"/>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picture </a:t>
          </a:r>
          <a:r>
            <a:rPr lang="en-US" sz="2000" b="1" kern="1200" dirty="0" smtClean="0">
              <a:latin typeface="Book Antiqua" pitchFamily="18" charset="0"/>
            </a:rPr>
            <a:t>frame</a:t>
          </a:r>
          <a:r>
            <a:rPr lang="en-US" sz="1800" kern="1200" dirty="0" smtClean="0">
              <a:latin typeface="Book Antiqua" pitchFamily="18" charset="0"/>
            </a:rPr>
            <a:t>: draw pictures to help </a:t>
          </a:r>
          <a:r>
            <a:rPr lang="en-US" sz="1800" kern="1200" dirty="0" err="1" smtClean="0">
              <a:latin typeface="Book Antiqua" pitchFamily="18" charset="0"/>
            </a:rPr>
            <a:t>sts</a:t>
          </a:r>
          <a:r>
            <a:rPr lang="en-US" sz="1800" kern="1200" dirty="0" smtClean="0">
              <a:latin typeface="Book Antiqua" pitchFamily="18" charset="0"/>
            </a:rPr>
            <a:t> to understand concepts and words better </a:t>
          </a:r>
          <a:endParaRPr lang="tr-TR" sz="1800" kern="1200" dirty="0">
            <a:latin typeface="Book Antiqua" pitchFamily="18" charset="0"/>
          </a:endParaRPr>
        </a:p>
      </dsp:txBody>
      <dsp:txXfrm>
        <a:off x="0" y="3432093"/>
        <a:ext cx="9144000" cy="374802"/>
      </dsp:txXfrm>
    </dsp:sp>
    <dsp:sp modelId="{914422B1-76D4-4423-A199-A93DABF89242}">
      <dsp:nvSpPr>
        <dsp:cNvPr id="0" name=""/>
        <dsp:cNvSpPr/>
      </dsp:nvSpPr>
      <dsp:spPr>
        <a:xfrm>
          <a:off x="0" y="3813083"/>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public workshop</a:t>
          </a:r>
          <a:r>
            <a:rPr lang="en-US" sz="1800" kern="1200" dirty="0" smtClean="0">
              <a:latin typeface="Book Antiqua" pitchFamily="18" charset="0"/>
            </a:rPr>
            <a:t>: activities can be done on board wit</a:t>
          </a:r>
          <a:r>
            <a:rPr lang="tr-TR" sz="1800" kern="1200" dirty="0" smtClean="0">
              <a:latin typeface="Book Antiqua" pitchFamily="18" charset="0"/>
            </a:rPr>
            <a:t>h </a:t>
          </a:r>
          <a:r>
            <a:rPr lang="en-US" sz="1800" kern="1200" dirty="0" smtClean="0">
              <a:latin typeface="Book Antiqua" pitchFamily="18" charset="0"/>
            </a:rPr>
            <a:t>participation of whole class</a:t>
          </a:r>
          <a:endParaRPr lang="tr-TR" sz="1800" kern="1200" dirty="0">
            <a:latin typeface="Book Antiqua" pitchFamily="18" charset="0"/>
          </a:endParaRPr>
        </a:p>
      </dsp:txBody>
      <dsp:txXfrm>
        <a:off x="0" y="3813083"/>
        <a:ext cx="9144000" cy="374802"/>
      </dsp:txXfrm>
    </dsp:sp>
    <dsp:sp modelId="{B1EC0EA0-9C81-4174-AD7B-12CEA2AD5F3E}">
      <dsp:nvSpPr>
        <dsp:cNvPr id="0" name=""/>
        <dsp:cNvSpPr/>
      </dsp:nvSpPr>
      <dsp:spPr>
        <a:xfrm>
          <a:off x="0" y="4194073"/>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game board</a:t>
          </a:r>
          <a:r>
            <a:rPr lang="en-US" sz="1800" kern="1200" dirty="0" smtClean="0">
              <a:latin typeface="Book Antiqua" pitchFamily="18" charset="0"/>
            </a:rPr>
            <a:t>: different games can be played with the help of the board </a:t>
          </a:r>
          <a:endParaRPr lang="tr-TR" sz="1800" kern="1200" dirty="0">
            <a:latin typeface="Book Antiqua" pitchFamily="18" charset="0"/>
          </a:endParaRPr>
        </a:p>
      </dsp:txBody>
      <dsp:txXfrm>
        <a:off x="0" y="4194073"/>
        <a:ext cx="9144000" cy="374802"/>
      </dsp:txXfrm>
    </dsp:sp>
    <dsp:sp modelId="{0746A053-9835-40A2-9459-668798F27974}">
      <dsp:nvSpPr>
        <dsp:cNvPr id="0" name=""/>
        <dsp:cNvSpPr/>
      </dsp:nvSpPr>
      <dsp:spPr>
        <a:xfrm>
          <a:off x="0" y="4575062"/>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Notice</a:t>
          </a:r>
          <a:r>
            <a:rPr lang="tr-TR" sz="2400" b="1" kern="1200" dirty="0" smtClean="0">
              <a:latin typeface="Book Antiqua" pitchFamily="18" charset="0"/>
            </a:rPr>
            <a:t> </a:t>
          </a:r>
          <a:r>
            <a:rPr lang="en-US" sz="2400" b="1" kern="1200" dirty="0" smtClean="0">
              <a:latin typeface="Book Antiqua" pitchFamily="18" charset="0"/>
            </a:rPr>
            <a:t>board</a:t>
          </a:r>
          <a:r>
            <a:rPr lang="en-US" sz="1800" kern="1200" dirty="0" smtClean="0">
              <a:latin typeface="Book Antiqua" pitchFamily="18" charset="0"/>
            </a:rPr>
            <a:t>: pictures, posters, announcements, etc. can be shared with board</a:t>
          </a:r>
          <a:endParaRPr lang="tr-TR" sz="1800" kern="1200" dirty="0">
            <a:latin typeface="Book Antiqua" pitchFamily="18" charset="0"/>
          </a:endParaRPr>
        </a:p>
      </dsp:txBody>
      <dsp:txXfrm>
        <a:off x="0" y="4575062"/>
        <a:ext cx="9144000" cy="374802"/>
      </dsp:txXfrm>
    </dsp:sp>
    <dsp:sp modelId="{B32AF465-8049-42EE-8F4A-ABC556B95AD3}">
      <dsp:nvSpPr>
        <dsp:cNvPr id="0" name=""/>
        <dsp:cNvSpPr/>
      </dsp:nvSpPr>
      <dsp:spPr>
        <a:xfrm>
          <a:off x="0" y="4956052"/>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Handwriting on the board should be clear and visible </a:t>
          </a:r>
          <a:endParaRPr lang="tr-TR" sz="1800" b="1" kern="1200" dirty="0">
            <a:latin typeface="Book Antiqua" pitchFamily="18" charset="0"/>
          </a:endParaRPr>
        </a:p>
      </dsp:txBody>
      <dsp:txXfrm>
        <a:off x="0" y="4956052"/>
        <a:ext cx="9144000" cy="374802"/>
      </dsp:txXfrm>
    </dsp:sp>
    <dsp:sp modelId="{4D206CC6-7998-4D20-BE82-B05846739FDB}">
      <dsp:nvSpPr>
        <dsp:cNvPr id="0" name=""/>
        <dsp:cNvSpPr/>
      </dsp:nvSpPr>
      <dsp:spPr>
        <a:xfrm>
          <a:off x="0" y="5337042"/>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0" kern="1200" dirty="0" smtClean="0">
              <a:latin typeface="Book Antiqua" pitchFamily="18" charset="0"/>
            </a:rPr>
            <a:t>We divide board into different areas for different purposes (new words, date, example</a:t>
          </a:r>
          <a:endParaRPr lang="tr-TR" sz="1800" b="0" kern="1200" dirty="0">
            <a:latin typeface="Book Antiqua" pitchFamily="18" charset="0"/>
          </a:endParaRPr>
        </a:p>
      </dsp:txBody>
      <dsp:txXfrm>
        <a:off x="0" y="5337042"/>
        <a:ext cx="9144000" cy="374802"/>
      </dsp:txXfrm>
    </dsp:sp>
    <dsp:sp modelId="{46122FB4-F3FC-4019-A168-015D0A83D4BA}">
      <dsp:nvSpPr>
        <dsp:cNvPr id="0" name=""/>
        <dsp:cNvSpPr/>
      </dsp:nvSpPr>
      <dsp:spPr>
        <a:xfrm>
          <a:off x="0" y="5718032"/>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We shouldn’t turn our back to the class while writing on the board </a:t>
          </a:r>
          <a:endParaRPr lang="tr-TR" sz="1800" b="1" kern="1200" dirty="0">
            <a:latin typeface="Book Antiqua" pitchFamily="18" charset="0"/>
          </a:endParaRPr>
        </a:p>
      </dsp:txBody>
      <dsp:txXfrm>
        <a:off x="0" y="5718032"/>
        <a:ext cx="9144000" cy="374802"/>
      </dsp:txXfrm>
    </dsp:sp>
    <dsp:sp modelId="{E1356B27-5A41-45D1-ABAB-15B1BCEF35EE}">
      <dsp:nvSpPr>
        <dsp:cNvPr id="0" name=""/>
        <dsp:cNvSpPr/>
      </dsp:nvSpPr>
      <dsp:spPr>
        <a:xfrm>
          <a:off x="0" y="6099021"/>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We should try to involve the </a:t>
          </a:r>
          <a:r>
            <a:rPr lang="en-US" sz="1800" b="1" kern="1200" dirty="0" err="1" smtClean="0">
              <a:latin typeface="Book Antiqua" pitchFamily="18" charset="0"/>
            </a:rPr>
            <a:t>sts</a:t>
          </a:r>
          <a:r>
            <a:rPr lang="en-US" sz="1800" b="1" kern="1200" dirty="0" smtClean="0">
              <a:latin typeface="Book Antiqua" pitchFamily="18" charset="0"/>
            </a:rPr>
            <a:t> in the board work as much as possible</a:t>
          </a:r>
          <a:endParaRPr lang="tr-TR" sz="1800" b="1" kern="1200" dirty="0">
            <a:latin typeface="Book Antiqua" pitchFamily="18" charset="0"/>
          </a:endParaRPr>
        </a:p>
      </dsp:txBody>
      <dsp:txXfrm>
        <a:off x="0" y="6099021"/>
        <a:ext cx="9144000" cy="374802"/>
      </dsp:txXfrm>
    </dsp:sp>
    <dsp:sp modelId="{A726D965-1FAE-4220-A4FD-5CA1CDCF0A8E}">
      <dsp:nvSpPr>
        <dsp:cNvPr id="0" name=""/>
        <dsp:cNvSpPr/>
      </dsp:nvSpPr>
      <dsp:spPr>
        <a:xfrm>
          <a:off x="0" y="6480011"/>
          <a:ext cx="9144000" cy="3748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We should clean the board while we are leaving the classroom</a:t>
          </a:r>
          <a:endParaRPr lang="en-US" sz="1800" b="1" kern="1200" dirty="0">
            <a:latin typeface="Book Antiqua" pitchFamily="18" charset="0"/>
          </a:endParaRPr>
        </a:p>
      </dsp:txBody>
      <dsp:txXfrm>
        <a:off x="0" y="6480011"/>
        <a:ext cx="9144000" cy="374802"/>
      </dsp:txXfrm>
    </dsp:sp>
  </dsp:spTree>
</dsp:drawing>
</file>

<file path=ppt/diagrams/drawing3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1AC72B-8B54-4573-9F57-5A39CE86B88D}">
      <dsp:nvSpPr>
        <dsp:cNvPr id="0" name=""/>
        <dsp:cNvSpPr/>
      </dsp:nvSpPr>
      <dsp:spPr>
        <a:xfrm>
          <a:off x="0" y="4627"/>
          <a:ext cx="9144000" cy="47970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latin typeface="Book Antiqua" pitchFamily="18" charset="0"/>
            </a:rPr>
            <a:t>D – Bits and pieces </a:t>
          </a:r>
          <a:endParaRPr lang="tr-TR" sz="2000" kern="1200" dirty="0">
            <a:latin typeface="Book Antiqua" pitchFamily="18" charset="0"/>
          </a:endParaRPr>
        </a:p>
      </dsp:txBody>
      <dsp:txXfrm>
        <a:off x="0" y="4627"/>
        <a:ext cx="9144000" cy="479702"/>
      </dsp:txXfrm>
    </dsp:sp>
    <dsp:sp modelId="{447239C4-ECA9-4D34-8D47-7787DB5EF2B9}">
      <dsp:nvSpPr>
        <dsp:cNvPr id="0" name=""/>
        <dsp:cNvSpPr/>
      </dsp:nvSpPr>
      <dsp:spPr>
        <a:xfrm>
          <a:off x="0" y="494553"/>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b="1" kern="1200" dirty="0" smtClean="0">
              <a:latin typeface="Book Antiqua" pitchFamily="18" charset="0"/>
            </a:rPr>
            <a:t>1. </a:t>
          </a:r>
          <a:r>
            <a:rPr lang="en-US" sz="2800" b="1" kern="1200" dirty="0" smtClean="0">
              <a:latin typeface="Book Antiqua" pitchFamily="18" charset="0"/>
            </a:rPr>
            <a:t>Realia</a:t>
          </a:r>
          <a:r>
            <a:rPr lang="tr-TR" sz="2000" kern="1200" dirty="0" smtClean="0">
              <a:latin typeface="Book Antiqua" pitchFamily="18" charset="0"/>
            </a:rPr>
            <a:t>: </a:t>
          </a:r>
          <a:r>
            <a:rPr lang="tr-TR" sz="2000" kern="1200" dirty="0" err="1" smtClean="0">
              <a:latin typeface="Book Antiqua" pitchFamily="18" charset="0"/>
            </a:rPr>
            <a:t>real</a:t>
          </a:r>
          <a:r>
            <a:rPr lang="tr-TR" sz="2000" kern="1200" dirty="0" smtClean="0">
              <a:latin typeface="Book Antiqua" pitchFamily="18" charset="0"/>
            </a:rPr>
            <a:t> </a:t>
          </a:r>
          <a:r>
            <a:rPr lang="tr-TR" sz="2000" kern="1200" dirty="0" err="1" smtClean="0">
              <a:latin typeface="Book Antiqua" pitchFamily="18" charset="0"/>
            </a:rPr>
            <a:t>or</a:t>
          </a:r>
          <a:r>
            <a:rPr lang="tr-TR" sz="2000" kern="1200" dirty="0" smtClean="0">
              <a:latin typeface="Book Antiqua" pitchFamily="18" charset="0"/>
            </a:rPr>
            <a:t> life-</a:t>
          </a:r>
          <a:r>
            <a:rPr lang="tr-TR" sz="2000" kern="1200" dirty="0" err="1" smtClean="0">
              <a:latin typeface="Book Antiqua" pitchFamily="18" charset="0"/>
            </a:rPr>
            <a:t>like</a:t>
          </a:r>
          <a:r>
            <a:rPr lang="tr-TR" sz="2000" kern="1200" dirty="0" smtClean="0">
              <a:latin typeface="Book Antiqua" pitchFamily="18" charset="0"/>
            </a:rPr>
            <a:t> </a:t>
          </a:r>
          <a:r>
            <a:rPr lang="tr-TR" sz="2000" kern="1200" dirty="0" err="1" smtClean="0">
              <a:latin typeface="Book Antiqua" pitchFamily="18" charset="0"/>
            </a:rPr>
            <a:t>items</a:t>
          </a:r>
          <a:endParaRPr lang="tr-TR" sz="2000" kern="1200" dirty="0">
            <a:latin typeface="Book Antiqua" pitchFamily="18" charset="0"/>
          </a:endParaRPr>
        </a:p>
      </dsp:txBody>
      <dsp:txXfrm>
        <a:off x="0" y="494553"/>
        <a:ext cx="9144000" cy="479702"/>
      </dsp:txXfrm>
    </dsp:sp>
    <dsp:sp modelId="{1FC8A901-8E6D-4BB0-A537-05774A19E1E0}">
      <dsp:nvSpPr>
        <dsp:cNvPr id="0" name=""/>
        <dsp:cNvSpPr/>
      </dsp:nvSpPr>
      <dsp:spPr>
        <a:xfrm>
          <a:off x="0" y="984480"/>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Useful for teaching meanings of words. </a:t>
          </a:r>
          <a:endParaRPr lang="tr-TR" sz="2000" kern="1200" dirty="0">
            <a:latin typeface="Book Antiqua" pitchFamily="18" charset="0"/>
          </a:endParaRPr>
        </a:p>
      </dsp:txBody>
      <dsp:txXfrm>
        <a:off x="0" y="984480"/>
        <a:ext cx="9144000" cy="479702"/>
      </dsp:txXfrm>
    </dsp:sp>
    <dsp:sp modelId="{E7DA3FA0-6D7A-4901-955A-F9810F794FFD}">
      <dsp:nvSpPr>
        <dsp:cNvPr id="0" name=""/>
        <dsp:cNvSpPr/>
      </dsp:nvSpPr>
      <dsp:spPr>
        <a:xfrm>
          <a:off x="0" y="1474406"/>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Limitations of the objects that Ts bring the class</a:t>
          </a:r>
          <a:endParaRPr lang="tr-TR" sz="2000" kern="1200" dirty="0">
            <a:latin typeface="Book Antiqua" pitchFamily="18" charset="0"/>
          </a:endParaRPr>
        </a:p>
      </dsp:txBody>
      <dsp:txXfrm>
        <a:off x="0" y="1474406"/>
        <a:ext cx="9144000" cy="479702"/>
      </dsp:txXfrm>
    </dsp:sp>
    <dsp:sp modelId="{B9F42038-D3AC-49E2-BB54-1B365D87F819}">
      <dsp:nvSpPr>
        <dsp:cNvPr id="0" name=""/>
        <dsp:cNvSpPr/>
      </dsp:nvSpPr>
      <dsp:spPr>
        <a:xfrm>
          <a:off x="0" y="1964332"/>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 size and quantity of objects themselves</a:t>
          </a:r>
          <a:endParaRPr lang="tr-TR" sz="2000" kern="1200" dirty="0">
            <a:latin typeface="Book Antiqua" pitchFamily="18" charset="0"/>
          </a:endParaRPr>
        </a:p>
      </dsp:txBody>
      <dsp:txXfrm>
        <a:off x="0" y="1964332"/>
        <a:ext cx="9144000" cy="479702"/>
      </dsp:txXfrm>
    </dsp:sp>
    <dsp:sp modelId="{F01B2411-1CA9-454A-BDDE-097B5A953E57}">
      <dsp:nvSpPr>
        <dsp:cNvPr id="0" name=""/>
        <dsp:cNvSpPr/>
      </dsp:nvSpPr>
      <dsp:spPr>
        <a:xfrm>
          <a:off x="0" y="2454259"/>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The</a:t>
          </a:r>
          <a:r>
            <a:rPr lang="tr-TR" sz="2000" kern="1200" dirty="0" smtClean="0">
              <a:latin typeface="Book Antiqua" pitchFamily="18" charset="0"/>
            </a:rPr>
            <a:t> </a:t>
          </a:r>
          <a:r>
            <a:rPr lang="en-US" sz="2000" kern="1200" dirty="0" err="1" smtClean="0">
              <a:latin typeface="Book Antiqua" pitchFamily="18" charset="0"/>
            </a:rPr>
            <a:t>sts’</a:t>
          </a:r>
          <a:r>
            <a:rPr lang="en-US" sz="2000" kern="1200" dirty="0" smtClean="0">
              <a:latin typeface="Book Antiqua" pitchFamily="18" charset="0"/>
            </a:rPr>
            <a:t> tolerance (</a:t>
          </a:r>
          <a:r>
            <a:rPr lang="en-US" sz="2000" kern="1200" dirty="0" err="1" smtClean="0">
              <a:latin typeface="Book Antiqua" pitchFamily="18" charset="0"/>
            </a:rPr>
            <a:t>sts</a:t>
          </a:r>
          <a:r>
            <a:rPr lang="en-US" sz="2000" kern="1200" dirty="0" smtClean="0">
              <a:latin typeface="Book Antiqua" pitchFamily="18" charset="0"/>
            </a:rPr>
            <a:t> think childish</a:t>
          </a:r>
          <a:r>
            <a:rPr lang="tr-TR" sz="2000" kern="1200" dirty="0" smtClean="0">
              <a:latin typeface="Book Antiqua" pitchFamily="18" charset="0"/>
            </a:rPr>
            <a:t>)</a:t>
          </a:r>
          <a:endParaRPr lang="en-US" sz="2000" kern="1200" dirty="0">
            <a:latin typeface="Book Antiqua" pitchFamily="18" charset="0"/>
          </a:endParaRPr>
        </a:p>
      </dsp:txBody>
      <dsp:txXfrm>
        <a:off x="0" y="2454259"/>
        <a:ext cx="9144000" cy="479702"/>
      </dsp:txXfrm>
    </dsp:sp>
    <dsp:sp modelId="{F494ECA5-722F-46C4-83C7-F50DFDA1AA54}">
      <dsp:nvSpPr>
        <dsp:cNvPr id="0" name=""/>
        <dsp:cNvSpPr/>
      </dsp:nvSpPr>
      <dsp:spPr>
        <a:xfrm>
          <a:off x="0" y="2944185"/>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b="1" kern="1200" dirty="0" smtClean="0">
              <a:latin typeface="Book Antiqua" pitchFamily="18" charset="0"/>
            </a:rPr>
            <a:t>2. </a:t>
          </a:r>
          <a:r>
            <a:rPr lang="en-US" sz="2800" b="1" kern="1200" dirty="0" smtClean="0">
              <a:latin typeface="Book Antiqua" pitchFamily="18" charset="0"/>
            </a:rPr>
            <a:t>Language cards</a:t>
          </a:r>
          <a:endParaRPr lang="tr-TR" sz="2800" b="1" kern="1200" dirty="0">
            <a:latin typeface="Book Antiqua" pitchFamily="18" charset="0"/>
          </a:endParaRPr>
        </a:p>
      </dsp:txBody>
      <dsp:txXfrm>
        <a:off x="0" y="2944185"/>
        <a:ext cx="9144000" cy="479702"/>
      </dsp:txXfrm>
    </dsp:sp>
    <dsp:sp modelId="{DCD83FE4-196D-4EA5-8B0C-DFAA1C94E3B4}">
      <dsp:nvSpPr>
        <dsp:cNvPr id="0" name=""/>
        <dsp:cNvSpPr/>
      </dsp:nvSpPr>
      <dsp:spPr>
        <a:xfrm>
          <a:off x="0" y="3434111"/>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Posters: have notes about language.</a:t>
          </a:r>
          <a:endParaRPr lang="tr-TR" sz="2000" kern="1200" dirty="0">
            <a:latin typeface="Book Antiqua" pitchFamily="18" charset="0"/>
          </a:endParaRPr>
        </a:p>
      </dsp:txBody>
      <dsp:txXfrm>
        <a:off x="0" y="3434111"/>
        <a:ext cx="9144000" cy="479702"/>
      </dsp:txXfrm>
    </dsp:sp>
    <dsp:sp modelId="{8EB981D8-951C-4728-B9FF-0BA33CD63E17}">
      <dsp:nvSpPr>
        <dsp:cNvPr id="0" name=""/>
        <dsp:cNvSpPr/>
      </dsp:nvSpPr>
      <dsp:spPr>
        <a:xfrm>
          <a:off x="0" y="3924038"/>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Cards: useful for matching activities</a:t>
          </a:r>
          <a:r>
            <a:rPr lang="tr-TR" sz="2000" kern="1200" dirty="0" smtClean="0">
              <a:latin typeface="Book Antiqua" pitchFamily="18" charset="0"/>
            </a:rPr>
            <a:t>.</a:t>
          </a:r>
          <a:endParaRPr lang="en-US" sz="2000" kern="1200" dirty="0">
            <a:latin typeface="Book Antiqua" pitchFamily="18" charset="0"/>
          </a:endParaRPr>
        </a:p>
      </dsp:txBody>
      <dsp:txXfrm>
        <a:off x="0" y="3924038"/>
        <a:ext cx="9144000" cy="479702"/>
      </dsp:txXfrm>
    </dsp:sp>
    <dsp:sp modelId="{D0DF66EA-32DD-415B-BDBF-248376D9B531}">
      <dsp:nvSpPr>
        <dsp:cNvPr id="0" name=""/>
        <dsp:cNvSpPr/>
      </dsp:nvSpPr>
      <dsp:spPr>
        <a:xfrm>
          <a:off x="0" y="4413964"/>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b="1" kern="1200" dirty="0" smtClean="0">
              <a:latin typeface="Book Antiqua" pitchFamily="18" charset="0"/>
            </a:rPr>
            <a:t>3. </a:t>
          </a:r>
          <a:r>
            <a:rPr lang="en-US" sz="2800" b="1" kern="1200" dirty="0" smtClean="0">
              <a:latin typeface="Book Antiqua" pitchFamily="18" charset="0"/>
            </a:rPr>
            <a:t>Cuisenaire rods</a:t>
          </a:r>
          <a:endParaRPr lang="tr-TR" sz="2800" b="1" kern="1200" dirty="0">
            <a:latin typeface="Book Antiqua" pitchFamily="18" charset="0"/>
          </a:endParaRPr>
        </a:p>
      </dsp:txBody>
      <dsp:txXfrm>
        <a:off x="0" y="4413964"/>
        <a:ext cx="9144000" cy="479702"/>
      </dsp:txXfrm>
    </dsp:sp>
    <dsp:sp modelId="{14EB3D92-C60C-4B42-9BD4-3A2AC32C3E1E}">
      <dsp:nvSpPr>
        <dsp:cNvPr id="0" name=""/>
        <dsp:cNvSpPr/>
      </dsp:nvSpPr>
      <dsp:spPr>
        <a:xfrm>
          <a:off x="0" y="4903890"/>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Small blocks of wood of different </a:t>
          </a:r>
          <a:r>
            <a:rPr lang="en-US" sz="2000" kern="1200" dirty="0" err="1" smtClean="0">
              <a:latin typeface="Book Antiqua" pitchFamily="18" charset="0"/>
            </a:rPr>
            <a:t>lenghts</a:t>
          </a:r>
          <a:r>
            <a:rPr lang="en-US" sz="2000" kern="1200" dirty="0" smtClean="0">
              <a:latin typeface="Book Antiqua" pitchFamily="18" charset="0"/>
            </a:rPr>
            <a:t> and colors</a:t>
          </a:r>
          <a:endParaRPr lang="tr-TR" sz="2000" kern="1200" dirty="0">
            <a:latin typeface="Book Antiqua" pitchFamily="18" charset="0"/>
          </a:endParaRPr>
        </a:p>
      </dsp:txBody>
      <dsp:txXfrm>
        <a:off x="0" y="4903890"/>
        <a:ext cx="9144000" cy="479702"/>
      </dsp:txXfrm>
    </dsp:sp>
    <dsp:sp modelId="{F6C2B502-BA31-431B-83F3-680ACB19CD88}">
      <dsp:nvSpPr>
        <dsp:cNvPr id="0" name=""/>
        <dsp:cNvSpPr/>
      </dsp:nvSpPr>
      <dsp:spPr>
        <a:xfrm>
          <a:off x="0" y="5393816"/>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They can be used to tell a story by putting them together</a:t>
          </a:r>
          <a:endParaRPr lang="tr-TR" sz="2000" kern="1200" dirty="0">
            <a:latin typeface="Book Antiqua" pitchFamily="18" charset="0"/>
          </a:endParaRPr>
        </a:p>
      </dsp:txBody>
      <dsp:txXfrm>
        <a:off x="0" y="5393816"/>
        <a:ext cx="9144000" cy="479702"/>
      </dsp:txXfrm>
    </dsp:sp>
    <dsp:sp modelId="{63ADA48E-1504-4052-9FD1-BFBC63B776E2}">
      <dsp:nvSpPr>
        <dsp:cNvPr id="0" name=""/>
        <dsp:cNvSpPr/>
      </dsp:nvSpPr>
      <dsp:spPr>
        <a:xfrm>
          <a:off x="0" y="5883743"/>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They can be used to show word stress</a:t>
          </a:r>
          <a:endParaRPr lang="tr-TR" sz="2000" kern="1200" dirty="0">
            <a:latin typeface="Book Antiqua" pitchFamily="18" charset="0"/>
          </a:endParaRPr>
        </a:p>
      </dsp:txBody>
      <dsp:txXfrm>
        <a:off x="0" y="5883743"/>
        <a:ext cx="9144000" cy="479702"/>
      </dsp:txXfrm>
    </dsp:sp>
    <dsp:sp modelId="{009694BC-A9D2-422E-9623-88B6749C9F1A}">
      <dsp:nvSpPr>
        <dsp:cNvPr id="0" name=""/>
        <dsp:cNvSpPr/>
      </dsp:nvSpPr>
      <dsp:spPr>
        <a:xfrm>
          <a:off x="0" y="6373669"/>
          <a:ext cx="9144000" cy="479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To teach prepositions, colors, comparatives and superlatives</a:t>
          </a:r>
          <a:endParaRPr lang="tr-TR" sz="2000" kern="1200" dirty="0">
            <a:latin typeface="Book Antiqua" pitchFamily="18" charset="0"/>
          </a:endParaRPr>
        </a:p>
      </dsp:txBody>
      <dsp:txXfrm>
        <a:off x="0" y="6373669"/>
        <a:ext cx="9144000" cy="479702"/>
      </dsp:txXfrm>
    </dsp:sp>
  </dsp:spTree>
</dsp:drawing>
</file>

<file path=ppt/diagrams/drawing3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B6EF9FF-57BC-4FCF-9FE5-CC3577AD9E3A}">
      <dsp:nvSpPr>
        <dsp:cNvPr id="0" name=""/>
        <dsp:cNvSpPr/>
      </dsp:nvSpPr>
      <dsp:spPr>
        <a:xfrm>
          <a:off x="0" y="3619"/>
          <a:ext cx="9144000" cy="35213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 – The language laboratory </a:t>
          </a:r>
          <a:endParaRPr lang="tr-TR" sz="1800" kern="1200" dirty="0">
            <a:latin typeface="Book Antiqua" pitchFamily="18" charset="0"/>
          </a:endParaRPr>
        </a:p>
      </dsp:txBody>
      <dsp:txXfrm>
        <a:off x="0" y="3619"/>
        <a:ext cx="9144000" cy="352133"/>
      </dsp:txXfrm>
    </dsp:sp>
    <dsp:sp modelId="{5DE54F01-4E52-4F32-8173-0FE4F874EB3D}">
      <dsp:nvSpPr>
        <dsp:cNvPr id="0" name=""/>
        <dsp:cNvSpPr/>
      </dsp:nvSpPr>
      <dsp:spPr>
        <a:xfrm>
          <a:off x="0" y="364654"/>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has 10-20 booths, each equipped with a tape deck, headphones, microphone</a:t>
          </a:r>
          <a:endParaRPr lang="tr-TR" sz="1800" kern="1200" dirty="0">
            <a:latin typeface="Book Antiqua" pitchFamily="18" charset="0"/>
          </a:endParaRPr>
        </a:p>
      </dsp:txBody>
      <dsp:txXfrm>
        <a:off x="0" y="364654"/>
        <a:ext cx="9144000" cy="352133"/>
      </dsp:txXfrm>
    </dsp:sp>
    <dsp:sp modelId="{9AC8113D-C2AD-43A5-AB6F-94F56D59BBA1}">
      <dsp:nvSpPr>
        <dsp:cNvPr id="0" name=""/>
        <dsp:cNvSpPr/>
      </dsp:nvSpPr>
      <dsp:spPr>
        <a:xfrm>
          <a:off x="0" y="725689"/>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Sts can work on their, can be paired or grouped with others, can interact with </a:t>
          </a:r>
          <a:r>
            <a:rPr lang="tr-TR" sz="1800" kern="1200" dirty="0" err="1" smtClean="0">
              <a:latin typeface="Book Antiqua" pitchFamily="18" charset="0"/>
            </a:rPr>
            <a:t>Ts</a:t>
          </a:r>
          <a:endParaRPr lang="tr-TR" sz="1800" kern="1200" dirty="0">
            <a:latin typeface="Book Antiqua" pitchFamily="18" charset="0"/>
          </a:endParaRPr>
        </a:p>
      </dsp:txBody>
      <dsp:txXfrm>
        <a:off x="0" y="725689"/>
        <a:ext cx="9144000" cy="352133"/>
      </dsp:txXfrm>
    </dsp:sp>
    <dsp:sp modelId="{91A9C753-A824-46B0-911B-E3953EB0B647}">
      <dsp:nvSpPr>
        <dsp:cNvPr id="0" name=""/>
        <dsp:cNvSpPr/>
      </dsp:nvSpPr>
      <dsp:spPr>
        <a:xfrm>
          <a:off x="0" y="1086724"/>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a:t>
          </a:r>
          <a:r>
            <a:rPr lang="tr-TR" sz="1800" kern="1200" dirty="0" smtClean="0">
              <a:latin typeface="Book Antiqua" pitchFamily="18" charset="0"/>
            </a:rPr>
            <a:t>s</a:t>
          </a:r>
          <a:r>
            <a:rPr lang="en-US" sz="1800" kern="1200" dirty="0" smtClean="0">
              <a:latin typeface="Book Antiqua" pitchFamily="18" charset="0"/>
            </a:rPr>
            <a:t> provide same material to each booth, or have </a:t>
          </a:r>
          <a:r>
            <a:rPr lang="en-US" sz="1800" kern="1200" dirty="0" err="1" smtClean="0">
              <a:latin typeface="Book Antiqua" pitchFamily="18" charset="0"/>
            </a:rPr>
            <a:t>sts</a:t>
          </a:r>
          <a:r>
            <a:rPr lang="en-US" sz="1800" kern="1200" dirty="0" smtClean="0">
              <a:latin typeface="Book Antiqua" pitchFamily="18" charset="0"/>
            </a:rPr>
            <a:t> work with different material </a:t>
          </a:r>
          <a:endParaRPr lang="tr-TR" sz="1800" kern="1200" dirty="0">
            <a:latin typeface="Book Antiqua" pitchFamily="18" charset="0"/>
          </a:endParaRPr>
        </a:p>
      </dsp:txBody>
      <dsp:txXfrm>
        <a:off x="0" y="1086724"/>
        <a:ext cx="9144000" cy="352133"/>
      </dsp:txXfrm>
    </dsp:sp>
    <dsp:sp modelId="{4D088DE6-CDEA-49DC-9215-4E2289842EF0}">
      <dsp:nvSpPr>
        <dsp:cNvPr id="0" name=""/>
        <dsp:cNvSpPr/>
      </dsp:nvSpPr>
      <dsp:spPr>
        <a:xfrm>
          <a:off x="0" y="1447759"/>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Sts can interact with each other, and written texts can be sent to each computer screen</a:t>
          </a:r>
          <a:endParaRPr lang="tr-TR" sz="1800" kern="1200" dirty="0">
            <a:latin typeface="Book Antiqua" pitchFamily="18" charset="0"/>
          </a:endParaRPr>
        </a:p>
      </dsp:txBody>
      <dsp:txXfrm>
        <a:off x="0" y="1447759"/>
        <a:ext cx="9144000" cy="352133"/>
      </dsp:txXfrm>
    </dsp:sp>
    <dsp:sp modelId="{9125A85B-97D2-4620-BEC4-02C76E8EB73F}">
      <dsp:nvSpPr>
        <dsp:cNvPr id="0" name=""/>
        <dsp:cNvSpPr/>
      </dsp:nvSpPr>
      <dsp:spPr>
        <a:xfrm>
          <a:off x="0" y="1808793"/>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three special characteristics of language laboratories are: </a:t>
          </a:r>
          <a:endParaRPr lang="tr-TR" sz="1800" kern="1200" dirty="0">
            <a:latin typeface="Book Antiqua" pitchFamily="18" charset="0"/>
          </a:endParaRPr>
        </a:p>
      </dsp:txBody>
      <dsp:txXfrm>
        <a:off x="0" y="1808793"/>
        <a:ext cx="9144000" cy="352133"/>
      </dsp:txXfrm>
    </dsp:sp>
    <dsp:sp modelId="{62B2CC74-C1DE-42E0-976B-18A44D5048BA}">
      <dsp:nvSpPr>
        <dsp:cNvPr id="0" name=""/>
        <dsp:cNvSpPr/>
      </dsp:nvSpPr>
      <dsp:spPr>
        <a:xfrm>
          <a:off x="0" y="2169828"/>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double track </a:t>
          </a:r>
          <a:r>
            <a:rPr lang="tr-TR" sz="1800" kern="1200" dirty="0" smtClean="0">
              <a:latin typeface="Book Antiqua" pitchFamily="18" charset="0"/>
            </a:rPr>
            <a:t>	</a:t>
          </a:r>
          <a:r>
            <a:rPr lang="en-US" sz="1800" kern="1200" dirty="0" smtClean="0">
              <a:latin typeface="Book Antiqua" pitchFamily="18" charset="0"/>
            </a:rPr>
            <a:t>teacher access </a:t>
          </a:r>
          <a:r>
            <a:rPr lang="tr-TR" sz="1800" kern="1200" dirty="0" smtClean="0">
              <a:latin typeface="Book Antiqua" pitchFamily="18" charset="0"/>
            </a:rPr>
            <a:t>	</a:t>
          </a:r>
          <a:r>
            <a:rPr lang="en-US" sz="1800" kern="1200" dirty="0" smtClean="0">
              <a:latin typeface="Book Antiqua" pitchFamily="18" charset="0"/>
            </a:rPr>
            <a:t>different modes </a:t>
          </a:r>
          <a:endParaRPr lang="tr-TR" sz="1800" kern="1200" dirty="0">
            <a:latin typeface="Book Antiqua" pitchFamily="18" charset="0"/>
          </a:endParaRPr>
        </a:p>
      </dsp:txBody>
      <dsp:txXfrm>
        <a:off x="0" y="2169828"/>
        <a:ext cx="9144000" cy="352133"/>
      </dsp:txXfrm>
    </dsp:sp>
    <dsp:sp modelId="{3123FDF4-F66F-47FE-85D6-7AD262389CF4}">
      <dsp:nvSpPr>
        <dsp:cNvPr id="0" name=""/>
        <dsp:cNvSpPr/>
      </dsp:nvSpPr>
      <dsp:spPr>
        <a:xfrm>
          <a:off x="0" y="2530863"/>
          <a:ext cx="9144000" cy="35213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Advantages </a:t>
          </a:r>
          <a:endParaRPr lang="tr-TR" sz="1800" b="1" kern="1200" dirty="0">
            <a:latin typeface="Book Antiqua" pitchFamily="18" charset="0"/>
          </a:endParaRPr>
        </a:p>
      </dsp:txBody>
      <dsp:txXfrm>
        <a:off x="0" y="2530863"/>
        <a:ext cx="9144000" cy="352133"/>
      </dsp:txXfrm>
    </dsp:sp>
    <dsp:sp modelId="{0BC6CD01-E44C-4459-8D0C-940FE5E96CE3}">
      <dsp:nvSpPr>
        <dsp:cNvPr id="0" name=""/>
        <dsp:cNvSpPr/>
      </dsp:nvSpPr>
      <dsp:spPr>
        <a:xfrm>
          <a:off x="0" y="2891898"/>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comparing </a:t>
          </a:r>
          <a:r>
            <a:rPr lang="tr-TR" sz="1800" kern="1200" dirty="0" smtClean="0">
              <a:latin typeface="Book Antiqua" pitchFamily="18" charset="0"/>
            </a:rPr>
            <a:t>   </a:t>
          </a:r>
          <a:r>
            <a:rPr lang="en-US" sz="1800" kern="1200" dirty="0" smtClean="0">
              <a:latin typeface="Book Antiqua" pitchFamily="18" charset="0"/>
            </a:rPr>
            <a:t>privacy  individual attention </a:t>
          </a:r>
          <a:r>
            <a:rPr lang="tr-TR" sz="1800" kern="1200" dirty="0" smtClean="0">
              <a:latin typeface="Book Antiqua" pitchFamily="18" charset="0"/>
            </a:rPr>
            <a:t>    </a:t>
          </a:r>
          <a:r>
            <a:rPr lang="en-US" sz="1800" kern="1200" dirty="0" smtClean="0">
              <a:latin typeface="Book Antiqua" pitchFamily="18" charset="0"/>
            </a:rPr>
            <a:t>learner training </a:t>
          </a:r>
          <a:r>
            <a:rPr lang="tr-TR" sz="1800" kern="1200" dirty="0" smtClean="0">
              <a:latin typeface="Book Antiqua" pitchFamily="18" charset="0"/>
            </a:rPr>
            <a:t>   </a:t>
          </a:r>
          <a:r>
            <a:rPr lang="en-US" sz="1800" kern="1200" dirty="0" smtClean="0">
              <a:latin typeface="Book Antiqua" pitchFamily="18" charset="0"/>
            </a:rPr>
            <a:t>learner motivation </a:t>
          </a:r>
          <a:r>
            <a:rPr lang="tr-TR" sz="1800" kern="1200" dirty="0" smtClean="0">
              <a:latin typeface="Book Antiqua" pitchFamily="18" charset="0"/>
            </a:rPr>
            <a:t>   </a:t>
          </a:r>
          <a:endParaRPr lang="tr-TR" sz="1800" kern="1200" dirty="0">
            <a:latin typeface="Book Antiqua" pitchFamily="18" charset="0"/>
          </a:endParaRPr>
        </a:p>
      </dsp:txBody>
      <dsp:txXfrm>
        <a:off x="0" y="2891898"/>
        <a:ext cx="9144000" cy="352133"/>
      </dsp:txXfrm>
    </dsp:sp>
    <dsp:sp modelId="{1D9E9817-2169-4CAF-B8C7-A61AD49D601E}">
      <dsp:nvSpPr>
        <dsp:cNvPr id="0" name=""/>
        <dsp:cNvSpPr/>
      </dsp:nvSpPr>
      <dsp:spPr>
        <a:xfrm>
          <a:off x="0" y="3252933"/>
          <a:ext cx="9144000" cy="35213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Activities </a:t>
          </a:r>
          <a:endParaRPr lang="tr-TR" sz="1800" b="1" kern="1200" dirty="0">
            <a:latin typeface="Book Antiqua" pitchFamily="18" charset="0"/>
          </a:endParaRPr>
        </a:p>
      </dsp:txBody>
      <dsp:txXfrm>
        <a:off x="0" y="3252933"/>
        <a:ext cx="9144000" cy="352133"/>
      </dsp:txXfrm>
    </dsp:sp>
    <dsp:sp modelId="{DC370F77-FB2C-440B-BBC2-63259592A7C5}">
      <dsp:nvSpPr>
        <dsp:cNvPr id="0" name=""/>
        <dsp:cNvSpPr/>
      </dsp:nvSpPr>
      <dsp:spPr>
        <a:xfrm>
          <a:off x="0" y="3613968"/>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repetition </a:t>
          </a:r>
          <a:r>
            <a:rPr lang="tr-TR" sz="1800" kern="1200" dirty="0" smtClean="0">
              <a:latin typeface="Book Antiqua" pitchFamily="18" charset="0"/>
            </a:rPr>
            <a:t>	</a:t>
          </a:r>
          <a:r>
            <a:rPr lang="en-US" sz="1800" kern="1200" dirty="0" smtClean="0">
              <a:latin typeface="Book Antiqua" pitchFamily="18" charset="0"/>
            </a:rPr>
            <a:t> drills </a:t>
          </a:r>
          <a:r>
            <a:rPr lang="tr-TR" sz="1800" kern="1200" dirty="0" smtClean="0">
              <a:latin typeface="Book Antiqua" pitchFamily="18" charset="0"/>
            </a:rPr>
            <a:t>        </a:t>
          </a:r>
          <a:r>
            <a:rPr lang="en-US" sz="1800" kern="1200" dirty="0" smtClean="0">
              <a:latin typeface="Book Antiqua" pitchFamily="18" charset="0"/>
            </a:rPr>
            <a:t>speaking</a:t>
          </a:r>
          <a:r>
            <a:rPr lang="tr-TR" sz="1800" kern="1200" dirty="0" smtClean="0">
              <a:latin typeface="Book Antiqua" pitchFamily="18" charset="0"/>
            </a:rPr>
            <a:t>        </a:t>
          </a:r>
          <a:r>
            <a:rPr lang="en-US" sz="1800" kern="1200" dirty="0" smtClean="0">
              <a:latin typeface="Book Antiqua" pitchFamily="18" charset="0"/>
            </a:rPr>
            <a:t>pairing, double-plugging, and telephoning </a:t>
          </a:r>
          <a:endParaRPr lang="tr-TR" sz="1800" kern="1200" dirty="0">
            <a:latin typeface="Book Antiqua" pitchFamily="18" charset="0"/>
          </a:endParaRPr>
        </a:p>
      </dsp:txBody>
      <dsp:txXfrm>
        <a:off x="0" y="3613968"/>
        <a:ext cx="9144000" cy="352133"/>
      </dsp:txXfrm>
    </dsp:sp>
    <dsp:sp modelId="{782EAED3-25F8-4BB6-804D-6B4AE2996D10}">
      <dsp:nvSpPr>
        <dsp:cNvPr id="0" name=""/>
        <dsp:cNvSpPr/>
      </dsp:nvSpPr>
      <dsp:spPr>
        <a:xfrm>
          <a:off x="0" y="3975003"/>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parallel speaking</a:t>
          </a:r>
          <a:r>
            <a:rPr lang="tr-TR" sz="1800" kern="1200" dirty="0" smtClean="0">
              <a:latin typeface="Book Antiqua" pitchFamily="18" charset="0"/>
            </a:rPr>
            <a:t>      </a:t>
          </a:r>
          <a:r>
            <a:rPr lang="en-US" sz="1800" kern="1200" dirty="0" smtClean="0">
              <a:latin typeface="Book Antiqua" pitchFamily="18" charset="0"/>
            </a:rPr>
            <a:t>Listening </a:t>
          </a:r>
          <a:r>
            <a:rPr lang="tr-TR" sz="1800" kern="1200" dirty="0" smtClean="0">
              <a:latin typeface="Book Antiqua" pitchFamily="18" charset="0"/>
            </a:rPr>
            <a:t>	</a:t>
          </a:r>
          <a:r>
            <a:rPr lang="en-US" sz="1800" kern="1200" dirty="0" smtClean="0">
              <a:latin typeface="Book Antiqua" pitchFamily="18" charset="0"/>
            </a:rPr>
            <a:t> reading </a:t>
          </a:r>
          <a:r>
            <a:rPr lang="tr-TR" sz="1800" kern="1200" dirty="0" smtClean="0">
              <a:latin typeface="Book Antiqua" pitchFamily="18" charset="0"/>
            </a:rPr>
            <a:t>	</a:t>
          </a:r>
          <a:r>
            <a:rPr lang="en-US" sz="1800" kern="1200" dirty="0" smtClean="0">
              <a:latin typeface="Book Antiqua" pitchFamily="18" charset="0"/>
            </a:rPr>
            <a:t>writing and correcting writing  </a:t>
          </a:r>
          <a:endParaRPr lang="tr-TR" sz="1800" kern="1200" dirty="0">
            <a:latin typeface="Book Antiqua" pitchFamily="18" charset="0"/>
          </a:endParaRPr>
        </a:p>
      </dsp:txBody>
      <dsp:txXfrm>
        <a:off x="0" y="3975003"/>
        <a:ext cx="9144000" cy="352133"/>
      </dsp:txXfrm>
    </dsp:sp>
    <dsp:sp modelId="{67EB4515-5FCB-47A1-BAA8-30DCA0CC3754}">
      <dsp:nvSpPr>
        <dsp:cNvPr id="0" name=""/>
        <dsp:cNvSpPr/>
      </dsp:nvSpPr>
      <dsp:spPr>
        <a:xfrm>
          <a:off x="0" y="4336037"/>
          <a:ext cx="9144000" cy="35213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1" kern="1200" dirty="0" smtClean="0">
              <a:latin typeface="Book Antiqua" pitchFamily="18" charset="0"/>
            </a:rPr>
            <a:t>F – </a:t>
          </a:r>
          <a:r>
            <a:rPr lang="en-US" sz="1800" b="1" kern="1200" dirty="0" smtClean="0">
              <a:latin typeface="Book Antiqua" pitchFamily="18" charset="0"/>
            </a:rPr>
            <a:t>What computers are for </a:t>
          </a:r>
          <a:endParaRPr lang="tr-TR" sz="1800" b="1" kern="1200" dirty="0">
            <a:latin typeface="Book Antiqua" pitchFamily="18" charset="0"/>
          </a:endParaRPr>
        </a:p>
      </dsp:txBody>
      <dsp:txXfrm>
        <a:off x="0" y="4336037"/>
        <a:ext cx="9144000" cy="352133"/>
      </dsp:txXfrm>
    </dsp:sp>
    <dsp:sp modelId="{8180402F-F2B6-46D6-B71E-693E7F606756}">
      <dsp:nvSpPr>
        <dsp:cNvPr id="0" name=""/>
        <dsp:cNvSpPr/>
      </dsp:nvSpPr>
      <dsp:spPr>
        <a:xfrm>
          <a:off x="0" y="4697072"/>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Computers can be used in language teaching for the following purposes:</a:t>
          </a:r>
          <a:endParaRPr lang="tr-TR" sz="1800" kern="1200" dirty="0">
            <a:latin typeface="Book Antiqua" pitchFamily="18" charset="0"/>
          </a:endParaRPr>
        </a:p>
      </dsp:txBody>
      <dsp:txXfrm>
        <a:off x="0" y="4697072"/>
        <a:ext cx="9144000" cy="352133"/>
      </dsp:txXfrm>
    </dsp:sp>
    <dsp:sp modelId="{396E8DE0-6B17-4B26-B3EC-E1E0FF511578}">
      <dsp:nvSpPr>
        <dsp:cNvPr id="0" name=""/>
        <dsp:cNvSpPr/>
      </dsp:nvSpPr>
      <dsp:spPr>
        <a:xfrm>
          <a:off x="0" y="5058107"/>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reference</a:t>
          </a:r>
          <a:r>
            <a:rPr lang="en-US" sz="1800" kern="1200" dirty="0" smtClean="0">
              <a:latin typeface="Book Antiqua" pitchFamily="18" charset="0"/>
            </a:rPr>
            <a:t>: CD-ROM encyclopedias, CD-ROM dictionaries, internet (search engines) </a:t>
          </a:r>
          <a:endParaRPr lang="tr-TR" sz="1800" kern="1200" dirty="0">
            <a:latin typeface="Book Antiqua" pitchFamily="18" charset="0"/>
          </a:endParaRPr>
        </a:p>
      </dsp:txBody>
      <dsp:txXfrm>
        <a:off x="0" y="5058107"/>
        <a:ext cx="9144000" cy="352133"/>
      </dsp:txXfrm>
    </dsp:sp>
    <dsp:sp modelId="{7F497EEF-FC52-457D-ADDC-3E90DD7A8D8F}">
      <dsp:nvSpPr>
        <dsp:cNvPr id="0" name=""/>
        <dsp:cNvSpPr/>
      </dsp:nvSpPr>
      <dsp:spPr>
        <a:xfrm>
          <a:off x="0" y="5419142"/>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Teaching</a:t>
          </a:r>
          <a:r>
            <a:rPr lang="tr-TR" sz="2000" b="1" kern="1200" dirty="0" smtClean="0">
              <a:latin typeface="Book Antiqua" pitchFamily="18" charset="0"/>
            </a:rPr>
            <a:t>-</a:t>
          </a:r>
          <a:r>
            <a:rPr lang="en-US" sz="2000" b="1" kern="1200" dirty="0" smtClean="0">
              <a:latin typeface="Book Antiqua" pitchFamily="18" charset="0"/>
            </a:rPr>
            <a:t>testing programs</a:t>
          </a:r>
          <a:r>
            <a:rPr lang="en-US" sz="1800" kern="1200" dirty="0" smtClean="0">
              <a:latin typeface="Book Antiqua" pitchFamily="18" charset="0"/>
            </a:rPr>
            <a:t>: software packages, accompanying materials</a:t>
          </a:r>
          <a:r>
            <a:rPr lang="tr-TR" sz="1800" kern="1200" dirty="0" smtClean="0">
              <a:latin typeface="Book Antiqua" pitchFamily="18" charset="0"/>
            </a:rPr>
            <a:t>, </a:t>
          </a:r>
          <a:r>
            <a:rPr lang="en-US" sz="1800" kern="1200" dirty="0" smtClean="0">
              <a:latin typeface="Book Antiqua" pitchFamily="18" charset="0"/>
            </a:rPr>
            <a:t>web-sites</a:t>
          </a:r>
          <a:endParaRPr lang="tr-TR" sz="1800" kern="1200" dirty="0">
            <a:latin typeface="Book Antiqua" pitchFamily="18" charset="0"/>
          </a:endParaRPr>
        </a:p>
      </dsp:txBody>
      <dsp:txXfrm>
        <a:off x="0" y="5419142"/>
        <a:ext cx="9144000" cy="352133"/>
      </dsp:txXfrm>
    </dsp:sp>
    <dsp:sp modelId="{C252E031-D5E9-4505-9B76-AABFA28BFFC4}">
      <dsp:nvSpPr>
        <dsp:cNvPr id="0" name=""/>
        <dsp:cNvSpPr/>
      </dsp:nvSpPr>
      <dsp:spPr>
        <a:xfrm>
          <a:off x="0" y="5780177"/>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e-mai</a:t>
          </a:r>
          <a:r>
            <a:rPr lang="en-US" sz="1800" kern="1200" dirty="0" smtClean="0">
              <a:latin typeface="Book Antiqua" pitchFamily="18" charset="0"/>
            </a:rPr>
            <a:t>l: easy access to people , attaching documents </a:t>
          </a:r>
          <a:endParaRPr lang="tr-TR" sz="1800" kern="1200" dirty="0">
            <a:latin typeface="Book Antiqua" pitchFamily="18" charset="0"/>
          </a:endParaRPr>
        </a:p>
      </dsp:txBody>
      <dsp:txXfrm>
        <a:off x="0" y="5780177"/>
        <a:ext cx="9144000" cy="352133"/>
      </dsp:txXfrm>
    </dsp:sp>
    <dsp:sp modelId="{E5E98721-C5FD-4731-81C4-467CBBBEF67C}">
      <dsp:nvSpPr>
        <dsp:cNvPr id="0" name=""/>
        <dsp:cNvSpPr/>
      </dsp:nvSpPr>
      <dsp:spPr>
        <a:xfrm>
          <a:off x="0" y="6141212"/>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web-sites</a:t>
          </a:r>
          <a:r>
            <a:rPr lang="en-US" sz="1800" kern="1200" dirty="0" smtClean="0">
              <a:latin typeface="Book Antiqua" pitchFamily="18" charset="0"/>
            </a:rPr>
            <a:t>: have access to authentic material, newspapers, radios, online magazines</a:t>
          </a:r>
          <a:endParaRPr lang="tr-TR" sz="1800" kern="1200" dirty="0">
            <a:latin typeface="Book Antiqua" pitchFamily="18" charset="0"/>
          </a:endParaRPr>
        </a:p>
      </dsp:txBody>
      <dsp:txXfrm>
        <a:off x="0" y="6141212"/>
        <a:ext cx="9144000" cy="352133"/>
      </dsp:txXfrm>
    </dsp:sp>
    <dsp:sp modelId="{7AA42400-73F5-4B7B-9E4A-8B0C8AE4ADCE}">
      <dsp:nvSpPr>
        <dsp:cNvPr id="0" name=""/>
        <dsp:cNvSpPr/>
      </dsp:nvSpPr>
      <dsp:spPr>
        <a:xfrm>
          <a:off x="0" y="6502247"/>
          <a:ext cx="9144000" cy="352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the word processors</a:t>
          </a:r>
          <a:r>
            <a:rPr lang="en-US" sz="1800" kern="1200" dirty="0" smtClean="0">
              <a:latin typeface="Book Antiqua" pitchFamily="18" charset="0"/>
            </a:rPr>
            <a:t>: they allow student to compose as they think</a:t>
          </a:r>
          <a:endParaRPr lang="en-US" sz="1800" kern="1200" dirty="0">
            <a:latin typeface="Book Antiqua" pitchFamily="18" charset="0"/>
          </a:endParaRPr>
        </a:p>
      </dsp:txBody>
      <dsp:txXfrm>
        <a:off x="0" y="6502247"/>
        <a:ext cx="9144000" cy="352133"/>
      </dsp:txXfrm>
    </dsp:sp>
  </dsp:spTree>
</dsp:drawing>
</file>

<file path=ppt/diagrams/drawing3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3014681-71C1-4B18-B014-655CE0D4054E}">
      <dsp:nvSpPr>
        <dsp:cNvPr id="0" name=""/>
        <dsp:cNvSpPr/>
      </dsp:nvSpPr>
      <dsp:spPr>
        <a:xfrm>
          <a:off x="0" y="2041"/>
          <a:ext cx="9144000" cy="48165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G – Homegrown materials </a:t>
          </a:r>
          <a:endParaRPr lang="tr-TR" sz="2000" kern="1200" dirty="0">
            <a:latin typeface="Book Antiqua" pitchFamily="18" charset="0"/>
          </a:endParaRPr>
        </a:p>
      </dsp:txBody>
      <dsp:txXfrm>
        <a:off x="0" y="2041"/>
        <a:ext cx="9144000" cy="481652"/>
      </dsp:txXfrm>
    </dsp:sp>
    <dsp:sp modelId="{559C8A87-54D0-4495-886A-89AC585A78F2}">
      <dsp:nvSpPr>
        <dsp:cNvPr id="0" name=""/>
        <dsp:cNvSpPr/>
      </dsp:nvSpPr>
      <dsp:spPr>
        <a:xfrm>
          <a:off x="0" y="492215"/>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While producing homegrown materials we can follow a five-stage procedure: </a:t>
          </a:r>
          <a:endParaRPr lang="tr-TR" sz="2000" kern="1200" dirty="0">
            <a:latin typeface="Book Antiqua" pitchFamily="18" charset="0"/>
          </a:endParaRPr>
        </a:p>
      </dsp:txBody>
      <dsp:txXfrm>
        <a:off x="0" y="492215"/>
        <a:ext cx="9144000" cy="481652"/>
      </dsp:txXfrm>
    </dsp:sp>
    <dsp:sp modelId="{46CEBDC9-A25D-4D08-B1B7-F745C0CF35CD}">
      <dsp:nvSpPr>
        <dsp:cNvPr id="0" name=""/>
        <dsp:cNvSpPr/>
      </dsp:nvSpPr>
      <dsp:spPr>
        <a:xfrm>
          <a:off x="0" y="982389"/>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Planning: deciding on </a:t>
          </a:r>
          <a:endParaRPr lang="tr-TR" sz="2000" b="1" kern="1200" dirty="0">
            <a:latin typeface="Book Antiqua" pitchFamily="18" charset="0"/>
          </a:endParaRPr>
        </a:p>
      </dsp:txBody>
      <dsp:txXfrm>
        <a:off x="0" y="982389"/>
        <a:ext cx="9144000" cy="481652"/>
      </dsp:txXfrm>
    </dsp:sp>
    <dsp:sp modelId="{13525F8F-2741-4AA8-8830-8D3BDE635DAA}">
      <dsp:nvSpPr>
        <dsp:cNvPr id="0" name=""/>
        <dsp:cNvSpPr/>
      </dsp:nvSpPr>
      <dsp:spPr>
        <a:xfrm>
          <a:off x="0" y="1472563"/>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what our aims and objectives are</a:t>
          </a:r>
          <a:r>
            <a:rPr lang="tr-TR" sz="2000" kern="1200" dirty="0" smtClean="0">
              <a:latin typeface="Book Antiqua" pitchFamily="18" charset="0"/>
            </a:rPr>
            <a:t>?</a:t>
          </a:r>
          <a:endParaRPr lang="tr-TR" sz="2000" kern="1200" dirty="0">
            <a:latin typeface="Book Antiqua" pitchFamily="18" charset="0"/>
          </a:endParaRPr>
        </a:p>
      </dsp:txBody>
      <dsp:txXfrm>
        <a:off x="0" y="1472563"/>
        <a:ext cx="9144000" cy="481652"/>
      </dsp:txXfrm>
    </dsp:sp>
    <dsp:sp modelId="{6BC2ECDC-4564-4077-898B-D22D2C742344}">
      <dsp:nvSpPr>
        <dsp:cNvPr id="0" name=""/>
        <dsp:cNvSpPr/>
      </dsp:nvSpPr>
      <dsp:spPr>
        <a:xfrm>
          <a:off x="0" y="1962738"/>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What activities we want to involve the </a:t>
          </a:r>
          <a:r>
            <a:rPr lang="en-US" sz="2000" kern="1200" noProof="0" dirty="0" err="1" smtClean="0">
              <a:latin typeface="Book Antiqua" pitchFamily="18" charset="0"/>
            </a:rPr>
            <a:t>sts</a:t>
          </a:r>
          <a:r>
            <a:rPr lang="en-US" sz="2000" kern="1200" noProof="0" dirty="0" smtClean="0">
              <a:latin typeface="Book Antiqua" pitchFamily="18" charset="0"/>
            </a:rPr>
            <a:t> in?</a:t>
          </a:r>
          <a:endParaRPr lang="en-US" sz="2000" kern="1200" noProof="0" dirty="0">
            <a:latin typeface="Book Antiqua" pitchFamily="18" charset="0"/>
          </a:endParaRPr>
        </a:p>
      </dsp:txBody>
      <dsp:txXfrm>
        <a:off x="0" y="1962738"/>
        <a:ext cx="9144000" cy="481652"/>
      </dsp:txXfrm>
    </dsp:sp>
    <dsp:sp modelId="{DDBA2C76-7159-4836-BB3E-A83423A9AF46}">
      <dsp:nvSpPr>
        <dsp:cNvPr id="0" name=""/>
        <dsp:cNvSpPr/>
      </dsp:nvSpPr>
      <dsp:spPr>
        <a:xfrm>
          <a:off x="0" y="2452912"/>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How we want to </a:t>
          </a:r>
          <a:r>
            <a:rPr lang="en-US" sz="2000" kern="1200" noProof="0" dirty="0" err="1" smtClean="0">
              <a:latin typeface="Book Antiqua" pitchFamily="18" charset="0"/>
            </a:rPr>
            <a:t>sts</a:t>
          </a:r>
          <a:r>
            <a:rPr lang="en-US" sz="2000" kern="1200" noProof="0" dirty="0" smtClean="0">
              <a:latin typeface="Book Antiqua" pitchFamily="18" charset="0"/>
            </a:rPr>
            <a:t> to be group?</a:t>
          </a:r>
          <a:endParaRPr lang="en-US" sz="2000" kern="1200" noProof="0" dirty="0">
            <a:latin typeface="Book Antiqua" pitchFamily="18" charset="0"/>
          </a:endParaRPr>
        </a:p>
      </dsp:txBody>
      <dsp:txXfrm>
        <a:off x="0" y="2452912"/>
        <a:ext cx="9144000" cy="481652"/>
      </dsp:txXfrm>
    </dsp:sp>
    <dsp:sp modelId="{3ECBFB9F-818F-4562-8074-8F3C2BDCA65F}">
      <dsp:nvSpPr>
        <dsp:cNvPr id="0" name=""/>
        <dsp:cNvSpPr/>
      </dsp:nvSpPr>
      <dsp:spPr>
        <a:xfrm>
          <a:off x="0" y="2943086"/>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What the content of our materials should be?</a:t>
          </a:r>
          <a:endParaRPr lang="en-US" sz="2000" kern="1200" noProof="0" dirty="0">
            <a:latin typeface="Book Antiqua" pitchFamily="18" charset="0"/>
          </a:endParaRPr>
        </a:p>
      </dsp:txBody>
      <dsp:txXfrm>
        <a:off x="0" y="2943086"/>
        <a:ext cx="9144000" cy="481652"/>
      </dsp:txXfrm>
    </dsp:sp>
    <dsp:sp modelId="{E350E20D-AA1F-47F5-A782-2CEED2E88D8D}">
      <dsp:nvSpPr>
        <dsp:cNvPr id="0" name=""/>
        <dsp:cNvSpPr/>
      </dsp:nvSpPr>
      <dsp:spPr>
        <a:xfrm>
          <a:off x="0" y="3433260"/>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err="1" smtClean="0">
              <a:latin typeface="Book Antiqua" pitchFamily="18" charset="0"/>
            </a:rPr>
            <a:t>Trialling</a:t>
          </a:r>
          <a:r>
            <a:rPr lang="en-US" sz="2000" kern="1200" dirty="0" smtClean="0">
              <a:latin typeface="Book Antiqua" pitchFamily="18" charset="0"/>
            </a:rPr>
            <a:t>: we should try out the material before using it in  class</a:t>
          </a:r>
          <a:endParaRPr lang="tr-TR" sz="2000" kern="1200" dirty="0">
            <a:latin typeface="Book Antiqua" pitchFamily="18" charset="0"/>
          </a:endParaRPr>
        </a:p>
      </dsp:txBody>
      <dsp:txXfrm>
        <a:off x="0" y="3433260"/>
        <a:ext cx="9144000" cy="481652"/>
      </dsp:txXfrm>
    </dsp:sp>
    <dsp:sp modelId="{14FE13F8-FA5C-4EC4-A3D6-49332F4C502F}">
      <dsp:nvSpPr>
        <dsp:cNvPr id="0" name=""/>
        <dsp:cNvSpPr/>
      </dsp:nvSpPr>
      <dsp:spPr>
        <a:xfrm>
          <a:off x="0" y="3923435"/>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In this way we can avoid problems like ambiguities</a:t>
          </a:r>
          <a:endParaRPr lang="en-US" sz="2000" kern="1200" noProof="0" dirty="0">
            <a:latin typeface="Book Antiqua" pitchFamily="18" charset="0"/>
          </a:endParaRPr>
        </a:p>
      </dsp:txBody>
      <dsp:txXfrm>
        <a:off x="0" y="3923435"/>
        <a:ext cx="9144000" cy="481652"/>
      </dsp:txXfrm>
    </dsp:sp>
    <dsp:sp modelId="{F15C8565-E9D1-4338-BEE6-022754689DD9}">
      <dsp:nvSpPr>
        <dsp:cNvPr id="0" name=""/>
        <dsp:cNvSpPr/>
      </dsp:nvSpPr>
      <dsp:spPr>
        <a:xfrm>
          <a:off x="0" y="4413609"/>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Evaluating</a:t>
          </a:r>
          <a:r>
            <a:rPr lang="en-US" sz="2000" kern="1200" dirty="0" smtClean="0">
              <a:latin typeface="Book Antiqua" pitchFamily="18" charset="0"/>
            </a:rPr>
            <a:t>: we should evaluate its appropriacy, </a:t>
          </a:r>
          <a:endParaRPr lang="tr-TR" sz="2000" kern="1200" dirty="0">
            <a:latin typeface="Book Antiqua" pitchFamily="18" charset="0"/>
          </a:endParaRPr>
        </a:p>
      </dsp:txBody>
      <dsp:txXfrm>
        <a:off x="0" y="4413609"/>
        <a:ext cx="9144000" cy="481652"/>
      </dsp:txXfrm>
    </dsp:sp>
    <dsp:sp modelId="{8D036A59-AA49-4BEA-B3A8-89477D5BB83E}">
      <dsp:nvSpPr>
        <dsp:cNvPr id="0" name=""/>
        <dsp:cNvSpPr/>
      </dsp:nvSpPr>
      <dsp:spPr>
        <a:xfrm>
          <a:off x="0" y="4903783"/>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redesign it if necessary</a:t>
          </a:r>
          <a:endParaRPr lang="tr-TR" sz="2000" kern="1200" dirty="0">
            <a:latin typeface="Book Antiqua" pitchFamily="18" charset="0"/>
          </a:endParaRPr>
        </a:p>
      </dsp:txBody>
      <dsp:txXfrm>
        <a:off x="0" y="4903783"/>
        <a:ext cx="9144000" cy="481652"/>
      </dsp:txXfrm>
    </dsp:sp>
    <dsp:sp modelId="{8501C091-69CA-47E4-A5A9-EB2B8A6BAD10}">
      <dsp:nvSpPr>
        <dsp:cNvPr id="0" name=""/>
        <dsp:cNvSpPr/>
      </dsp:nvSpPr>
      <dsp:spPr>
        <a:xfrm>
          <a:off x="0" y="5393957"/>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Classifying</a:t>
          </a:r>
          <a:r>
            <a:rPr lang="en-US" sz="2000" kern="1200" dirty="0" smtClean="0">
              <a:latin typeface="Book Antiqua" pitchFamily="18" charset="0"/>
            </a:rPr>
            <a:t>:</a:t>
          </a:r>
          <a:r>
            <a:rPr lang="tr-TR" sz="2000" kern="1200" dirty="0" smtClean="0">
              <a:latin typeface="Book Antiqua" pitchFamily="18" charset="0"/>
            </a:rPr>
            <a:t> </a:t>
          </a:r>
          <a:r>
            <a:rPr lang="en-US" sz="2000" kern="1200" dirty="0" smtClean="0">
              <a:latin typeface="Book Antiqua" pitchFamily="18" charset="0"/>
            </a:rPr>
            <a:t>store and classify our homegrown materials </a:t>
          </a:r>
          <a:endParaRPr lang="tr-TR" sz="2000" kern="1200" dirty="0">
            <a:latin typeface="Book Antiqua" pitchFamily="18" charset="0"/>
          </a:endParaRPr>
        </a:p>
      </dsp:txBody>
      <dsp:txXfrm>
        <a:off x="0" y="5393957"/>
        <a:ext cx="9144000" cy="481652"/>
      </dsp:txXfrm>
    </dsp:sp>
    <dsp:sp modelId="{F7186613-B322-4CF6-8B27-5B71FC3F21FC}">
      <dsp:nvSpPr>
        <dsp:cNvPr id="0" name=""/>
        <dsp:cNvSpPr/>
      </dsp:nvSpPr>
      <dsp:spPr>
        <a:xfrm>
          <a:off x="0" y="5884132"/>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Record-keeping</a:t>
          </a:r>
          <a:r>
            <a:rPr lang="en-US" sz="2000" kern="1200" dirty="0" smtClean="0">
              <a:latin typeface="Book Antiqua" pitchFamily="18" charset="0"/>
            </a:rPr>
            <a:t>: keep a record of what materials we have used, </a:t>
          </a:r>
          <a:endParaRPr lang="tr-TR" sz="2000" kern="1200" dirty="0">
            <a:latin typeface="Book Antiqua" pitchFamily="18" charset="0"/>
          </a:endParaRPr>
        </a:p>
      </dsp:txBody>
      <dsp:txXfrm>
        <a:off x="0" y="5884132"/>
        <a:ext cx="9144000" cy="481652"/>
      </dsp:txXfrm>
    </dsp:sp>
    <dsp:sp modelId="{3B4FA7B8-B2E6-4546-910F-8D9D05071708}">
      <dsp:nvSpPr>
        <dsp:cNvPr id="0" name=""/>
        <dsp:cNvSpPr/>
      </dsp:nvSpPr>
      <dsp:spPr>
        <a:xfrm>
          <a:off x="0" y="6374306"/>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what the evaluations are </a:t>
          </a:r>
          <a:br>
            <a:rPr lang="en-US" sz="2000" kern="1200" dirty="0" smtClean="0">
              <a:latin typeface="Book Antiqua" pitchFamily="18" charset="0"/>
            </a:rPr>
          </a:br>
          <a:endParaRPr lang="en-US" sz="2000" kern="1200" dirty="0">
            <a:latin typeface="Book Antiqua" pitchFamily="18" charset="0"/>
          </a:endParaRPr>
        </a:p>
      </dsp:txBody>
      <dsp:txXfrm>
        <a:off x="0" y="6374306"/>
        <a:ext cx="9144000" cy="481652"/>
      </dsp:txXfrm>
    </dsp:sp>
  </dsp:spTree>
</dsp:drawing>
</file>

<file path=ppt/diagrams/drawing3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AB06ADA-A4AB-4DBD-8EB1-8497B228E549}">
      <dsp:nvSpPr>
        <dsp:cNvPr id="0" name=""/>
        <dsp:cNvSpPr/>
      </dsp:nvSpPr>
      <dsp:spPr>
        <a:xfrm>
          <a:off x="0" y="5306"/>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goal of this</a:t>
          </a:r>
          <a:r>
            <a:rPr lang="tr-TR" sz="1800" kern="1200" dirty="0" smtClean="0">
              <a:latin typeface="Book Antiqua" pitchFamily="18" charset="0"/>
            </a:rPr>
            <a:t> </a:t>
          </a:r>
          <a:r>
            <a:rPr lang="en-US" sz="1800" kern="1200" dirty="0" smtClean="0">
              <a:latin typeface="Book Antiqua" pitchFamily="18" charset="0"/>
            </a:rPr>
            <a:t>study is to increase knowledge of language system</a:t>
          </a:r>
          <a:endParaRPr lang="tr-TR" sz="1800" kern="1200" dirty="0">
            <a:latin typeface="Book Antiqua" pitchFamily="18" charset="0"/>
          </a:endParaRPr>
        </a:p>
      </dsp:txBody>
      <dsp:txXfrm>
        <a:off x="0" y="5306"/>
        <a:ext cx="9144000" cy="426820"/>
      </dsp:txXfrm>
    </dsp:sp>
    <dsp:sp modelId="{B4019624-280D-4435-B571-D1E8428C3200}">
      <dsp:nvSpPr>
        <dsp:cNvPr id="0" name=""/>
        <dsp:cNvSpPr/>
      </dsp:nvSpPr>
      <dsp:spPr>
        <a:xfrm>
          <a:off x="0" y="437252"/>
          <a:ext cx="9144000" cy="24593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Studying structure and use</a:t>
          </a:r>
          <a:endParaRPr lang="tr-TR" sz="1800" kern="1200" dirty="0">
            <a:latin typeface="Book Antiqua" pitchFamily="18" charset="0"/>
          </a:endParaRPr>
        </a:p>
      </dsp:txBody>
      <dsp:txXfrm>
        <a:off x="0" y="437252"/>
        <a:ext cx="9144000" cy="245938"/>
      </dsp:txXfrm>
    </dsp:sp>
    <dsp:sp modelId="{53C0478D-7778-4839-BD0B-C6B9ABB3BAA9}">
      <dsp:nvSpPr>
        <dsp:cNvPr id="0" name=""/>
        <dsp:cNvSpPr/>
      </dsp:nvSpPr>
      <dsp:spPr>
        <a:xfrm>
          <a:off x="0" y="688316"/>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 focus on the structure and use of language forms;</a:t>
          </a:r>
          <a:endParaRPr lang="tr-TR" sz="1800" kern="1200" dirty="0">
            <a:latin typeface="Book Antiqua" pitchFamily="18" charset="0"/>
          </a:endParaRPr>
        </a:p>
      </dsp:txBody>
      <dsp:txXfrm>
        <a:off x="0" y="688316"/>
        <a:ext cx="9144000" cy="426820"/>
      </dsp:txXfrm>
    </dsp:sp>
    <dsp:sp modelId="{BC8D2E4D-12A7-4E89-AAE6-744646E587A4}">
      <dsp:nvSpPr>
        <dsp:cNvPr id="0" name=""/>
        <dsp:cNvSpPr/>
      </dsp:nvSpPr>
      <dsp:spPr>
        <a:xfrm>
          <a:off x="0" y="1120261"/>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Morphology</a:t>
          </a:r>
          <a:r>
            <a:rPr lang="tr-TR" sz="1800" kern="1200" dirty="0" smtClean="0">
              <a:latin typeface="Book Antiqua" pitchFamily="18" charset="0"/>
            </a:rPr>
            <a:t>, </a:t>
          </a:r>
          <a:r>
            <a:rPr lang="en-US" sz="1800" kern="1200" dirty="0" smtClean="0">
              <a:latin typeface="Book Antiqua" pitchFamily="18" charset="0"/>
            </a:rPr>
            <a:t>syntax, clauses and sentences</a:t>
          </a:r>
          <a:r>
            <a:rPr lang="tr-TR" sz="1800" kern="1200" dirty="0" smtClean="0">
              <a:latin typeface="Book Antiqua" pitchFamily="18" charset="0"/>
            </a:rPr>
            <a:t>, </a:t>
          </a:r>
          <a:r>
            <a:rPr lang="en-US" sz="1800" kern="1200" dirty="0" smtClean="0">
              <a:latin typeface="Book Antiqua" pitchFamily="18" charset="0"/>
            </a:rPr>
            <a:t>vocabulary</a:t>
          </a:r>
          <a:r>
            <a:rPr lang="tr-TR" sz="1800" kern="1200" dirty="0" smtClean="0">
              <a:latin typeface="Book Antiqua" pitchFamily="18" charset="0"/>
            </a:rPr>
            <a:t> </a:t>
          </a:r>
          <a:endParaRPr lang="tr-TR" sz="1800" kern="1200" dirty="0">
            <a:latin typeface="Book Antiqua" pitchFamily="18" charset="0"/>
          </a:endParaRPr>
        </a:p>
      </dsp:txBody>
      <dsp:txXfrm>
        <a:off x="0" y="1120261"/>
        <a:ext cx="9144000" cy="426820"/>
      </dsp:txXfrm>
    </dsp:sp>
    <dsp:sp modelId="{BF076A39-CA40-45C0-A1D1-254D2FD8BB0F}">
      <dsp:nvSpPr>
        <dsp:cNvPr id="0" name=""/>
        <dsp:cNvSpPr/>
      </dsp:nvSpPr>
      <dsp:spPr>
        <a:xfrm>
          <a:off x="0" y="1552207"/>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meaning and functions that phrases and sentences can convey</a:t>
          </a:r>
          <a:r>
            <a:rPr lang="tr-TR" sz="1800" kern="1200" dirty="0" smtClean="0">
              <a:latin typeface="Book Antiqua" pitchFamily="18" charset="0"/>
            </a:rPr>
            <a:t>, </a:t>
          </a:r>
          <a:r>
            <a:rPr lang="en-US" sz="1800" kern="1200" dirty="0" smtClean="0">
              <a:latin typeface="Book Antiqua" pitchFamily="18" charset="0"/>
            </a:rPr>
            <a:t>Pronunciation</a:t>
          </a:r>
          <a:r>
            <a:rPr lang="tr-TR" sz="1800" kern="1200" dirty="0" smtClean="0">
              <a:latin typeface="Book Antiqua" pitchFamily="18" charset="0"/>
            </a:rPr>
            <a:t>, </a:t>
          </a:r>
          <a:r>
            <a:rPr lang="en-US" sz="1800" kern="1200" dirty="0" smtClean="0">
              <a:latin typeface="Book Antiqua" pitchFamily="18" charset="0"/>
            </a:rPr>
            <a:t>Spelling</a:t>
          </a:r>
          <a:r>
            <a:rPr lang="tr-TR" sz="1800" kern="1200" dirty="0" smtClean="0">
              <a:latin typeface="Book Antiqua" pitchFamily="18" charset="0"/>
            </a:rPr>
            <a:t> </a:t>
          </a:r>
          <a:endParaRPr lang="tr-TR" sz="1800" kern="1200" dirty="0">
            <a:latin typeface="Book Antiqua" pitchFamily="18" charset="0"/>
          </a:endParaRPr>
        </a:p>
      </dsp:txBody>
      <dsp:txXfrm>
        <a:off x="0" y="1552207"/>
        <a:ext cx="9144000" cy="426820"/>
      </dsp:txXfrm>
    </dsp:sp>
    <dsp:sp modelId="{7C47E96A-7BF6-4438-8F9B-2669BD8523F3}">
      <dsp:nvSpPr>
        <dsp:cNvPr id="0" name=""/>
        <dsp:cNvSpPr/>
      </dsp:nvSpPr>
      <dsp:spPr>
        <a:xfrm>
          <a:off x="0" y="1984153"/>
          <a:ext cx="9144000" cy="291347"/>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A1. Language study in lesson sequences</a:t>
          </a:r>
          <a:endParaRPr lang="tr-TR" sz="1800" kern="1200" dirty="0">
            <a:latin typeface="Book Antiqua" pitchFamily="18" charset="0"/>
          </a:endParaRPr>
        </a:p>
      </dsp:txBody>
      <dsp:txXfrm>
        <a:off x="0" y="1984153"/>
        <a:ext cx="9144000" cy="291347"/>
      </dsp:txXfrm>
    </dsp:sp>
    <dsp:sp modelId="{A1BD6298-B58B-4C72-B0A6-35D8D18A0D89}">
      <dsp:nvSpPr>
        <dsp:cNvPr id="0" name=""/>
        <dsp:cNvSpPr/>
      </dsp:nvSpPr>
      <dsp:spPr>
        <a:xfrm>
          <a:off x="0" y="2280626"/>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status of language study depends on why and when it occurs.</a:t>
          </a:r>
          <a:endParaRPr lang="tr-TR" sz="1800" kern="1200" dirty="0">
            <a:latin typeface="Book Antiqua" pitchFamily="18" charset="0"/>
          </a:endParaRPr>
        </a:p>
      </dsp:txBody>
      <dsp:txXfrm>
        <a:off x="0" y="2280626"/>
        <a:ext cx="9144000" cy="426820"/>
      </dsp:txXfrm>
    </dsp:sp>
    <dsp:sp modelId="{AFD7FA14-B211-4B47-B40B-346ECF499F21}">
      <dsp:nvSpPr>
        <dsp:cNvPr id="0" name=""/>
        <dsp:cNvSpPr/>
      </dsp:nvSpPr>
      <dsp:spPr>
        <a:xfrm>
          <a:off x="0" y="2712571"/>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Where the study activity should be placed in the sequence? </a:t>
          </a:r>
          <a:endParaRPr lang="tr-TR" sz="1800" kern="1200" dirty="0">
            <a:latin typeface="Book Antiqua" pitchFamily="18" charset="0"/>
          </a:endParaRPr>
        </a:p>
      </dsp:txBody>
      <dsp:txXfrm>
        <a:off x="0" y="2712571"/>
        <a:ext cx="9144000" cy="426820"/>
      </dsp:txXfrm>
    </dsp:sp>
    <dsp:sp modelId="{A6FD2AA0-AC01-4771-9AFE-F386F4A61DC0}">
      <dsp:nvSpPr>
        <dsp:cNvPr id="0" name=""/>
        <dsp:cNvSpPr/>
      </dsp:nvSpPr>
      <dsp:spPr>
        <a:xfrm>
          <a:off x="0" y="3144517"/>
          <a:ext cx="9144000" cy="5988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Should the focus on forms take place before, during or after the performance of a communicative task or a receptive skills activity?</a:t>
          </a:r>
          <a:endParaRPr lang="tr-TR" sz="1800" kern="1200" dirty="0">
            <a:latin typeface="Book Antiqua" pitchFamily="18" charset="0"/>
          </a:endParaRPr>
        </a:p>
      </dsp:txBody>
      <dsp:txXfrm>
        <a:off x="0" y="3144517"/>
        <a:ext cx="9144000" cy="598854"/>
      </dsp:txXfrm>
    </dsp:sp>
    <dsp:sp modelId="{25E7A4CE-0D9A-41A2-A328-C02BFEC8BE7C}">
      <dsp:nvSpPr>
        <dsp:cNvPr id="0" name=""/>
        <dsp:cNvSpPr/>
      </dsp:nvSpPr>
      <dsp:spPr>
        <a:xfrm>
          <a:off x="0" y="3748497"/>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One approach is for students to study language in variety ways, </a:t>
          </a:r>
          <a:endParaRPr lang="tr-TR" sz="1800" kern="1200" dirty="0">
            <a:latin typeface="Book Antiqua" pitchFamily="18" charset="0"/>
          </a:endParaRPr>
        </a:p>
      </dsp:txBody>
      <dsp:txXfrm>
        <a:off x="0" y="3748497"/>
        <a:ext cx="9144000" cy="426820"/>
      </dsp:txXfrm>
    </dsp:sp>
    <dsp:sp modelId="{507D5A62-170A-4964-BD62-C6A9E8FAF9D5}">
      <dsp:nvSpPr>
        <dsp:cNvPr id="0" name=""/>
        <dsp:cNvSpPr/>
      </dsp:nvSpPr>
      <dsp:spPr>
        <a:xfrm>
          <a:off x="0" y="4180443"/>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explore a topic and then use what they have learnt to perform a task. </a:t>
          </a:r>
          <a:endParaRPr lang="tr-TR" sz="1800" kern="1200" dirty="0">
            <a:latin typeface="Book Antiqua" pitchFamily="18" charset="0"/>
          </a:endParaRPr>
        </a:p>
      </dsp:txBody>
      <dsp:txXfrm>
        <a:off x="0" y="4180443"/>
        <a:ext cx="9144000" cy="426820"/>
      </dsp:txXfrm>
    </dsp:sp>
    <dsp:sp modelId="{AFC251D2-F8A1-4A8F-B318-E011EDFCD81A}">
      <dsp:nvSpPr>
        <dsp:cNvPr id="0" name=""/>
        <dsp:cNvSpPr/>
      </dsp:nvSpPr>
      <dsp:spPr>
        <a:xfrm>
          <a:off x="0" y="4612388"/>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Alternatively, it may happen during a task-based sequence. </a:t>
          </a:r>
          <a:endParaRPr lang="tr-TR" sz="1800" kern="1200" dirty="0">
            <a:latin typeface="Book Antiqua" pitchFamily="18" charset="0"/>
          </a:endParaRPr>
        </a:p>
      </dsp:txBody>
      <dsp:txXfrm>
        <a:off x="0" y="4612388"/>
        <a:ext cx="9144000" cy="426820"/>
      </dsp:txXfrm>
    </dsp:sp>
    <dsp:sp modelId="{8EB6BBA2-8BEF-438E-94E1-FCBAE11B9DFC}">
      <dsp:nvSpPr>
        <dsp:cNvPr id="0" name=""/>
        <dsp:cNvSpPr/>
      </dsp:nvSpPr>
      <dsp:spPr>
        <a:xfrm>
          <a:off x="0" y="5044334"/>
          <a:ext cx="9144000" cy="426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 third option is to study forms after the students have performed the task. </a:t>
          </a:r>
          <a:endParaRPr lang="tr-TR" sz="1800" kern="1200" dirty="0">
            <a:latin typeface="Book Antiqua" pitchFamily="18" charset="0"/>
          </a:endParaRPr>
        </a:p>
      </dsp:txBody>
      <dsp:txXfrm>
        <a:off x="0" y="5044334"/>
        <a:ext cx="9144000" cy="426820"/>
      </dsp:txXfrm>
    </dsp:sp>
    <dsp:sp modelId="{365AB8D8-34D8-424E-A92B-249EDEAAC7AF}">
      <dsp:nvSpPr>
        <dsp:cNvPr id="0" name=""/>
        <dsp:cNvSpPr/>
      </dsp:nvSpPr>
      <dsp:spPr>
        <a:xfrm>
          <a:off x="0" y="5476280"/>
          <a:ext cx="9144000" cy="6332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Opportunistic study may happen because a student wants to know how some </a:t>
          </a:r>
          <a:r>
            <a:rPr lang="en-US" sz="1800" kern="1200" dirty="0" err="1" smtClean="0">
              <a:latin typeface="Book Antiqua" pitchFamily="18" charset="0"/>
            </a:rPr>
            <a:t>elementof</a:t>
          </a:r>
          <a:r>
            <a:rPr lang="en-US" sz="1800" kern="1200" dirty="0" smtClean="0">
              <a:latin typeface="Book Antiqua" pitchFamily="18" charset="0"/>
            </a:rPr>
            <a:t> language is constructed or why it is constructed as it is.</a:t>
          </a:r>
          <a:endParaRPr lang="tr-TR" sz="1800" kern="1200" dirty="0">
            <a:latin typeface="Book Antiqua" pitchFamily="18" charset="0"/>
          </a:endParaRPr>
        </a:p>
      </dsp:txBody>
      <dsp:txXfrm>
        <a:off x="0" y="5476280"/>
        <a:ext cx="9144000" cy="633239"/>
      </dsp:txXfrm>
    </dsp:sp>
    <dsp:sp modelId="{E91DA599-F1FD-4C0F-92C9-C1FED004A473}">
      <dsp:nvSpPr>
        <dsp:cNvPr id="0" name=""/>
        <dsp:cNvSpPr/>
      </dsp:nvSpPr>
      <dsp:spPr>
        <a:xfrm>
          <a:off x="0" y="6114644"/>
          <a:ext cx="9144000" cy="3818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Opportunistic teaching – studying language which suddenly “comes up”.</a:t>
          </a:r>
          <a:endParaRPr lang="tr-TR" sz="1800" kern="1200" dirty="0">
            <a:latin typeface="Book Antiqua" pitchFamily="18" charset="0"/>
          </a:endParaRPr>
        </a:p>
      </dsp:txBody>
      <dsp:txXfrm>
        <a:off x="0" y="6114644"/>
        <a:ext cx="9144000" cy="381871"/>
      </dsp:txXfrm>
    </dsp:sp>
    <dsp:sp modelId="{8341C323-EBAE-4682-9D10-3FF2342605F3}">
      <dsp:nvSpPr>
        <dsp:cNvPr id="0" name=""/>
        <dsp:cNvSpPr/>
      </dsp:nvSpPr>
      <dsp:spPr>
        <a:xfrm>
          <a:off x="0" y="6501641"/>
          <a:ext cx="9144000" cy="351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PPP encourage </a:t>
          </a:r>
          <a:r>
            <a:rPr lang="en-US" sz="1800" kern="1200" dirty="0" err="1" smtClean="0">
              <a:latin typeface="Book Antiqua" pitchFamily="18" charset="0"/>
            </a:rPr>
            <a:t>sts</a:t>
          </a:r>
          <a:r>
            <a:rPr lang="en-US" sz="1800" kern="1200" dirty="0" smtClean="0">
              <a:latin typeface="Book Antiqua" pitchFamily="18" charset="0"/>
            </a:rPr>
            <a:t> to discover or notice language before we ask them to use it</a:t>
          </a:r>
          <a:endParaRPr lang="tr-TR" sz="1800" kern="1200" dirty="0">
            <a:latin typeface="Book Antiqua" pitchFamily="18" charset="0"/>
          </a:endParaRPr>
        </a:p>
      </dsp:txBody>
      <dsp:txXfrm>
        <a:off x="0" y="6501641"/>
        <a:ext cx="9144000" cy="351051"/>
      </dsp:txXfrm>
    </dsp:sp>
  </dsp:spTree>
</dsp:drawing>
</file>

<file path=ppt/diagrams/drawing3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656ADB4-0B32-4F25-9C40-16BE14E45F34}">
      <dsp:nvSpPr>
        <dsp:cNvPr id="0" name=""/>
        <dsp:cNvSpPr/>
      </dsp:nvSpPr>
      <dsp:spPr>
        <a:xfrm>
          <a:off x="0" y="299"/>
          <a:ext cx="9144000" cy="334426"/>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A2. Choosing study activities</a:t>
          </a:r>
          <a:endParaRPr lang="tr-TR" sz="1800" kern="1200" dirty="0">
            <a:latin typeface="Book Antiqua" pitchFamily="18" charset="0"/>
          </a:endParaRPr>
        </a:p>
      </dsp:txBody>
      <dsp:txXfrm>
        <a:off x="0" y="299"/>
        <a:ext cx="9144000" cy="334426"/>
      </dsp:txXfrm>
    </dsp:sp>
    <dsp:sp modelId="{38DEBF4D-FD98-448C-A72B-158902A2B6EE}">
      <dsp:nvSpPr>
        <dsp:cNvPr id="0" name=""/>
        <dsp:cNvSpPr/>
      </dsp:nvSpPr>
      <dsp:spPr>
        <a:xfrm>
          <a:off x="0" y="343614"/>
          <a:ext cx="9144000" cy="33442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Following planning principles: </a:t>
          </a:r>
          <a:endParaRPr lang="tr-TR" sz="1800" kern="1200" dirty="0">
            <a:latin typeface="Book Antiqua" pitchFamily="18" charset="0"/>
          </a:endParaRPr>
        </a:p>
      </dsp:txBody>
      <dsp:txXfrm>
        <a:off x="0" y="343614"/>
        <a:ext cx="9144000" cy="334426"/>
      </dsp:txXfrm>
    </dsp:sp>
    <dsp:sp modelId="{82FE1AA6-9726-437D-9CE8-C2844C01A123}">
      <dsp:nvSpPr>
        <dsp:cNvPr id="0" name=""/>
        <dsp:cNvSpPr/>
      </dsp:nvSpPr>
      <dsp:spPr>
        <a:xfrm>
          <a:off x="0" y="686928"/>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need to bear general planning principles in mind</a:t>
          </a:r>
          <a:r>
            <a:rPr lang="tr-TR" sz="1800" kern="1200" dirty="0" smtClean="0">
              <a:latin typeface="Book Antiqua" pitchFamily="18" charset="0"/>
            </a:rPr>
            <a:t> </a:t>
          </a:r>
          <a:r>
            <a:rPr lang="tr-TR" sz="1800" kern="1200" dirty="0" err="1" smtClean="0">
              <a:latin typeface="Book Antiqua" pitchFamily="18" charset="0"/>
            </a:rPr>
            <a:t>and</a:t>
          </a:r>
          <a:r>
            <a:rPr lang="en-US" sz="1800" kern="1200" dirty="0" smtClean="0">
              <a:latin typeface="Book Antiqua" pitchFamily="18" charset="0"/>
            </a:rPr>
            <a:t> offer a varied exercises </a:t>
          </a:r>
          <a:endParaRPr lang="tr-TR" sz="1800" kern="1200" dirty="0">
            <a:latin typeface="Book Antiqua" pitchFamily="18" charset="0"/>
          </a:endParaRPr>
        </a:p>
      </dsp:txBody>
      <dsp:txXfrm>
        <a:off x="0" y="686928"/>
        <a:ext cx="9144000" cy="334426"/>
      </dsp:txXfrm>
    </dsp:sp>
    <dsp:sp modelId="{A67930BE-A0E3-4EDD-BBC9-C7CC0617330B}">
      <dsp:nvSpPr>
        <dsp:cNvPr id="0" name=""/>
        <dsp:cNvSpPr/>
      </dsp:nvSpPr>
      <dsp:spPr>
        <a:xfrm>
          <a:off x="0" y="1030242"/>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S</a:t>
          </a:r>
          <a:r>
            <a:rPr lang="en-US" sz="1800" kern="1200" dirty="0" err="1" smtClean="0">
              <a:latin typeface="Book Antiqua" pitchFamily="18" charset="0"/>
            </a:rPr>
            <a:t>ts</a:t>
          </a:r>
          <a:r>
            <a:rPr lang="en-US" sz="1800" kern="1200" dirty="0" smtClean="0">
              <a:latin typeface="Book Antiqua" pitchFamily="18" charset="0"/>
            </a:rPr>
            <a:t> have different learning styles, and we help them sustain their motivation.</a:t>
          </a:r>
          <a:endParaRPr lang="tr-TR" sz="1800" kern="1200" dirty="0">
            <a:latin typeface="Book Antiqua" pitchFamily="18" charset="0"/>
          </a:endParaRPr>
        </a:p>
      </dsp:txBody>
      <dsp:txXfrm>
        <a:off x="0" y="1030242"/>
        <a:ext cx="9144000" cy="334426"/>
      </dsp:txXfrm>
    </dsp:sp>
    <dsp:sp modelId="{41DB725D-9402-4C0B-8BD1-FE897ECE2952}">
      <dsp:nvSpPr>
        <dsp:cNvPr id="0" name=""/>
        <dsp:cNvSpPr/>
      </dsp:nvSpPr>
      <dsp:spPr>
        <a:xfrm>
          <a:off x="0" y="1373557"/>
          <a:ext cx="9144000" cy="33442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Assessing a language study activity for use in class: </a:t>
          </a:r>
          <a:endParaRPr lang="tr-TR" sz="1800" kern="1200" dirty="0">
            <a:latin typeface="Book Antiqua" pitchFamily="18" charset="0"/>
          </a:endParaRPr>
        </a:p>
      </dsp:txBody>
      <dsp:txXfrm>
        <a:off x="0" y="1373557"/>
        <a:ext cx="9144000" cy="334426"/>
      </dsp:txXfrm>
    </dsp:sp>
    <dsp:sp modelId="{2320FB7C-A704-492F-84A1-743E7ED6C28E}">
      <dsp:nvSpPr>
        <dsp:cNvPr id="0" name=""/>
        <dsp:cNvSpPr/>
      </dsp:nvSpPr>
      <dsp:spPr>
        <a:xfrm>
          <a:off x="0" y="1716871"/>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how effective it will be, </a:t>
          </a:r>
          <a:endParaRPr lang="tr-TR" sz="1800" kern="1200" dirty="0">
            <a:latin typeface="Book Antiqua" pitchFamily="18" charset="0"/>
          </a:endParaRPr>
        </a:p>
      </dsp:txBody>
      <dsp:txXfrm>
        <a:off x="0" y="1716871"/>
        <a:ext cx="9144000" cy="334426"/>
      </dsp:txXfrm>
    </dsp:sp>
    <dsp:sp modelId="{F1F1FF06-4128-4F9F-ABAB-D36B23157E40}">
      <dsp:nvSpPr>
        <dsp:cNvPr id="0" name=""/>
        <dsp:cNvSpPr/>
      </dsp:nvSpPr>
      <dsp:spPr>
        <a:xfrm>
          <a:off x="0" y="2060186"/>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should justify the time we will need to spend on it both before and during lesson, </a:t>
          </a:r>
          <a:endParaRPr lang="tr-TR" sz="1800" kern="1200" dirty="0">
            <a:latin typeface="Book Antiqua" pitchFamily="18" charset="0"/>
          </a:endParaRPr>
        </a:p>
      </dsp:txBody>
      <dsp:txXfrm>
        <a:off x="0" y="2060186"/>
        <a:ext cx="9144000" cy="334426"/>
      </dsp:txXfrm>
    </dsp:sp>
    <dsp:sp modelId="{86762912-1AEE-4D10-A78D-0FB6D3404EDE}">
      <dsp:nvSpPr>
        <dsp:cNvPr id="0" name=""/>
        <dsp:cNvSpPr/>
      </dsp:nvSpPr>
      <dsp:spPr>
        <a:xfrm>
          <a:off x="0" y="2403500"/>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does the activity demonstrate meaning and use clearly and that it allow opportunities, </a:t>
          </a:r>
          <a:endParaRPr lang="tr-TR" sz="1800" kern="1200" dirty="0">
            <a:latin typeface="Book Antiqua" pitchFamily="18" charset="0"/>
          </a:endParaRPr>
        </a:p>
      </dsp:txBody>
      <dsp:txXfrm>
        <a:off x="0" y="2403500"/>
        <a:ext cx="9144000" cy="334426"/>
      </dsp:txXfrm>
    </dsp:sp>
    <dsp:sp modelId="{F71F200C-98C8-4817-83A6-39E061355ED8}">
      <dsp:nvSpPr>
        <dsp:cNvPr id="0" name=""/>
        <dsp:cNvSpPr/>
      </dsp:nvSpPr>
      <dsp:spPr>
        <a:xfrm>
          <a:off x="0" y="2746814"/>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have to be confident that it will engage our learners successfully.</a:t>
          </a:r>
          <a:endParaRPr lang="tr-TR" sz="1800" kern="1200" dirty="0">
            <a:latin typeface="Book Antiqua" pitchFamily="18" charset="0"/>
          </a:endParaRPr>
        </a:p>
      </dsp:txBody>
      <dsp:txXfrm>
        <a:off x="0" y="2746814"/>
        <a:ext cx="9144000" cy="334426"/>
      </dsp:txXfrm>
    </dsp:sp>
    <dsp:sp modelId="{BB27503B-14DF-423A-A307-E0D6B1378D5B}">
      <dsp:nvSpPr>
        <dsp:cNvPr id="0" name=""/>
        <dsp:cNvSpPr/>
      </dsp:nvSpPr>
      <dsp:spPr>
        <a:xfrm>
          <a:off x="0" y="3090129"/>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One way of assessing activities is to judge </a:t>
          </a:r>
          <a:r>
            <a:rPr lang="en-US" sz="2400" b="1" i="0" kern="1200" dirty="0" smtClean="0">
              <a:latin typeface="Book Antiqua" pitchFamily="18" charset="0"/>
            </a:rPr>
            <a:t>efficiency</a:t>
          </a:r>
          <a:r>
            <a:rPr lang="en-US" sz="2400" kern="1200" dirty="0" smtClean="0">
              <a:latin typeface="Book Antiqua" pitchFamily="18" charset="0"/>
            </a:rPr>
            <a:t> </a:t>
          </a:r>
          <a:r>
            <a:rPr lang="en-US" sz="1800" kern="1200" dirty="0" smtClean="0">
              <a:latin typeface="Book Antiqua" pitchFamily="18" charset="0"/>
            </a:rPr>
            <a:t>and their </a:t>
          </a:r>
          <a:r>
            <a:rPr lang="en-US" sz="2400" b="1" i="0" kern="1200" dirty="0" smtClean="0">
              <a:latin typeface="Book Antiqua" pitchFamily="18" charset="0"/>
            </a:rPr>
            <a:t>appropriacy</a:t>
          </a:r>
          <a:r>
            <a:rPr lang="en-US" sz="1800" kern="1200" dirty="0" smtClean="0">
              <a:latin typeface="Book Antiqua" pitchFamily="18" charset="0"/>
            </a:rPr>
            <a:t>. </a:t>
          </a:r>
          <a:endParaRPr lang="tr-TR" sz="1800" kern="1200" dirty="0">
            <a:latin typeface="Book Antiqua" pitchFamily="18" charset="0"/>
          </a:endParaRPr>
        </a:p>
      </dsp:txBody>
      <dsp:txXfrm>
        <a:off x="0" y="3090129"/>
        <a:ext cx="9144000" cy="334426"/>
      </dsp:txXfrm>
    </dsp:sp>
    <dsp:sp modelId="{65B7E341-821C-4E7B-961C-082D21601FF9}">
      <dsp:nvSpPr>
        <dsp:cNvPr id="0" name=""/>
        <dsp:cNvSpPr/>
      </dsp:nvSpPr>
      <dsp:spPr>
        <a:xfrm>
          <a:off x="0" y="3433443"/>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terms of efficiency; economy, time and </a:t>
          </a:r>
          <a:r>
            <a:rPr lang="en-US" sz="1800" b="0" kern="1200" dirty="0" smtClean="0">
              <a:latin typeface="Book Antiqua" pitchFamily="18" charset="0"/>
            </a:rPr>
            <a:t>efficacy</a:t>
          </a:r>
          <a:r>
            <a:rPr lang="en-US" sz="1800" kern="1200" dirty="0" smtClean="0">
              <a:latin typeface="Book Antiqua" pitchFamily="18" charset="0"/>
            </a:rPr>
            <a:t>; </a:t>
          </a:r>
          <a:endParaRPr lang="tr-TR" sz="1800" kern="1200" dirty="0">
            <a:latin typeface="Book Antiqua" pitchFamily="18" charset="0"/>
          </a:endParaRPr>
        </a:p>
      </dsp:txBody>
      <dsp:txXfrm>
        <a:off x="0" y="3433443"/>
        <a:ext cx="9144000" cy="334426"/>
      </dsp:txXfrm>
    </dsp:sp>
    <dsp:sp modelId="{8B35659E-381A-4333-A7AF-243D5DF51DB7}">
      <dsp:nvSpPr>
        <dsp:cNvPr id="0" name=""/>
        <dsp:cNvSpPr/>
      </dsp:nvSpPr>
      <dsp:spPr>
        <a:xfrm>
          <a:off x="0" y="3776758"/>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economy means time; an easy activity is one that is simple for </a:t>
          </a: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to use and</a:t>
          </a:r>
          <a:r>
            <a:rPr lang="tr-TR" sz="1800" kern="1200" dirty="0" smtClean="0">
              <a:latin typeface="Book Antiqua" pitchFamily="18" charset="0"/>
            </a:rPr>
            <a:t> </a:t>
          </a:r>
          <a:r>
            <a:rPr lang="en-US" sz="1800" kern="1200" dirty="0" smtClean="0">
              <a:latin typeface="Book Antiqua" pitchFamily="18" charset="0"/>
            </a:rPr>
            <a:t>organize; </a:t>
          </a:r>
          <a:endParaRPr lang="tr-TR" sz="1800" kern="1200" dirty="0">
            <a:latin typeface="Book Antiqua" pitchFamily="18" charset="0"/>
          </a:endParaRPr>
        </a:p>
      </dsp:txBody>
      <dsp:txXfrm>
        <a:off x="0" y="3776758"/>
        <a:ext cx="9144000" cy="334426"/>
      </dsp:txXfrm>
    </dsp:sp>
    <dsp:sp modelId="{5C22B07D-B991-4C2C-8800-AC282929F9F2}">
      <dsp:nvSpPr>
        <dsp:cNvPr id="0" name=""/>
        <dsp:cNvSpPr/>
      </dsp:nvSpPr>
      <dsp:spPr>
        <a:xfrm>
          <a:off x="0" y="4120072"/>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an efficacious activity is one that works. </a:t>
          </a:r>
          <a:endParaRPr lang="tr-TR" sz="1800" kern="1200" dirty="0">
            <a:latin typeface="Book Antiqua" pitchFamily="18" charset="0"/>
          </a:endParaRPr>
        </a:p>
      </dsp:txBody>
      <dsp:txXfrm>
        <a:off x="0" y="4120072"/>
        <a:ext cx="9144000" cy="334426"/>
      </dsp:txXfrm>
    </dsp:sp>
    <dsp:sp modelId="{2E9396B1-2EF7-48DA-83A0-2ED1B23A1425}">
      <dsp:nvSpPr>
        <dsp:cNvPr id="0" name=""/>
        <dsp:cNvSpPr/>
      </dsp:nvSpPr>
      <dsp:spPr>
        <a:xfrm>
          <a:off x="0" y="4463386"/>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terms of appropriacy, we need to judge </a:t>
          </a:r>
          <a:endParaRPr lang="tr-TR" sz="1800" kern="1200" dirty="0">
            <a:latin typeface="Book Antiqua" pitchFamily="18" charset="0"/>
          </a:endParaRPr>
        </a:p>
      </dsp:txBody>
      <dsp:txXfrm>
        <a:off x="0" y="4463386"/>
        <a:ext cx="9144000" cy="334426"/>
      </dsp:txXfrm>
    </dsp:sp>
    <dsp:sp modelId="{DA8A3965-58C3-46D1-A717-2D4045F3642D}">
      <dsp:nvSpPr>
        <dsp:cNvPr id="0" name=""/>
        <dsp:cNvSpPr/>
      </dsp:nvSpPr>
      <dsp:spPr>
        <a:xfrm>
          <a:off x="0" y="4806701"/>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whether the activity is suitable for the time of day,  </a:t>
          </a:r>
          <a:endParaRPr lang="tr-TR" sz="1800" kern="1200" dirty="0">
            <a:latin typeface="Book Antiqua" pitchFamily="18" charset="0"/>
          </a:endParaRPr>
        </a:p>
      </dsp:txBody>
      <dsp:txXfrm>
        <a:off x="0" y="4806701"/>
        <a:ext cx="9144000" cy="334426"/>
      </dsp:txXfrm>
    </dsp:sp>
    <dsp:sp modelId="{8AC0BB05-6A11-4409-BCAC-0B693D806392}">
      <dsp:nvSpPr>
        <dsp:cNvPr id="0" name=""/>
        <dsp:cNvSpPr/>
      </dsp:nvSpPr>
      <dsp:spPr>
        <a:xfrm>
          <a:off x="0" y="5150015"/>
          <a:ext cx="9144000" cy="33442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Evaluating a study activity after use in class: </a:t>
          </a:r>
          <a:endParaRPr lang="tr-TR" sz="1800" kern="1200" dirty="0">
            <a:latin typeface="Book Antiqua" pitchFamily="18" charset="0"/>
          </a:endParaRPr>
        </a:p>
      </dsp:txBody>
      <dsp:txXfrm>
        <a:off x="0" y="5150015"/>
        <a:ext cx="9144000" cy="334426"/>
      </dsp:txXfrm>
    </dsp:sp>
    <dsp:sp modelId="{AE718A73-18DD-4B4F-85F1-90A8EB232687}">
      <dsp:nvSpPr>
        <dsp:cNvPr id="0" name=""/>
        <dsp:cNvSpPr/>
      </dsp:nvSpPr>
      <dsp:spPr>
        <a:xfrm>
          <a:off x="0" y="5493330"/>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answers questions such as </a:t>
          </a:r>
          <a:endParaRPr lang="tr-TR" sz="1800" kern="1200" dirty="0">
            <a:latin typeface="Book Antiqua" pitchFamily="18" charset="0"/>
          </a:endParaRPr>
        </a:p>
      </dsp:txBody>
      <dsp:txXfrm>
        <a:off x="0" y="5493330"/>
        <a:ext cx="9144000" cy="334426"/>
      </dsp:txXfrm>
    </dsp:sp>
    <dsp:sp modelId="{D74EFD26-8064-49EF-A428-B6978106E845}">
      <dsp:nvSpPr>
        <dsp:cNvPr id="0" name=""/>
        <dsp:cNvSpPr/>
      </dsp:nvSpPr>
      <dsp:spPr>
        <a:xfrm>
          <a:off x="0" y="5836644"/>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whether or not the exercise helped students to learn the new language(efficacy), </a:t>
          </a:r>
          <a:endParaRPr lang="tr-TR" sz="1800" kern="1200" dirty="0">
            <a:latin typeface="Book Antiqua" pitchFamily="18" charset="0"/>
          </a:endParaRPr>
        </a:p>
      </dsp:txBody>
      <dsp:txXfrm>
        <a:off x="0" y="5836644"/>
        <a:ext cx="9144000" cy="334426"/>
      </dsp:txXfrm>
    </dsp:sp>
    <dsp:sp modelId="{CF197B48-914E-4E61-9D70-E82020B76AA5}">
      <dsp:nvSpPr>
        <dsp:cNvPr id="0" name=""/>
        <dsp:cNvSpPr/>
      </dsp:nvSpPr>
      <dsp:spPr>
        <a:xfrm>
          <a:off x="0" y="6179958"/>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whether students were engaged by it(appropriacy) </a:t>
          </a:r>
          <a:endParaRPr lang="tr-TR" sz="1800" kern="1200" dirty="0">
            <a:latin typeface="Book Antiqua" pitchFamily="18" charset="0"/>
          </a:endParaRPr>
        </a:p>
      </dsp:txBody>
      <dsp:txXfrm>
        <a:off x="0" y="6179958"/>
        <a:ext cx="9144000" cy="334426"/>
      </dsp:txXfrm>
    </dsp:sp>
    <dsp:sp modelId="{52F4F38A-BFF4-416F-A720-01D8C4656EF6}">
      <dsp:nvSpPr>
        <dsp:cNvPr id="0" name=""/>
        <dsp:cNvSpPr/>
      </dsp:nvSpPr>
      <dsp:spPr>
        <a:xfrm>
          <a:off x="0" y="6523273"/>
          <a:ext cx="9144000" cy="334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whether or not we want to use it again (or modify for the next use).</a:t>
          </a:r>
          <a:endParaRPr lang="tr-TR" sz="1800" kern="1200" dirty="0">
            <a:latin typeface="Book Antiqua" pitchFamily="18" charset="0"/>
          </a:endParaRPr>
        </a:p>
      </dsp:txBody>
      <dsp:txXfrm>
        <a:off x="0" y="6523273"/>
        <a:ext cx="9144000" cy="334426"/>
      </dsp:txXfrm>
    </dsp:sp>
  </dsp:spTree>
</dsp:drawing>
</file>

<file path=ppt/diagrams/drawing4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8D036C-BE0D-4AF1-97C3-0BE8E7A030D0}">
      <dsp:nvSpPr>
        <dsp:cNvPr id="0" name=""/>
        <dsp:cNvSpPr/>
      </dsp:nvSpPr>
      <dsp:spPr>
        <a:xfrm>
          <a:off x="0" y="1033"/>
          <a:ext cx="9144000" cy="55872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A3. Known or unknown language?</a:t>
          </a:r>
          <a:endParaRPr lang="tr-TR" sz="2400" kern="1200" dirty="0">
            <a:latin typeface="Book Antiqua" pitchFamily="18" charset="0"/>
          </a:endParaRPr>
        </a:p>
      </dsp:txBody>
      <dsp:txXfrm>
        <a:off x="0" y="1033"/>
        <a:ext cx="9144000" cy="558720"/>
      </dsp:txXfrm>
    </dsp:sp>
    <dsp:sp modelId="{88F424E0-3362-4F7F-8CF4-5F0F91F17A05}">
      <dsp:nvSpPr>
        <dsp:cNvPr id="0" name=""/>
        <dsp:cNvSpPr/>
      </dsp:nvSpPr>
      <dsp:spPr>
        <a:xfrm>
          <a:off x="0" y="573507"/>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Individual </a:t>
          </a:r>
          <a:r>
            <a:rPr lang="en-US" sz="2400" kern="1200" dirty="0" err="1" smtClean="0">
              <a:latin typeface="Book Antiqua" pitchFamily="18" charset="0"/>
            </a:rPr>
            <a:t>sts</a:t>
          </a:r>
          <a:r>
            <a:rPr lang="en-US" sz="2400" kern="1200" dirty="0" smtClean="0">
              <a:latin typeface="Book Antiqua" pitchFamily="18" charset="0"/>
            </a:rPr>
            <a:t> learn at different speeds and in different ways. </a:t>
          </a:r>
          <a:endParaRPr lang="tr-TR" sz="2400" kern="1200" dirty="0">
            <a:latin typeface="Book Antiqua" pitchFamily="18" charset="0"/>
          </a:endParaRPr>
        </a:p>
      </dsp:txBody>
      <dsp:txXfrm>
        <a:off x="0" y="573507"/>
        <a:ext cx="9144000" cy="558720"/>
      </dsp:txXfrm>
    </dsp:sp>
    <dsp:sp modelId="{6C8CEA5D-EAA8-41AD-AB28-A42BBBF451A1}">
      <dsp:nvSpPr>
        <dsp:cNvPr id="0" name=""/>
        <dsp:cNvSpPr/>
      </dsp:nvSpPr>
      <dsp:spPr>
        <a:xfrm>
          <a:off x="0" y="1145981"/>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These two facts, taken together, it means “mixed ability”.</a:t>
          </a:r>
          <a:endParaRPr lang="tr-TR" sz="2400" kern="1200" dirty="0">
            <a:latin typeface="Book Antiqua" pitchFamily="18" charset="0"/>
          </a:endParaRPr>
        </a:p>
      </dsp:txBody>
      <dsp:txXfrm>
        <a:off x="0" y="1145981"/>
        <a:ext cx="9144000" cy="558720"/>
      </dsp:txXfrm>
    </dsp:sp>
    <dsp:sp modelId="{ABE88519-6B45-4924-A325-5F073ADDAB5F}">
      <dsp:nvSpPr>
        <dsp:cNvPr id="0" name=""/>
        <dsp:cNvSpPr/>
      </dsp:nvSpPr>
      <dsp:spPr>
        <a:xfrm>
          <a:off x="0" y="1718455"/>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If we are not sure whether or not our </a:t>
          </a:r>
          <a:r>
            <a:rPr lang="en-US" sz="2400" kern="1200" dirty="0" err="1" smtClean="0">
              <a:latin typeface="Book Antiqua" pitchFamily="18" charset="0"/>
            </a:rPr>
            <a:t>sts</a:t>
          </a:r>
          <a:r>
            <a:rPr lang="en-US" sz="2400" kern="1200" dirty="0" smtClean="0">
              <a:latin typeface="Book Antiqua" pitchFamily="18" charset="0"/>
            </a:rPr>
            <a:t> know the language </a:t>
          </a:r>
          <a:endParaRPr lang="tr-TR" sz="2400" kern="1200" dirty="0">
            <a:latin typeface="Book Antiqua" pitchFamily="18" charset="0"/>
          </a:endParaRPr>
        </a:p>
      </dsp:txBody>
      <dsp:txXfrm>
        <a:off x="0" y="1718455"/>
        <a:ext cx="9144000" cy="558720"/>
      </dsp:txXfrm>
    </dsp:sp>
    <dsp:sp modelId="{00038EB9-8D7B-4B49-8ECC-ED70BFAEB459}">
      <dsp:nvSpPr>
        <dsp:cNvPr id="0" name=""/>
        <dsp:cNvSpPr/>
      </dsp:nvSpPr>
      <dsp:spPr>
        <a:xfrm>
          <a:off x="0" y="2290928"/>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are about to ask them to study, </a:t>
          </a:r>
          <a:endParaRPr lang="tr-TR" sz="2400" kern="1200" dirty="0">
            <a:latin typeface="Book Antiqua" pitchFamily="18" charset="0"/>
          </a:endParaRPr>
        </a:p>
      </dsp:txBody>
      <dsp:txXfrm>
        <a:off x="0" y="2290928"/>
        <a:ext cx="9144000" cy="558720"/>
      </dsp:txXfrm>
    </dsp:sp>
    <dsp:sp modelId="{9E637623-CAD2-4A6E-8117-06D985CAE2CC}">
      <dsp:nvSpPr>
        <dsp:cNvPr id="0" name=""/>
        <dsp:cNvSpPr/>
      </dsp:nvSpPr>
      <dsp:spPr>
        <a:xfrm>
          <a:off x="0" y="2863402"/>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will need to find this information out.</a:t>
          </a:r>
          <a:endParaRPr lang="tr-TR" sz="2400" kern="1200" dirty="0">
            <a:latin typeface="Book Antiqua" pitchFamily="18" charset="0"/>
          </a:endParaRPr>
        </a:p>
      </dsp:txBody>
      <dsp:txXfrm>
        <a:off x="0" y="2863402"/>
        <a:ext cx="9144000" cy="558720"/>
      </dsp:txXfrm>
    </dsp:sp>
    <dsp:sp modelId="{48CA8248-8FC3-4AA3-B20D-4261C683657B}">
      <dsp:nvSpPr>
        <dsp:cNvPr id="0" name=""/>
        <dsp:cNvSpPr/>
      </dsp:nvSpPr>
      <dsp:spPr>
        <a:xfrm>
          <a:off x="0" y="3435876"/>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If we don’t, </a:t>
          </a:r>
          <a:endParaRPr lang="tr-TR" sz="2400" kern="1200" dirty="0">
            <a:latin typeface="Book Antiqua" pitchFamily="18" charset="0"/>
          </a:endParaRPr>
        </a:p>
      </dsp:txBody>
      <dsp:txXfrm>
        <a:off x="0" y="3435876"/>
        <a:ext cx="9144000" cy="558720"/>
      </dsp:txXfrm>
    </dsp:sp>
    <dsp:sp modelId="{56E5598B-755C-459B-96A3-A58AC7329B79}">
      <dsp:nvSpPr>
        <dsp:cNvPr id="0" name=""/>
        <dsp:cNvSpPr/>
      </dsp:nvSpPr>
      <dsp:spPr>
        <a:xfrm>
          <a:off x="0" y="4008350"/>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risk teaching </a:t>
          </a:r>
          <a:r>
            <a:rPr lang="en-US" sz="2400" kern="1200" dirty="0" err="1" smtClean="0">
              <a:latin typeface="Book Antiqua" pitchFamily="18" charset="0"/>
            </a:rPr>
            <a:t>sts</a:t>
          </a:r>
          <a:r>
            <a:rPr lang="en-US" sz="2400" kern="1200" dirty="0" smtClean="0">
              <a:latin typeface="Book Antiqua" pitchFamily="18" charset="0"/>
            </a:rPr>
            <a:t> things they already know </a:t>
          </a:r>
          <a:endParaRPr lang="tr-TR" sz="2400" kern="1200" dirty="0">
            <a:latin typeface="Book Antiqua" pitchFamily="18" charset="0"/>
          </a:endParaRPr>
        </a:p>
      </dsp:txBody>
      <dsp:txXfrm>
        <a:off x="0" y="4008350"/>
        <a:ext cx="9144000" cy="558720"/>
      </dsp:txXfrm>
    </dsp:sp>
    <dsp:sp modelId="{3CB265BC-B366-4507-8D1F-4C65CF38D8DF}">
      <dsp:nvSpPr>
        <dsp:cNvPr id="0" name=""/>
        <dsp:cNvSpPr/>
      </dsp:nvSpPr>
      <dsp:spPr>
        <a:xfrm>
          <a:off x="0" y="4580824"/>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or assuming knowledge they do not have.</a:t>
          </a:r>
          <a:endParaRPr lang="tr-TR" sz="2400" kern="1200" dirty="0">
            <a:latin typeface="Book Antiqua" pitchFamily="18" charset="0"/>
          </a:endParaRPr>
        </a:p>
      </dsp:txBody>
      <dsp:txXfrm>
        <a:off x="0" y="4580824"/>
        <a:ext cx="9144000" cy="558720"/>
      </dsp:txXfrm>
    </dsp:sp>
    <dsp:sp modelId="{272B23D1-F910-45A9-8FE2-BDC98FABF9C8}">
      <dsp:nvSpPr>
        <dsp:cNvPr id="0" name=""/>
        <dsp:cNvSpPr/>
      </dsp:nvSpPr>
      <dsp:spPr>
        <a:xfrm>
          <a:off x="0" y="5153298"/>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One way of avoiding teaching already known language is </a:t>
          </a:r>
          <a:endParaRPr lang="tr-TR" sz="2400" kern="1200" dirty="0">
            <a:latin typeface="Book Antiqua" pitchFamily="18" charset="0"/>
          </a:endParaRPr>
        </a:p>
      </dsp:txBody>
      <dsp:txXfrm>
        <a:off x="0" y="5153298"/>
        <a:ext cx="9144000" cy="558720"/>
      </dsp:txXfrm>
    </dsp:sp>
    <dsp:sp modelId="{F89392AF-8BCC-4258-8764-C64D28D294D9}">
      <dsp:nvSpPr>
        <dsp:cNvPr id="0" name=""/>
        <dsp:cNvSpPr/>
      </dsp:nvSpPr>
      <dsp:spPr>
        <a:xfrm>
          <a:off x="0" y="5725771"/>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to have </a:t>
          </a:r>
          <a:r>
            <a:rPr lang="en-US" sz="2400" kern="1200" dirty="0" err="1" smtClean="0">
              <a:latin typeface="Book Antiqua" pitchFamily="18" charset="0"/>
            </a:rPr>
            <a:t>sts</a:t>
          </a:r>
          <a:r>
            <a:rPr lang="en-US" sz="2400" kern="1200" dirty="0" smtClean="0">
              <a:latin typeface="Book Antiqua" pitchFamily="18" charset="0"/>
            </a:rPr>
            <a:t> perform task, </a:t>
          </a:r>
          <a:endParaRPr lang="tr-TR" sz="2400" kern="1200" dirty="0">
            <a:latin typeface="Book Antiqua" pitchFamily="18" charset="0"/>
          </a:endParaRPr>
        </a:p>
      </dsp:txBody>
      <dsp:txXfrm>
        <a:off x="0" y="5725771"/>
        <a:ext cx="9144000" cy="558720"/>
      </dsp:txXfrm>
    </dsp:sp>
    <dsp:sp modelId="{D61C90E8-3ED3-4525-B90A-59C28946A589}">
      <dsp:nvSpPr>
        <dsp:cNvPr id="0" name=""/>
        <dsp:cNvSpPr/>
      </dsp:nvSpPr>
      <dsp:spPr>
        <a:xfrm>
          <a:off x="0" y="6298245"/>
          <a:ext cx="9144000" cy="558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attempting to elicit the new language forms.</a:t>
          </a:r>
          <a:endParaRPr lang="en-US" sz="2400" kern="1200" dirty="0">
            <a:latin typeface="Book Antiqua" pitchFamily="18" charset="0"/>
          </a:endParaRPr>
        </a:p>
      </dsp:txBody>
      <dsp:txXfrm>
        <a:off x="0" y="6298245"/>
        <a:ext cx="9144000" cy="558720"/>
      </dsp:txXfrm>
    </dsp:sp>
  </dsp:spTree>
</dsp:drawing>
</file>

<file path=ppt/diagrams/drawing4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9ABBA8-8F1C-4E1C-AB98-A5543AFB82BB}">
      <dsp:nvSpPr>
        <dsp:cNvPr id="0" name=""/>
        <dsp:cNvSpPr/>
      </dsp:nvSpPr>
      <dsp:spPr>
        <a:xfrm>
          <a:off x="0" y="39095"/>
          <a:ext cx="9144000" cy="46800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B. Explain and practice</a:t>
          </a:r>
          <a:endParaRPr lang="tr-TR" sz="1800" kern="1200" dirty="0">
            <a:latin typeface="Book Antiqua" pitchFamily="18" charset="0"/>
          </a:endParaRPr>
        </a:p>
      </dsp:txBody>
      <dsp:txXfrm>
        <a:off x="0" y="39095"/>
        <a:ext cx="9144000" cy="468000"/>
      </dsp:txXfrm>
    </dsp:sp>
    <dsp:sp modelId="{5E9A62EE-DCE3-49F5-811A-0EA0140F7499}">
      <dsp:nvSpPr>
        <dsp:cNvPr id="0" name=""/>
        <dsp:cNvSpPr/>
      </dsp:nvSpPr>
      <dsp:spPr>
        <a:xfrm>
          <a:off x="0" y="579095"/>
          <a:ext cx="9144000" cy="46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Commentators described “</a:t>
          </a:r>
          <a:r>
            <a:rPr lang="en-US" sz="1800" i="1" kern="1200" dirty="0" smtClean="0">
              <a:latin typeface="Book Antiqua" pitchFamily="18" charset="0"/>
            </a:rPr>
            <a:t>explain and practice</a:t>
          </a:r>
          <a:r>
            <a:rPr lang="en-US" sz="1800" kern="1200" dirty="0" smtClean="0">
              <a:latin typeface="Book Antiqua" pitchFamily="18" charset="0"/>
            </a:rPr>
            <a:t>” approach as a deductive; </a:t>
          </a:r>
          <a:endParaRPr lang="tr-TR" sz="1800" kern="1200" dirty="0">
            <a:latin typeface="Book Antiqua" pitchFamily="18" charset="0"/>
          </a:endParaRPr>
        </a:p>
      </dsp:txBody>
      <dsp:txXfrm>
        <a:off x="0" y="579095"/>
        <a:ext cx="9144000" cy="468000"/>
      </dsp:txXfrm>
    </dsp:sp>
    <dsp:sp modelId="{D34E6733-9325-41B2-BA75-B8749C1A836A}">
      <dsp:nvSpPr>
        <dsp:cNvPr id="0" name=""/>
        <dsp:cNvSpPr/>
      </dsp:nvSpPr>
      <dsp:spPr>
        <a:xfrm>
          <a:off x="0" y="1119095"/>
          <a:ext cx="9144000" cy="46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err="1" smtClean="0">
              <a:latin typeface="Book Antiqua" pitchFamily="18" charset="0"/>
            </a:rPr>
            <a:t>sts</a:t>
          </a:r>
          <a:r>
            <a:rPr lang="en-US" sz="1800" kern="1200" dirty="0" smtClean="0">
              <a:latin typeface="Book Antiqua" pitchFamily="18" charset="0"/>
            </a:rPr>
            <a:t> are given explanations or grammar rules and then, </a:t>
          </a:r>
          <a:endParaRPr lang="tr-TR" sz="1800" kern="1200" dirty="0">
            <a:latin typeface="Book Antiqua" pitchFamily="18" charset="0"/>
          </a:endParaRPr>
        </a:p>
      </dsp:txBody>
      <dsp:txXfrm>
        <a:off x="0" y="1119095"/>
        <a:ext cx="9144000" cy="468000"/>
      </dsp:txXfrm>
    </dsp:sp>
    <dsp:sp modelId="{BD6B9CC3-0D8B-409E-8040-7797C97C0CB1}">
      <dsp:nvSpPr>
        <dsp:cNvPr id="0" name=""/>
        <dsp:cNvSpPr/>
      </dsp:nvSpPr>
      <dsp:spPr>
        <a:xfrm>
          <a:off x="0" y="1659095"/>
          <a:ext cx="9144000" cy="46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based on rules, they make phrases and sentences using new language</a:t>
          </a:r>
          <a:endParaRPr lang="tr-TR" sz="1800" kern="1200" dirty="0">
            <a:latin typeface="Book Antiqua" pitchFamily="18" charset="0"/>
          </a:endParaRPr>
        </a:p>
      </dsp:txBody>
      <dsp:txXfrm>
        <a:off x="0" y="1659095"/>
        <a:ext cx="9144000" cy="468000"/>
      </dsp:txXfrm>
    </dsp:sp>
    <dsp:sp modelId="{840A2B43-ADA1-432D-94FE-C8027ADD29DF}">
      <dsp:nvSpPr>
        <dsp:cNvPr id="0" name=""/>
        <dsp:cNvSpPr/>
      </dsp:nvSpPr>
      <dsp:spPr>
        <a:xfrm>
          <a:off x="0" y="2199095"/>
          <a:ext cx="9144000" cy="46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An </a:t>
          </a:r>
          <a:r>
            <a:rPr lang="en-US" sz="1800" i="1" kern="1200" dirty="0" smtClean="0">
              <a:latin typeface="Book Antiqua" pitchFamily="18" charset="0"/>
            </a:rPr>
            <a:t>activate</a:t>
          </a:r>
          <a:r>
            <a:rPr lang="en-US" sz="1800" kern="1200" dirty="0" smtClean="0">
              <a:latin typeface="Book Antiqua" pitchFamily="18" charset="0"/>
            </a:rPr>
            <a:t> (</a:t>
          </a:r>
          <a:r>
            <a:rPr lang="en-US" sz="1800" i="1" kern="1200" dirty="0" smtClean="0">
              <a:latin typeface="Book Antiqua" pitchFamily="18" charset="0"/>
            </a:rPr>
            <a:t>immediate creativity</a:t>
          </a:r>
          <a:r>
            <a:rPr lang="en-US" sz="1800" kern="1200" dirty="0" smtClean="0">
              <a:latin typeface="Book Antiqua" pitchFamily="18" charset="0"/>
            </a:rPr>
            <a:t>) </a:t>
          </a:r>
          <a:r>
            <a:rPr lang="en-US" sz="1800" i="1" kern="1200" dirty="0" smtClean="0">
              <a:latin typeface="Book Antiqua" pitchFamily="18" charset="0"/>
            </a:rPr>
            <a:t>stage</a:t>
          </a:r>
          <a:r>
            <a:rPr lang="en-US" sz="1800" kern="1200" dirty="0" smtClean="0">
              <a:latin typeface="Book Antiqua" pitchFamily="18" charset="0"/>
            </a:rPr>
            <a:t> where the </a:t>
          </a:r>
          <a:r>
            <a:rPr lang="en-US" sz="1800" kern="1200" dirty="0" err="1" smtClean="0">
              <a:latin typeface="Book Antiqua" pitchFamily="18" charset="0"/>
            </a:rPr>
            <a:t>sts</a:t>
          </a:r>
          <a:r>
            <a:rPr lang="en-US" sz="1800" kern="1200" dirty="0" smtClean="0">
              <a:latin typeface="Book Antiqua" pitchFamily="18" charset="0"/>
            </a:rPr>
            <a:t> try to make their own sentences. </a:t>
          </a:r>
          <a:endParaRPr lang="tr-TR" sz="1800" kern="1200" dirty="0">
            <a:latin typeface="Book Antiqua" pitchFamily="18" charset="0"/>
          </a:endParaRPr>
        </a:p>
      </dsp:txBody>
      <dsp:txXfrm>
        <a:off x="0" y="2199095"/>
        <a:ext cx="9144000" cy="468000"/>
      </dsp:txXfrm>
    </dsp:sp>
    <dsp:sp modelId="{E334B31B-A65A-4FA1-B2A1-092D281D3292}">
      <dsp:nvSpPr>
        <dsp:cNvPr id="0" name=""/>
        <dsp:cNvSpPr/>
      </dsp:nvSpPr>
      <dsp:spPr>
        <a:xfrm>
          <a:off x="0" y="2739095"/>
          <a:ext cx="9144000" cy="46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S</a:t>
          </a:r>
          <a:r>
            <a:rPr lang="en-US" sz="1800" kern="1200" dirty="0" err="1" smtClean="0">
              <a:latin typeface="Book Antiqua" pitchFamily="18" charset="0"/>
            </a:rPr>
            <a:t>ts</a:t>
          </a:r>
          <a:r>
            <a:rPr lang="en-US" sz="1800" kern="1200" dirty="0" smtClean="0">
              <a:latin typeface="Book Antiqua" pitchFamily="18" charset="0"/>
            </a:rPr>
            <a:t> will involve in some repetition, repeat sentences in chorus, cue-response drilling. </a:t>
          </a:r>
          <a:endParaRPr lang="tr-TR" sz="1800" kern="1200" dirty="0">
            <a:latin typeface="Book Antiqua" pitchFamily="18" charset="0"/>
          </a:endParaRPr>
        </a:p>
      </dsp:txBody>
      <dsp:txXfrm>
        <a:off x="0" y="2739095"/>
        <a:ext cx="9144000" cy="468000"/>
      </dsp:txXfrm>
    </dsp:sp>
    <dsp:sp modelId="{E8C505BF-EAB6-44DB-B980-F6691F901F70}">
      <dsp:nvSpPr>
        <dsp:cNvPr id="0" name=""/>
        <dsp:cNvSpPr/>
      </dsp:nvSpPr>
      <dsp:spPr>
        <a:xfrm>
          <a:off x="0" y="3279095"/>
          <a:ext cx="9144000" cy="46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All of this stage is designed to foster accurate reproduction of what Ts are introducing.</a:t>
          </a:r>
          <a:endParaRPr lang="tr-TR" sz="1800" kern="1200" dirty="0">
            <a:latin typeface="Book Antiqua" pitchFamily="18" charset="0"/>
          </a:endParaRPr>
        </a:p>
      </dsp:txBody>
      <dsp:txXfrm>
        <a:off x="0" y="3279095"/>
        <a:ext cx="9144000" cy="468000"/>
      </dsp:txXfrm>
    </dsp:sp>
  </dsp:spTree>
</dsp:drawing>
</file>

<file path=ppt/diagrams/drawing4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161ED8-63D1-4684-9208-892360689872}">
      <dsp:nvSpPr>
        <dsp:cNvPr id="0" name=""/>
        <dsp:cNvSpPr/>
      </dsp:nvSpPr>
      <dsp:spPr>
        <a:xfrm>
          <a:off x="0" y="2496"/>
          <a:ext cx="9144000" cy="37046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B1. Explaining Things</a:t>
          </a:r>
          <a:endParaRPr lang="tr-TR" sz="2000" kern="1200" dirty="0">
            <a:latin typeface="Book Antiqua" pitchFamily="18" charset="0"/>
          </a:endParaRPr>
        </a:p>
      </dsp:txBody>
      <dsp:txXfrm>
        <a:off x="0" y="2496"/>
        <a:ext cx="9144000" cy="370469"/>
      </dsp:txXfrm>
    </dsp:sp>
    <dsp:sp modelId="{01BC10EB-705B-4BB6-B112-EA8D6C28148E}">
      <dsp:nvSpPr>
        <dsp:cNvPr id="0" name=""/>
        <dsp:cNvSpPr/>
      </dsp:nvSpPr>
      <dsp:spPr>
        <a:xfrm>
          <a:off x="0" y="383821"/>
          <a:ext cx="9144000" cy="37046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Explaining meaning: </a:t>
          </a:r>
          <a:endParaRPr lang="tr-TR" sz="2000" kern="1200" dirty="0">
            <a:latin typeface="Book Antiqua" pitchFamily="18" charset="0"/>
          </a:endParaRPr>
        </a:p>
      </dsp:txBody>
      <dsp:txXfrm>
        <a:off x="0" y="383821"/>
        <a:ext cx="9144000" cy="370469"/>
      </dsp:txXfrm>
    </dsp:sp>
    <dsp:sp modelId="{E110C41F-6CB1-4C26-972E-2C4533A9016E}">
      <dsp:nvSpPr>
        <dsp:cNvPr id="0" name=""/>
        <dsp:cNvSpPr/>
      </dsp:nvSpPr>
      <dsp:spPr>
        <a:xfrm>
          <a:off x="0" y="765147"/>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ways of explaining the meaning; </a:t>
          </a:r>
          <a:endParaRPr lang="tr-TR" sz="2000" kern="1200" dirty="0">
            <a:latin typeface="Book Antiqua" pitchFamily="18" charset="0"/>
          </a:endParaRPr>
        </a:p>
      </dsp:txBody>
      <dsp:txXfrm>
        <a:off x="0" y="765147"/>
        <a:ext cx="9144000" cy="370469"/>
      </dsp:txXfrm>
    </dsp:sp>
    <dsp:sp modelId="{FF029210-F144-4526-BF5B-D0DC0A78A1D0}">
      <dsp:nvSpPr>
        <dsp:cNvPr id="0" name=""/>
        <dsp:cNvSpPr/>
      </dsp:nvSpPr>
      <dsp:spPr>
        <a:xfrm>
          <a:off x="0" y="1146473"/>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showing it, for actions we can use mime or gesture, </a:t>
          </a:r>
          <a:endParaRPr lang="tr-TR" sz="2000" kern="1200" dirty="0">
            <a:latin typeface="Book Antiqua" pitchFamily="18" charset="0"/>
          </a:endParaRPr>
        </a:p>
      </dsp:txBody>
      <dsp:txXfrm>
        <a:off x="0" y="1146473"/>
        <a:ext cx="9144000" cy="370469"/>
      </dsp:txXfrm>
    </dsp:sp>
    <dsp:sp modelId="{7A9CF6D1-F9E7-49DB-9BD0-75B66390F4B1}">
      <dsp:nvSpPr>
        <dsp:cNvPr id="0" name=""/>
        <dsp:cNvSpPr/>
      </dsp:nvSpPr>
      <dsp:spPr>
        <a:xfrm>
          <a:off x="0" y="1527799"/>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demonstrate superlative adjectives by using hand and arm movements, </a:t>
          </a:r>
          <a:endParaRPr lang="tr-TR" sz="2000" kern="1200" dirty="0">
            <a:latin typeface="Book Antiqua" pitchFamily="18" charset="0"/>
          </a:endParaRPr>
        </a:p>
      </dsp:txBody>
      <dsp:txXfrm>
        <a:off x="0" y="1527799"/>
        <a:ext cx="9144000" cy="370469"/>
      </dsp:txXfrm>
    </dsp:sp>
    <dsp:sp modelId="{FAFB1C58-1AD4-48D7-8F79-F3D2024E4465}">
      <dsp:nvSpPr>
        <dsp:cNvPr id="0" name=""/>
        <dsp:cNvSpPr/>
      </dsp:nvSpPr>
      <dsp:spPr>
        <a:xfrm>
          <a:off x="0" y="1909125"/>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many teachers have standard gestures to explain, </a:t>
          </a:r>
          <a:endParaRPr lang="tr-TR" sz="2000" kern="1200" dirty="0">
            <a:latin typeface="Book Antiqua" pitchFamily="18" charset="0"/>
          </a:endParaRPr>
        </a:p>
      </dsp:txBody>
      <dsp:txXfrm>
        <a:off x="0" y="1909125"/>
        <a:ext cx="9144000" cy="370469"/>
      </dsp:txXfrm>
    </dsp:sp>
    <dsp:sp modelId="{3DBE504C-2329-48CF-821B-AD2F1A65C094}">
      <dsp:nvSpPr>
        <dsp:cNvPr id="0" name=""/>
        <dsp:cNvSpPr/>
      </dsp:nvSpPr>
      <dsp:spPr>
        <a:xfrm>
          <a:off x="0" y="2290450"/>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also use facial expressions, pictures, diagrams, time lines, </a:t>
          </a:r>
          <a:endParaRPr lang="tr-TR" sz="2000" kern="1200" dirty="0">
            <a:latin typeface="Book Antiqua" pitchFamily="18" charset="0"/>
          </a:endParaRPr>
        </a:p>
      </dsp:txBody>
      <dsp:txXfrm>
        <a:off x="0" y="2290450"/>
        <a:ext cx="9144000" cy="370469"/>
      </dsp:txXfrm>
    </dsp:sp>
    <dsp:sp modelId="{222929CA-929A-43BE-B0A2-E79276421BA2}">
      <dsp:nvSpPr>
        <dsp:cNvPr id="0" name=""/>
        <dsp:cNvSpPr/>
      </dsp:nvSpPr>
      <dsp:spPr>
        <a:xfrm>
          <a:off x="0" y="2671776"/>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describe the meaning of word, </a:t>
          </a:r>
          <a:endParaRPr lang="tr-TR" sz="2000" kern="1200" dirty="0">
            <a:latin typeface="Book Antiqua" pitchFamily="18" charset="0"/>
          </a:endParaRPr>
        </a:p>
      </dsp:txBody>
      <dsp:txXfrm>
        <a:off x="0" y="2671776"/>
        <a:ext cx="9144000" cy="370469"/>
      </dsp:txXfrm>
    </dsp:sp>
    <dsp:sp modelId="{2B21D915-C3F8-4D41-9B3F-D48568D8A823}">
      <dsp:nvSpPr>
        <dsp:cNvPr id="0" name=""/>
        <dsp:cNvSpPr/>
      </dsp:nvSpPr>
      <dsp:spPr>
        <a:xfrm>
          <a:off x="0" y="3053102"/>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list vocabulary items to explain concepts, </a:t>
          </a:r>
          <a:endParaRPr lang="tr-TR" sz="2000" kern="1200" dirty="0">
            <a:latin typeface="Book Antiqua" pitchFamily="18" charset="0"/>
          </a:endParaRPr>
        </a:p>
      </dsp:txBody>
      <dsp:txXfrm>
        <a:off x="0" y="3053102"/>
        <a:ext cx="9144000" cy="370469"/>
      </dsp:txXfrm>
    </dsp:sp>
    <dsp:sp modelId="{050FD5A6-0755-4699-A658-E3D0FCFA92F2}">
      <dsp:nvSpPr>
        <dsp:cNvPr id="0" name=""/>
        <dsp:cNvSpPr/>
      </dsp:nvSpPr>
      <dsp:spPr>
        <a:xfrm>
          <a:off x="0" y="3434428"/>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use check questions, and translating words and phrases.</a:t>
          </a:r>
          <a:endParaRPr lang="tr-TR" sz="2000" kern="1200" dirty="0">
            <a:latin typeface="Book Antiqua" pitchFamily="18" charset="0"/>
          </a:endParaRPr>
        </a:p>
      </dsp:txBody>
      <dsp:txXfrm>
        <a:off x="0" y="3434428"/>
        <a:ext cx="9144000" cy="370469"/>
      </dsp:txXfrm>
    </dsp:sp>
    <dsp:sp modelId="{BE55B264-6F5D-461C-B3AF-E0E7AB13F869}">
      <dsp:nvSpPr>
        <dsp:cNvPr id="0" name=""/>
        <dsp:cNvSpPr/>
      </dsp:nvSpPr>
      <dsp:spPr>
        <a:xfrm>
          <a:off x="0" y="3815753"/>
          <a:ext cx="9144000" cy="37046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Explaining language construction: </a:t>
          </a:r>
          <a:endParaRPr lang="tr-TR" sz="2000" kern="1200" dirty="0">
            <a:latin typeface="Book Antiqua" pitchFamily="18" charset="0"/>
          </a:endParaRPr>
        </a:p>
      </dsp:txBody>
      <dsp:txXfrm>
        <a:off x="0" y="3815753"/>
        <a:ext cx="9144000" cy="370469"/>
      </dsp:txXfrm>
    </dsp:sp>
    <dsp:sp modelId="{3C06F3EB-2EAA-482E-BCDA-0C1A774295B0}">
      <dsp:nvSpPr>
        <dsp:cNvPr id="0" name=""/>
        <dsp:cNvSpPr/>
      </dsp:nvSpPr>
      <dsp:spPr>
        <a:xfrm>
          <a:off x="0" y="4197079"/>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through modeling sentences and phrases. </a:t>
          </a:r>
          <a:endParaRPr lang="tr-TR" sz="2000" kern="1200" dirty="0">
            <a:latin typeface="Book Antiqua" pitchFamily="18" charset="0"/>
          </a:endParaRPr>
        </a:p>
      </dsp:txBody>
      <dsp:txXfrm>
        <a:off x="0" y="4197079"/>
        <a:ext cx="9144000" cy="370469"/>
      </dsp:txXfrm>
    </dsp:sp>
    <dsp:sp modelId="{F9C9B291-31EE-4210-AB36-25BE4CDB3A47}">
      <dsp:nvSpPr>
        <dsp:cNvPr id="0" name=""/>
        <dsp:cNvSpPr/>
      </dsp:nvSpPr>
      <dsp:spPr>
        <a:xfrm>
          <a:off x="0" y="4578405"/>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Many teachers use fingers or hands. </a:t>
          </a:r>
          <a:endParaRPr lang="tr-TR" sz="2000" kern="1200" dirty="0">
            <a:latin typeface="Book Antiqua" pitchFamily="18" charset="0"/>
          </a:endParaRPr>
        </a:p>
      </dsp:txBody>
      <dsp:txXfrm>
        <a:off x="0" y="4578405"/>
        <a:ext cx="9144000" cy="370469"/>
      </dsp:txXfrm>
    </dsp:sp>
    <dsp:sp modelId="{C48A3132-2DB3-4A40-9D51-FACE931A1C0A}">
      <dsp:nvSpPr>
        <dsp:cNvPr id="0" name=""/>
        <dsp:cNvSpPr/>
      </dsp:nvSpPr>
      <dsp:spPr>
        <a:xfrm>
          <a:off x="0" y="4959731"/>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also demonstrate word</a:t>
          </a:r>
          <a:r>
            <a:rPr lang="tr-TR" sz="2000" kern="1200" dirty="0" smtClean="0">
              <a:latin typeface="Book Antiqua" pitchFamily="18" charset="0"/>
            </a:rPr>
            <a:t> -</a:t>
          </a:r>
          <a:r>
            <a:rPr lang="en-US" sz="2000" kern="1200" dirty="0" smtClean="0">
              <a:latin typeface="Book Antiqua" pitchFamily="18" charset="0"/>
            </a:rPr>
            <a:t> sentence stress by beating time with our arms. </a:t>
          </a:r>
          <a:endParaRPr lang="tr-TR" sz="2000" kern="1200" dirty="0">
            <a:latin typeface="Book Antiqua" pitchFamily="18" charset="0"/>
          </a:endParaRPr>
        </a:p>
      </dsp:txBody>
      <dsp:txXfrm>
        <a:off x="0" y="4959731"/>
        <a:ext cx="9144000" cy="370469"/>
      </dsp:txXfrm>
    </dsp:sp>
    <dsp:sp modelId="{4E032BF3-E0DA-4351-935C-F308C8EF05CB}">
      <dsp:nvSpPr>
        <dsp:cNvPr id="0" name=""/>
        <dsp:cNvSpPr/>
      </dsp:nvSpPr>
      <dsp:spPr>
        <a:xfrm>
          <a:off x="0" y="5341057"/>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show intonation patterns by “drawing” the tune in the air, </a:t>
          </a:r>
          <a:endParaRPr lang="tr-TR" sz="2000" kern="1200" dirty="0">
            <a:latin typeface="Book Antiqua" pitchFamily="18" charset="0"/>
          </a:endParaRPr>
        </a:p>
      </dsp:txBody>
      <dsp:txXfrm>
        <a:off x="0" y="5341057"/>
        <a:ext cx="9144000" cy="370469"/>
      </dsp:txXfrm>
    </dsp:sp>
    <dsp:sp modelId="{7B96A7F6-7F68-4E0F-9220-C653B2BA8C38}">
      <dsp:nvSpPr>
        <dsp:cNvPr id="0" name=""/>
        <dsp:cNvSpPr/>
      </dsp:nvSpPr>
      <dsp:spPr>
        <a:xfrm>
          <a:off x="0" y="5722382"/>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diagrams on boards or overhead projectors, </a:t>
          </a:r>
          <a:endParaRPr lang="tr-TR" sz="2000" kern="1200" dirty="0">
            <a:latin typeface="Book Antiqua" pitchFamily="18" charset="0"/>
          </a:endParaRPr>
        </a:p>
      </dsp:txBody>
      <dsp:txXfrm>
        <a:off x="0" y="5722382"/>
        <a:ext cx="9144000" cy="370469"/>
      </dsp:txXfrm>
    </dsp:sp>
    <dsp:sp modelId="{8AAADF0E-2AF8-4A63-AD5C-6EC0FCF20F45}">
      <dsp:nvSpPr>
        <dsp:cNvPr id="0" name=""/>
        <dsp:cNvSpPr/>
      </dsp:nvSpPr>
      <dsp:spPr>
        <a:xfrm>
          <a:off x="0" y="6103708"/>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writing words on individual cards, </a:t>
          </a:r>
          <a:endParaRPr lang="tr-TR" sz="2000" kern="1200" dirty="0">
            <a:latin typeface="Book Antiqua" pitchFamily="18" charset="0"/>
          </a:endParaRPr>
        </a:p>
      </dsp:txBody>
      <dsp:txXfrm>
        <a:off x="0" y="6103708"/>
        <a:ext cx="9144000" cy="370469"/>
      </dsp:txXfrm>
    </dsp:sp>
    <dsp:sp modelId="{B65A2AB2-A332-458F-BC7E-70C6B7E25421}">
      <dsp:nvSpPr>
        <dsp:cNvPr id="0" name=""/>
        <dsp:cNvSpPr/>
      </dsp:nvSpPr>
      <dsp:spPr>
        <a:xfrm>
          <a:off x="0" y="6485034"/>
          <a:ext cx="9144000" cy="3704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Cuisenaire rods (show parts of speech, stress patterns</a:t>
          </a:r>
          <a:r>
            <a:rPr lang="tr-TR" sz="2000" kern="1200" dirty="0" smtClean="0">
              <a:latin typeface="Book Antiqua" pitchFamily="18" charset="0"/>
            </a:rPr>
            <a:t>,</a:t>
          </a:r>
          <a:r>
            <a:rPr lang="en-US" sz="2000" kern="1200" dirty="0" smtClean="0">
              <a:latin typeface="Book Antiqua" pitchFamily="18" charset="0"/>
            </a:rPr>
            <a:t> sentence construction).</a:t>
          </a:r>
          <a:endParaRPr lang="en-US" sz="2000" kern="1200" dirty="0">
            <a:latin typeface="Book Antiqua" pitchFamily="18" charset="0"/>
          </a:endParaRPr>
        </a:p>
      </dsp:txBody>
      <dsp:txXfrm>
        <a:off x="0" y="6485034"/>
        <a:ext cx="9144000" cy="370469"/>
      </dsp:txXfrm>
    </dsp:sp>
  </dsp:spTree>
</dsp:drawing>
</file>

<file path=ppt/diagrams/drawing4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8B56A2-355A-4814-84FB-BB5044CD0399}">
      <dsp:nvSpPr>
        <dsp:cNvPr id="0" name=""/>
        <dsp:cNvSpPr/>
      </dsp:nvSpPr>
      <dsp:spPr>
        <a:xfrm>
          <a:off x="0" y="1521"/>
          <a:ext cx="9144000" cy="448144"/>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B2. Practice (accurate reproduction)</a:t>
          </a:r>
          <a:endParaRPr lang="tr-TR" sz="1800" kern="1200" dirty="0">
            <a:latin typeface="Book Antiqua" pitchFamily="18" charset="0"/>
          </a:endParaRPr>
        </a:p>
      </dsp:txBody>
      <dsp:txXfrm>
        <a:off x="0" y="1521"/>
        <a:ext cx="9144000" cy="448144"/>
      </dsp:txXfrm>
    </dsp:sp>
    <dsp:sp modelId="{C4CABBF3-3A9B-4D7D-AF7C-89FC9DBF8197}">
      <dsp:nvSpPr>
        <dsp:cNvPr id="0" name=""/>
        <dsp:cNvSpPr/>
      </dsp:nvSpPr>
      <dsp:spPr>
        <a:xfrm>
          <a:off x="0" y="455488"/>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Repetition</a:t>
          </a:r>
          <a:r>
            <a:rPr lang="en-US" sz="1800" b="1" kern="1200" dirty="0" smtClean="0">
              <a:latin typeface="Book Antiqua" pitchFamily="18" charset="0"/>
            </a:rPr>
            <a:t>: </a:t>
          </a:r>
          <a:r>
            <a:rPr lang="en-US" sz="1800" kern="1200" dirty="0" smtClean="0">
              <a:latin typeface="Book Antiqua" pitchFamily="18" charset="0"/>
            </a:rPr>
            <a:t>can be either choral or individual.</a:t>
          </a:r>
          <a:endParaRPr lang="tr-TR" sz="1800" kern="1200" dirty="0">
            <a:latin typeface="Book Antiqua" pitchFamily="18" charset="0"/>
          </a:endParaRPr>
        </a:p>
      </dsp:txBody>
      <dsp:txXfrm>
        <a:off x="0" y="455488"/>
        <a:ext cx="9144000" cy="448144"/>
      </dsp:txXfrm>
    </dsp:sp>
    <dsp:sp modelId="{B96CE23F-7669-4AEB-B2B8-BB4728518485}">
      <dsp:nvSpPr>
        <dsp:cNvPr id="0" name=""/>
        <dsp:cNvSpPr/>
      </dsp:nvSpPr>
      <dsp:spPr>
        <a:xfrm>
          <a:off x="0" y="909455"/>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For choral repetition to be effective; start the chorus clearly, </a:t>
          </a:r>
          <a:endParaRPr lang="tr-TR" sz="1800" kern="1200" dirty="0">
            <a:latin typeface="Book Antiqua" pitchFamily="18" charset="0"/>
          </a:endParaRPr>
        </a:p>
      </dsp:txBody>
      <dsp:txXfrm>
        <a:off x="0" y="909455"/>
        <a:ext cx="9144000" cy="448144"/>
      </dsp:txXfrm>
    </dsp:sp>
    <dsp:sp modelId="{C1720029-5BF0-4835-8AC5-E0A1070C9093}">
      <dsp:nvSpPr>
        <dsp:cNvPr id="0" name=""/>
        <dsp:cNvSpPr/>
      </dsp:nvSpPr>
      <dsp:spPr>
        <a:xfrm>
          <a:off x="0" y="1363421"/>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help </a:t>
          </a:r>
          <a:r>
            <a:rPr lang="en-US" sz="1800" kern="1200" dirty="0" err="1" smtClean="0">
              <a:latin typeface="Book Antiqua" pitchFamily="18" charset="0"/>
            </a:rPr>
            <a:t>sts</a:t>
          </a:r>
          <a:r>
            <a:rPr lang="en-US" sz="1800" kern="1200" dirty="0" smtClean="0">
              <a:latin typeface="Book Antiqua" pitchFamily="18" charset="0"/>
            </a:rPr>
            <a:t> with the rhythm by conducting with your arms and hands. </a:t>
          </a:r>
          <a:endParaRPr lang="tr-TR" sz="1800" kern="1200" dirty="0">
            <a:latin typeface="Book Antiqua" pitchFamily="18" charset="0"/>
          </a:endParaRPr>
        </a:p>
      </dsp:txBody>
      <dsp:txXfrm>
        <a:off x="0" y="1363421"/>
        <a:ext cx="9144000" cy="448144"/>
      </dsp:txXfrm>
    </dsp:sp>
    <dsp:sp modelId="{5B67C3EF-69EC-4923-8CB5-85E7745C89BF}">
      <dsp:nvSpPr>
        <dsp:cNvPr id="0" name=""/>
        <dsp:cNvSpPr/>
      </dsp:nvSpPr>
      <dsp:spPr>
        <a:xfrm>
          <a:off x="0" y="1817388"/>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Choral repetition can be invigorating because it gives all </a:t>
          </a:r>
          <a:r>
            <a:rPr lang="en-US" sz="1800" kern="1200" dirty="0" err="1" smtClean="0">
              <a:latin typeface="Book Antiqua" pitchFamily="18" charset="0"/>
            </a:rPr>
            <a:t>sts</a:t>
          </a:r>
          <a:r>
            <a:rPr lang="en-US" sz="1800" kern="1200" dirty="0" smtClean="0">
              <a:latin typeface="Book Antiqua" pitchFamily="18" charset="0"/>
            </a:rPr>
            <a:t> a chance to speak together.</a:t>
          </a:r>
          <a:endParaRPr lang="tr-TR" sz="1800" kern="1200" dirty="0">
            <a:latin typeface="Book Antiqua" pitchFamily="18" charset="0"/>
          </a:endParaRPr>
        </a:p>
      </dsp:txBody>
      <dsp:txXfrm>
        <a:off x="0" y="1817388"/>
        <a:ext cx="9144000" cy="448144"/>
      </dsp:txXfrm>
    </dsp:sp>
    <dsp:sp modelId="{5AD7D762-76EE-42C7-911E-357B8635AC30}">
      <dsp:nvSpPr>
        <dsp:cNvPr id="0" name=""/>
        <dsp:cNvSpPr/>
      </dsp:nvSpPr>
      <dsp:spPr>
        <a:xfrm>
          <a:off x="0" y="2271355"/>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Sometimes teachers divide the class in half (semi-chorus).</a:t>
          </a:r>
          <a:endParaRPr lang="tr-TR" sz="1800" kern="1200" dirty="0">
            <a:latin typeface="Book Antiqua" pitchFamily="18" charset="0"/>
          </a:endParaRPr>
        </a:p>
      </dsp:txBody>
      <dsp:txXfrm>
        <a:off x="0" y="2271355"/>
        <a:ext cx="9144000" cy="448144"/>
      </dsp:txXfrm>
    </dsp:sp>
    <dsp:sp modelId="{5098107F-8631-47CE-9C75-38ABA7761962}">
      <dsp:nvSpPr>
        <dsp:cNvPr id="0" name=""/>
        <dsp:cNvSpPr/>
      </dsp:nvSpPr>
      <dsp:spPr>
        <a:xfrm>
          <a:off x="0" y="2725322"/>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may ask for individual repetition, after chorus, by nominating, </a:t>
          </a:r>
          <a:endParaRPr lang="tr-TR" sz="1800" kern="1200" dirty="0">
            <a:latin typeface="Book Antiqua" pitchFamily="18" charset="0"/>
          </a:endParaRPr>
        </a:p>
      </dsp:txBody>
      <dsp:txXfrm>
        <a:off x="0" y="2725322"/>
        <a:ext cx="9144000" cy="448144"/>
      </dsp:txXfrm>
    </dsp:sp>
    <dsp:sp modelId="{EF9CCA7A-EBB2-402A-AF6B-08D493ECE11E}">
      <dsp:nvSpPr>
        <dsp:cNvPr id="0" name=""/>
        <dsp:cNvSpPr/>
      </dsp:nvSpPr>
      <dsp:spPr>
        <a:xfrm>
          <a:off x="0" y="3179289"/>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be careful not to nominate </a:t>
          </a:r>
          <a:r>
            <a:rPr lang="en-US" sz="1800" kern="1200" dirty="0" err="1" smtClean="0">
              <a:latin typeface="Book Antiqua" pitchFamily="18" charset="0"/>
            </a:rPr>
            <a:t>sts</a:t>
          </a:r>
          <a:r>
            <a:rPr lang="en-US" sz="1800" kern="1200" dirty="0" smtClean="0">
              <a:latin typeface="Book Antiqua" pitchFamily="18" charset="0"/>
            </a:rPr>
            <a:t> in obvious order, will not keep </a:t>
          </a:r>
          <a:r>
            <a:rPr lang="en-US" sz="1800" kern="1200" dirty="0" err="1" smtClean="0">
              <a:latin typeface="Book Antiqua" pitchFamily="18" charset="0"/>
            </a:rPr>
            <a:t>sts</a:t>
          </a:r>
          <a:r>
            <a:rPr lang="en-US" sz="1800" kern="1200" dirty="0" smtClean="0">
              <a:latin typeface="Book Antiqua" pitchFamily="18" charset="0"/>
            </a:rPr>
            <a:t> on their toes.</a:t>
          </a:r>
          <a:endParaRPr lang="tr-TR" sz="1800" kern="1200" dirty="0">
            <a:latin typeface="Book Antiqua" pitchFamily="18" charset="0"/>
          </a:endParaRPr>
        </a:p>
      </dsp:txBody>
      <dsp:txXfrm>
        <a:off x="0" y="3179289"/>
        <a:ext cx="9144000" cy="448144"/>
      </dsp:txXfrm>
    </dsp:sp>
    <dsp:sp modelId="{DAE697D2-D5E1-4AD6-85F6-9D13E993E5C3}">
      <dsp:nvSpPr>
        <dsp:cNvPr id="0" name=""/>
        <dsp:cNvSpPr/>
      </dsp:nvSpPr>
      <dsp:spPr>
        <a:xfrm>
          <a:off x="0" y="3633256"/>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individual repetition, </a:t>
          </a:r>
          <a:r>
            <a:rPr lang="en-US" sz="1800" kern="1200" dirty="0" err="1" smtClean="0">
              <a:latin typeface="Book Antiqua" pitchFamily="18" charset="0"/>
            </a:rPr>
            <a:t>sts</a:t>
          </a:r>
          <a:r>
            <a:rPr lang="en-US" sz="1800" kern="1200" dirty="0" smtClean="0">
              <a:latin typeface="Book Antiqua" pitchFamily="18" charset="0"/>
            </a:rPr>
            <a:t> to say word or phrase quietly to themselves, </a:t>
          </a:r>
          <a:endParaRPr lang="tr-TR" sz="1800" kern="1200" dirty="0">
            <a:latin typeface="Book Antiqua" pitchFamily="18" charset="0"/>
          </a:endParaRPr>
        </a:p>
      </dsp:txBody>
      <dsp:txXfrm>
        <a:off x="0" y="3633256"/>
        <a:ext cx="9144000" cy="448144"/>
      </dsp:txXfrm>
    </dsp:sp>
    <dsp:sp modelId="{9459D633-505A-4931-A78A-B7CD39CA9F81}">
      <dsp:nvSpPr>
        <dsp:cNvPr id="0" name=""/>
        <dsp:cNvSpPr/>
      </dsp:nvSpPr>
      <dsp:spPr>
        <a:xfrm>
          <a:off x="0" y="4087223"/>
          <a:ext cx="9144000" cy="4481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murmuring it a few times as they get used to saying it.</a:t>
          </a:r>
          <a:endParaRPr lang="tr-TR" sz="1800" kern="1200" dirty="0">
            <a:latin typeface="Book Antiqua" pitchFamily="18" charset="0"/>
          </a:endParaRPr>
        </a:p>
      </dsp:txBody>
      <dsp:txXfrm>
        <a:off x="0" y="4087223"/>
        <a:ext cx="9144000" cy="448144"/>
      </dsp:txXfrm>
    </dsp:sp>
    <dsp:sp modelId="{525170C3-73BF-4280-90EF-875CCDEAE7E8}">
      <dsp:nvSpPr>
        <dsp:cNvPr id="0" name=""/>
        <dsp:cNvSpPr/>
      </dsp:nvSpPr>
      <dsp:spPr>
        <a:xfrm>
          <a:off x="0" y="4541190"/>
          <a:ext cx="9144000" cy="7026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Drills</a:t>
          </a:r>
          <a:r>
            <a:rPr lang="en-US" sz="1800" b="1" kern="1200" dirty="0" smtClean="0">
              <a:latin typeface="Book Antiqua" pitchFamily="18" charset="0"/>
            </a:rPr>
            <a:t>: </a:t>
          </a:r>
          <a:r>
            <a:rPr lang="tr-TR" sz="1800" b="1" kern="1200" dirty="0" smtClean="0">
              <a:latin typeface="Book Antiqua" pitchFamily="18" charset="0"/>
            </a:rPr>
            <a:t> </a:t>
          </a:r>
          <a:r>
            <a:rPr lang="en-US" sz="1800" kern="1200" dirty="0" smtClean="0">
              <a:latin typeface="Book Antiqua" pitchFamily="18" charset="0"/>
            </a:rPr>
            <a:t>we may organize a quick cue-response session to encourage controlled practice of the new language.</a:t>
          </a:r>
          <a:endParaRPr lang="tr-TR" sz="1800" kern="1200" dirty="0">
            <a:latin typeface="Book Antiqua" pitchFamily="18" charset="0"/>
          </a:endParaRPr>
        </a:p>
      </dsp:txBody>
      <dsp:txXfrm>
        <a:off x="0" y="4541190"/>
        <a:ext cx="9144000" cy="702605"/>
      </dsp:txXfrm>
    </dsp:sp>
    <dsp:sp modelId="{136266CD-B66D-40C6-9E36-2F4E91ADCE21}">
      <dsp:nvSpPr>
        <dsp:cNvPr id="0" name=""/>
        <dsp:cNvSpPr/>
      </dsp:nvSpPr>
      <dsp:spPr>
        <a:xfrm>
          <a:off x="0" y="5249617"/>
          <a:ext cx="9144000" cy="3773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use cards as cue. </a:t>
          </a:r>
          <a:endParaRPr lang="tr-TR" sz="1800" kern="1200" dirty="0">
            <a:latin typeface="Book Antiqua" pitchFamily="18" charset="0"/>
          </a:endParaRPr>
        </a:p>
      </dsp:txBody>
      <dsp:txXfrm>
        <a:off x="0" y="5249617"/>
        <a:ext cx="9144000" cy="377373"/>
      </dsp:txXfrm>
    </dsp:sp>
    <dsp:sp modelId="{9B8046E3-E865-4F80-B1B6-9F96B7EB8E15}">
      <dsp:nvSpPr>
        <dsp:cNvPr id="0" name=""/>
        <dsp:cNvSpPr/>
      </dsp:nvSpPr>
      <dsp:spPr>
        <a:xfrm>
          <a:off x="0" y="5632813"/>
          <a:ext cx="9144000" cy="361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Cues can be also verbal or non-verbal. </a:t>
          </a:r>
          <a:endParaRPr lang="tr-TR" sz="1800" kern="1200" dirty="0">
            <a:latin typeface="Book Antiqua" pitchFamily="18" charset="0"/>
          </a:endParaRPr>
        </a:p>
      </dsp:txBody>
      <dsp:txXfrm>
        <a:off x="0" y="5632813"/>
        <a:ext cx="9144000" cy="361549"/>
      </dsp:txXfrm>
    </dsp:sp>
    <dsp:sp modelId="{ADA6E097-6C34-41FE-B69C-06FA55177899}">
      <dsp:nvSpPr>
        <dsp:cNvPr id="0" name=""/>
        <dsp:cNvSpPr/>
      </dsp:nvSpPr>
      <dsp:spPr>
        <a:xfrm>
          <a:off x="0" y="6000185"/>
          <a:ext cx="9144000" cy="2920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we think students need more controlled practice, we can put them in pairs </a:t>
          </a:r>
          <a:endParaRPr lang="tr-TR" sz="1800" kern="1200" dirty="0">
            <a:latin typeface="Book Antiqua" pitchFamily="18" charset="0"/>
          </a:endParaRPr>
        </a:p>
      </dsp:txBody>
      <dsp:txXfrm>
        <a:off x="0" y="6000185"/>
        <a:ext cx="9144000" cy="292082"/>
      </dsp:txXfrm>
    </dsp:sp>
    <dsp:sp modelId="{94AA53FF-8EEA-4338-BF87-E37C89B561E4}">
      <dsp:nvSpPr>
        <dsp:cNvPr id="0" name=""/>
        <dsp:cNvSpPr/>
      </dsp:nvSpPr>
      <dsp:spPr>
        <a:xfrm>
          <a:off x="0" y="6298090"/>
          <a:ext cx="9144000" cy="5583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ask them to continue saying the new words or phrases to each other.</a:t>
          </a:r>
          <a:endParaRPr lang="en-US" sz="1800" kern="1200" dirty="0">
            <a:latin typeface="Book Antiqua" pitchFamily="18" charset="0"/>
          </a:endParaRPr>
        </a:p>
      </dsp:txBody>
      <dsp:txXfrm>
        <a:off x="0" y="6298090"/>
        <a:ext cx="9144000" cy="558387"/>
      </dsp:txXfrm>
    </dsp:sp>
  </dsp:spTree>
</dsp:drawing>
</file>

<file path=ppt/diagrams/drawing4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2D47BA-4FF3-4FFD-A6D4-96A7C9A568B6}">
      <dsp:nvSpPr>
        <dsp:cNvPr id="0" name=""/>
        <dsp:cNvSpPr/>
      </dsp:nvSpPr>
      <dsp:spPr>
        <a:xfrm>
          <a:off x="0" y="1882"/>
          <a:ext cx="9144000" cy="421185"/>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 Discover (and practice)</a:t>
          </a:r>
          <a:endParaRPr lang="tr-TR" sz="1800" kern="1200" dirty="0">
            <a:latin typeface="Book Antiqua" pitchFamily="18" charset="0"/>
          </a:endParaRPr>
        </a:p>
      </dsp:txBody>
      <dsp:txXfrm>
        <a:off x="0" y="1882"/>
        <a:ext cx="9144000" cy="421185"/>
      </dsp:txXfrm>
    </dsp:sp>
    <dsp:sp modelId="{547BB336-A875-467B-9D7F-1AE459DBBC03}">
      <dsp:nvSpPr>
        <dsp:cNvPr id="0" name=""/>
        <dsp:cNvSpPr/>
      </dsp:nvSpPr>
      <dsp:spPr>
        <a:xfrm>
          <a:off x="0" y="42979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latin typeface="Book Antiqua" pitchFamily="18" charset="0"/>
            </a:rPr>
            <a:t>Inductive approach, </a:t>
          </a:r>
          <a:endParaRPr lang="tr-TR" sz="2400" b="1" i="0" kern="1200" dirty="0">
            <a:latin typeface="Book Antiqua" pitchFamily="18" charset="0"/>
          </a:endParaRPr>
        </a:p>
      </dsp:txBody>
      <dsp:txXfrm>
        <a:off x="0" y="429792"/>
        <a:ext cx="9144000" cy="421185"/>
      </dsp:txXfrm>
    </dsp:sp>
    <dsp:sp modelId="{C690DD0A-0F51-4F24-9C2D-2E9DE8F4C171}">
      <dsp:nvSpPr>
        <dsp:cNvPr id="0" name=""/>
        <dsp:cNvSpPr/>
      </dsp:nvSpPr>
      <dsp:spPr>
        <a:xfrm>
          <a:off x="0" y="85770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err="1" smtClean="0">
              <a:latin typeface="Book Antiqua" pitchFamily="18" charset="0"/>
            </a:rPr>
            <a:t>sts</a:t>
          </a:r>
          <a:r>
            <a:rPr lang="en-US" sz="1800" kern="1200" dirty="0" smtClean="0">
              <a:latin typeface="Book Antiqua" pitchFamily="18" charset="0"/>
            </a:rPr>
            <a:t> see examples of language and try to work out how it is put together. </a:t>
          </a:r>
          <a:endParaRPr lang="tr-TR" sz="1800" kern="1200" dirty="0">
            <a:latin typeface="Book Antiqua" pitchFamily="18" charset="0"/>
          </a:endParaRPr>
        </a:p>
      </dsp:txBody>
      <dsp:txXfrm>
        <a:off x="0" y="857702"/>
        <a:ext cx="9144000" cy="421185"/>
      </dsp:txXfrm>
    </dsp:sp>
    <dsp:sp modelId="{DF7AA341-64CC-44C2-BB1A-5EECBFC2D2CE}">
      <dsp:nvSpPr>
        <dsp:cNvPr id="0" name=""/>
        <dsp:cNvSpPr/>
      </dsp:nvSpPr>
      <dsp:spPr>
        <a:xfrm>
          <a:off x="0" y="128561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we want </a:t>
          </a:r>
          <a:r>
            <a:rPr lang="en-US" sz="1800" kern="1200" dirty="0" err="1" smtClean="0">
              <a:latin typeface="Book Antiqua" pitchFamily="18" charset="0"/>
            </a:rPr>
            <a:t>sts</a:t>
          </a:r>
          <a:r>
            <a:rPr lang="en-US" sz="1800" kern="1200" dirty="0" smtClean="0">
              <a:latin typeface="Book Antiqua" pitchFamily="18" charset="0"/>
            </a:rPr>
            <a:t> to understand how speakers use certain phrases as </a:t>
          </a:r>
          <a:r>
            <a:rPr lang="en-US" sz="1800" i="1" kern="1200" dirty="0" smtClean="0">
              <a:latin typeface="Book Antiqua" pitchFamily="18" charset="0"/>
            </a:rPr>
            <a:t>delaying tactics</a:t>
          </a:r>
          <a:endParaRPr lang="tr-TR" sz="1800" kern="1200" dirty="0">
            <a:latin typeface="Book Antiqua" pitchFamily="18" charset="0"/>
          </a:endParaRPr>
        </a:p>
      </dsp:txBody>
      <dsp:txXfrm>
        <a:off x="0" y="1285612"/>
        <a:ext cx="9144000" cy="421185"/>
      </dsp:txXfrm>
    </dsp:sp>
    <dsp:sp modelId="{D869FD52-E73C-4F7C-9C67-F93A2A897EB3}">
      <dsp:nvSpPr>
        <dsp:cNvPr id="0" name=""/>
        <dsp:cNvSpPr/>
      </dsp:nvSpPr>
      <dsp:spPr>
        <a:xfrm>
          <a:off x="0" y="171352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might get them to listen again.</a:t>
          </a:r>
          <a:endParaRPr lang="tr-TR" sz="1800" kern="1200" dirty="0">
            <a:latin typeface="Book Antiqua" pitchFamily="18" charset="0"/>
          </a:endParaRPr>
        </a:p>
      </dsp:txBody>
      <dsp:txXfrm>
        <a:off x="0" y="1713522"/>
        <a:ext cx="9144000" cy="421185"/>
      </dsp:txXfrm>
    </dsp:sp>
    <dsp:sp modelId="{C0B7339E-2ED8-4400-96A8-BF56634BE0E8}">
      <dsp:nvSpPr>
        <dsp:cNvPr id="0" name=""/>
        <dsp:cNvSpPr/>
      </dsp:nvSpPr>
      <dsp:spPr>
        <a:xfrm>
          <a:off x="0" y="214143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1" kern="1200" dirty="0" smtClean="0">
              <a:latin typeface="Book Antiqua" pitchFamily="18" charset="0"/>
            </a:rPr>
            <a:t>Discovery activities</a:t>
          </a:r>
          <a:r>
            <a:rPr lang="en-US" sz="2400" b="1" kern="1200" dirty="0" smtClean="0">
              <a:latin typeface="Book Antiqua" pitchFamily="18" charset="0"/>
            </a:rPr>
            <a:t> </a:t>
          </a:r>
          <a:r>
            <a:rPr lang="en-US" sz="1800" kern="1200" dirty="0" smtClean="0">
              <a:latin typeface="Book Antiqua" pitchFamily="18" charset="0"/>
            </a:rPr>
            <a:t>are especially useful </a:t>
          </a:r>
          <a:endParaRPr lang="tr-TR" sz="1800" kern="1200" dirty="0">
            <a:latin typeface="Book Antiqua" pitchFamily="18" charset="0"/>
          </a:endParaRPr>
        </a:p>
      </dsp:txBody>
      <dsp:txXfrm>
        <a:off x="0" y="2141432"/>
        <a:ext cx="9144000" cy="421185"/>
      </dsp:txXfrm>
    </dsp:sp>
    <dsp:sp modelId="{E16DAF2E-D8FD-499C-9569-1AAB25E51FCA}">
      <dsp:nvSpPr>
        <dsp:cNvPr id="0" name=""/>
        <dsp:cNvSpPr/>
      </dsp:nvSpPr>
      <dsp:spPr>
        <a:xfrm>
          <a:off x="0" y="256934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when </a:t>
          </a:r>
          <a:r>
            <a:rPr lang="en-US" sz="1800" kern="1200" dirty="0" err="1" smtClean="0">
              <a:latin typeface="Book Antiqua" pitchFamily="18" charset="0"/>
            </a:rPr>
            <a:t>sts</a:t>
          </a:r>
          <a:r>
            <a:rPr lang="en-US" sz="1800" kern="1200" dirty="0" smtClean="0">
              <a:latin typeface="Book Antiqua" pitchFamily="18" charset="0"/>
            </a:rPr>
            <a:t> are looking at construction of specific language for second or third time. </a:t>
          </a:r>
          <a:endParaRPr lang="tr-TR" sz="1800" kern="1200" dirty="0">
            <a:latin typeface="Book Antiqua" pitchFamily="18" charset="0"/>
          </a:endParaRPr>
        </a:p>
      </dsp:txBody>
      <dsp:txXfrm>
        <a:off x="0" y="2569342"/>
        <a:ext cx="9144000" cy="421185"/>
      </dsp:txXfrm>
    </dsp:sp>
    <dsp:sp modelId="{115B04B4-2133-45DB-81F6-2F018D113E34}">
      <dsp:nvSpPr>
        <dsp:cNvPr id="0" name=""/>
        <dsp:cNvSpPr/>
      </dsp:nvSpPr>
      <dsp:spPr>
        <a:xfrm>
          <a:off x="0" y="299725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a:t>
          </a:r>
          <a:r>
            <a:rPr lang="en-US" sz="1800" kern="1200" dirty="0" err="1" smtClean="0">
              <a:latin typeface="Book Antiqua" pitchFamily="18" charset="0"/>
            </a:rPr>
            <a:t>sts</a:t>
          </a:r>
          <a:r>
            <a:rPr lang="en-US" sz="1800" kern="1200" dirty="0" smtClean="0">
              <a:latin typeface="Book Antiqua" pitchFamily="18" charset="0"/>
            </a:rPr>
            <a:t> do not like inductive approach, they would prefer to be “spoon fed”. </a:t>
          </a:r>
          <a:endParaRPr lang="tr-TR" sz="1800" kern="1200" dirty="0">
            <a:latin typeface="Book Antiqua" pitchFamily="18" charset="0"/>
          </a:endParaRPr>
        </a:p>
      </dsp:txBody>
      <dsp:txXfrm>
        <a:off x="0" y="2997252"/>
        <a:ext cx="9144000" cy="421185"/>
      </dsp:txXfrm>
    </dsp:sp>
    <dsp:sp modelId="{540662CF-79DE-47E9-9C10-70E74C44C8C0}">
      <dsp:nvSpPr>
        <dsp:cNvPr id="0" name=""/>
        <dsp:cNvSpPr/>
      </dsp:nvSpPr>
      <dsp:spPr>
        <a:xfrm>
          <a:off x="0" y="3425161"/>
          <a:ext cx="9144000" cy="6790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D</a:t>
          </a:r>
          <a:r>
            <a:rPr lang="en-US" sz="1800" kern="1200" dirty="0" err="1" smtClean="0">
              <a:latin typeface="Book Antiqua" pitchFamily="18" charset="0"/>
            </a:rPr>
            <a:t>etective</a:t>
          </a:r>
          <a:r>
            <a:rPr lang="en-US" sz="1800" kern="1200" dirty="0" smtClean="0">
              <a:latin typeface="Book Antiqua" pitchFamily="18" charset="0"/>
            </a:rPr>
            <a:t> work is intended to expand their knowledge and revise things they are already familiar with.</a:t>
          </a:r>
          <a:endParaRPr lang="tr-TR" sz="1800" kern="1200" dirty="0">
            <a:latin typeface="Book Antiqua" pitchFamily="18" charset="0"/>
          </a:endParaRPr>
        </a:p>
      </dsp:txBody>
      <dsp:txXfrm>
        <a:off x="0" y="3425161"/>
        <a:ext cx="9144000" cy="679044"/>
      </dsp:txXfrm>
    </dsp:sp>
    <dsp:sp modelId="{42B4C06A-6A7A-4D84-B3A4-DF0EEC266D41}">
      <dsp:nvSpPr>
        <dsp:cNvPr id="0" name=""/>
        <dsp:cNvSpPr/>
      </dsp:nvSpPr>
      <dsp:spPr>
        <a:xfrm>
          <a:off x="0" y="4110930"/>
          <a:ext cx="9144000" cy="421185"/>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D. Research (and practice)</a:t>
          </a:r>
          <a:endParaRPr lang="tr-TR" sz="1800" kern="1200" dirty="0">
            <a:latin typeface="Book Antiqua" pitchFamily="18" charset="0"/>
          </a:endParaRPr>
        </a:p>
      </dsp:txBody>
      <dsp:txXfrm>
        <a:off x="0" y="4110930"/>
        <a:ext cx="9144000" cy="421185"/>
      </dsp:txXfrm>
    </dsp:sp>
    <dsp:sp modelId="{EC4B0ED9-A9FC-46BD-BF59-695A932405A9}">
      <dsp:nvSpPr>
        <dsp:cNvPr id="0" name=""/>
        <dsp:cNvSpPr/>
      </dsp:nvSpPr>
      <dsp:spPr>
        <a:xfrm>
          <a:off x="0" y="4538840"/>
          <a:ext cx="9144000" cy="309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could ask them to consult a dictionary </a:t>
          </a:r>
          <a:endParaRPr lang="tr-TR" sz="1800" kern="1200" dirty="0">
            <a:latin typeface="Book Antiqua" pitchFamily="18" charset="0"/>
          </a:endParaRPr>
        </a:p>
      </dsp:txBody>
      <dsp:txXfrm>
        <a:off x="0" y="4538840"/>
        <a:ext cx="9144000" cy="309200"/>
      </dsp:txXfrm>
    </dsp:sp>
    <dsp:sp modelId="{7EA9E098-F5F4-46F4-AD86-E0430265F859}">
      <dsp:nvSpPr>
        <dsp:cNvPr id="0" name=""/>
        <dsp:cNvSpPr/>
      </dsp:nvSpPr>
      <dsp:spPr>
        <a:xfrm>
          <a:off x="0" y="4854765"/>
          <a:ext cx="9144000" cy="2897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or encourage them to use search engines, such as Google.</a:t>
          </a:r>
          <a:endParaRPr lang="tr-TR" sz="1800" kern="1200" dirty="0">
            <a:latin typeface="Book Antiqua" pitchFamily="18" charset="0"/>
          </a:endParaRPr>
        </a:p>
      </dsp:txBody>
      <dsp:txXfrm>
        <a:off x="0" y="4854765"/>
        <a:ext cx="9144000" cy="289712"/>
      </dsp:txXfrm>
    </dsp:sp>
    <dsp:sp modelId="{C6F55C08-EF15-4061-858E-2E459FB1528C}">
      <dsp:nvSpPr>
        <dsp:cNvPr id="0" name=""/>
        <dsp:cNvSpPr/>
      </dsp:nvSpPr>
      <dsp:spPr>
        <a:xfrm>
          <a:off x="0" y="515120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When </a:t>
          </a:r>
          <a:r>
            <a:rPr lang="en-US" sz="1800" kern="1200" dirty="0" err="1" smtClean="0">
              <a:latin typeface="Book Antiqua" pitchFamily="18" charset="0"/>
            </a:rPr>
            <a:t>sts</a:t>
          </a:r>
          <a:r>
            <a:rPr lang="en-US" sz="1800" kern="1200" dirty="0" smtClean="0">
              <a:latin typeface="Book Antiqua" pitchFamily="18" charset="0"/>
            </a:rPr>
            <a:t> research language, they are far more likely to remember what they find out </a:t>
          </a:r>
          <a:endParaRPr lang="tr-TR" sz="1800" kern="1200" dirty="0">
            <a:latin typeface="Book Antiqua" pitchFamily="18" charset="0"/>
          </a:endParaRPr>
        </a:p>
      </dsp:txBody>
      <dsp:txXfrm>
        <a:off x="0" y="5151202"/>
        <a:ext cx="9144000" cy="421185"/>
      </dsp:txXfrm>
    </dsp:sp>
    <dsp:sp modelId="{64966A8D-382F-4580-8088-7F9524A1CB3A}">
      <dsp:nvSpPr>
        <dsp:cNvPr id="0" name=""/>
        <dsp:cNvSpPr/>
      </dsp:nvSpPr>
      <dsp:spPr>
        <a:xfrm>
          <a:off x="0" y="557911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than if they sit passively and are given words (affective at higher levels). </a:t>
          </a:r>
          <a:endParaRPr lang="tr-TR" sz="1800" kern="1200" dirty="0">
            <a:latin typeface="Book Antiqua" pitchFamily="18" charset="0"/>
          </a:endParaRPr>
        </a:p>
      </dsp:txBody>
      <dsp:txXfrm>
        <a:off x="0" y="5579112"/>
        <a:ext cx="9144000" cy="421185"/>
      </dsp:txXfrm>
    </dsp:sp>
    <dsp:sp modelId="{1311D08E-322C-4BC3-A372-4D1F831951F1}">
      <dsp:nvSpPr>
        <dsp:cNvPr id="0" name=""/>
        <dsp:cNvSpPr/>
      </dsp:nvSpPr>
      <dsp:spPr>
        <a:xfrm>
          <a:off x="0" y="6007022"/>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may ask them to use the language they have discovered (like discovery activities).</a:t>
          </a:r>
          <a:endParaRPr lang="tr-TR" sz="1800" kern="1200" dirty="0">
            <a:latin typeface="Book Antiqua" pitchFamily="18" charset="0"/>
          </a:endParaRPr>
        </a:p>
      </dsp:txBody>
      <dsp:txXfrm>
        <a:off x="0" y="6007022"/>
        <a:ext cx="9144000" cy="421185"/>
      </dsp:txXfrm>
    </dsp:sp>
    <dsp:sp modelId="{A8A1F26E-F8DD-4DCA-BB02-68E05F03EA38}">
      <dsp:nvSpPr>
        <dsp:cNvPr id="0" name=""/>
        <dsp:cNvSpPr/>
      </dsp:nvSpPr>
      <dsp:spPr>
        <a:xfrm>
          <a:off x="0" y="6434931"/>
          <a:ext cx="9144000" cy="4211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Over-drilling can have a very </a:t>
          </a:r>
          <a:r>
            <a:rPr lang="en-US" sz="1800" kern="1200" dirty="0" err="1" smtClean="0">
              <a:latin typeface="Book Antiqua" pitchFamily="18" charset="0"/>
            </a:rPr>
            <a:t>demotivating</a:t>
          </a:r>
          <a:r>
            <a:rPr lang="en-US" sz="1800" kern="1200" dirty="0" smtClean="0">
              <a:latin typeface="Book Antiqua" pitchFamily="18" charset="0"/>
            </a:rPr>
            <a:t> effect</a:t>
          </a:r>
          <a:endParaRPr lang="en-US" sz="1800" kern="1200" dirty="0">
            <a:latin typeface="Book Antiqua" pitchFamily="18" charset="0"/>
          </a:endParaRPr>
        </a:p>
      </dsp:txBody>
      <dsp:txXfrm>
        <a:off x="0" y="6434931"/>
        <a:ext cx="9144000" cy="421185"/>
      </dsp:txXfrm>
    </dsp:sp>
  </dsp:spTree>
</dsp:drawing>
</file>

<file path=ppt/diagrams/drawing4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2141DB-8BB2-488F-B8EB-2D921E553760}">
      <dsp:nvSpPr>
        <dsp:cNvPr id="0" name=""/>
        <dsp:cNvSpPr/>
      </dsp:nvSpPr>
      <dsp:spPr>
        <a:xfrm>
          <a:off x="0" y="3662"/>
          <a:ext cx="9144000" cy="611704"/>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 The Planning Paradox</a:t>
          </a:r>
          <a:endParaRPr lang="tr-TR" sz="1800" kern="1200" dirty="0">
            <a:latin typeface="Book Antiqua" pitchFamily="18" charset="0"/>
          </a:endParaRPr>
        </a:p>
      </dsp:txBody>
      <dsp:txXfrm>
        <a:off x="0" y="3662"/>
        <a:ext cx="9144000" cy="611704"/>
      </dsp:txXfrm>
    </dsp:sp>
    <dsp:sp modelId="{B1BE2793-E637-4C11-960B-9E8F89A79308}">
      <dsp:nvSpPr>
        <dsp:cNvPr id="0" name=""/>
        <dsp:cNvSpPr/>
      </dsp:nvSpPr>
      <dsp:spPr>
        <a:xfrm>
          <a:off x="0" y="627559"/>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David Mallows, what happens in a lesson is result of an interactive system that is extremely complex. </a:t>
          </a:r>
          <a:endParaRPr lang="tr-TR" sz="1800" kern="1200" dirty="0">
            <a:latin typeface="Book Antiqua" pitchFamily="18" charset="0"/>
          </a:endParaRPr>
        </a:p>
      </dsp:txBody>
      <dsp:txXfrm>
        <a:off x="0" y="627559"/>
        <a:ext cx="9144000" cy="611704"/>
      </dsp:txXfrm>
    </dsp:sp>
    <dsp:sp modelId="{7BE56C7B-03DF-4284-8825-22F946E08CE0}">
      <dsp:nvSpPr>
        <dsp:cNvPr id="0" name=""/>
        <dsp:cNvSpPr/>
      </dsp:nvSpPr>
      <dsp:spPr>
        <a:xfrm>
          <a:off x="0" y="1251456"/>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As lesson progress, things evolve and develop, </a:t>
          </a:r>
          <a:endParaRPr lang="tr-TR" sz="1800" kern="1200" dirty="0">
            <a:latin typeface="Book Antiqua" pitchFamily="18" charset="0"/>
          </a:endParaRPr>
        </a:p>
      </dsp:txBody>
      <dsp:txXfrm>
        <a:off x="0" y="1251456"/>
        <a:ext cx="9144000" cy="611704"/>
      </dsp:txXfrm>
    </dsp:sp>
    <dsp:sp modelId="{0E62EDEA-BF42-448D-86D5-AB8ACC1859F6}">
      <dsp:nvSpPr>
        <dsp:cNvPr id="0" name=""/>
        <dsp:cNvSpPr/>
      </dsp:nvSpPr>
      <dsp:spPr>
        <a:xfrm>
          <a:off x="0" y="1875353"/>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depending on what has happened and what is happening minute by minute.</a:t>
          </a:r>
          <a:endParaRPr lang="tr-TR" sz="1800" kern="1200" dirty="0">
            <a:latin typeface="Book Antiqua" pitchFamily="18" charset="0"/>
          </a:endParaRPr>
        </a:p>
      </dsp:txBody>
      <dsp:txXfrm>
        <a:off x="0" y="1875353"/>
        <a:ext cx="9144000" cy="611704"/>
      </dsp:txXfrm>
    </dsp:sp>
    <dsp:sp modelId="{1389CB7C-6B40-4758-ABF2-D9BC50CCC8B5}">
      <dsp:nvSpPr>
        <dsp:cNvPr id="0" name=""/>
        <dsp:cNvSpPr/>
      </dsp:nvSpPr>
      <dsp:spPr>
        <a:xfrm>
          <a:off x="0" y="2499250"/>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makes no sense to go into any situation without having thought about what we are going to do. </a:t>
          </a:r>
          <a:endParaRPr lang="tr-TR" sz="1800" kern="1200" dirty="0">
            <a:latin typeface="Book Antiqua" pitchFamily="18" charset="0"/>
          </a:endParaRPr>
        </a:p>
      </dsp:txBody>
      <dsp:txXfrm>
        <a:off x="0" y="2499250"/>
        <a:ext cx="9144000" cy="611704"/>
      </dsp:txXfrm>
    </dsp:sp>
    <dsp:sp modelId="{505AB58E-F6F8-4A0C-A369-231D0914D7D7}">
      <dsp:nvSpPr>
        <dsp:cNvPr id="0" name=""/>
        <dsp:cNvSpPr/>
      </dsp:nvSpPr>
      <dsp:spPr>
        <a:xfrm>
          <a:off x="0" y="3123147"/>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Yet at the same time, if we pre-determine what is going to happen before it has taken place, </a:t>
          </a:r>
          <a:endParaRPr lang="tr-TR" sz="1800" kern="1200" dirty="0">
            <a:latin typeface="Book Antiqua" pitchFamily="18" charset="0"/>
          </a:endParaRPr>
        </a:p>
      </dsp:txBody>
      <dsp:txXfrm>
        <a:off x="0" y="3123147"/>
        <a:ext cx="9144000" cy="611704"/>
      </dsp:txXfrm>
    </dsp:sp>
    <dsp:sp modelId="{55001838-498F-4FB6-AD0E-B57311C2E7FA}">
      <dsp:nvSpPr>
        <dsp:cNvPr id="0" name=""/>
        <dsp:cNvSpPr/>
      </dsp:nvSpPr>
      <dsp:spPr>
        <a:xfrm>
          <a:off x="0" y="3747044"/>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may be in danger not only of missing what is right in front of us </a:t>
          </a:r>
          <a:endParaRPr lang="tr-TR" sz="1800" kern="1200" dirty="0">
            <a:latin typeface="Book Antiqua" pitchFamily="18" charset="0"/>
          </a:endParaRPr>
        </a:p>
      </dsp:txBody>
      <dsp:txXfrm>
        <a:off x="0" y="3747044"/>
        <a:ext cx="9144000" cy="611704"/>
      </dsp:txXfrm>
    </dsp:sp>
    <dsp:sp modelId="{BE9241A4-0AE0-4CAF-9BBF-E606AE53189F}">
      <dsp:nvSpPr>
        <dsp:cNvPr id="0" name=""/>
        <dsp:cNvSpPr/>
      </dsp:nvSpPr>
      <dsp:spPr>
        <a:xfrm>
          <a:off x="0" y="4370941"/>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but, more importantly, we may also be closing off avenues of possible evolution and development.</a:t>
          </a:r>
          <a:endParaRPr lang="tr-TR" sz="1800" kern="1200" dirty="0">
            <a:latin typeface="Book Antiqua" pitchFamily="18" charset="0"/>
          </a:endParaRPr>
        </a:p>
      </dsp:txBody>
      <dsp:txXfrm>
        <a:off x="0" y="4370941"/>
        <a:ext cx="9144000" cy="611704"/>
      </dsp:txXfrm>
    </dsp:sp>
    <dsp:sp modelId="{B5C58CAE-D594-4FBE-8619-0FA9EEC1913C}">
      <dsp:nvSpPr>
        <dsp:cNvPr id="0" name=""/>
        <dsp:cNvSpPr/>
      </dsp:nvSpPr>
      <dsp:spPr>
        <a:xfrm>
          <a:off x="0" y="4994838"/>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New teachers, especially, need maps to help them through the landscape. </a:t>
          </a:r>
          <a:endParaRPr lang="tr-TR" sz="1800" kern="1200" dirty="0">
            <a:latin typeface="Book Antiqua" pitchFamily="18" charset="0"/>
          </a:endParaRPr>
        </a:p>
      </dsp:txBody>
      <dsp:txXfrm>
        <a:off x="0" y="4994838"/>
        <a:ext cx="9144000" cy="611704"/>
      </dsp:txXfrm>
    </dsp:sp>
    <dsp:sp modelId="{231862BF-F636-47E6-B57E-D4AA4227A8B5}">
      <dsp:nvSpPr>
        <dsp:cNvPr id="0" name=""/>
        <dsp:cNvSpPr/>
      </dsp:nvSpPr>
      <dsp:spPr>
        <a:xfrm>
          <a:off x="0" y="5618735"/>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And students, too, lie to know what their teacher has in store for them.</a:t>
          </a:r>
          <a:endParaRPr lang="tr-TR" sz="1800" kern="1200" dirty="0">
            <a:latin typeface="Book Antiqua" pitchFamily="18" charset="0"/>
          </a:endParaRPr>
        </a:p>
      </dsp:txBody>
      <dsp:txXfrm>
        <a:off x="0" y="5618735"/>
        <a:ext cx="9144000" cy="611704"/>
      </dsp:txXfrm>
    </dsp:sp>
    <dsp:sp modelId="{74A7F4C7-B56D-4B8A-8527-900FFA4D42FC}">
      <dsp:nvSpPr>
        <dsp:cNvPr id="0" name=""/>
        <dsp:cNvSpPr/>
      </dsp:nvSpPr>
      <dsp:spPr>
        <a:xfrm>
          <a:off x="0" y="6242633"/>
          <a:ext cx="9144000" cy="6117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Evidence of teacher planning helps to ensure their confidence in the person who is teaching them.</a:t>
          </a:r>
          <a:endParaRPr lang="tr-TR" sz="1800" kern="1200" dirty="0">
            <a:latin typeface="Book Antiqua" pitchFamily="18" charset="0"/>
          </a:endParaRPr>
        </a:p>
      </dsp:txBody>
      <dsp:txXfrm>
        <a:off x="0" y="6242633"/>
        <a:ext cx="9144000" cy="611704"/>
      </dsp:txXfrm>
    </dsp:sp>
  </dsp:spTree>
</dsp:drawing>
</file>

<file path=ppt/diagrams/drawing4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F581EC-EA89-4F31-B248-19FC43DE3547}">
      <dsp:nvSpPr>
        <dsp:cNvPr id="0" name=""/>
        <dsp:cNvSpPr/>
      </dsp:nvSpPr>
      <dsp:spPr>
        <a:xfrm>
          <a:off x="0" y="356"/>
          <a:ext cx="9144000" cy="44782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Book Antiqua" pitchFamily="18" charset="0"/>
            </a:rPr>
            <a:t>A1. The planning continuum</a:t>
          </a:r>
          <a:endParaRPr lang="tr-TR" sz="2000" kern="1200" dirty="0">
            <a:latin typeface="Book Antiqua" pitchFamily="18" charset="0"/>
          </a:endParaRPr>
        </a:p>
      </dsp:txBody>
      <dsp:txXfrm>
        <a:off x="0" y="356"/>
        <a:ext cx="9144000" cy="447820"/>
      </dsp:txXfrm>
    </dsp:sp>
    <dsp:sp modelId="{C2CE54E5-4D34-43C8-B70D-89DEF0A9BA60}">
      <dsp:nvSpPr>
        <dsp:cNvPr id="0" name=""/>
        <dsp:cNvSpPr/>
      </dsp:nvSpPr>
      <dsp:spPr>
        <a:xfrm>
          <a:off x="0" y="458175"/>
          <a:ext cx="9144000" cy="4478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Jungle path</a:t>
          </a:r>
          <a:endParaRPr lang="tr-TR" sz="2000" kern="1200" dirty="0">
            <a:latin typeface="Book Antiqua" pitchFamily="18" charset="0"/>
          </a:endParaRPr>
        </a:p>
      </dsp:txBody>
      <dsp:txXfrm>
        <a:off x="0" y="458175"/>
        <a:ext cx="9144000" cy="447820"/>
      </dsp:txXfrm>
    </dsp:sp>
    <dsp:sp modelId="{8A74EE13-A197-491A-8084-D2E03F117CC4}">
      <dsp:nvSpPr>
        <dsp:cNvPr id="0" name=""/>
        <dsp:cNvSpPr/>
      </dsp:nvSpPr>
      <dsp:spPr>
        <a:xfrm>
          <a:off x="0" y="915994"/>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teachers walk into class with no real idea of what they are going to do</a:t>
          </a:r>
          <a:endParaRPr lang="tr-TR" sz="2000" kern="1200" dirty="0">
            <a:latin typeface="Book Antiqua" pitchFamily="18" charset="0"/>
          </a:endParaRPr>
        </a:p>
      </dsp:txBody>
      <dsp:txXfrm>
        <a:off x="0" y="915994"/>
        <a:ext cx="9144000" cy="447820"/>
      </dsp:txXfrm>
    </dsp:sp>
    <dsp:sp modelId="{EF7122B3-606E-4971-A153-D0F1EF842D8A}">
      <dsp:nvSpPr>
        <dsp:cNvPr id="0" name=""/>
        <dsp:cNvSpPr/>
      </dsp:nvSpPr>
      <dsp:spPr>
        <a:xfrm>
          <a:off x="0" y="1373813"/>
          <a:ext cx="9144000" cy="4478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Follow the </a:t>
          </a:r>
          <a:r>
            <a:rPr lang="en-US" sz="2000" b="1" kern="1200" dirty="0" err="1" smtClean="0">
              <a:latin typeface="Book Antiqua" pitchFamily="18" charset="0"/>
            </a:rPr>
            <a:t>coursebook</a:t>
          </a:r>
          <a:r>
            <a:rPr lang="en-US" sz="2000" b="1" kern="1200" dirty="0" smtClean="0">
              <a:latin typeface="Book Antiqua" pitchFamily="18" charset="0"/>
            </a:rPr>
            <a:t> exactly</a:t>
          </a:r>
          <a:r>
            <a:rPr lang="en-US" sz="2000" kern="1200" dirty="0" smtClean="0">
              <a:latin typeface="Book Antiqua" pitchFamily="18" charset="0"/>
            </a:rPr>
            <a:t> </a:t>
          </a:r>
          <a:endParaRPr lang="tr-TR" sz="2000" kern="1200" dirty="0">
            <a:latin typeface="Book Antiqua" pitchFamily="18" charset="0"/>
          </a:endParaRPr>
        </a:p>
      </dsp:txBody>
      <dsp:txXfrm>
        <a:off x="0" y="1373813"/>
        <a:ext cx="9144000" cy="447820"/>
      </dsp:txXfrm>
    </dsp:sp>
    <dsp:sp modelId="{110F652F-2ED9-4A9C-83BB-FE59B442C453}">
      <dsp:nvSpPr>
        <dsp:cNvPr id="0" name=""/>
        <dsp:cNvSpPr/>
      </dsp:nvSpPr>
      <dsp:spPr>
        <a:xfrm>
          <a:off x="0" y="1831632"/>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teachers do exactly what the book says</a:t>
          </a:r>
          <a:endParaRPr lang="tr-TR" sz="2000" kern="1200" dirty="0">
            <a:latin typeface="Book Antiqua" pitchFamily="18" charset="0"/>
          </a:endParaRPr>
        </a:p>
      </dsp:txBody>
      <dsp:txXfrm>
        <a:off x="0" y="1831632"/>
        <a:ext cx="9144000" cy="447820"/>
      </dsp:txXfrm>
    </dsp:sp>
    <dsp:sp modelId="{9E066652-D976-4D90-83A7-A2B63E186A6A}">
      <dsp:nvSpPr>
        <dsp:cNvPr id="0" name=""/>
        <dsp:cNvSpPr/>
      </dsp:nvSpPr>
      <dsp:spPr>
        <a:xfrm>
          <a:off x="0" y="2289451"/>
          <a:ext cx="9144000" cy="4478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Vague (corridor) plan</a:t>
          </a:r>
          <a:r>
            <a:rPr lang="en-US" sz="2000" kern="1200" dirty="0" smtClean="0">
              <a:latin typeface="Book Antiqua" pitchFamily="18" charset="0"/>
            </a:rPr>
            <a:t> </a:t>
          </a:r>
          <a:endParaRPr lang="tr-TR" sz="2000" kern="1200" dirty="0">
            <a:latin typeface="Book Antiqua" pitchFamily="18" charset="0"/>
          </a:endParaRPr>
        </a:p>
      </dsp:txBody>
      <dsp:txXfrm>
        <a:off x="0" y="2289451"/>
        <a:ext cx="9144000" cy="447820"/>
      </dsp:txXfrm>
    </dsp:sp>
    <dsp:sp modelId="{B9D3FD09-5BA3-46BF-BE00-9B12D7E1BD21}">
      <dsp:nvSpPr>
        <dsp:cNvPr id="0" name=""/>
        <dsp:cNvSpPr/>
      </dsp:nvSpPr>
      <dsp:spPr>
        <a:xfrm>
          <a:off x="0" y="2747270"/>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TS </a:t>
          </a:r>
          <a:r>
            <a:rPr lang="en-US" sz="2000" kern="1200" dirty="0" smtClean="0">
              <a:latin typeface="Book Antiqua" pitchFamily="18" charset="0"/>
            </a:rPr>
            <a:t>make actual decisions about what to</a:t>
          </a:r>
          <a:r>
            <a:rPr lang="tr-TR" sz="2000" kern="1200" dirty="0" smtClean="0">
              <a:latin typeface="Book Antiqua" pitchFamily="18" charset="0"/>
            </a:rPr>
            <a:t> do</a:t>
          </a:r>
          <a:r>
            <a:rPr lang="en-US" sz="2000" kern="1200" dirty="0" smtClean="0">
              <a:latin typeface="Book Antiqua" pitchFamily="18" charset="0"/>
            </a:rPr>
            <a:t> while they are going to</a:t>
          </a:r>
          <a:r>
            <a:rPr lang="tr-TR" sz="2000" kern="1200" dirty="0" smtClean="0">
              <a:latin typeface="Book Antiqua" pitchFamily="18" charset="0"/>
            </a:rPr>
            <a:t> </a:t>
          </a:r>
          <a:r>
            <a:rPr lang="tr-TR" sz="2000" kern="1200" dirty="0" err="1" smtClean="0">
              <a:latin typeface="Book Antiqua" pitchFamily="18" charset="0"/>
            </a:rPr>
            <a:t>class</a:t>
          </a:r>
          <a:endParaRPr lang="tr-TR" sz="2000" kern="1200" dirty="0">
            <a:latin typeface="Book Antiqua" pitchFamily="18" charset="0"/>
          </a:endParaRPr>
        </a:p>
      </dsp:txBody>
      <dsp:txXfrm>
        <a:off x="0" y="2747270"/>
        <a:ext cx="9144000" cy="447820"/>
      </dsp:txXfrm>
    </dsp:sp>
    <dsp:sp modelId="{92C044EA-7E2C-4021-A883-A7B500F9BD47}">
      <dsp:nvSpPr>
        <dsp:cNvPr id="0" name=""/>
        <dsp:cNvSpPr/>
      </dsp:nvSpPr>
      <dsp:spPr>
        <a:xfrm>
          <a:off x="0" y="3205089"/>
          <a:ext cx="9144000" cy="4478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Planning notes</a:t>
          </a:r>
          <a:r>
            <a:rPr lang="en-US" sz="2000" kern="1200" dirty="0" smtClean="0">
              <a:latin typeface="Book Antiqua" pitchFamily="18" charset="0"/>
            </a:rPr>
            <a:t> </a:t>
          </a:r>
          <a:endParaRPr lang="tr-TR" sz="2000" kern="1200" dirty="0">
            <a:latin typeface="Book Antiqua" pitchFamily="18" charset="0"/>
          </a:endParaRPr>
        </a:p>
      </dsp:txBody>
      <dsp:txXfrm>
        <a:off x="0" y="3205089"/>
        <a:ext cx="9144000" cy="447820"/>
      </dsp:txXfrm>
    </dsp:sp>
    <dsp:sp modelId="{8CBF88CF-A251-4653-97B0-6980CB456CB2}">
      <dsp:nvSpPr>
        <dsp:cNvPr id="0" name=""/>
        <dsp:cNvSpPr/>
      </dsp:nvSpPr>
      <dsp:spPr>
        <a:xfrm>
          <a:off x="0" y="3662908"/>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Ts</a:t>
          </a:r>
          <a:r>
            <a:rPr lang="tr-TR" sz="2000" kern="1200" dirty="0" smtClean="0">
              <a:latin typeface="Book Antiqua" pitchFamily="18" charset="0"/>
            </a:rPr>
            <a:t> </a:t>
          </a:r>
          <a:r>
            <a:rPr lang="en-US" sz="2000" kern="1200" dirty="0" smtClean="0">
              <a:latin typeface="Book Antiqua" pitchFamily="18" charset="0"/>
            </a:rPr>
            <a:t>may informally write things in their notebooks,</a:t>
          </a:r>
          <a:r>
            <a:rPr lang="tr-TR" sz="2000" kern="1200" dirty="0" smtClean="0">
              <a:latin typeface="Book Antiqua" pitchFamily="18" charset="0"/>
            </a:rPr>
            <a:t> </a:t>
          </a:r>
          <a:r>
            <a:rPr lang="en-US" sz="2000" kern="1200" dirty="0" smtClean="0">
              <a:latin typeface="Book Antiqua" pitchFamily="18" charset="0"/>
            </a:rPr>
            <a:t>take notes on their book</a:t>
          </a:r>
          <a:endParaRPr lang="tr-TR" sz="2000" kern="1200" dirty="0">
            <a:latin typeface="Book Antiqua" pitchFamily="18" charset="0"/>
          </a:endParaRPr>
        </a:p>
      </dsp:txBody>
      <dsp:txXfrm>
        <a:off x="0" y="3662908"/>
        <a:ext cx="9144000" cy="447820"/>
      </dsp:txXfrm>
    </dsp:sp>
    <dsp:sp modelId="{FFDE1B0C-8488-438B-ABB0-CFF218AE4034}">
      <dsp:nvSpPr>
        <dsp:cNvPr id="0" name=""/>
        <dsp:cNvSpPr/>
      </dsp:nvSpPr>
      <dsp:spPr>
        <a:xfrm>
          <a:off x="0" y="4120727"/>
          <a:ext cx="9144000" cy="4478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Formal plan</a:t>
          </a:r>
          <a:r>
            <a:rPr lang="en-US" sz="2000" kern="1200" dirty="0" smtClean="0">
              <a:latin typeface="Book Antiqua" pitchFamily="18" charset="0"/>
            </a:rPr>
            <a:t> </a:t>
          </a:r>
          <a:endParaRPr lang="tr-TR" sz="2000" kern="1200" dirty="0">
            <a:latin typeface="Book Antiqua" pitchFamily="18" charset="0"/>
          </a:endParaRPr>
        </a:p>
      </dsp:txBody>
      <dsp:txXfrm>
        <a:off x="0" y="4120727"/>
        <a:ext cx="9144000" cy="447820"/>
      </dsp:txXfrm>
    </dsp:sp>
    <dsp:sp modelId="{8637C7D8-66A2-40D8-99D8-15504C00BFF8}">
      <dsp:nvSpPr>
        <dsp:cNvPr id="0" name=""/>
        <dsp:cNvSpPr/>
      </dsp:nvSpPr>
      <dsp:spPr>
        <a:xfrm>
          <a:off x="0" y="4578546"/>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Ts</a:t>
          </a:r>
          <a:r>
            <a:rPr lang="tr-TR" sz="2000" kern="1200" dirty="0" smtClean="0">
              <a:latin typeface="Book Antiqua" pitchFamily="18" charset="0"/>
            </a:rPr>
            <a:t> </a:t>
          </a:r>
          <a:r>
            <a:rPr lang="en-US" sz="2000" kern="1200" dirty="0" smtClean="0">
              <a:latin typeface="Book Antiqua" pitchFamily="18" charset="0"/>
            </a:rPr>
            <a:t>write formal plans which detail what they are going to do and why</a:t>
          </a:r>
          <a:endParaRPr lang="tr-TR" sz="2000" kern="1200" dirty="0">
            <a:latin typeface="Book Antiqua" pitchFamily="18" charset="0"/>
          </a:endParaRPr>
        </a:p>
      </dsp:txBody>
      <dsp:txXfrm>
        <a:off x="0" y="4578546"/>
        <a:ext cx="9144000" cy="447820"/>
      </dsp:txXfrm>
    </dsp:sp>
    <dsp:sp modelId="{29ADE236-17DD-4342-AB90-555B71D8DEB8}">
      <dsp:nvSpPr>
        <dsp:cNvPr id="0" name=""/>
        <dsp:cNvSpPr/>
      </dsp:nvSpPr>
      <dsp:spPr>
        <a:xfrm>
          <a:off x="0" y="5036365"/>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Written plans act as a useful record of what we hoped to achieve, </a:t>
          </a:r>
          <a:endParaRPr lang="tr-TR" sz="2000" kern="1200" dirty="0">
            <a:latin typeface="Book Antiqua" pitchFamily="18" charset="0"/>
          </a:endParaRPr>
        </a:p>
      </dsp:txBody>
      <dsp:txXfrm>
        <a:off x="0" y="5036365"/>
        <a:ext cx="9144000" cy="447820"/>
      </dsp:txXfrm>
    </dsp:sp>
    <dsp:sp modelId="{62C3595A-6939-4538-8C80-CC26374AD187}">
      <dsp:nvSpPr>
        <dsp:cNvPr id="0" name=""/>
        <dsp:cNvSpPr/>
      </dsp:nvSpPr>
      <dsp:spPr>
        <a:xfrm>
          <a:off x="0" y="5494185"/>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and where we amend these records to say what actually happened, </a:t>
          </a:r>
          <a:endParaRPr lang="tr-TR" sz="2000" kern="1200" dirty="0">
            <a:latin typeface="Book Antiqua" pitchFamily="18" charset="0"/>
          </a:endParaRPr>
        </a:p>
      </dsp:txBody>
      <dsp:txXfrm>
        <a:off x="0" y="5494185"/>
        <a:ext cx="9144000" cy="447820"/>
      </dsp:txXfrm>
    </dsp:sp>
    <dsp:sp modelId="{D2648021-1C70-42D6-8FA9-925B10151FBB}">
      <dsp:nvSpPr>
        <dsp:cNvPr id="0" name=""/>
        <dsp:cNvSpPr/>
      </dsp:nvSpPr>
      <dsp:spPr>
        <a:xfrm>
          <a:off x="0" y="5952004"/>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they become effective accounts which we can use for action research.</a:t>
          </a:r>
          <a:endParaRPr lang="tr-TR" sz="2000" kern="1200" dirty="0">
            <a:latin typeface="Book Antiqua" pitchFamily="18" charset="0"/>
          </a:endParaRPr>
        </a:p>
      </dsp:txBody>
      <dsp:txXfrm>
        <a:off x="0" y="5952004"/>
        <a:ext cx="9144000" cy="447820"/>
      </dsp:txXfrm>
    </dsp:sp>
    <dsp:sp modelId="{D23970C7-5B3E-46C5-AAD8-ABD341005CDD}">
      <dsp:nvSpPr>
        <dsp:cNvPr id="0" name=""/>
        <dsp:cNvSpPr/>
      </dsp:nvSpPr>
      <dsp:spPr>
        <a:xfrm>
          <a:off x="0" y="6410179"/>
          <a:ext cx="9144000" cy="447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latin typeface="Book Antiqua" pitchFamily="18" charset="0"/>
            </a:rPr>
            <a:t>JUNGLE PATH 	VAGUE (CORRIDOR) PLAN 	FORMAL PLAN</a:t>
          </a:r>
          <a:br>
            <a:rPr lang="en-US" sz="1600" kern="1200" dirty="0" smtClean="0">
              <a:latin typeface="Book Antiqua" pitchFamily="18" charset="0"/>
            </a:rPr>
          </a:br>
          <a:r>
            <a:rPr lang="en-US" sz="1600" kern="1200" dirty="0" smtClean="0">
              <a:latin typeface="Book Antiqua" pitchFamily="18" charset="0"/>
            </a:rPr>
            <a:t> 0% 								100%</a:t>
          </a:r>
          <a:endParaRPr lang="en-US" sz="1600" kern="1200" dirty="0">
            <a:latin typeface="Book Antiqua" pitchFamily="18" charset="0"/>
          </a:endParaRPr>
        </a:p>
      </dsp:txBody>
      <dsp:txXfrm>
        <a:off x="0" y="6410179"/>
        <a:ext cx="9144000" cy="447820"/>
      </dsp:txXfrm>
    </dsp:sp>
  </dsp:spTree>
</dsp:drawing>
</file>

<file path=ppt/diagrams/drawing4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45162CC-4828-4ADC-99B6-D78C0EC0F18F}">
      <dsp:nvSpPr>
        <dsp:cNvPr id="0" name=""/>
        <dsp:cNvSpPr/>
      </dsp:nvSpPr>
      <dsp:spPr>
        <a:xfrm>
          <a:off x="0" y="211"/>
          <a:ext cx="9144000" cy="883895"/>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A2. Using plans in class</a:t>
          </a:r>
          <a:endParaRPr lang="tr-TR" sz="2400" kern="1200" dirty="0">
            <a:latin typeface="Book Antiqua" pitchFamily="18" charset="0"/>
          </a:endParaRPr>
        </a:p>
      </dsp:txBody>
      <dsp:txXfrm>
        <a:off x="0" y="211"/>
        <a:ext cx="9144000" cy="883895"/>
      </dsp:txXfrm>
    </dsp:sp>
    <dsp:sp modelId="{C962F045-B59C-45B2-B86E-B0E013532C98}">
      <dsp:nvSpPr>
        <dsp:cNvPr id="0" name=""/>
        <dsp:cNvSpPr/>
      </dsp:nvSpPr>
      <dsp:spPr>
        <a:xfrm>
          <a:off x="0" y="884778"/>
          <a:ext cx="9144000" cy="6475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Sometimes we need to modify</a:t>
          </a:r>
          <a:r>
            <a:rPr lang="tr-TR" sz="2000" kern="1200" dirty="0" smtClean="0">
              <a:latin typeface="Book Antiqua" pitchFamily="18" charset="0"/>
            </a:rPr>
            <a:t> </a:t>
          </a:r>
          <a:r>
            <a:rPr lang="en-US" sz="2000" kern="1200" dirty="0" smtClean="0">
              <a:latin typeface="Book Antiqua" pitchFamily="18" charset="0"/>
            </a:rPr>
            <a:t>our plans while lesson is taking place.</a:t>
          </a:r>
          <a:endParaRPr lang="tr-TR" sz="2000" kern="1200" dirty="0">
            <a:latin typeface="Book Antiqua" pitchFamily="18" charset="0"/>
          </a:endParaRPr>
        </a:p>
      </dsp:txBody>
      <dsp:txXfrm>
        <a:off x="0" y="884778"/>
        <a:ext cx="9144000" cy="647515"/>
      </dsp:txXfrm>
    </dsp:sp>
    <dsp:sp modelId="{725889C0-EDCF-49ED-92B8-180D087417E6}">
      <dsp:nvSpPr>
        <dsp:cNvPr id="0" name=""/>
        <dsp:cNvSpPr/>
      </dsp:nvSpPr>
      <dsp:spPr>
        <a:xfrm>
          <a:off x="0" y="1532965"/>
          <a:ext cx="9144000" cy="609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There are some reasons why we need to modify our plans:</a:t>
          </a:r>
          <a:endParaRPr lang="tr-TR" sz="2000" kern="1200" dirty="0">
            <a:latin typeface="Book Antiqua" pitchFamily="18" charset="0"/>
          </a:endParaRPr>
        </a:p>
      </dsp:txBody>
      <dsp:txXfrm>
        <a:off x="0" y="1532965"/>
        <a:ext cx="9144000" cy="609428"/>
      </dsp:txXfrm>
    </dsp:sp>
    <dsp:sp modelId="{5AAF47FC-6374-4857-8B11-3B813ED03282}">
      <dsp:nvSpPr>
        <dsp:cNvPr id="0" name=""/>
        <dsp:cNvSpPr/>
      </dsp:nvSpPr>
      <dsp:spPr>
        <a:xfrm>
          <a:off x="0" y="2143064"/>
          <a:ext cx="9144000" cy="50717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magic moments</a:t>
          </a:r>
          <a:endParaRPr lang="tr-TR" sz="2400" b="1" kern="1200" dirty="0">
            <a:latin typeface="Book Antiqua" pitchFamily="18" charset="0"/>
          </a:endParaRPr>
        </a:p>
      </dsp:txBody>
      <dsp:txXfrm>
        <a:off x="0" y="2143064"/>
        <a:ext cx="9144000" cy="507170"/>
      </dsp:txXfrm>
    </dsp:sp>
    <dsp:sp modelId="{5848C4EC-AE7A-4036-9348-2DFC1A61E2B7}">
      <dsp:nvSpPr>
        <dsp:cNvPr id="0" name=""/>
        <dsp:cNvSpPr/>
      </dsp:nvSpPr>
      <dsp:spPr>
        <a:xfrm>
          <a:off x="0" y="2650906"/>
          <a:ext cx="9144000" cy="8158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when a conversation develops unexpectedly, a topic produces unpredicted interest</a:t>
          </a:r>
          <a:endParaRPr lang="tr-TR" sz="2000" kern="1200" dirty="0">
            <a:latin typeface="Book Antiqua" pitchFamily="18" charset="0"/>
          </a:endParaRPr>
        </a:p>
      </dsp:txBody>
      <dsp:txXfrm>
        <a:off x="0" y="2650906"/>
        <a:ext cx="9144000" cy="815871"/>
      </dsp:txXfrm>
    </dsp:sp>
    <dsp:sp modelId="{995AE405-98F1-4321-85CB-521CD146F262}">
      <dsp:nvSpPr>
        <dsp:cNvPr id="0" name=""/>
        <dsp:cNvSpPr/>
      </dsp:nvSpPr>
      <dsp:spPr>
        <a:xfrm>
          <a:off x="0" y="3467449"/>
          <a:ext cx="9144000" cy="48593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sensible diversion: </a:t>
          </a:r>
          <a:endParaRPr lang="tr-TR" sz="2400" b="1" kern="1200" dirty="0">
            <a:latin typeface="Book Antiqua" pitchFamily="18" charset="0"/>
          </a:endParaRPr>
        </a:p>
      </dsp:txBody>
      <dsp:txXfrm>
        <a:off x="0" y="3467449"/>
        <a:ext cx="9144000" cy="485930"/>
      </dsp:txXfrm>
    </dsp:sp>
    <dsp:sp modelId="{214685A2-98BD-49F5-9624-210956DF831C}">
      <dsp:nvSpPr>
        <dsp:cNvPr id="0" name=""/>
        <dsp:cNvSpPr/>
      </dsp:nvSpPr>
      <dsp:spPr>
        <a:xfrm>
          <a:off x="0" y="3954051"/>
          <a:ext cx="9144000" cy="8838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when </a:t>
          </a:r>
          <a:r>
            <a:rPr lang="tr-TR" sz="2400" kern="1200" dirty="0" smtClean="0">
              <a:latin typeface="Book Antiqua" pitchFamily="18" charset="0"/>
            </a:rPr>
            <a:t>s</a:t>
          </a:r>
          <a:r>
            <a:rPr lang="en-US" sz="2400" kern="1200" dirty="0" err="1" smtClean="0">
              <a:latin typeface="Book Antiqua" pitchFamily="18" charset="0"/>
            </a:rPr>
            <a:t>thng</a:t>
          </a:r>
          <a:r>
            <a:rPr lang="en-US" sz="2400" kern="1200" dirty="0" smtClean="0">
              <a:latin typeface="Book Antiqua" pitchFamily="18" charset="0"/>
            </a:rPr>
            <a:t> happens which we simply can not ignore ( opportunistic teaching</a:t>
          </a:r>
          <a:r>
            <a:rPr lang="tr-TR" sz="2400" kern="1200" dirty="0" smtClean="0">
              <a:latin typeface="Book Antiqua" pitchFamily="18" charset="0"/>
            </a:rPr>
            <a:t>)</a:t>
          </a:r>
          <a:endParaRPr lang="tr-TR" sz="2400" kern="1200" dirty="0">
            <a:latin typeface="Book Antiqua" pitchFamily="18" charset="0"/>
          </a:endParaRPr>
        </a:p>
      </dsp:txBody>
      <dsp:txXfrm>
        <a:off x="0" y="3954051"/>
        <a:ext cx="9144000" cy="883895"/>
      </dsp:txXfrm>
    </dsp:sp>
    <dsp:sp modelId="{6DA90884-4579-4E2E-82A4-BD7E4B82D854}">
      <dsp:nvSpPr>
        <dsp:cNvPr id="0" name=""/>
        <dsp:cNvSpPr/>
      </dsp:nvSpPr>
      <dsp:spPr>
        <a:xfrm>
          <a:off x="0" y="4838618"/>
          <a:ext cx="9144000" cy="50532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unforeseen problems: </a:t>
          </a:r>
          <a:endParaRPr lang="tr-TR" sz="2400" b="1" kern="1200" dirty="0">
            <a:latin typeface="Book Antiqua" pitchFamily="18" charset="0"/>
          </a:endParaRPr>
        </a:p>
      </dsp:txBody>
      <dsp:txXfrm>
        <a:off x="0" y="4838618"/>
        <a:ext cx="9144000" cy="505323"/>
      </dsp:txXfrm>
    </dsp:sp>
    <dsp:sp modelId="{03C636BA-76EE-4321-8314-FFC4D86DA4E0}">
      <dsp:nvSpPr>
        <dsp:cNvPr id="0" name=""/>
        <dsp:cNvSpPr/>
      </dsp:nvSpPr>
      <dsp:spPr>
        <a:xfrm>
          <a:off x="0" y="5344612"/>
          <a:ext cx="9144000" cy="6286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when </a:t>
          </a:r>
          <a:r>
            <a:rPr lang="en-US" sz="2000" kern="1200" dirty="0" err="1" smtClean="0">
              <a:latin typeface="Book Antiqua" pitchFamily="18" charset="0"/>
            </a:rPr>
            <a:t>sts</a:t>
          </a:r>
          <a:r>
            <a:rPr lang="en-US" sz="2000" kern="1200" dirty="0" smtClean="0">
              <a:latin typeface="Book Antiqua" pitchFamily="18" charset="0"/>
            </a:rPr>
            <a:t> find activities boring, </a:t>
          </a:r>
          <a:endParaRPr lang="tr-TR" sz="2000" kern="1200" dirty="0">
            <a:latin typeface="Book Antiqua" pitchFamily="18" charset="0"/>
          </a:endParaRPr>
        </a:p>
      </dsp:txBody>
      <dsp:txXfrm>
        <a:off x="0" y="5344612"/>
        <a:ext cx="9144000" cy="628608"/>
      </dsp:txXfrm>
    </dsp:sp>
    <dsp:sp modelId="{F235AF47-AB38-47D3-9871-CAB2FB42B100}">
      <dsp:nvSpPr>
        <dsp:cNvPr id="0" name=""/>
        <dsp:cNvSpPr/>
      </dsp:nvSpPr>
      <dsp:spPr>
        <a:xfrm>
          <a:off x="0" y="5973893"/>
          <a:ext cx="9144000" cy="8838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Book Antiqua" pitchFamily="18" charset="0"/>
            </a:rPr>
            <a:t>It is in the implementation and adaptation of a plan – and the interaction between the plan and ever-changing reality once a lesson has started – that the planning paradox is ultimately resolved.</a:t>
          </a:r>
          <a:endParaRPr lang="en-US" sz="2000" kern="1200" dirty="0">
            <a:latin typeface="Book Antiqua" pitchFamily="18" charset="0"/>
          </a:endParaRPr>
        </a:p>
      </dsp:txBody>
      <dsp:txXfrm>
        <a:off x="0" y="5973893"/>
        <a:ext cx="9144000" cy="883895"/>
      </dsp:txXfrm>
    </dsp:sp>
  </dsp:spTree>
</dsp:drawing>
</file>

<file path=ppt/diagrams/drawing4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36C13F-9737-45C3-9049-867D4E7E58D5}">
      <dsp:nvSpPr>
        <dsp:cNvPr id="0" name=""/>
        <dsp:cNvSpPr/>
      </dsp:nvSpPr>
      <dsp:spPr>
        <a:xfrm>
          <a:off x="0" y="2085"/>
          <a:ext cx="9144000" cy="113233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B. Pre-planning and planning</a:t>
          </a:r>
          <a:endParaRPr lang="tr-TR" sz="2400" kern="1200" dirty="0">
            <a:latin typeface="Book Antiqua" pitchFamily="18" charset="0"/>
          </a:endParaRPr>
        </a:p>
      </dsp:txBody>
      <dsp:txXfrm>
        <a:off x="0" y="2085"/>
        <a:ext cx="9144000" cy="1132332"/>
      </dsp:txXfrm>
    </dsp:sp>
    <dsp:sp modelId="{E2C09169-1E2B-4012-AA50-03A990F92AD5}">
      <dsp:nvSpPr>
        <dsp:cNvPr id="0" name=""/>
        <dsp:cNvSpPr/>
      </dsp:nvSpPr>
      <dsp:spPr>
        <a:xfrm>
          <a:off x="0" y="1146384"/>
          <a:ext cx="9144000" cy="11323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The pre-planning stage is where we gather ideas and material and possible starting-off points. </a:t>
          </a:r>
          <a:endParaRPr lang="tr-TR" sz="2400" kern="1200" dirty="0">
            <a:latin typeface="Book Antiqua" pitchFamily="18" charset="0"/>
          </a:endParaRPr>
        </a:p>
      </dsp:txBody>
      <dsp:txXfrm>
        <a:off x="0" y="1146384"/>
        <a:ext cx="9144000" cy="1132332"/>
      </dsp:txXfrm>
    </dsp:sp>
    <dsp:sp modelId="{22C91A77-3161-47AD-8297-9A15591C59BC}">
      <dsp:nvSpPr>
        <dsp:cNvPr id="0" name=""/>
        <dsp:cNvSpPr/>
      </dsp:nvSpPr>
      <dsp:spPr>
        <a:xfrm>
          <a:off x="0" y="2290684"/>
          <a:ext cx="9144000" cy="11323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The pre-planning stage is the start of the whole progress. </a:t>
          </a:r>
          <a:endParaRPr lang="tr-TR" sz="2400" kern="1200" dirty="0">
            <a:latin typeface="Book Antiqua" pitchFamily="18" charset="0"/>
          </a:endParaRPr>
        </a:p>
      </dsp:txBody>
      <dsp:txXfrm>
        <a:off x="0" y="2290684"/>
        <a:ext cx="9144000" cy="1132332"/>
      </dsp:txXfrm>
    </dsp:sp>
    <dsp:sp modelId="{E8F9BFA6-8CF2-4245-81F7-8E46EF9E770F}">
      <dsp:nvSpPr>
        <dsp:cNvPr id="0" name=""/>
        <dsp:cNvSpPr/>
      </dsp:nvSpPr>
      <dsp:spPr>
        <a:xfrm>
          <a:off x="0" y="3434983"/>
          <a:ext cx="9144000" cy="11323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Ideas for pre-planning can come from a wide variety of sources. </a:t>
          </a:r>
          <a:endParaRPr lang="tr-TR" sz="2400" kern="1200" dirty="0">
            <a:latin typeface="Book Antiqua" pitchFamily="18" charset="0"/>
          </a:endParaRPr>
        </a:p>
      </dsp:txBody>
      <dsp:txXfrm>
        <a:off x="0" y="3434983"/>
        <a:ext cx="9144000" cy="1132332"/>
      </dsp:txXfrm>
    </dsp:sp>
    <dsp:sp modelId="{AA89C366-8CE4-4656-A20F-B7C596581CA6}">
      <dsp:nvSpPr>
        <dsp:cNvPr id="0" name=""/>
        <dsp:cNvSpPr/>
      </dsp:nvSpPr>
      <dsp:spPr>
        <a:xfrm>
          <a:off x="0" y="4579283"/>
          <a:ext cx="9144000" cy="11323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Ex: a good activity to use, something on the internet or on the TV, particular item of language, and vague idea about working on a unit of our </a:t>
          </a:r>
          <a:r>
            <a:rPr lang="en-US" sz="2400" kern="1200" dirty="0" err="1" smtClean="0">
              <a:latin typeface="Book Antiqua" pitchFamily="18" charset="0"/>
            </a:rPr>
            <a:t>coursebook</a:t>
          </a:r>
          <a:r>
            <a:rPr lang="en-US" sz="2400" kern="1200" dirty="0" smtClean="0">
              <a:latin typeface="Book Antiqua" pitchFamily="18" charset="0"/>
            </a:rPr>
            <a:t>.</a:t>
          </a:r>
          <a:endParaRPr lang="tr-TR" sz="2400" kern="1200" dirty="0">
            <a:latin typeface="Book Antiqua" pitchFamily="18" charset="0"/>
          </a:endParaRPr>
        </a:p>
      </dsp:txBody>
      <dsp:txXfrm>
        <a:off x="0" y="4579283"/>
        <a:ext cx="9144000" cy="1132332"/>
      </dsp:txXfrm>
    </dsp:sp>
    <dsp:sp modelId="{3B4E09A0-7B12-431F-BBFC-41F869D4ED8C}">
      <dsp:nvSpPr>
        <dsp:cNvPr id="0" name=""/>
        <dsp:cNvSpPr/>
      </dsp:nvSpPr>
      <dsp:spPr>
        <a:xfrm>
          <a:off x="0" y="5723582"/>
          <a:ext cx="9144000" cy="11323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latin typeface="Book Antiqua" pitchFamily="18" charset="0"/>
            </a:rPr>
            <a:t>P</a:t>
          </a:r>
          <a:r>
            <a:rPr lang="en-US" sz="2400" kern="1200" dirty="0" smtClean="0">
              <a:latin typeface="Book Antiqua" pitchFamily="18" charset="0"/>
            </a:rPr>
            <a:t>re-planning ideas are usually based on our knowledge of </a:t>
          </a:r>
          <a:r>
            <a:rPr lang="en-US" sz="2400" b="1" kern="1200" dirty="0" smtClean="0">
              <a:latin typeface="Book Antiqua" pitchFamily="18" charset="0"/>
            </a:rPr>
            <a:t>who we are teaching</a:t>
          </a:r>
          <a:r>
            <a:rPr lang="en-US" sz="2400" kern="1200" dirty="0" smtClean="0">
              <a:latin typeface="Book Antiqua" pitchFamily="18" charset="0"/>
            </a:rPr>
            <a:t>, their </a:t>
          </a:r>
          <a:r>
            <a:rPr lang="en-US" sz="2400" b="1" kern="1200" dirty="0" smtClean="0">
              <a:latin typeface="Book Antiqua" pitchFamily="18" charset="0"/>
            </a:rPr>
            <a:t>personalities</a:t>
          </a:r>
          <a:r>
            <a:rPr lang="en-US" sz="2400" kern="1200" dirty="0" smtClean="0">
              <a:latin typeface="Book Antiqua" pitchFamily="18" charset="0"/>
            </a:rPr>
            <a:t>, their </a:t>
          </a:r>
          <a:r>
            <a:rPr lang="en-US" sz="2400" b="1" kern="1200" dirty="0" smtClean="0">
              <a:latin typeface="Book Antiqua" pitchFamily="18" charset="0"/>
            </a:rPr>
            <a:t>level</a:t>
          </a:r>
          <a:r>
            <a:rPr lang="en-US" sz="2400" kern="1200" dirty="0" smtClean="0">
              <a:latin typeface="Book Antiqua" pitchFamily="18" charset="0"/>
            </a:rPr>
            <a:t> and </a:t>
          </a:r>
          <a:r>
            <a:rPr lang="en-US" sz="2400" b="1" kern="1200" dirty="0" smtClean="0">
              <a:latin typeface="Book Antiqua" pitchFamily="18" charset="0"/>
            </a:rPr>
            <a:t>syllabus</a:t>
          </a:r>
          <a:r>
            <a:rPr lang="en-US" sz="2400" kern="1200" dirty="0" smtClean="0">
              <a:latin typeface="Book Antiqua" pitchFamily="18" charset="0"/>
            </a:rPr>
            <a:t>.</a:t>
          </a:r>
          <a:endParaRPr lang="tr-TR" sz="2400" kern="1200" dirty="0">
            <a:latin typeface="Book Antiqua" pitchFamily="18" charset="0"/>
          </a:endParaRPr>
        </a:p>
      </dsp:txBody>
      <dsp:txXfrm>
        <a:off x="0" y="5723582"/>
        <a:ext cx="9144000" cy="1132332"/>
      </dsp:txXfrm>
    </dsp:sp>
  </dsp:spTree>
</dsp:drawing>
</file>

<file path=ppt/diagrams/drawing4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A30B00-4237-489C-B9D8-C2BE892E976F}">
      <dsp:nvSpPr>
        <dsp:cNvPr id="0" name=""/>
        <dsp:cNvSpPr/>
      </dsp:nvSpPr>
      <dsp:spPr>
        <a:xfrm>
          <a:off x="0" y="19080"/>
          <a:ext cx="9144000" cy="59904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B1. Student needs</a:t>
          </a:r>
          <a:endParaRPr lang="tr-TR" sz="2000" kern="1200" dirty="0">
            <a:latin typeface="Book Antiqua" pitchFamily="18" charset="0"/>
          </a:endParaRPr>
        </a:p>
      </dsp:txBody>
      <dsp:txXfrm>
        <a:off x="0" y="19080"/>
        <a:ext cx="9144000" cy="599040"/>
      </dsp:txXfrm>
    </dsp:sp>
    <dsp:sp modelId="{031920AF-7FE5-4211-B1A7-9A96945D5EB5}">
      <dsp:nvSpPr>
        <dsp:cNvPr id="0" name=""/>
        <dsp:cNvSpPr/>
      </dsp:nvSpPr>
      <dsp:spPr>
        <a:xfrm>
          <a:off x="0" y="7102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P</a:t>
          </a:r>
          <a:r>
            <a:rPr lang="en-US" sz="2000" kern="1200" dirty="0" err="1" smtClean="0">
              <a:latin typeface="Book Antiqua" pitchFamily="18" charset="0"/>
            </a:rPr>
            <a:t>lans</a:t>
          </a:r>
          <a:r>
            <a:rPr lang="en-US" sz="2000" kern="1200" dirty="0" smtClean="0">
              <a:latin typeface="Book Antiqua" pitchFamily="18" charset="0"/>
            </a:rPr>
            <a:t> are based </a:t>
          </a:r>
          <a:r>
            <a:rPr lang="tr-TR" sz="2000" kern="1200" dirty="0" err="1" smtClean="0">
              <a:latin typeface="Book Antiqua" pitchFamily="18" charset="0"/>
            </a:rPr>
            <a:t>both</a:t>
          </a:r>
          <a:r>
            <a:rPr lang="tr-TR" sz="2000" kern="1200" dirty="0" smtClean="0">
              <a:latin typeface="Book Antiqua" pitchFamily="18" charset="0"/>
            </a:rPr>
            <a:t> </a:t>
          </a:r>
          <a:r>
            <a:rPr lang="en-US" sz="2000" kern="1200" dirty="0" smtClean="0">
              <a:latin typeface="Book Antiqua" pitchFamily="18" charset="0"/>
            </a:rPr>
            <a:t>on syllabus </a:t>
          </a:r>
          <a:r>
            <a:rPr lang="tr-TR" sz="2000" kern="1200" dirty="0" err="1" smtClean="0">
              <a:latin typeface="Book Antiqua" pitchFamily="18" charset="0"/>
            </a:rPr>
            <a:t>and</a:t>
          </a:r>
          <a:r>
            <a:rPr lang="tr-TR" sz="2000" kern="1200" dirty="0" smtClean="0">
              <a:latin typeface="Book Antiqua" pitchFamily="18" charset="0"/>
            </a:rPr>
            <a:t> </a:t>
          </a:r>
          <a:r>
            <a:rPr lang="en-US" sz="2000" kern="1200" dirty="0" smtClean="0">
              <a:latin typeface="Book Antiqua" pitchFamily="18" charset="0"/>
            </a:rPr>
            <a:t>on perceptions of needs and wants of </a:t>
          </a:r>
          <a:r>
            <a:rPr lang="en-US" sz="2000" kern="1200" dirty="0" err="1" smtClean="0">
              <a:latin typeface="Book Antiqua" pitchFamily="18" charset="0"/>
            </a:rPr>
            <a:t>sts</a:t>
          </a:r>
          <a:r>
            <a:rPr lang="en-US" sz="2000" kern="1200" dirty="0" smtClean="0">
              <a:latin typeface="Book Antiqua" pitchFamily="18" charset="0"/>
            </a:rPr>
            <a:t>. </a:t>
          </a:r>
          <a:endParaRPr lang="tr-TR" sz="2000" kern="1200" dirty="0">
            <a:latin typeface="Book Antiqua" pitchFamily="18" charset="0"/>
          </a:endParaRPr>
        </a:p>
      </dsp:txBody>
      <dsp:txXfrm>
        <a:off x="0" y="710280"/>
        <a:ext cx="9144000" cy="599040"/>
      </dsp:txXfrm>
    </dsp:sp>
    <dsp:sp modelId="{4F70B7CC-82D6-4A02-9B05-891DC6838C8C}">
      <dsp:nvSpPr>
        <dsp:cNvPr id="0" name=""/>
        <dsp:cNvSpPr/>
      </dsp:nvSpPr>
      <dsp:spPr>
        <a:xfrm>
          <a:off x="0" y="14014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do this by asking the </a:t>
          </a:r>
          <a:r>
            <a:rPr lang="en-US" sz="2000" kern="1200" dirty="0" err="1" smtClean="0">
              <a:latin typeface="Book Antiqua" pitchFamily="18" charset="0"/>
            </a:rPr>
            <a:t>st</a:t>
          </a:r>
          <a:r>
            <a:rPr lang="tr-TR" sz="2000" kern="1200" dirty="0" smtClean="0">
              <a:latin typeface="Book Antiqua" pitchFamily="18" charset="0"/>
            </a:rPr>
            <a:t>s</a:t>
          </a:r>
          <a:r>
            <a:rPr lang="en-US" sz="2000" kern="1200" dirty="0" smtClean="0">
              <a:latin typeface="Book Antiqua" pitchFamily="18" charset="0"/>
            </a:rPr>
            <a:t> what </a:t>
          </a:r>
          <a:r>
            <a:rPr lang="tr-TR" sz="2000" kern="1200" dirty="0" err="1" smtClean="0">
              <a:latin typeface="Book Antiqua" pitchFamily="18" charset="0"/>
            </a:rPr>
            <a:t>they</a:t>
          </a:r>
          <a:r>
            <a:rPr lang="tr-TR" sz="2000" kern="1200" dirty="0" smtClean="0">
              <a:latin typeface="Book Antiqua" pitchFamily="18" charset="0"/>
            </a:rPr>
            <a:t> </a:t>
          </a:r>
          <a:r>
            <a:rPr lang="en-US" sz="2000" kern="1200" dirty="0" smtClean="0">
              <a:latin typeface="Book Antiqua" pitchFamily="18" charset="0"/>
            </a:rPr>
            <a:t>want or expect from the lessons</a:t>
          </a:r>
          <a:endParaRPr lang="tr-TR" sz="2000" kern="1200" dirty="0">
            <a:latin typeface="Book Antiqua" pitchFamily="18" charset="0"/>
          </a:endParaRPr>
        </a:p>
      </dsp:txBody>
      <dsp:txXfrm>
        <a:off x="0" y="1401480"/>
        <a:ext cx="9144000" cy="599040"/>
      </dsp:txXfrm>
    </dsp:sp>
    <dsp:sp modelId="{5C4495E4-61DC-4818-9F3F-F5D98A21F2E7}">
      <dsp:nvSpPr>
        <dsp:cNvPr id="0" name=""/>
        <dsp:cNvSpPr/>
      </dsp:nvSpPr>
      <dsp:spPr>
        <a:xfrm>
          <a:off x="0" y="20926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modifying what we had intended to teach accordingly.</a:t>
          </a:r>
          <a:endParaRPr lang="tr-TR" sz="2000" kern="1200" dirty="0">
            <a:latin typeface="Book Antiqua" pitchFamily="18" charset="0"/>
          </a:endParaRPr>
        </a:p>
      </dsp:txBody>
      <dsp:txXfrm>
        <a:off x="0" y="2092680"/>
        <a:ext cx="9144000" cy="599040"/>
      </dsp:txXfrm>
    </dsp:sp>
    <dsp:sp modelId="{72124868-665C-42C3-A2BF-A78644B7C61A}">
      <dsp:nvSpPr>
        <dsp:cNvPr id="0" name=""/>
        <dsp:cNvSpPr/>
      </dsp:nvSpPr>
      <dsp:spPr>
        <a:xfrm>
          <a:off x="0" y="2783880"/>
          <a:ext cx="9144000" cy="59904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Ways of constructing a </a:t>
          </a:r>
          <a:r>
            <a:rPr lang="en-US" sz="2000" i="1" kern="1200" dirty="0" smtClean="0">
              <a:latin typeface="Book Antiqua" pitchFamily="18" charset="0"/>
            </a:rPr>
            <a:t>need analysis</a:t>
          </a:r>
          <a:r>
            <a:rPr lang="en-US" sz="2000" kern="1200" dirty="0" smtClean="0">
              <a:latin typeface="Book Antiqua" pitchFamily="18" charset="0"/>
            </a:rPr>
            <a:t>:</a:t>
          </a:r>
          <a:endParaRPr lang="tr-TR" sz="2000" kern="1200" dirty="0">
            <a:latin typeface="Book Antiqua" pitchFamily="18" charset="0"/>
          </a:endParaRPr>
        </a:p>
      </dsp:txBody>
      <dsp:txXfrm>
        <a:off x="0" y="2783880"/>
        <a:ext cx="9144000" cy="599040"/>
      </dsp:txXfrm>
    </dsp:sp>
    <dsp:sp modelId="{B666D83D-0BE0-4872-BB50-E908234D7BB8}">
      <dsp:nvSpPr>
        <dsp:cNvPr id="0" name=""/>
        <dsp:cNvSpPr/>
      </dsp:nvSpPr>
      <dsp:spPr>
        <a:xfrm>
          <a:off x="0" y="34750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talk to </a:t>
          </a:r>
          <a:r>
            <a:rPr lang="tr-TR" sz="2000" kern="1200" dirty="0" err="1" smtClean="0">
              <a:latin typeface="Book Antiqua" pitchFamily="18" charset="0"/>
            </a:rPr>
            <a:t>Sts</a:t>
          </a:r>
          <a:endParaRPr lang="tr-TR" sz="2000" kern="1200" dirty="0">
            <a:latin typeface="Book Antiqua" pitchFamily="18" charset="0"/>
          </a:endParaRPr>
        </a:p>
      </dsp:txBody>
      <dsp:txXfrm>
        <a:off x="0" y="3475080"/>
        <a:ext cx="9144000" cy="599040"/>
      </dsp:txXfrm>
    </dsp:sp>
    <dsp:sp modelId="{6BC4EABE-1A85-416B-A245-DAFF9DA5A35D}">
      <dsp:nvSpPr>
        <dsp:cNvPr id="0" name=""/>
        <dsp:cNvSpPr/>
      </dsp:nvSpPr>
      <dsp:spPr>
        <a:xfrm>
          <a:off x="0" y="41662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give </a:t>
          </a:r>
          <a:r>
            <a:rPr lang="en-US" sz="2000" kern="1200" dirty="0" err="1" smtClean="0">
              <a:latin typeface="Book Antiqua" pitchFamily="18" charset="0"/>
            </a:rPr>
            <a:t>sts</a:t>
          </a:r>
          <a:r>
            <a:rPr lang="en-US" sz="2000" kern="1200" dirty="0" smtClean="0">
              <a:latin typeface="Book Antiqua" pitchFamily="18" charset="0"/>
            </a:rPr>
            <a:t> lists of possible activities or topics</a:t>
          </a:r>
          <a:endParaRPr lang="tr-TR" sz="2000" kern="1200" dirty="0">
            <a:latin typeface="Book Antiqua" pitchFamily="18" charset="0"/>
          </a:endParaRPr>
        </a:p>
      </dsp:txBody>
      <dsp:txXfrm>
        <a:off x="0" y="4166280"/>
        <a:ext cx="9144000" cy="599040"/>
      </dsp:txXfrm>
    </dsp:sp>
    <dsp:sp modelId="{9234BE37-DF55-4BC0-83A9-69703D8991E7}">
      <dsp:nvSpPr>
        <dsp:cNvPr id="0" name=""/>
        <dsp:cNvSpPr/>
      </dsp:nvSpPr>
      <dsp:spPr>
        <a:xfrm>
          <a:off x="0" y="48574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ask </a:t>
          </a:r>
          <a:r>
            <a:rPr lang="en-US" sz="2000" kern="1200" dirty="0" err="1" smtClean="0">
              <a:latin typeface="Book Antiqua" pitchFamily="18" charset="0"/>
            </a:rPr>
            <a:t>sts</a:t>
          </a:r>
          <a:r>
            <a:rPr lang="en-US" sz="2000" kern="1200" dirty="0" smtClean="0">
              <a:latin typeface="Book Antiqua" pitchFamily="18" charset="0"/>
            </a:rPr>
            <a:t> to write to us and tell us what they need,</a:t>
          </a:r>
          <a:endParaRPr lang="tr-TR" sz="2000" kern="1200" dirty="0">
            <a:latin typeface="Book Antiqua" pitchFamily="18" charset="0"/>
          </a:endParaRPr>
        </a:p>
      </dsp:txBody>
      <dsp:txXfrm>
        <a:off x="0" y="4857480"/>
        <a:ext cx="9144000" cy="599040"/>
      </dsp:txXfrm>
    </dsp:sp>
    <dsp:sp modelId="{14954268-693A-4B3C-B569-AD3020408A1C}">
      <dsp:nvSpPr>
        <dsp:cNvPr id="0" name=""/>
        <dsp:cNvSpPr/>
      </dsp:nvSpPr>
      <dsp:spPr>
        <a:xfrm>
          <a:off x="0" y="55486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We</a:t>
          </a:r>
          <a:r>
            <a:rPr lang="tr-TR" sz="2000" kern="1200" dirty="0" smtClean="0">
              <a:latin typeface="Book Antiqua" pitchFamily="18" charset="0"/>
            </a:rPr>
            <a:t> can </a:t>
          </a:r>
          <a:r>
            <a:rPr lang="en-US" sz="2000" kern="1200" dirty="0" smtClean="0">
              <a:latin typeface="Book Antiqua" pitchFamily="18" charset="0"/>
            </a:rPr>
            <a:t>give </a:t>
          </a:r>
          <a:r>
            <a:rPr lang="tr-TR" sz="2000" kern="1200" dirty="0" err="1" smtClean="0">
              <a:latin typeface="Book Antiqua" pitchFamily="18" charset="0"/>
            </a:rPr>
            <a:t>sts</a:t>
          </a:r>
          <a:r>
            <a:rPr lang="en-US" sz="2000" kern="1200" dirty="0" smtClean="0">
              <a:latin typeface="Book Antiqua" pitchFamily="18" charset="0"/>
            </a:rPr>
            <a:t> statements about course for them to modify</a:t>
          </a:r>
          <a:endParaRPr lang="tr-TR" sz="2000" kern="1200" dirty="0">
            <a:latin typeface="Book Antiqua" pitchFamily="18" charset="0"/>
          </a:endParaRPr>
        </a:p>
      </dsp:txBody>
      <dsp:txXfrm>
        <a:off x="0" y="5548680"/>
        <a:ext cx="9144000" cy="599040"/>
      </dsp:txXfrm>
    </dsp:sp>
    <dsp:sp modelId="{D8EAE8F6-E9C2-42AD-9E49-F9E1250F0A28}">
      <dsp:nvSpPr>
        <dsp:cNvPr id="0" name=""/>
        <dsp:cNvSpPr/>
      </dsp:nvSpPr>
      <dsp:spPr>
        <a:xfrm>
          <a:off x="0" y="6239880"/>
          <a:ext cx="9144000" cy="599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can administer questionnaires before, during and after the course</a:t>
          </a:r>
          <a:endParaRPr lang="tr-TR" sz="2000" kern="1200" dirty="0">
            <a:latin typeface="Book Antiqua" pitchFamily="18" charset="0"/>
          </a:endParaRPr>
        </a:p>
      </dsp:txBody>
      <dsp:txXfrm>
        <a:off x="0" y="6239880"/>
        <a:ext cx="9144000" cy="599040"/>
      </dsp:txXfrm>
    </dsp:sp>
  </dsp:spTree>
</dsp:drawing>
</file>

<file path=ppt/diagrams/drawing5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36DEBCB-E3A2-412F-91E1-91A3E90984BB}">
      <dsp:nvSpPr>
        <dsp:cNvPr id="0" name=""/>
        <dsp:cNvSpPr/>
      </dsp:nvSpPr>
      <dsp:spPr>
        <a:xfrm>
          <a:off x="0" y="2438"/>
          <a:ext cx="9144000" cy="55829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B2. Making the plan </a:t>
          </a:r>
          <a:endParaRPr lang="tr-TR" sz="1800" kern="1200" dirty="0">
            <a:latin typeface="Book Antiqua" pitchFamily="18" charset="0"/>
          </a:endParaRPr>
        </a:p>
      </dsp:txBody>
      <dsp:txXfrm>
        <a:off x="0" y="2438"/>
        <a:ext cx="9144000" cy="558293"/>
      </dsp:txXfrm>
    </dsp:sp>
    <dsp:sp modelId="{EF116A3B-DD46-41BD-A88A-7E40D95E4C3C}">
      <dsp:nvSpPr>
        <dsp:cNvPr id="0" name=""/>
        <dsp:cNvSpPr/>
      </dsp:nvSpPr>
      <dsp:spPr>
        <a:xfrm>
          <a:off x="0" y="574695"/>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the per-planning phase we have considered a number of different parameters. </a:t>
          </a:r>
          <a:endParaRPr lang="tr-TR" sz="1800" kern="1200" dirty="0">
            <a:latin typeface="Book Antiqua" pitchFamily="18" charset="0"/>
          </a:endParaRPr>
        </a:p>
      </dsp:txBody>
      <dsp:txXfrm>
        <a:off x="0" y="574695"/>
        <a:ext cx="9144000" cy="558293"/>
      </dsp:txXfrm>
    </dsp:sp>
    <dsp:sp modelId="{49FD69BE-BC79-453D-BB18-DAC670263BFA}">
      <dsp:nvSpPr>
        <dsp:cNvPr id="0" name=""/>
        <dsp:cNvSpPr/>
      </dsp:nvSpPr>
      <dsp:spPr>
        <a:xfrm>
          <a:off x="0" y="1146953"/>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 the first place, we are familiar with the </a:t>
          </a:r>
          <a:r>
            <a:rPr lang="en-US" sz="2400" b="1" i="0" kern="1200" dirty="0" smtClean="0">
              <a:latin typeface="Book Antiqua" pitchFamily="18" charset="0"/>
            </a:rPr>
            <a:t>syllabus</a:t>
          </a:r>
          <a:r>
            <a:rPr lang="en-US" sz="2400" kern="1200" dirty="0" smtClean="0">
              <a:latin typeface="Book Antiqua" pitchFamily="18" charset="0"/>
            </a:rPr>
            <a:t> </a:t>
          </a:r>
          <a:r>
            <a:rPr lang="en-US" sz="1800" kern="1200" dirty="0" smtClean="0">
              <a:latin typeface="Book Antiqua" pitchFamily="18" charset="0"/>
            </a:rPr>
            <a:t>and, based on its requirements, </a:t>
          </a:r>
          <a:endParaRPr lang="tr-TR" sz="1800" kern="1200" dirty="0">
            <a:latin typeface="Book Antiqua" pitchFamily="18" charset="0"/>
          </a:endParaRPr>
        </a:p>
      </dsp:txBody>
      <dsp:txXfrm>
        <a:off x="0" y="1146953"/>
        <a:ext cx="9144000" cy="558293"/>
      </dsp:txXfrm>
    </dsp:sp>
    <dsp:sp modelId="{668BAB94-DBFD-4173-B77A-27CCD0E36964}">
      <dsp:nvSpPr>
        <dsp:cNvPr id="0" name=""/>
        <dsp:cNvSpPr/>
      </dsp:nvSpPr>
      <dsp:spPr>
        <a:xfrm>
          <a:off x="0" y="1719210"/>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have a number of </a:t>
          </a:r>
          <a:r>
            <a:rPr lang="en-US" sz="2400" b="1" i="0" kern="1200" dirty="0" smtClean="0">
              <a:latin typeface="Book Antiqua" pitchFamily="18" charset="0"/>
            </a:rPr>
            <a:t>activities and topics </a:t>
          </a:r>
          <a:r>
            <a:rPr lang="en-US" sz="1800" kern="1200" dirty="0" smtClean="0">
              <a:latin typeface="Book Antiqua" pitchFamily="18" charset="0"/>
            </a:rPr>
            <a:t>floating around in our heads.</a:t>
          </a:r>
          <a:endParaRPr lang="tr-TR" sz="1800" kern="1200" dirty="0">
            <a:latin typeface="Book Antiqua" pitchFamily="18" charset="0"/>
          </a:endParaRPr>
        </a:p>
      </dsp:txBody>
      <dsp:txXfrm>
        <a:off x="0" y="1719210"/>
        <a:ext cx="9144000" cy="558293"/>
      </dsp:txXfrm>
    </dsp:sp>
    <dsp:sp modelId="{80B194F2-5C99-426B-BC8D-63491CFAC934}">
      <dsp:nvSpPr>
        <dsp:cNvPr id="0" name=""/>
        <dsp:cNvSpPr/>
      </dsp:nvSpPr>
      <dsp:spPr>
        <a:xfrm>
          <a:off x="0" y="2291467"/>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have learnt about our </a:t>
          </a:r>
          <a:r>
            <a:rPr lang="en-US" sz="2400" b="1" i="0" kern="1200" dirty="0" smtClean="0">
              <a:latin typeface="Book Antiqua" pitchFamily="18" charset="0"/>
            </a:rPr>
            <a:t>students and the time table</a:t>
          </a:r>
          <a:r>
            <a:rPr lang="en-US" sz="1800" kern="1200" dirty="0" smtClean="0">
              <a:latin typeface="Book Antiqua" pitchFamily="18" charset="0"/>
            </a:rPr>
            <a:t>, too.</a:t>
          </a:r>
          <a:endParaRPr lang="tr-TR" sz="1800" kern="1200" dirty="0">
            <a:latin typeface="Book Antiqua" pitchFamily="18" charset="0"/>
          </a:endParaRPr>
        </a:p>
      </dsp:txBody>
      <dsp:txXfrm>
        <a:off x="0" y="2291467"/>
        <a:ext cx="9144000" cy="558293"/>
      </dsp:txXfrm>
    </dsp:sp>
    <dsp:sp modelId="{D74232DC-15A3-42AB-A8E9-9823ACE424D5}">
      <dsp:nvSpPr>
        <dsp:cNvPr id="0" name=""/>
        <dsp:cNvSpPr/>
      </dsp:nvSpPr>
      <dsp:spPr>
        <a:xfrm>
          <a:off x="0" y="2863724"/>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also know what </a:t>
          </a:r>
          <a:r>
            <a:rPr lang="en-US" sz="2400" b="1" i="0" kern="1200" dirty="0" smtClean="0">
              <a:latin typeface="Book Antiqua" pitchFamily="18" charset="0"/>
            </a:rPr>
            <a:t>equipment</a:t>
          </a:r>
          <a:r>
            <a:rPr lang="en-US" sz="2400" kern="1200" dirty="0" smtClean="0">
              <a:latin typeface="Book Antiqua" pitchFamily="18" charset="0"/>
            </a:rPr>
            <a:t> </a:t>
          </a:r>
          <a:r>
            <a:rPr lang="en-US" sz="1800" kern="1200" dirty="0" smtClean="0">
              <a:latin typeface="Book Antiqua" pitchFamily="18" charset="0"/>
            </a:rPr>
            <a:t>we can count on (OHP, data projector</a:t>
          </a:r>
          <a:r>
            <a:rPr lang="tr-TR" sz="1800" kern="1200" dirty="0" smtClean="0">
              <a:latin typeface="Book Antiqua" pitchFamily="18" charset="0"/>
            </a:rPr>
            <a:t>)</a:t>
          </a:r>
          <a:endParaRPr lang="tr-TR" sz="1800" kern="1200" dirty="0">
            <a:latin typeface="Book Antiqua" pitchFamily="18" charset="0"/>
          </a:endParaRPr>
        </a:p>
      </dsp:txBody>
      <dsp:txXfrm>
        <a:off x="0" y="2863724"/>
        <a:ext cx="9144000" cy="558293"/>
      </dsp:txXfrm>
    </dsp:sp>
    <dsp:sp modelId="{11A1A8F4-64B8-406E-9F9B-A825C8BEDCB5}">
      <dsp:nvSpPr>
        <dsp:cNvPr id="0" name=""/>
        <dsp:cNvSpPr/>
      </dsp:nvSpPr>
      <dsp:spPr>
        <a:xfrm>
          <a:off x="0" y="3435982"/>
          <a:ext cx="9144000" cy="55829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Syllabus type: </a:t>
          </a:r>
          <a:endParaRPr lang="tr-TR" sz="2400" b="1" kern="1200" dirty="0">
            <a:latin typeface="Book Antiqua" pitchFamily="18" charset="0"/>
          </a:endParaRPr>
        </a:p>
      </dsp:txBody>
      <dsp:txXfrm>
        <a:off x="0" y="3435982"/>
        <a:ext cx="9144000" cy="558293"/>
      </dsp:txXfrm>
    </dsp:sp>
    <dsp:sp modelId="{BFD407DD-B411-410C-ABE9-6F8A8F2567DC}">
      <dsp:nvSpPr>
        <dsp:cNvPr id="0" name=""/>
        <dsp:cNvSpPr/>
      </dsp:nvSpPr>
      <dsp:spPr>
        <a:xfrm>
          <a:off x="0" y="4008239"/>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latin typeface="Book Antiqua" pitchFamily="18" charset="0"/>
            </a:rPr>
            <a:t>Grammatical syllabus</a:t>
          </a:r>
          <a:r>
            <a:rPr lang="en-US" sz="1800" kern="1200" dirty="0" smtClean="0">
              <a:latin typeface="Book Antiqua" pitchFamily="18" charset="0"/>
            </a:rPr>
            <a:t>: list of items, such as pr</a:t>
          </a:r>
          <a:r>
            <a:rPr lang="tr-TR" sz="1800" kern="1200" dirty="0" smtClean="0">
              <a:latin typeface="Book Antiqua" pitchFamily="18" charset="0"/>
            </a:rPr>
            <a:t>e</a:t>
          </a:r>
          <a:r>
            <a:rPr lang="en-US" sz="1800" kern="1200" dirty="0" smtClean="0">
              <a:latin typeface="Book Antiqua" pitchFamily="18" charset="0"/>
            </a:rPr>
            <a:t>s</a:t>
          </a:r>
          <a:r>
            <a:rPr lang="tr-TR" sz="1800" kern="1200" dirty="0" smtClean="0">
              <a:latin typeface="Book Antiqua" pitchFamily="18" charset="0"/>
            </a:rPr>
            <a:t>e</a:t>
          </a:r>
          <a:r>
            <a:rPr lang="en-US" sz="1800" kern="1200" dirty="0" err="1" smtClean="0">
              <a:latin typeface="Book Antiqua" pitchFamily="18" charset="0"/>
            </a:rPr>
            <a:t>nt</a:t>
          </a:r>
          <a:r>
            <a:rPr lang="en-US" sz="1800" kern="1200" dirty="0" smtClean="0">
              <a:latin typeface="Book Antiqua" pitchFamily="18" charset="0"/>
            </a:rPr>
            <a:t> cont</a:t>
          </a:r>
          <a:r>
            <a:rPr lang="tr-TR" sz="1800" kern="1200" dirty="0" smtClean="0">
              <a:latin typeface="Book Antiqua" pitchFamily="18" charset="0"/>
            </a:rPr>
            <a:t>n</a:t>
          </a:r>
          <a:r>
            <a:rPr lang="en-US" sz="1800" kern="1200" dirty="0" smtClean="0">
              <a:latin typeface="Book Antiqua" pitchFamily="18" charset="0"/>
            </a:rPr>
            <a:t>, comparatives, </a:t>
          </a:r>
          <a:r>
            <a:rPr lang="en-US" sz="1800" kern="1200" dirty="0" err="1" smtClean="0">
              <a:latin typeface="Book Antiqua" pitchFamily="18" charset="0"/>
            </a:rPr>
            <a:t>adj</a:t>
          </a:r>
          <a:r>
            <a:rPr lang="tr-TR" sz="1800" kern="1200" dirty="0" smtClean="0">
              <a:latin typeface="Book Antiqua" pitchFamily="18" charset="0"/>
            </a:rPr>
            <a:t>s</a:t>
          </a:r>
          <a:endParaRPr lang="tr-TR" sz="1800" kern="1200" dirty="0">
            <a:latin typeface="Book Antiqua" pitchFamily="18" charset="0"/>
          </a:endParaRPr>
        </a:p>
      </dsp:txBody>
      <dsp:txXfrm>
        <a:off x="0" y="4008239"/>
        <a:ext cx="9144000" cy="558293"/>
      </dsp:txXfrm>
    </dsp:sp>
    <dsp:sp modelId="{9E832E02-3B3B-4DF7-AC4B-A86322E69F6E}">
      <dsp:nvSpPr>
        <dsp:cNvPr id="0" name=""/>
        <dsp:cNvSpPr/>
      </dsp:nvSpPr>
      <dsp:spPr>
        <a:xfrm>
          <a:off x="0" y="4580496"/>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latin typeface="Book Antiqua" pitchFamily="18" charset="0"/>
            </a:rPr>
            <a:t>Functional syllabus</a:t>
          </a:r>
          <a:r>
            <a:rPr lang="en-US" sz="1800" kern="1200" dirty="0" smtClean="0">
              <a:latin typeface="Book Antiqua" pitchFamily="18" charset="0"/>
            </a:rPr>
            <a:t>: such as apologizing, inviting etc.</a:t>
          </a:r>
          <a:endParaRPr lang="tr-TR" sz="1800" kern="1200" dirty="0">
            <a:latin typeface="Book Antiqua" pitchFamily="18" charset="0"/>
          </a:endParaRPr>
        </a:p>
      </dsp:txBody>
      <dsp:txXfrm>
        <a:off x="0" y="4580496"/>
        <a:ext cx="9144000" cy="558293"/>
      </dsp:txXfrm>
    </dsp:sp>
    <dsp:sp modelId="{4C72019A-3286-476F-A435-79BF807D8AD5}">
      <dsp:nvSpPr>
        <dsp:cNvPr id="0" name=""/>
        <dsp:cNvSpPr/>
      </dsp:nvSpPr>
      <dsp:spPr>
        <a:xfrm>
          <a:off x="0" y="5152753"/>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latin typeface="Book Antiqua" pitchFamily="18" charset="0"/>
            </a:rPr>
            <a:t>Situational syllabus</a:t>
          </a:r>
          <a:r>
            <a:rPr lang="en-US" sz="1800" kern="1200" dirty="0" smtClean="0">
              <a:latin typeface="Book Antiqua" pitchFamily="18" charset="0"/>
            </a:rPr>
            <a:t>: at the bank, at the travel agent, at the supermarket etc.</a:t>
          </a:r>
          <a:endParaRPr lang="tr-TR" sz="1800" kern="1200" dirty="0">
            <a:latin typeface="Book Antiqua" pitchFamily="18" charset="0"/>
          </a:endParaRPr>
        </a:p>
      </dsp:txBody>
      <dsp:txXfrm>
        <a:off x="0" y="5152753"/>
        <a:ext cx="9144000" cy="558293"/>
      </dsp:txXfrm>
    </dsp:sp>
    <dsp:sp modelId="{036E9B2B-61E1-4A9B-8358-8D75319BD1AB}">
      <dsp:nvSpPr>
        <dsp:cNvPr id="0" name=""/>
        <dsp:cNvSpPr/>
      </dsp:nvSpPr>
      <dsp:spPr>
        <a:xfrm>
          <a:off x="0" y="5725010"/>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latin typeface="Book Antiqua" pitchFamily="18" charset="0"/>
            </a:rPr>
            <a:t>Lexical syllabus</a:t>
          </a:r>
          <a:endParaRPr lang="tr-TR" sz="2400" b="1" i="0" kern="1200" dirty="0">
            <a:latin typeface="Book Antiqua" pitchFamily="18" charset="0"/>
          </a:endParaRPr>
        </a:p>
      </dsp:txBody>
      <dsp:txXfrm>
        <a:off x="0" y="5725010"/>
        <a:ext cx="9144000" cy="558293"/>
      </dsp:txXfrm>
    </dsp:sp>
    <dsp:sp modelId="{38387AE6-7ABA-4319-B6CE-3AAEF34F772B}">
      <dsp:nvSpPr>
        <dsp:cNvPr id="0" name=""/>
        <dsp:cNvSpPr/>
      </dsp:nvSpPr>
      <dsp:spPr>
        <a:xfrm>
          <a:off x="0" y="6297268"/>
          <a:ext cx="9144000" cy="558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syllabuses based on lists of </a:t>
          </a:r>
          <a:r>
            <a:rPr lang="en-US" sz="2400" b="1" i="0" kern="1200" dirty="0" smtClean="0">
              <a:latin typeface="Book Antiqua" pitchFamily="18" charset="0"/>
            </a:rPr>
            <a:t>task</a:t>
          </a:r>
          <a:endParaRPr lang="tr-TR" sz="1800" b="1" i="0" kern="1200" dirty="0">
            <a:latin typeface="Book Antiqua" pitchFamily="18" charset="0"/>
          </a:endParaRPr>
        </a:p>
      </dsp:txBody>
      <dsp:txXfrm>
        <a:off x="0" y="6297268"/>
        <a:ext cx="9144000" cy="558293"/>
      </dsp:txXfrm>
    </dsp:sp>
  </dsp:spTree>
</dsp:drawing>
</file>

<file path=ppt/diagrams/drawing5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8B76A3-BC67-4264-A844-D2CA5E678970}">
      <dsp:nvSpPr>
        <dsp:cNvPr id="0" name=""/>
        <dsp:cNvSpPr/>
      </dsp:nvSpPr>
      <dsp:spPr>
        <a:xfrm>
          <a:off x="0" y="3985"/>
          <a:ext cx="9144000" cy="7583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What most designers and </a:t>
          </a:r>
          <a:r>
            <a:rPr lang="en-US" sz="2000" kern="1200" dirty="0" err="1" smtClean="0">
              <a:latin typeface="Book Antiqua" pitchFamily="18" charset="0"/>
            </a:rPr>
            <a:t>coursebook</a:t>
          </a:r>
          <a:r>
            <a:rPr lang="en-US" sz="2000" kern="1200" dirty="0" smtClean="0">
              <a:latin typeface="Book Antiqua" pitchFamily="18" charset="0"/>
            </a:rPr>
            <a:t> writers try to provide is a kind of </a:t>
          </a:r>
          <a:r>
            <a:rPr lang="en-US" sz="2800" b="1" i="0" kern="1200" dirty="0" smtClean="0">
              <a:latin typeface="Book Antiqua" pitchFamily="18" charset="0"/>
            </a:rPr>
            <a:t>multi-syllabus</a:t>
          </a:r>
          <a:r>
            <a:rPr lang="en-US" sz="2000" kern="1200" dirty="0" smtClean="0">
              <a:latin typeface="Book Antiqua" pitchFamily="18" charset="0"/>
            </a:rPr>
            <a:t> syllabus, </a:t>
          </a:r>
          <a:endParaRPr lang="tr-TR" sz="2000" kern="1200" dirty="0">
            <a:latin typeface="Book Antiqua" pitchFamily="18" charset="0"/>
          </a:endParaRPr>
        </a:p>
      </dsp:txBody>
      <dsp:txXfrm>
        <a:off x="0" y="3985"/>
        <a:ext cx="9144000" cy="758358"/>
      </dsp:txXfrm>
    </dsp:sp>
    <dsp:sp modelId="{0F951936-0AF9-470C-AE45-675376AEFC51}">
      <dsp:nvSpPr>
        <dsp:cNvPr id="0" name=""/>
        <dsp:cNvSpPr/>
      </dsp:nvSpPr>
      <dsp:spPr>
        <a:xfrm>
          <a:off x="0" y="771371"/>
          <a:ext cx="9144000" cy="7583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An </a:t>
          </a:r>
          <a:r>
            <a:rPr lang="en-US" sz="2400" b="1" kern="1200" dirty="0" smtClean="0">
              <a:latin typeface="Book Antiqua" pitchFamily="18" charset="0"/>
            </a:rPr>
            <a:t>interlocking</a:t>
          </a:r>
          <a:r>
            <a:rPr lang="en-US" sz="2400" kern="1200" dirty="0" smtClean="0">
              <a:latin typeface="Book Antiqua" pitchFamily="18" charset="0"/>
            </a:rPr>
            <a:t> </a:t>
          </a:r>
          <a:r>
            <a:rPr lang="en-US" sz="2000" kern="1200" dirty="0" smtClean="0">
              <a:latin typeface="Book Antiqua" pitchFamily="18" charset="0"/>
            </a:rPr>
            <a:t>set of parameters for any particular level or point of study </a:t>
          </a:r>
          <a:endParaRPr lang="tr-TR" sz="2000" kern="1200" dirty="0">
            <a:latin typeface="Book Antiqua" pitchFamily="18" charset="0"/>
          </a:endParaRPr>
        </a:p>
      </dsp:txBody>
      <dsp:txXfrm>
        <a:off x="0" y="771371"/>
        <a:ext cx="9144000" cy="758358"/>
      </dsp:txXfrm>
    </dsp:sp>
    <dsp:sp modelId="{FBCE2136-6B50-4B17-9476-6F8631F97438}">
      <dsp:nvSpPr>
        <dsp:cNvPr id="0" name=""/>
        <dsp:cNvSpPr/>
      </dsp:nvSpPr>
      <dsp:spPr>
        <a:xfrm>
          <a:off x="0" y="1538756"/>
          <a:ext cx="9144000" cy="7583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which includes not only the categories discussed above, </a:t>
          </a:r>
          <a:endParaRPr lang="tr-TR" sz="2000" kern="1200" dirty="0">
            <a:latin typeface="Book Antiqua" pitchFamily="18" charset="0"/>
          </a:endParaRPr>
        </a:p>
      </dsp:txBody>
      <dsp:txXfrm>
        <a:off x="0" y="1538756"/>
        <a:ext cx="9144000" cy="758358"/>
      </dsp:txXfrm>
    </dsp:sp>
    <dsp:sp modelId="{6D872B82-E29A-413A-BAEC-A8866D346368}">
      <dsp:nvSpPr>
        <dsp:cNvPr id="0" name=""/>
        <dsp:cNvSpPr/>
      </dsp:nvSpPr>
      <dsp:spPr>
        <a:xfrm>
          <a:off x="0" y="2306141"/>
          <a:ext cx="9144000" cy="7583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but also issues of </a:t>
          </a:r>
          <a:r>
            <a:rPr lang="en-US" sz="2800" b="1" kern="1200" dirty="0" smtClean="0">
              <a:latin typeface="Book Antiqua" pitchFamily="18" charset="0"/>
            </a:rPr>
            <a:t>skills and pronunciation</a:t>
          </a:r>
          <a:r>
            <a:rPr lang="en-US" sz="2000" kern="1200" dirty="0" smtClean="0">
              <a:latin typeface="Book Antiqua" pitchFamily="18" charset="0"/>
            </a:rPr>
            <a:t>. </a:t>
          </a:r>
          <a:endParaRPr lang="tr-TR" sz="2000" kern="1200" dirty="0">
            <a:latin typeface="Book Antiqua" pitchFamily="18" charset="0"/>
          </a:endParaRPr>
        </a:p>
      </dsp:txBody>
      <dsp:txXfrm>
        <a:off x="0" y="2306141"/>
        <a:ext cx="9144000" cy="758358"/>
      </dsp:txXfrm>
    </dsp:sp>
    <dsp:sp modelId="{CB8166FA-FE82-4A30-8F73-73EB59D39FAB}">
      <dsp:nvSpPr>
        <dsp:cNvPr id="0" name=""/>
        <dsp:cNvSpPr/>
      </dsp:nvSpPr>
      <dsp:spPr>
        <a:xfrm>
          <a:off x="0" y="3073527"/>
          <a:ext cx="9144000" cy="7583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Grammar</a:t>
          </a:r>
          <a:r>
            <a:rPr lang="en-US" sz="2800" kern="1200" dirty="0" smtClean="0">
              <a:latin typeface="Book Antiqua" pitchFamily="18" charset="0"/>
            </a:rPr>
            <a:t> </a:t>
          </a:r>
          <a:r>
            <a:rPr lang="en-US" sz="2000" kern="1200" dirty="0" smtClean="0">
              <a:latin typeface="Book Antiqua" pitchFamily="18" charset="0"/>
            </a:rPr>
            <a:t>is seen essential syllabus frame around which other syllabuses are erected.</a:t>
          </a:r>
          <a:endParaRPr lang="tr-TR" sz="2000" kern="1200" dirty="0">
            <a:latin typeface="Book Antiqua" pitchFamily="18" charset="0"/>
          </a:endParaRPr>
        </a:p>
      </dsp:txBody>
      <dsp:txXfrm>
        <a:off x="0" y="3073527"/>
        <a:ext cx="9144000" cy="758358"/>
      </dsp:txXfrm>
    </dsp:sp>
    <dsp:sp modelId="{C338C28F-6AD6-4CDA-ABC0-04C31321A130}">
      <dsp:nvSpPr>
        <dsp:cNvPr id="0" name=""/>
        <dsp:cNvSpPr/>
      </dsp:nvSpPr>
      <dsp:spPr>
        <a:xfrm>
          <a:off x="0" y="3840912"/>
          <a:ext cx="9144000" cy="47934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Lesson stages: </a:t>
          </a:r>
          <a:endParaRPr lang="tr-TR" sz="2000" kern="1200" dirty="0">
            <a:latin typeface="Book Antiqua" pitchFamily="18" charset="0"/>
          </a:endParaRPr>
        </a:p>
      </dsp:txBody>
      <dsp:txXfrm>
        <a:off x="0" y="3840912"/>
        <a:ext cx="9144000" cy="479343"/>
      </dsp:txXfrm>
    </dsp:sp>
    <dsp:sp modelId="{65535B26-FA3B-46FF-BEFD-D93FA9D70062}">
      <dsp:nvSpPr>
        <dsp:cNvPr id="0" name=""/>
        <dsp:cNvSpPr/>
      </dsp:nvSpPr>
      <dsp:spPr>
        <a:xfrm>
          <a:off x="0" y="4329282"/>
          <a:ext cx="9144000" cy="7583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how one activity leads into another is a matter of how different parts or stages of a lesson hang together. </a:t>
          </a:r>
          <a:endParaRPr lang="tr-TR" sz="2000" kern="1200" dirty="0">
            <a:latin typeface="Book Antiqua" pitchFamily="18" charset="0"/>
          </a:endParaRPr>
        </a:p>
      </dsp:txBody>
      <dsp:txXfrm>
        <a:off x="0" y="4329282"/>
        <a:ext cx="9144000" cy="758358"/>
      </dsp:txXfrm>
    </dsp:sp>
    <dsp:sp modelId="{02A72DB0-2AC9-4502-A9C5-39BC083CB00A}">
      <dsp:nvSpPr>
        <dsp:cNvPr id="0" name=""/>
        <dsp:cNvSpPr/>
      </dsp:nvSpPr>
      <dsp:spPr>
        <a:xfrm>
          <a:off x="0" y="5096668"/>
          <a:ext cx="9144000" cy="7583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Sts need to know</a:t>
          </a:r>
          <a:r>
            <a:rPr lang="tr-TR" sz="2000" kern="1200" dirty="0" smtClean="0">
              <a:latin typeface="Book Antiqua" pitchFamily="18" charset="0"/>
            </a:rPr>
            <a:t> </a:t>
          </a:r>
          <a:r>
            <a:rPr lang="en-US" sz="2000" kern="1200" dirty="0" smtClean="0">
              <a:latin typeface="Book Antiqua" pitchFamily="18" charset="0"/>
            </a:rPr>
            <a:t>when one stage has finished and another is about to begin. </a:t>
          </a:r>
          <a:endParaRPr lang="tr-TR" sz="2000" kern="1200" dirty="0">
            <a:latin typeface="Book Antiqua" pitchFamily="18" charset="0"/>
          </a:endParaRPr>
        </a:p>
      </dsp:txBody>
      <dsp:txXfrm>
        <a:off x="0" y="5096668"/>
        <a:ext cx="9144000" cy="758358"/>
      </dsp:txXfrm>
    </dsp:sp>
    <dsp:sp modelId="{4759E26C-FCC8-456F-B0E6-89A24AE3E7E4}">
      <dsp:nvSpPr>
        <dsp:cNvPr id="0" name=""/>
        <dsp:cNvSpPr/>
      </dsp:nvSpPr>
      <dsp:spPr>
        <a:xfrm>
          <a:off x="0" y="5864053"/>
          <a:ext cx="9144000" cy="989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This involves drawing their attention to what is going to happen next,</a:t>
          </a:r>
          <a:r>
            <a:rPr lang="tr-TR" sz="2000" kern="1200" dirty="0" smtClean="0">
              <a:latin typeface="Book Antiqua" pitchFamily="18" charset="0"/>
            </a:rPr>
            <a:t>                   </a:t>
          </a:r>
          <a:r>
            <a:rPr lang="en-US" sz="2000" kern="1200" dirty="0" smtClean="0">
              <a:latin typeface="Book Antiqua" pitchFamily="18" charset="0"/>
            </a:rPr>
            <a:t> by making summarizing comments, and writing the different stages to board.</a:t>
          </a:r>
          <a:endParaRPr lang="tr-TR" sz="2000" kern="1200" dirty="0">
            <a:latin typeface="Book Antiqua" pitchFamily="18" charset="0"/>
          </a:endParaRPr>
        </a:p>
      </dsp:txBody>
      <dsp:txXfrm>
        <a:off x="0" y="5864053"/>
        <a:ext cx="9144000" cy="989960"/>
      </dsp:txXfrm>
    </dsp:sp>
  </dsp:spTree>
</dsp:drawing>
</file>

<file path=ppt/diagrams/drawing5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0DBC0D5-6D09-428A-963F-20B66465229F}">
      <dsp:nvSpPr>
        <dsp:cNvPr id="0" name=""/>
        <dsp:cNvSpPr/>
      </dsp:nvSpPr>
      <dsp:spPr>
        <a:xfrm>
          <a:off x="0" y="2041"/>
          <a:ext cx="9144000" cy="48165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B3. Making the plan formal: background elements</a:t>
          </a:r>
          <a:endParaRPr lang="tr-TR" sz="2000" kern="1200" dirty="0">
            <a:latin typeface="Book Antiqua" pitchFamily="18" charset="0"/>
          </a:endParaRPr>
        </a:p>
      </dsp:txBody>
      <dsp:txXfrm>
        <a:off x="0" y="2041"/>
        <a:ext cx="9144000" cy="481652"/>
      </dsp:txXfrm>
    </dsp:sp>
    <dsp:sp modelId="{6379B6DD-3935-4E78-B327-8E5FCE7B146B}">
      <dsp:nvSpPr>
        <dsp:cNvPr id="0" name=""/>
        <dsp:cNvSpPr/>
      </dsp:nvSpPr>
      <dsp:spPr>
        <a:xfrm>
          <a:off x="0" y="492215"/>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Certain elements:</a:t>
          </a:r>
          <a:endParaRPr lang="tr-TR" sz="2000" kern="1200" dirty="0">
            <a:latin typeface="Book Antiqua" pitchFamily="18" charset="0"/>
          </a:endParaRPr>
        </a:p>
      </dsp:txBody>
      <dsp:txXfrm>
        <a:off x="0" y="492215"/>
        <a:ext cx="9144000" cy="481652"/>
      </dsp:txXfrm>
    </dsp:sp>
    <dsp:sp modelId="{BFF2545E-13E5-4319-B548-CD4C3C0F80AA}">
      <dsp:nvSpPr>
        <dsp:cNvPr id="0" name=""/>
        <dsp:cNvSpPr/>
      </dsp:nvSpPr>
      <dsp:spPr>
        <a:xfrm>
          <a:off x="0" y="982389"/>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Aims</a:t>
          </a:r>
          <a:r>
            <a:rPr lang="en-US" sz="2000" kern="1200" dirty="0" smtClean="0">
              <a:latin typeface="Book Antiqua" pitchFamily="18" charset="0"/>
            </a:rPr>
            <a:t>: </a:t>
          </a:r>
          <a:endParaRPr lang="tr-TR" sz="2000" kern="1200" dirty="0">
            <a:latin typeface="Book Antiqua" pitchFamily="18" charset="0"/>
          </a:endParaRPr>
        </a:p>
      </dsp:txBody>
      <dsp:txXfrm>
        <a:off x="0" y="982389"/>
        <a:ext cx="9144000" cy="481652"/>
      </dsp:txXfrm>
    </dsp:sp>
    <dsp:sp modelId="{F6C92D66-13C1-4252-AF39-42C683DBF012}">
      <dsp:nvSpPr>
        <dsp:cNvPr id="0" name=""/>
        <dsp:cNvSpPr/>
      </dsp:nvSpPr>
      <dsp:spPr>
        <a:xfrm>
          <a:off x="0" y="1472563"/>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These are the outcomes which all our teaching will try to achieve-the destinations on our map. </a:t>
          </a:r>
          <a:endParaRPr lang="tr-TR" sz="2000" kern="1200" dirty="0">
            <a:latin typeface="Book Antiqua" pitchFamily="18" charset="0"/>
          </a:endParaRPr>
        </a:p>
      </dsp:txBody>
      <dsp:txXfrm>
        <a:off x="0" y="1472563"/>
        <a:ext cx="9144000" cy="481652"/>
      </dsp:txXfrm>
    </dsp:sp>
    <dsp:sp modelId="{7E844EDA-3627-42A8-AEF9-8A64A3A243A1}">
      <dsp:nvSpPr>
        <dsp:cNvPr id="0" name=""/>
        <dsp:cNvSpPr/>
      </dsp:nvSpPr>
      <dsp:spPr>
        <a:xfrm>
          <a:off x="0" y="1962738"/>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Aims should reflect what we hope the students will be able to do. </a:t>
          </a:r>
          <a:endParaRPr lang="tr-TR" sz="2000" kern="1200" dirty="0">
            <a:latin typeface="Book Antiqua" pitchFamily="18" charset="0"/>
          </a:endParaRPr>
        </a:p>
      </dsp:txBody>
      <dsp:txXfrm>
        <a:off x="0" y="1962738"/>
        <a:ext cx="9144000" cy="481652"/>
      </dsp:txXfrm>
    </dsp:sp>
    <dsp:sp modelId="{682BC009-A5B0-42BF-8788-13844D3AE99D}">
      <dsp:nvSpPr>
        <dsp:cNvPr id="0" name=""/>
        <dsp:cNvSpPr/>
      </dsp:nvSpPr>
      <dsp:spPr>
        <a:xfrm>
          <a:off x="0" y="2452912"/>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Many trainers used the acronym </a:t>
          </a:r>
          <a:r>
            <a:rPr lang="en-US" sz="2000" i="1" kern="1200" dirty="0" smtClean="0">
              <a:latin typeface="Book Antiqua" pitchFamily="18" charset="0"/>
            </a:rPr>
            <a:t>SMART</a:t>
          </a:r>
          <a:r>
            <a:rPr lang="en-US" sz="2000" kern="1200" dirty="0" smtClean="0">
              <a:latin typeface="Book Antiqua" pitchFamily="18" charset="0"/>
            </a:rPr>
            <a:t> to describe lesson aims,</a:t>
          </a:r>
          <a:endParaRPr lang="tr-TR" sz="2000" kern="1200" dirty="0">
            <a:latin typeface="Book Antiqua" pitchFamily="18" charset="0"/>
          </a:endParaRPr>
        </a:p>
      </dsp:txBody>
      <dsp:txXfrm>
        <a:off x="0" y="2452912"/>
        <a:ext cx="9144000" cy="481652"/>
      </dsp:txXfrm>
    </dsp:sp>
    <dsp:sp modelId="{17FDA42E-ED0F-493D-9E03-A1D383B5308C}">
      <dsp:nvSpPr>
        <dsp:cNvPr id="0" name=""/>
        <dsp:cNvSpPr/>
      </dsp:nvSpPr>
      <dsp:spPr>
        <a:xfrm>
          <a:off x="0" y="2943086"/>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which should be </a:t>
          </a:r>
          <a:r>
            <a:rPr lang="en-US" sz="2000" i="1" kern="1200" dirty="0" smtClean="0">
              <a:latin typeface="Book Antiqua" pitchFamily="18" charset="0"/>
            </a:rPr>
            <a:t>specific</a:t>
          </a:r>
          <a:r>
            <a:rPr lang="en-US" sz="2000" kern="1200" dirty="0" smtClean="0">
              <a:latin typeface="Book Antiqua" pitchFamily="18" charset="0"/>
            </a:rPr>
            <a:t>, </a:t>
          </a:r>
          <a:r>
            <a:rPr lang="en-US" sz="2000" i="1" kern="1200" dirty="0" smtClean="0">
              <a:latin typeface="Book Antiqua" pitchFamily="18" charset="0"/>
            </a:rPr>
            <a:t>measurable</a:t>
          </a:r>
          <a:r>
            <a:rPr lang="en-US" sz="2000" kern="1200" dirty="0" smtClean="0">
              <a:latin typeface="Book Antiqua" pitchFamily="18" charset="0"/>
            </a:rPr>
            <a:t>, </a:t>
          </a:r>
          <a:r>
            <a:rPr lang="en-US" sz="2000" i="1" kern="1200" dirty="0" smtClean="0">
              <a:latin typeface="Book Antiqua" pitchFamily="18" charset="0"/>
            </a:rPr>
            <a:t>achievable</a:t>
          </a:r>
          <a:r>
            <a:rPr lang="en-US" sz="2000" kern="1200" dirty="0" smtClean="0">
              <a:latin typeface="Book Antiqua" pitchFamily="18" charset="0"/>
            </a:rPr>
            <a:t>, </a:t>
          </a:r>
          <a:r>
            <a:rPr lang="en-US" sz="2000" i="1" kern="1200" dirty="0" smtClean="0">
              <a:latin typeface="Book Antiqua" pitchFamily="18" charset="0"/>
            </a:rPr>
            <a:t>realist</a:t>
          </a:r>
          <a:r>
            <a:rPr lang="en-US" sz="2000" kern="1200" dirty="0" smtClean="0">
              <a:latin typeface="Book Antiqua" pitchFamily="18" charset="0"/>
            </a:rPr>
            <a:t> and </a:t>
          </a:r>
          <a:r>
            <a:rPr lang="en-US" sz="2000" i="1" kern="1200" dirty="0" smtClean="0">
              <a:latin typeface="Book Antiqua" pitchFamily="18" charset="0"/>
            </a:rPr>
            <a:t>timed</a:t>
          </a:r>
          <a:r>
            <a:rPr lang="en-US" sz="2000" kern="1200" dirty="0" smtClean="0">
              <a:latin typeface="Book Antiqua" pitchFamily="18" charset="0"/>
            </a:rPr>
            <a:t>.</a:t>
          </a:r>
          <a:endParaRPr lang="tr-TR" sz="2000" kern="1200" dirty="0">
            <a:latin typeface="Book Antiqua" pitchFamily="18" charset="0"/>
          </a:endParaRPr>
        </a:p>
      </dsp:txBody>
      <dsp:txXfrm>
        <a:off x="0" y="2943086"/>
        <a:ext cx="9144000" cy="481652"/>
      </dsp:txXfrm>
    </dsp:sp>
    <dsp:sp modelId="{8868D1E3-8966-4D2C-9B4E-EF3BDDA58D40}">
      <dsp:nvSpPr>
        <dsp:cNvPr id="0" name=""/>
        <dsp:cNvSpPr/>
      </dsp:nvSpPr>
      <dsp:spPr>
        <a:xfrm>
          <a:off x="0" y="3433260"/>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 lesson will often have more than one aim. Aims can be written in plans. </a:t>
          </a:r>
          <a:endParaRPr lang="tr-TR" sz="2000" kern="1200" dirty="0">
            <a:latin typeface="Book Antiqua" pitchFamily="18" charset="0"/>
          </a:endParaRPr>
        </a:p>
      </dsp:txBody>
      <dsp:txXfrm>
        <a:off x="0" y="3433260"/>
        <a:ext cx="9144000" cy="481652"/>
      </dsp:txXfrm>
    </dsp:sp>
    <dsp:sp modelId="{39D340A7-1BD4-49F8-B430-0511905A0A6E}">
      <dsp:nvSpPr>
        <dsp:cNvPr id="0" name=""/>
        <dsp:cNvSpPr/>
      </dsp:nvSpPr>
      <dsp:spPr>
        <a:xfrm>
          <a:off x="0" y="3923435"/>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Class profile</a:t>
          </a:r>
          <a:r>
            <a:rPr lang="en-US" sz="2000" kern="1200" dirty="0" smtClean="0">
              <a:latin typeface="Book Antiqua" pitchFamily="18" charset="0"/>
            </a:rPr>
            <a:t>: </a:t>
          </a:r>
          <a:endParaRPr lang="tr-TR" sz="2000" kern="1200" dirty="0">
            <a:latin typeface="Book Antiqua" pitchFamily="18" charset="0"/>
          </a:endParaRPr>
        </a:p>
      </dsp:txBody>
      <dsp:txXfrm>
        <a:off x="0" y="3923435"/>
        <a:ext cx="9144000" cy="481652"/>
      </dsp:txXfrm>
    </dsp:sp>
    <dsp:sp modelId="{7AD89223-EC48-48CC-9B6B-F75F12D7E5A9}">
      <dsp:nvSpPr>
        <dsp:cNvPr id="0" name=""/>
        <dsp:cNvSpPr/>
      </dsp:nvSpPr>
      <dsp:spPr>
        <a:xfrm>
          <a:off x="0" y="4413609"/>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Tell us who the students are and what can be expected of them. </a:t>
          </a:r>
          <a:endParaRPr lang="tr-TR" sz="2000" kern="1200" dirty="0">
            <a:latin typeface="Book Antiqua" pitchFamily="18" charset="0"/>
          </a:endParaRPr>
        </a:p>
      </dsp:txBody>
      <dsp:txXfrm>
        <a:off x="0" y="4413609"/>
        <a:ext cx="9144000" cy="481652"/>
      </dsp:txXfrm>
    </dsp:sp>
    <dsp:sp modelId="{C9AB10AA-85F3-4206-9D87-DCB1454AD7E7}">
      <dsp:nvSpPr>
        <dsp:cNvPr id="0" name=""/>
        <dsp:cNvSpPr/>
      </dsp:nvSpPr>
      <dsp:spPr>
        <a:xfrm>
          <a:off x="0" y="4903783"/>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can give information about how group an how the individuals in it behave. </a:t>
          </a:r>
          <a:endParaRPr lang="tr-TR" sz="2000" kern="1200" dirty="0">
            <a:latin typeface="Book Antiqua" pitchFamily="18" charset="0"/>
          </a:endParaRPr>
        </a:p>
      </dsp:txBody>
      <dsp:txXfrm>
        <a:off x="0" y="4903783"/>
        <a:ext cx="9144000" cy="481652"/>
      </dsp:txXfrm>
    </dsp:sp>
    <dsp:sp modelId="{2E6B562E-D703-4FEB-AF8C-64E5E4A4D61A}">
      <dsp:nvSpPr>
        <dsp:cNvPr id="0" name=""/>
        <dsp:cNvSpPr/>
      </dsp:nvSpPr>
      <dsp:spPr>
        <a:xfrm>
          <a:off x="0" y="5393957"/>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With smaller groups it gives </a:t>
          </a:r>
          <a:r>
            <a:rPr lang="en-US" sz="2000" kern="1200" dirty="0" err="1" smtClean="0">
              <a:latin typeface="Book Antiqua" pitchFamily="18" charset="0"/>
            </a:rPr>
            <a:t>detai</a:t>
          </a:r>
          <a:r>
            <a:rPr lang="tr-TR" sz="2000" kern="1200" dirty="0" smtClean="0">
              <a:latin typeface="Book Antiqua" pitchFamily="18" charset="0"/>
            </a:rPr>
            <a:t>l</a:t>
          </a:r>
          <a:r>
            <a:rPr lang="en-US" sz="2000" kern="1200" dirty="0" smtClean="0">
              <a:latin typeface="Book Antiqua" pitchFamily="18" charset="0"/>
            </a:rPr>
            <a:t> information about individual students (age, sex, job, level, info).</a:t>
          </a:r>
          <a:endParaRPr lang="tr-TR" sz="2000" kern="1200" dirty="0">
            <a:latin typeface="Book Antiqua" pitchFamily="18" charset="0"/>
          </a:endParaRPr>
        </a:p>
      </dsp:txBody>
      <dsp:txXfrm>
        <a:off x="0" y="5393957"/>
        <a:ext cx="9144000" cy="481652"/>
      </dsp:txXfrm>
    </dsp:sp>
    <dsp:sp modelId="{291D38E1-7A01-4EBF-B37A-490D5F41BE5D}">
      <dsp:nvSpPr>
        <dsp:cNvPr id="0" name=""/>
        <dsp:cNvSpPr/>
      </dsp:nvSpPr>
      <dsp:spPr>
        <a:xfrm>
          <a:off x="0" y="5884132"/>
          <a:ext cx="9144000" cy="48165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Assumptions</a:t>
          </a:r>
          <a:r>
            <a:rPr lang="en-US" sz="2000" kern="1200" dirty="0" smtClean="0">
              <a:latin typeface="Book Antiqua" pitchFamily="18" charset="0"/>
            </a:rPr>
            <a:t>: </a:t>
          </a:r>
          <a:endParaRPr lang="tr-TR" sz="2000" kern="1200" dirty="0">
            <a:latin typeface="Book Antiqua" pitchFamily="18" charset="0"/>
          </a:endParaRPr>
        </a:p>
      </dsp:txBody>
      <dsp:txXfrm>
        <a:off x="0" y="5884132"/>
        <a:ext cx="9144000" cy="481652"/>
      </dsp:txXfrm>
    </dsp:sp>
    <dsp:sp modelId="{F64B12F4-C9BF-4AEE-BF36-F07915232ADE}">
      <dsp:nvSpPr>
        <dsp:cNvPr id="0" name=""/>
        <dsp:cNvSpPr/>
      </dsp:nvSpPr>
      <dsp:spPr>
        <a:xfrm>
          <a:off x="0" y="6374306"/>
          <a:ext cx="9144000" cy="4816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What we assume the students know and can do.</a:t>
          </a:r>
          <a:endParaRPr lang="tr-TR" sz="2000" kern="1200" dirty="0">
            <a:latin typeface="Book Antiqua" pitchFamily="18" charset="0"/>
          </a:endParaRPr>
        </a:p>
      </dsp:txBody>
      <dsp:txXfrm>
        <a:off x="0" y="6374306"/>
        <a:ext cx="9144000" cy="481652"/>
      </dsp:txXfrm>
    </dsp:sp>
  </dsp:spTree>
</dsp:drawing>
</file>

<file path=ppt/diagrams/drawing5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8148A9-B03E-4152-8DD6-3102D84482ED}">
      <dsp:nvSpPr>
        <dsp:cNvPr id="0" name=""/>
        <dsp:cNvSpPr/>
      </dsp:nvSpPr>
      <dsp:spPr>
        <a:xfrm>
          <a:off x="0" y="3433"/>
          <a:ext cx="9144000" cy="48047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Personal aims</a:t>
          </a:r>
          <a:r>
            <a:rPr lang="en-US" sz="1800" kern="1200" dirty="0" smtClean="0">
              <a:latin typeface="Book Antiqua" pitchFamily="18" charset="0"/>
            </a:rPr>
            <a:t>: </a:t>
          </a:r>
          <a:endParaRPr lang="tr-TR" sz="1800" kern="1200" dirty="0">
            <a:latin typeface="Book Antiqua" pitchFamily="18" charset="0"/>
          </a:endParaRPr>
        </a:p>
      </dsp:txBody>
      <dsp:txXfrm>
        <a:off x="0" y="3433"/>
        <a:ext cx="9144000" cy="480474"/>
      </dsp:txXfrm>
    </dsp:sp>
    <dsp:sp modelId="{3D95EA67-4CA4-469D-97AE-854C9BD7D9FC}">
      <dsp:nvSpPr>
        <dsp:cNvPr id="0" name=""/>
        <dsp:cNvSpPr/>
      </dsp:nvSpPr>
      <dsp:spPr>
        <a:xfrm>
          <a:off x="0" y="493484"/>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are those where we seek to try something out that we have never done before, or decide to try to do better at something which has eluded us before.</a:t>
          </a:r>
          <a:endParaRPr lang="tr-TR" sz="1800" kern="1200" dirty="0">
            <a:latin typeface="Book Antiqua" pitchFamily="18" charset="0"/>
          </a:endParaRPr>
        </a:p>
      </dsp:txBody>
      <dsp:txXfrm>
        <a:off x="0" y="493484"/>
        <a:ext cx="9144000" cy="480474"/>
      </dsp:txXfrm>
    </dsp:sp>
    <dsp:sp modelId="{49DAA884-2202-4189-85AC-2B9EF1393C1E}">
      <dsp:nvSpPr>
        <dsp:cNvPr id="0" name=""/>
        <dsp:cNvSpPr/>
      </dsp:nvSpPr>
      <dsp:spPr>
        <a:xfrm>
          <a:off x="0" y="983534"/>
          <a:ext cx="9144000" cy="48047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Skill and language focus</a:t>
          </a:r>
          <a:r>
            <a:rPr lang="en-US" sz="1800" kern="1200" dirty="0" smtClean="0">
              <a:latin typeface="Book Antiqua" pitchFamily="18" charset="0"/>
            </a:rPr>
            <a:t>:  </a:t>
          </a:r>
          <a:endParaRPr lang="tr-TR" sz="1800" kern="1200" dirty="0">
            <a:latin typeface="Book Antiqua" pitchFamily="18" charset="0"/>
          </a:endParaRPr>
        </a:p>
      </dsp:txBody>
      <dsp:txXfrm>
        <a:off x="0" y="983534"/>
        <a:ext cx="9144000" cy="480474"/>
      </dsp:txXfrm>
    </dsp:sp>
    <dsp:sp modelId="{3B643DDE-71BC-42E3-8B0F-8FA72B5D3720}">
      <dsp:nvSpPr>
        <dsp:cNvPr id="0" name=""/>
        <dsp:cNvSpPr/>
      </dsp:nvSpPr>
      <dsp:spPr>
        <a:xfrm>
          <a:off x="0" y="1473585"/>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what language and skills students are going to be focusing on in the aims that we detail. </a:t>
          </a:r>
          <a:endParaRPr lang="tr-TR" sz="1800" kern="1200" dirty="0">
            <a:latin typeface="Book Antiqua" pitchFamily="18" charset="0"/>
          </a:endParaRPr>
        </a:p>
      </dsp:txBody>
      <dsp:txXfrm>
        <a:off x="0" y="1473585"/>
        <a:ext cx="9144000" cy="480474"/>
      </dsp:txXfrm>
    </dsp:sp>
    <dsp:sp modelId="{A29E3746-6D2D-4E5B-B885-7EC3551EA573}">
      <dsp:nvSpPr>
        <dsp:cNvPr id="0" name=""/>
        <dsp:cNvSpPr/>
      </dsp:nvSpPr>
      <dsp:spPr>
        <a:xfrm>
          <a:off x="0" y="1963636"/>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latin typeface="Book Antiqua" pitchFamily="18" charset="0"/>
            </a:rPr>
            <a:t>This is often required by trainers to provoke trainers into thinking about implications of the chosen language or skills.</a:t>
          </a:r>
          <a:endParaRPr lang="en-US" sz="1800" kern="1200" dirty="0"/>
        </a:p>
      </dsp:txBody>
      <dsp:txXfrm>
        <a:off x="0" y="1963636"/>
        <a:ext cx="9144000" cy="480474"/>
      </dsp:txXfrm>
    </dsp:sp>
    <dsp:sp modelId="{85A53530-2CDE-423F-A0C8-D552A37A3978}">
      <dsp:nvSpPr>
        <dsp:cNvPr id="0" name=""/>
        <dsp:cNvSpPr/>
      </dsp:nvSpPr>
      <dsp:spPr>
        <a:xfrm>
          <a:off x="0" y="2453686"/>
          <a:ext cx="9144000" cy="48047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Timetable fit</a:t>
          </a:r>
          <a:r>
            <a:rPr lang="en-US" sz="1800" kern="1200" dirty="0" smtClean="0">
              <a:latin typeface="Book Antiqua" pitchFamily="18" charset="0"/>
            </a:rPr>
            <a:t>: </a:t>
          </a:r>
          <a:endParaRPr lang="tr-TR" sz="1800" kern="1200" dirty="0">
            <a:latin typeface="Book Antiqua" pitchFamily="18" charset="0"/>
          </a:endParaRPr>
        </a:p>
      </dsp:txBody>
      <dsp:txXfrm>
        <a:off x="0" y="2453686"/>
        <a:ext cx="9144000" cy="480474"/>
      </dsp:txXfrm>
    </dsp:sp>
    <dsp:sp modelId="{E612D8D6-D36C-464D-97B7-4321DA757265}">
      <dsp:nvSpPr>
        <dsp:cNvPr id="0" name=""/>
        <dsp:cNvSpPr/>
      </dsp:nvSpPr>
      <dsp:spPr>
        <a:xfrm>
          <a:off x="0" y="2943737"/>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where the lesson fits in a sequence of classes-what happens before and after it. </a:t>
          </a:r>
          <a:endParaRPr lang="tr-TR" sz="1800" kern="1200" dirty="0">
            <a:latin typeface="Book Antiqua" pitchFamily="18" charset="0"/>
          </a:endParaRPr>
        </a:p>
      </dsp:txBody>
      <dsp:txXfrm>
        <a:off x="0" y="2943737"/>
        <a:ext cx="9144000" cy="480474"/>
      </dsp:txXfrm>
    </dsp:sp>
    <dsp:sp modelId="{563FF504-C320-4E0D-A86A-3A7BE75A6380}">
      <dsp:nvSpPr>
        <dsp:cNvPr id="0" name=""/>
        <dsp:cNvSpPr/>
      </dsp:nvSpPr>
      <dsp:spPr>
        <a:xfrm>
          <a:off x="0" y="3433788"/>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will also include information about how the classes have been feeling and what kind of activities they have been involved in.</a:t>
          </a:r>
          <a:endParaRPr lang="tr-TR" sz="1800" kern="1200" dirty="0">
            <a:latin typeface="Book Antiqua" pitchFamily="18" charset="0"/>
          </a:endParaRPr>
        </a:p>
      </dsp:txBody>
      <dsp:txXfrm>
        <a:off x="0" y="3433788"/>
        <a:ext cx="9144000" cy="480474"/>
      </dsp:txXfrm>
    </dsp:sp>
    <dsp:sp modelId="{3D7698AC-1334-4FE0-BFA8-CA231EA9C4E5}">
      <dsp:nvSpPr>
        <dsp:cNvPr id="0" name=""/>
        <dsp:cNvSpPr/>
      </dsp:nvSpPr>
      <dsp:spPr>
        <a:xfrm>
          <a:off x="0" y="3923838"/>
          <a:ext cx="9144000" cy="48047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Potential learner problems and possible solutions</a:t>
          </a:r>
          <a:r>
            <a:rPr lang="en-US" sz="1800" kern="1200" dirty="0" smtClean="0">
              <a:latin typeface="Book Antiqua" pitchFamily="18" charset="0"/>
            </a:rPr>
            <a:t>: </a:t>
          </a:r>
          <a:endParaRPr lang="tr-TR" sz="1800" kern="1200" dirty="0">
            <a:latin typeface="Book Antiqua" pitchFamily="18" charset="0"/>
          </a:endParaRPr>
        </a:p>
      </dsp:txBody>
      <dsp:txXfrm>
        <a:off x="0" y="3923838"/>
        <a:ext cx="9144000" cy="480474"/>
      </dsp:txXfrm>
    </dsp:sp>
    <dsp:sp modelId="{0B83D4DF-EC0B-4C49-8B3A-2CF9E64D18C3}">
      <dsp:nvSpPr>
        <dsp:cNvPr id="0" name=""/>
        <dsp:cNvSpPr/>
      </dsp:nvSpPr>
      <dsp:spPr>
        <a:xfrm>
          <a:off x="0" y="4413889"/>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when listing anticipated problems, it is a good idea to think ahead to possible solutions we might adopt to resolve them. </a:t>
          </a:r>
          <a:endParaRPr lang="tr-TR" sz="1800" kern="1200" dirty="0">
            <a:latin typeface="Book Antiqua" pitchFamily="18" charset="0"/>
          </a:endParaRPr>
        </a:p>
      </dsp:txBody>
      <dsp:txXfrm>
        <a:off x="0" y="4413889"/>
        <a:ext cx="9144000" cy="480474"/>
      </dsp:txXfrm>
    </dsp:sp>
    <dsp:sp modelId="{78422C8E-8C39-467D-919F-C4A2F17B636D}">
      <dsp:nvSpPr>
        <dsp:cNvPr id="0" name=""/>
        <dsp:cNvSpPr/>
      </dsp:nvSpPr>
      <dsp:spPr>
        <a:xfrm>
          <a:off x="0" y="4903940"/>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lesson proceeds faster than we</a:t>
          </a:r>
          <a:r>
            <a:rPr lang="tr-TR" sz="1800" kern="1200" dirty="0" smtClean="0">
              <a:latin typeface="Book Antiqua" pitchFamily="18" charset="0"/>
            </a:rPr>
            <a:t> </a:t>
          </a:r>
          <a:r>
            <a:rPr lang="en-US" sz="1800" kern="1200" dirty="0" smtClean="0">
              <a:latin typeface="Book Antiqua" pitchFamily="18" charset="0"/>
            </a:rPr>
            <a:t>anticipated, we may need additional material anyway.</a:t>
          </a:r>
          <a:endParaRPr lang="tr-TR" sz="1800" kern="1200" dirty="0">
            <a:latin typeface="Book Antiqua" pitchFamily="18" charset="0"/>
          </a:endParaRPr>
        </a:p>
      </dsp:txBody>
      <dsp:txXfrm>
        <a:off x="0" y="4903940"/>
        <a:ext cx="9144000" cy="480474"/>
      </dsp:txXfrm>
    </dsp:sp>
    <dsp:sp modelId="{405982CA-ED4A-49A8-BEC4-A740E0AC6FD0}">
      <dsp:nvSpPr>
        <dsp:cNvPr id="0" name=""/>
        <dsp:cNvSpPr/>
      </dsp:nvSpPr>
      <dsp:spPr>
        <a:xfrm>
          <a:off x="0" y="5393990"/>
          <a:ext cx="9144000" cy="48047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Success indicators</a:t>
          </a:r>
          <a:r>
            <a:rPr lang="en-US" sz="1800" kern="1200" dirty="0" smtClean="0">
              <a:latin typeface="Book Antiqua" pitchFamily="18" charset="0"/>
            </a:rPr>
            <a:t>: </a:t>
          </a:r>
          <a:endParaRPr lang="tr-TR" sz="1800" kern="1200" dirty="0">
            <a:latin typeface="Book Antiqua" pitchFamily="18" charset="0"/>
          </a:endParaRPr>
        </a:p>
      </dsp:txBody>
      <dsp:txXfrm>
        <a:off x="0" y="5393990"/>
        <a:ext cx="9144000" cy="480474"/>
      </dsp:txXfrm>
    </dsp:sp>
    <dsp:sp modelId="{038AB6B6-9366-468F-B545-F3B1AA808A3E}">
      <dsp:nvSpPr>
        <dsp:cNvPr id="0" name=""/>
        <dsp:cNvSpPr/>
      </dsp:nvSpPr>
      <dsp:spPr>
        <a:xfrm>
          <a:off x="0" y="5884041"/>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trainer to list how they will know whether or not their students have been successful. </a:t>
          </a:r>
          <a:endParaRPr lang="tr-TR" sz="1800" kern="1200" dirty="0">
            <a:latin typeface="Book Antiqua" pitchFamily="18" charset="0"/>
          </a:endParaRPr>
        </a:p>
      </dsp:txBody>
      <dsp:txXfrm>
        <a:off x="0" y="5884041"/>
        <a:ext cx="9144000" cy="480474"/>
      </dsp:txXfrm>
    </dsp:sp>
    <dsp:sp modelId="{CF2705E8-3452-4CCD-B74F-2F74F44CAFB7}">
      <dsp:nvSpPr>
        <dsp:cNvPr id="0" name=""/>
        <dsp:cNvSpPr/>
      </dsp:nvSpPr>
      <dsp:spPr>
        <a:xfrm>
          <a:off x="0" y="6374092"/>
          <a:ext cx="9144000" cy="4804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Both teacher and observer can easily evaluate if the lesson aims have been achieved.</a:t>
          </a:r>
          <a:endParaRPr lang="tr-TR" sz="1800" kern="1200" dirty="0">
            <a:latin typeface="Book Antiqua" pitchFamily="18" charset="0"/>
          </a:endParaRPr>
        </a:p>
      </dsp:txBody>
      <dsp:txXfrm>
        <a:off x="0" y="6374092"/>
        <a:ext cx="9144000" cy="480474"/>
      </dsp:txXfrm>
    </dsp:sp>
  </dsp:spTree>
</dsp:drawing>
</file>

<file path=ppt/diagrams/drawing5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7707BFA-BD03-4E93-83B4-D1C23D65AEB2}">
      <dsp:nvSpPr>
        <dsp:cNvPr id="0" name=""/>
        <dsp:cNvSpPr/>
      </dsp:nvSpPr>
      <dsp:spPr>
        <a:xfrm>
          <a:off x="0" y="1983"/>
          <a:ext cx="9144000" cy="61310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B4. Making the plan formal: </a:t>
          </a:r>
          <a:endParaRPr lang="tr-TR" sz="2000" b="1" kern="1200" dirty="0">
            <a:latin typeface="Book Antiqua" pitchFamily="18" charset="0"/>
          </a:endParaRPr>
        </a:p>
      </dsp:txBody>
      <dsp:txXfrm>
        <a:off x="0" y="1983"/>
        <a:ext cx="9144000" cy="613109"/>
      </dsp:txXfrm>
    </dsp:sp>
    <dsp:sp modelId="{D040757A-DBC5-4E85-85A4-F641A24AA7A0}">
      <dsp:nvSpPr>
        <dsp:cNvPr id="0" name=""/>
        <dsp:cNvSpPr/>
      </dsp:nvSpPr>
      <dsp:spPr>
        <a:xfrm>
          <a:off x="0" y="626075"/>
          <a:ext cx="9144000" cy="61310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describing procedure an materials</a:t>
          </a:r>
          <a:endParaRPr lang="tr-TR" sz="2000" kern="1200" dirty="0">
            <a:latin typeface="Book Antiqua" pitchFamily="18" charset="0"/>
          </a:endParaRPr>
        </a:p>
      </dsp:txBody>
      <dsp:txXfrm>
        <a:off x="0" y="626075"/>
        <a:ext cx="9144000" cy="613109"/>
      </dsp:txXfrm>
    </dsp:sp>
    <dsp:sp modelId="{0518AFA6-C0C9-47F9-BEE4-E9593C955973}">
      <dsp:nvSpPr>
        <dsp:cNvPr id="0" name=""/>
        <dsp:cNvSpPr/>
      </dsp:nvSpPr>
      <dsp:spPr>
        <a:xfrm>
          <a:off x="0" y="1250167"/>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 main body of a formal plan lists the activities and procedures in that lesson, </a:t>
          </a:r>
          <a:endParaRPr lang="tr-TR" sz="2000" kern="1200" dirty="0">
            <a:latin typeface="Book Antiqua" pitchFamily="18" charset="0"/>
          </a:endParaRPr>
        </a:p>
      </dsp:txBody>
      <dsp:txXfrm>
        <a:off x="0" y="1250167"/>
        <a:ext cx="9144000" cy="613109"/>
      </dsp:txXfrm>
    </dsp:sp>
    <dsp:sp modelId="{41FD55B0-CA91-44AF-A19B-4EA5185D4168}">
      <dsp:nvSpPr>
        <dsp:cNvPr id="0" name=""/>
        <dsp:cNvSpPr/>
      </dsp:nvSpPr>
      <dsp:spPr>
        <a:xfrm>
          <a:off x="0" y="1874260"/>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together with the times we expect each of them to take. </a:t>
          </a:r>
          <a:endParaRPr lang="tr-TR" sz="2000" kern="1200" dirty="0">
            <a:latin typeface="Book Antiqua" pitchFamily="18" charset="0"/>
          </a:endParaRPr>
        </a:p>
      </dsp:txBody>
      <dsp:txXfrm>
        <a:off x="0" y="1874260"/>
        <a:ext cx="9144000" cy="613109"/>
      </dsp:txXfrm>
    </dsp:sp>
    <dsp:sp modelId="{EB24FB66-F828-4307-BADF-9ACD437224AB}">
      <dsp:nvSpPr>
        <dsp:cNvPr id="0" name=""/>
        <dsp:cNvSpPr/>
      </dsp:nvSpPr>
      <dsp:spPr>
        <a:xfrm>
          <a:off x="0" y="2498352"/>
          <a:ext cx="9144000" cy="61310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Interactions:</a:t>
          </a:r>
          <a:endParaRPr lang="tr-TR" sz="2000" kern="1200" dirty="0">
            <a:latin typeface="Book Antiqua" pitchFamily="18" charset="0"/>
          </a:endParaRPr>
        </a:p>
      </dsp:txBody>
      <dsp:txXfrm>
        <a:off x="0" y="2498352"/>
        <a:ext cx="9144000" cy="613109"/>
      </dsp:txXfrm>
    </dsp:sp>
    <dsp:sp modelId="{AFEC1F6D-13FA-4EAB-AA2E-485DA4C454BE}">
      <dsp:nvSpPr>
        <dsp:cNvPr id="0" name=""/>
        <dsp:cNvSpPr/>
      </dsp:nvSpPr>
      <dsp:spPr>
        <a:xfrm>
          <a:off x="0" y="3122445"/>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T=teacher, S=a student, </a:t>
          </a:r>
          <a:endParaRPr lang="tr-TR" sz="2000" kern="1200" dirty="0">
            <a:latin typeface="Book Antiqua" pitchFamily="18" charset="0"/>
          </a:endParaRPr>
        </a:p>
      </dsp:txBody>
      <dsp:txXfrm>
        <a:off x="0" y="3122445"/>
        <a:ext cx="9144000" cy="613109"/>
      </dsp:txXfrm>
    </dsp:sp>
    <dsp:sp modelId="{E4B44274-C2BA-41ED-94A8-984C7BDE4445}">
      <dsp:nvSpPr>
        <dsp:cNvPr id="0" name=""/>
        <dsp:cNvSpPr/>
      </dsp:nvSpPr>
      <dsp:spPr>
        <a:xfrm>
          <a:off x="0" y="3746537"/>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T→C= teacher with whole class, </a:t>
          </a:r>
          <a:endParaRPr lang="tr-TR" sz="2000" kern="1200" dirty="0">
            <a:latin typeface="Book Antiqua" pitchFamily="18" charset="0"/>
          </a:endParaRPr>
        </a:p>
      </dsp:txBody>
      <dsp:txXfrm>
        <a:off x="0" y="3746537"/>
        <a:ext cx="9144000" cy="613109"/>
      </dsp:txXfrm>
    </dsp:sp>
    <dsp:sp modelId="{912E2AFB-6FB6-4304-BABD-13EA1B99DF78}">
      <dsp:nvSpPr>
        <dsp:cNvPr id="0" name=""/>
        <dsp:cNvSpPr/>
      </dsp:nvSpPr>
      <dsp:spPr>
        <a:xfrm>
          <a:off x="0" y="4370630"/>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S,S,S=students working on their own, </a:t>
          </a:r>
          <a:endParaRPr lang="tr-TR" sz="2000" kern="1200" dirty="0">
            <a:latin typeface="Book Antiqua" pitchFamily="18" charset="0"/>
          </a:endParaRPr>
        </a:p>
      </dsp:txBody>
      <dsp:txXfrm>
        <a:off x="0" y="4370630"/>
        <a:ext cx="9144000" cy="613109"/>
      </dsp:txXfrm>
    </dsp:sp>
    <dsp:sp modelId="{1230AF18-A1EB-49CB-AB9C-2F9D727F1B08}">
      <dsp:nvSpPr>
        <dsp:cNvPr id="0" name=""/>
        <dsp:cNvSpPr/>
      </dsp:nvSpPr>
      <dsp:spPr>
        <a:xfrm>
          <a:off x="0" y="4994722"/>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S↔S=students working in pairs, </a:t>
          </a:r>
          <a:endParaRPr lang="tr-TR" sz="2000" kern="1200" dirty="0">
            <a:latin typeface="Book Antiqua" pitchFamily="18" charset="0"/>
          </a:endParaRPr>
        </a:p>
      </dsp:txBody>
      <dsp:txXfrm>
        <a:off x="0" y="4994722"/>
        <a:ext cx="9144000" cy="613109"/>
      </dsp:txXfrm>
    </dsp:sp>
    <dsp:sp modelId="{51338EB4-2233-4456-A760-1AE5D4438296}">
      <dsp:nvSpPr>
        <dsp:cNvPr id="0" name=""/>
        <dsp:cNvSpPr/>
      </dsp:nvSpPr>
      <dsp:spPr>
        <a:xfrm>
          <a:off x="0" y="5618814"/>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SS↔SS= pairs with other pairs, </a:t>
          </a:r>
          <a:endParaRPr lang="tr-TR" sz="2000" kern="1200" dirty="0">
            <a:latin typeface="Book Antiqua" pitchFamily="18" charset="0"/>
          </a:endParaRPr>
        </a:p>
      </dsp:txBody>
      <dsp:txXfrm>
        <a:off x="0" y="5618814"/>
        <a:ext cx="9144000" cy="613109"/>
      </dsp:txXfrm>
    </dsp:sp>
    <dsp:sp modelId="{D8B2DAF1-C9F2-4A51-B5F0-6D299173D781}">
      <dsp:nvSpPr>
        <dsp:cNvPr id="0" name=""/>
        <dsp:cNvSpPr/>
      </dsp:nvSpPr>
      <dsp:spPr>
        <a:xfrm>
          <a:off x="0" y="6242907"/>
          <a:ext cx="9144000" cy="6131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GG=students in groups</a:t>
          </a:r>
          <a:endParaRPr lang="en-US" sz="2000" kern="1200" dirty="0">
            <a:latin typeface="Book Antiqua" pitchFamily="18" charset="0"/>
          </a:endParaRPr>
        </a:p>
      </dsp:txBody>
      <dsp:txXfrm>
        <a:off x="0" y="6242907"/>
        <a:ext cx="9144000" cy="613109"/>
      </dsp:txXfrm>
    </dsp:sp>
  </dsp:spTree>
</dsp:drawing>
</file>

<file path=ppt/diagrams/drawing5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14607A-1BF9-45F2-B190-569C55C5D7D6}">
      <dsp:nvSpPr>
        <dsp:cNvPr id="0" name=""/>
        <dsp:cNvSpPr/>
      </dsp:nvSpPr>
      <dsp:spPr>
        <a:xfrm>
          <a:off x="0" y="3494"/>
          <a:ext cx="9144000" cy="357425"/>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C. Planning a sequence of lessons</a:t>
          </a:r>
          <a:endParaRPr lang="tr-TR" sz="1800" kern="1200" dirty="0">
            <a:latin typeface="Book Antiqua" pitchFamily="18" charset="0"/>
          </a:endParaRPr>
        </a:p>
      </dsp:txBody>
      <dsp:txXfrm>
        <a:off x="0" y="3494"/>
        <a:ext cx="9144000" cy="357425"/>
      </dsp:txXfrm>
    </dsp:sp>
    <dsp:sp modelId="{AA72109D-A0F9-45A0-9D9F-48D367EC56C0}">
      <dsp:nvSpPr>
        <dsp:cNvPr id="0" name=""/>
        <dsp:cNvSpPr/>
      </dsp:nvSpPr>
      <dsp:spPr>
        <a:xfrm>
          <a:off x="0" y="362720"/>
          <a:ext cx="9144000" cy="32454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Reacting to what happens: </a:t>
          </a:r>
          <a:endParaRPr lang="tr-TR" sz="1800" kern="1200" dirty="0">
            <a:latin typeface="Book Antiqua" pitchFamily="18" charset="0"/>
          </a:endParaRPr>
        </a:p>
      </dsp:txBody>
      <dsp:txXfrm>
        <a:off x="0" y="362720"/>
        <a:ext cx="9144000" cy="324549"/>
      </dsp:txXfrm>
    </dsp:sp>
    <dsp:sp modelId="{FA76DD4C-E5B0-491D-8530-7B67630337A4}">
      <dsp:nvSpPr>
        <dsp:cNvPr id="0" name=""/>
        <dsp:cNvSpPr/>
      </dsp:nvSpPr>
      <dsp:spPr>
        <a:xfrm>
          <a:off x="0" y="689070"/>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should modify what we do based on student reactions. </a:t>
          </a:r>
          <a:endParaRPr lang="tr-TR" sz="1800" kern="1200" dirty="0">
            <a:latin typeface="Book Antiqua" pitchFamily="18" charset="0"/>
          </a:endParaRPr>
        </a:p>
      </dsp:txBody>
      <dsp:txXfrm>
        <a:off x="0" y="689070"/>
        <a:ext cx="9144000" cy="357425"/>
      </dsp:txXfrm>
    </dsp:sp>
    <dsp:sp modelId="{5BBB9717-93DE-4363-8281-1A8385666CC9}">
      <dsp:nvSpPr>
        <dsp:cNvPr id="0" name=""/>
        <dsp:cNvSpPr/>
      </dsp:nvSpPr>
      <dsp:spPr>
        <a:xfrm>
          <a:off x="0" y="1048297"/>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have to revisit our original series of plans continually to update and amend them</a:t>
          </a:r>
          <a:endParaRPr lang="tr-TR" sz="1800" kern="1200" dirty="0">
            <a:latin typeface="Book Antiqua" pitchFamily="18" charset="0"/>
          </a:endParaRPr>
        </a:p>
      </dsp:txBody>
      <dsp:txXfrm>
        <a:off x="0" y="1048297"/>
        <a:ext cx="9144000" cy="357425"/>
      </dsp:txXfrm>
    </dsp:sp>
    <dsp:sp modelId="{ABD5483E-A7F5-491A-B25F-6C82FCD20DDB}">
      <dsp:nvSpPr>
        <dsp:cNvPr id="0" name=""/>
        <dsp:cNvSpPr/>
      </dsp:nvSpPr>
      <dsp:spPr>
        <a:xfrm>
          <a:off x="0" y="1407523"/>
          <a:ext cx="9144000" cy="22460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Short – and long-term goals:</a:t>
          </a:r>
          <a:r>
            <a:rPr lang="en-US" sz="1800" kern="1200" dirty="0" smtClean="0">
              <a:latin typeface="Book Antiqua" pitchFamily="18" charset="0"/>
            </a:rPr>
            <a:t> </a:t>
          </a:r>
          <a:endParaRPr lang="tr-TR" sz="1800" kern="1200" dirty="0">
            <a:latin typeface="Book Antiqua" pitchFamily="18" charset="0"/>
          </a:endParaRPr>
        </a:p>
      </dsp:txBody>
      <dsp:txXfrm>
        <a:off x="0" y="1407523"/>
        <a:ext cx="9144000" cy="224609"/>
      </dsp:txXfrm>
    </dsp:sp>
    <dsp:sp modelId="{600113AC-9A70-4C34-915F-50200C063F98}">
      <dsp:nvSpPr>
        <dsp:cNvPr id="0" name=""/>
        <dsp:cNvSpPr/>
      </dsp:nvSpPr>
      <dsp:spPr>
        <a:xfrm>
          <a:off x="0" y="1633933"/>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When plan a sequence of lessons, we need to build in goals for both </a:t>
          </a:r>
          <a:r>
            <a:rPr lang="en-US" sz="1800" kern="1200" dirty="0" err="1" smtClean="0">
              <a:latin typeface="Book Antiqua" pitchFamily="18" charset="0"/>
            </a:rPr>
            <a:t>sts</a:t>
          </a:r>
          <a:r>
            <a:rPr lang="en-US" sz="1800" kern="1200" dirty="0" smtClean="0">
              <a:latin typeface="Book Antiqua" pitchFamily="18" charset="0"/>
            </a:rPr>
            <a:t> and ourselves</a:t>
          </a:r>
          <a:r>
            <a:rPr lang="en-US" sz="1800" b="1" kern="1200" dirty="0" smtClean="0">
              <a:latin typeface="Book Antiqua" pitchFamily="18" charset="0"/>
            </a:rPr>
            <a:t> </a:t>
          </a:r>
          <a:endParaRPr lang="tr-TR" sz="1800" b="1" kern="1200" dirty="0">
            <a:latin typeface="Book Antiqua" pitchFamily="18" charset="0"/>
          </a:endParaRPr>
        </a:p>
      </dsp:txBody>
      <dsp:txXfrm>
        <a:off x="0" y="1633933"/>
        <a:ext cx="9144000" cy="357425"/>
      </dsp:txXfrm>
    </dsp:sp>
    <dsp:sp modelId="{26E679A6-30D1-4193-AB7E-6C7C535AAD24}">
      <dsp:nvSpPr>
        <dsp:cNvPr id="0" name=""/>
        <dsp:cNvSpPr/>
      </dsp:nvSpPr>
      <dsp:spPr>
        <a:xfrm>
          <a:off x="0" y="1993159"/>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Short term goals are more motivating than long-term goals. </a:t>
          </a:r>
          <a:endParaRPr lang="tr-TR" sz="1800" kern="1200" dirty="0">
            <a:latin typeface="Book Antiqua" pitchFamily="18" charset="0"/>
          </a:endParaRPr>
        </a:p>
      </dsp:txBody>
      <dsp:txXfrm>
        <a:off x="0" y="1993159"/>
        <a:ext cx="9144000" cy="357425"/>
      </dsp:txXfrm>
    </dsp:sp>
    <dsp:sp modelId="{C375370C-86D6-41A3-A773-A73DFCFDBEA3}">
      <dsp:nvSpPr>
        <dsp:cNvPr id="0" name=""/>
        <dsp:cNvSpPr/>
      </dsp:nvSpPr>
      <dsp:spPr>
        <a:xfrm>
          <a:off x="0" y="2352386"/>
          <a:ext cx="9144000" cy="357425"/>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Thematic content:</a:t>
          </a:r>
          <a:r>
            <a:rPr lang="en-US" sz="1800" kern="1200" dirty="0" smtClean="0">
              <a:latin typeface="Book Antiqua" pitchFamily="18" charset="0"/>
            </a:rPr>
            <a:t> </a:t>
          </a:r>
          <a:endParaRPr lang="tr-TR" sz="1800" kern="1200" dirty="0">
            <a:latin typeface="Book Antiqua" pitchFamily="18" charset="0"/>
          </a:endParaRPr>
        </a:p>
      </dsp:txBody>
      <dsp:txXfrm>
        <a:off x="0" y="2352386"/>
        <a:ext cx="9144000" cy="357425"/>
      </dsp:txXfrm>
    </dsp:sp>
    <dsp:sp modelId="{079869A0-88D7-49B9-9B76-059BCD9BEFA0}">
      <dsp:nvSpPr>
        <dsp:cNvPr id="0" name=""/>
        <dsp:cNvSpPr/>
      </dsp:nvSpPr>
      <dsp:spPr>
        <a:xfrm>
          <a:off x="0" y="2711612"/>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To focus on different thematic content in each individual lesson. It will provide variety. </a:t>
          </a:r>
          <a:endParaRPr lang="tr-TR" sz="1800" kern="1200" dirty="0">
            <a:latin typeface="Book Antiqua" pitchFamily="18" charset="0"/>
          </a:endParaRPr>
        </a:p>
      </dsp:txBody>
      <dsp:txXfrm>
        <a:off x="0" y="2711612"/>
        <a:ext cx="9144000" cy="357425"/>
      </dsp:txXfrm>
    </dsp:sp>
    <dsp:sp modelId="{5CA0DE29-B757-4B1B-A5B4-1D4C7D9F78EB}">
      <dsp:nvSpPr>
        <dsp:cNvPr id="0" name=""/>
        <dsp:cNvSpPr/>
      </dsp:nvSpPr>
      <dsp:spPr>
        <a:xfrm>
          <a:off x="0" y="3070838"/>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With such thematic threads, we and </a:t>
          </a:r>
          <a:r>
            <a:rPr lang="en-US" sz="1800" kern="1200" dirty="0" err="1" smtClean="0">
              <a:latin typeface="Book Antiqua" pitchFamily="18" charset="0"/>
            </a:rPr>
            <a:t>sts</a:t>
          </a:r>
          <a:r>
            <a:rPr lang="en-US" sz="1800" kern="1200" dirty="0" smtClean="0">
              <a:latin typeface="Book Antiqua" pitchFamily="18" charset="0"/>
            </a:rPr>
            <a:t> can refer backwards and forward, </a:t>
          </a:r>
          <a:endParaRPr lang="tr-TR" sz="1800" kern="1200" dirty="0">
            <a:latin typeface="Book Antiqua" pitchFamily="18" charset="0"/>
          </a:endParaRPr>
        </a:p>
      </dsp:txBody>
      <dsp:txXfrm>
        <a:off x="0" y="3070838"/>
        <a:ext cx="9144000" cy="357425"/>
      </dsp:txXfrm>
    </dsp:sp>
    <dsp:sp modelId="{B7612360-910B-474F-8051-291274A68E3D}">
      <dsp:nvSpPr>
        <dsp:cNvPr id="0" name=""/>
        <dsp:cNvSpPr/>
      </dsp:nvSpPr>
      <dsp:spPr>
        <a:xfrm>
          <a:off x="0" y="3430064"/>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both in terms of </a:t>
          </a:r>
          <a:r>
            <a:rPr lang="en-US" sz="1800" kern="1200" dirty="0" err="1" smtClean="0">
              <a:latin typeface="Book Antiqua" pitchFamily="18" charset="0"/>
            </a:rPr>
            <a:t>lang</a:t>
          </a:r>
          <a:r>
            <a:rPr lang="en-US" sz="1800" kern="1200" dirty="0" smtClean="0">
              <a:latin typeface="Book Antiqua" pitchFamily="18" charset="0"/>
            </a:rPr>
            <a:t> and also topics we ask them to invest time in considering.</a:t>
          </a:r>
          <a:endParaRPr lang="tr-TR" sz="1800" kern="1200" dirty="0">
            <a:latin typeface="Book Antiqua" pitchFamily="18" charset="0"/>
          </a:endParaRPr>
        </a:p>
      </dsp:txBody>
      <dsp:txXfrm>
        <a:off x="0" y="3430064"/>
        <a:ext cx="9144000" cy="357425"/>
      </dsp:txXfrm>
    </dsp:sp>
    <dsp:sp modelId="{8EED65BA-A92F-4061-9D2A-2166DB9BC8EE}">
      <dsp:nvSpPr>
        <dsp:cNvPr id="0" name=""/>
        <dsp:cNvSpPr/>
      </dsp:nvSpPr>
      <dsp:spPr>
        <a:xfrm>
          <a:off x="0" y="3789290"/>
          <a:ext cx="9144000" cy="259905"/>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Language planning</a:t>
          </a:r>
          <a:r>
            <a:rPr lang="en-US" sz="1800" kern="1200" dirty="0" smtClean="0">
              <a:latin typeface="Book Antiqua" pitchFamily="18" charset="0"/>
            </a:rPr>
            <a:t>: </a:t>
          </a:r>
          <a:endParaRPr lang="tr-TR" sz="1800" kern="1200" dirty="0">
            <a:latin typeface="Book Antiqua" pitchFamily="18" charset="0"/>
          </a:endParaRPr>
        </a:p>
      </dsp:txBody>
      <dsp:txXfrm>
        <a:off x="0" y="3789290"/>
        <a:ext cx="9144000" cy="259905"/>
      </dsp:txXfrm>
    </dsp:sp>
    <dsp:sp modelId="{B64B2F8D-AA85-4390-B6E1-B1039C1D3883}">
      <dsp:nvSpPr>
        <dsp:cNvPr id="0" name=""/>
        <dsp:cNvSpPr/>
      </dsp:nvSpPr>
      <dsp:spPr>
        <a:xfrm>
          <a:off x="0" y="4050997"/>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need keep a constant eye on how things are going</a:t>
          </a:r>
          <a:r>
            <a:rPr lang="tr-TR" sz="1800" kern="1200" dirty="0" smtClean="0">
              <a:latin typeface="Book Antiqua" pitchFamily="18" charset="0"/>
            </a:rPr>
            <a:t> </a:t>
          </a:r>
          <a:r>
            <a:rPr lang="en-US" sz="1800" kern="1200" dirty="0" smtClean="0">
              <a:latin typeface="Book Antiqua" pitchFamily="18" charset="0"/>
            </a:rPr>
            <a:t>with knowledge of “before </a:t>
          </a:r>
          <a:r>
            <a:rPr lang="tr-TR" sz="1800" kern="1200" dirty="0" smtClean="0">
              <a:latin typeface="Book Antiqua" pitchFamily="18" charset="0"/>
            </a:rPr>
            <a:t>-</a:t>
          </a:r>
          <a:r>
            <a:rPr lang="en-US" sz="1800" kern="1200" dirty="0" smtClean="0">
              <a:latin typeface="Book Antiqua" pitchFamily="18" charset="0"/>
            </a:rPr>
            <a:t>after”.</a:t>
          </a:r>
          <a:endParaRPr lang="tr-TR" sz="1800" kern="1200" dirty="0">
            <a:latin typeface="Book Antiqua" pitchFamily="18" charset="0"/>
          </a:endParaRPr>
        </a:p>
      </dsp:txBody>
      <dsp:txXfrm>
        <a:off x="0" y="4050997"/>
        <a:ext cx="9144000" cy="357425"/>
      </dsp:txXfrm>
    </dsp:sp>
    <dsp:sp modelId="{0414CEFF-1F22-4D64-9EBB-9446E38AF1B0}">
      <dsp:nvSpPr>
        <dsp:cNvPr id="0" name=""/>
        <dsp:cNvSpPr/>
      </dsp:nvSpPr>
      <dsp:spPr>
        <a:xfrm>
          <a:off x="0" y="4410223"/>
          <a:ext cx="9144000" cy="5527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Our decisions about how to weave grammar and vocabulary through the lesson sequence will be heavily influenced by the need for a balance of activities.</a:t>
          </a:r>
          <a:endParaRPr lang="tr-TR" sz="1800" kern="1200" dirty="0">
            <a:latin typeface="Book Antiqua" pitchFamily="18" charset="0"/>
          </a:endParaRPr>
        </a:p>
      </dsp:txBody>
      <dsp:txXfrm>
        <a:off x="0" y="4410223"/>
        <a:ext cx="9144000" cy="552765"/>
      </dsp:txXfrm>
    </dsp:sp>
    <dsp:sp modelId="{865576BE-612D-40EC-B93C-16F79D059E84}">
      <dsp:nvSpPr>
        <dsp:cNvPr id="0" name=""/>
        <dsp:cNvSpPr/>
      </dsp:nvSpPr>
      <dsp:spPr>
        <a:xfrm>
          <a:off x="0" y="4964789"/>
          <a:ext cx="9144000" cy="20244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Activity Balance</a:t>
          </a:r>
          <a:r>
            <a:rPr lang="en-US" sz="1800" kern="1200" dirty="0" smtClean="0">
              <a:latin typeface="Book Antiqua" pitchFamily="18" charset="0"/>
            </a:rPr>
            <a:t>: </a:t>
          </a:r>
          <a:endParaRPr lang="tr-TR" sz="1800" kern="1200" dirty="0">
            <a:latin typeface="Book Antiqua" pitchFamily="18" charset="0"/>
          </a:endParaRPr>
        </a:p>
      </dsp:txBody>
      <dsp:txXfrm>
        <a:off x="0" y="4964789"/>
        <a:ext cx="9144000" cy="202449"/>
      </dsp:txXfrm>
    </dsp:sp>
    <dsp:sp modelId="{87119EC1-5F06-428D-8321-CD8E21F9A960}">
      <dsp:nvSpPr>
        <dsp:cNvPr id="0" name=""/>
        <dsp:cNvSpPr/>
      </dsp:nvSpPr>
      <dsp:spPr>
        <a:xfrm>
          <a:off x="0" y="5169039"/>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If we get it right, it will also provide widest experience to meet different learning styles </a:t>
          </a:r>
          <a:endParaRPr lang="tr-TR" sz="1800" kern="1200" dirty="0">
            <a:latin typeface="Book Antiqua" pitchFamily="18" charset="0"/>
          </a:endParaRPr>
        </a:p>
      </dsp:txBody>
      <dsp:txXfrm>
        <a:off x="0" y="5169039"/>
        <a:ext cx="9144000" cy="357425"/>
      </dsp:txXfrm>
    </dsp:sp>
    <dsp:sp modelId="{16908568-A614-4A37-B921-7811EF9E23D8}">
      <dsp:nvSpPr>
        <dsp:cNvPr id="0" name=""/>
        <dsp:cNvSpPr/>
      </dsp:nvSpPr>
      <dsp:spPr>
        <a:xfrm>
          <a:off x="0" y="5528265"/>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(role-play, drilling, repetition, oral, and pairs or groups)</a:t>
          </a:r>
          <a:endParaRPr lang="tr-TR" sz="1800" kern="1200" dirty="0">
            <a:latin typeface="Book Antiqua" pitchFamily="18" charset="0"/>
          </a:endParaRPr>
        </a:p>
      </dsp:txBody>
      <dsp:txXfrm>
        <a:off x="0" y="5528265"/>
        <a:ext cx="9144000" cy="357425"/>
      </dsp:txXfrm>
    </dsp:sp>
    <dsp:sp modelId="{4CFC5E9D-69B8-4F06-B96A-3AF43B5652BC}">
      <dsp:nvSpPr>
        <dsp:cNvPr id="0" name=""/>
        <dsp:cNvSpPr/>
      </dsp:nvSpPr>
      <dsp:spPr>
        <a:xfrm>
          <a:off x="0" y="5887492"/>
          <a:ext cx="9144000" cy="24856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Skills</a:t>
          </a:r>
          <a:r>
            <a:rPr lang="en-US" sz="1800" kern="1200" dirty="0" smtClean="0">
              <a:latin typeface="Book Antiqua" pitchFamily="18" charset="0"/>
            </a:rPr>
            <a:t>: </a:t>
          </a:r>
          <a:endParaRPr lang="tr-TR" sz="1800" kern="1200" dirty="0">
            <a:latin typeface="Book Antiqua" pitchFamily="18" charset="0"/>
          </a:endParaRPr>
        </a:p>
      </dsp:txBody>
      <dsp:txXfrm>
        <a:off x="0" y="5887492"/>
        <a:ext cx="9144000" cy="248560"/>
      </dsp:txXfrm>
    </dsp:sp>
    <dsp:sp modelId="{69B6AFAA-5ECD-45E1-8198-87800711B36D}">
      <dsp:nvSpPr>
        <dsp:cNvPr id="0" name=""/>
        <dsp:cNvSpPr/>
      </dsp:nvSpPr>
      <dsp:spPr>
        <a:xfrm>
          <a:off x="0" y="6137853"/>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many general English courses are designed to involve students in all four skills. </a:t>
          </a:r>
          <a:endParaRPr lang="tr-TR" sz="1800" kern="1200" dirty="0">
            <a:latin typeface="Book Antiqua" pitchFamily="18" charset="0"/>
          </a:endParaRPr>
        </a:p>
      </dsp:txBody>
      <dsp:txXfrm>
        <a:off x="0" y="6137853"/>
        <a:ext cx="9144000" cy="357425"/>
      </dsp:txXfrm>
    </dsp:sp>
    <dsp:sp modelId="{D9CF9832-BC91-454A-9709-7E902DAFA52D}">
      <dsp:nvSpPr>
        <dsp:cNvPr id="0" name=""/>
        <dsp:cNvSpPr/>
      </dsp:nvSpPr>
      <dsp:spPr>
        <a:xfrm>
          <a:off x="0" y="6497079"/>
          <a:ext cx="9144000" cy="357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Different skills need to be threaded through a sequence of lessons.</a:t>
          </a:r>
          <a:endParaRPr lang="tr-TR" sz="1800" kern="1200" dirty="0">
            <a:latin typeface="Book Antiqua" pitchFamily="18" charset="0"/>
          </a:endParaRPr>
        </a:p>
      </dsp:txBody>
      <dsp:txXfrm>
        <a:off x="0" y="6497079"/>
        <a:ext cx="9144000" cy="357425"/>
      </dsp:txXfrm>
    </dsp:sp>
  </dsp:spTree>
</dsp:drawing>
</file>

<file path=ppt/diagrams/drawing5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2C9699-EC9B-495A-87FB-25C87A822178}">
      <dsp:nvSpPr>
        <dsp:cNvPr id="0" name=""/>
        <dsp:cNvSpPr/>
      </dsp:nvSpPr>
      <dsp:spPr>
        <a:xfrm>
          <a:off x="0" y="3089"/>
          <a:ext cx="9144000" cy="9806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C1. Projects and threads</a:t>
          </a:r>
          <a:endParaRPr lang="tr-TR" sz="2400" kern="1200" dirty="0">
            <a:latin typeface="Book Antiqua" pitchFamily="18" charset="0"/>
          </a:endParaRPr>
        </a:p>
      </dsp:txBody>
      <dsp:txXfrm>
        <a:off x="0" y="3089"/>
        <a:ext cx="9144000" cy="980671"/>
      </dsp:txXfrm>
    </dsp:sp>
    <dsp:sp modelId="{14475D32-85F1-4052-8433-6271B67E90DF}">
      <dsp:nvSpPr>
        <dsp:cNvPr id="0" name=""/>
        <dsp:cNvSpPr/>
      </dsp:nvSpPr>
      <dsp:spPr>
        <a:xfrm>
          <a:off x="0" y="995854"/>
          <a:ext cx="9144000" cy="14556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will try to ensure that a good balance of skills, language, activities and thematic strands is achieved throughout the time in which the students are working on the project (long-term).</a:t>
          </a:r>
          <a:endParaRPr lang="tr-TR" sz="2400" kern="1200" dirty="0">
            <a:latin typeface="Book Antiqua" pitchFamily="18" charset="0"/>
          </a:endParaRPr>
        </a:p>
      </dsp:txBody>
      <dsp:txXfrm>
        <a:off x="0" y="995854"/>
        <a:ext cx="9144000" cy="1455693"/>
      </dsp:txXfrm>
    </dsp:sp>
    <dsp:sp modelId="{FAF2B9E3-CDB0-413B-863B-9227BA3A2C65}">
      <dsp:nvSpPr>
        <dsp:cNvPr id="0" name=""/>
        <dsp:cNvSpPr/>
      </dsp:nvSpPr>
      <dsp:spPr>
        <a:xfrm>
          <a:off x="0" y="2463642"/>
          <a:ext cx="9144000" cy="14556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These are the varied connections of themes, language, activities and skills which weave through the sequence like pieces of different colored thread (Short-term). </a:t>
          </a:r>
          <a:endParaRPr lang="tr-TR" sz="2400" kern="1200" dirty="0">
            <a:latin typeface="Book Antiqua" pitchFamily="18" charset="0"/>
          </a:endParaRPr>
        </a:p>
      </dsp:txBody>
      <dsp:txXfrm>
        <a:off x="0" y="2463642"/>
        <a:ext cx="9144000" cy="1455693"/>
      </dsp:txXfrm>
    </dsp:sp>
    <dsp:sp modelId="{9D51ABCB-3430-46CD-AE4D-059560B055D4}">
      <dsp:nvSpPr>
        <dsp:cNvPr id="0" name=""/>
        <dsp:cNvSpPr/>
      </dsp:nvSpPr>
      <dsp:spPr>
        <a:xfrm>
          <a:off x="0" y="3931429"/>
          <a:ext cx="9144000" cy="14556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They should have sufficient variety built into them so that they are not predictable, but, at the same time, students and their teachers should e able to trace the threaded elements so that some kind of a loose pattern emerges.</a:t>
          </a:r>
          <a:endParaRPr lang="tr-TR" sz="2400" kern="1200" dirty="0">
            <a:latin typeface="Book Antiqua" pitchFamily="18" charset="0"/>
          </a:endParaRPr>
        </a:p>
      </dsp:txBody>
      <dsp:txXfrm>
        <a:off x="0" y="3931429"/>
        <a:ext cx="9144000" cy="1455693"/>
      </dsp:txXfrm>
    </dsp:sp>
    <dsp:sp modelId="{899DF78A-6A88-498B-A52E-1AFC2C4BE7F5}">
      <dsp:nvSpPr>
        <dsp:cNvPr id="0" name=""/>
        <dsp:cNvSpPr/>
      </dsp:nvSpPr>
      <dsp:spPr>
        <a:xfrm>
          <a:off x="0" y="5399216"/>
          <a:ext cx="9144000" cy="14556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Tapestry</a:t>
          </a:r>
          <a:r>
            <a:rPr lang="en-US" sz="2400" kern="1200" dirty="0" smtClean="0">
              <a:latin typeface="Book Antiqua" pitchFamily="18" charset="0"/>
            </a:rPr>
            <a:t>: variety and </a:t>
          </a:r>
          <a:r>
            <a:rPr lang="en-US" sz="2400" kern="1200" dirty="0" err="1" smtClean="0">
              <a:latin typeface="Book Antiqua" pitchFamily="18" charset="0"/>
            </a:rPr>
            <a:t>colour</a:t>
          </a:r>
          <a:r>
            <a:rPr lang="en-US" sz="2400" kern="1200" dirty="0" smtClean="0">
              <a:latin typeface="Book Antiqua" pitchFamily="18" charset="0"/>
            </a:rPr>
            <a:t> rather than some of the darker heavier works which can be found in old houses and museum.</a:t>
          </a:r>
          <a:endParaRPr lang="tr-TR" sz="2400" kern="1200" dirty="0">
            <a:latin typeface="Book Antiqua" pitchFamily="18" charset="0"/>
          </a:endParaRPr>
        </a:p>
      </dsp:txBody>
      <dsp:txXfrm>
        <a:off x="0" y="5399216"/>
        <a:ext cx="9144000" cy="1455693"/>
      </dsp:txXfrm>
    </dsp:sp>
  </dsp:spTree>
</dsp:drawing>
</file>

<file path=ppt/diagrams/drawing5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D87339-8F87-40A3-8DBB-6812754374F5}">
      <dsp:nvSpPr>
        <dsp:cNvPr id="0" name=""/>
        <dsp:cNvSpPr/>
      </dsp:nvSpPr>
      <dsp:spPr>
        <a:xfrm>
          <a:off x="0" y="1905"/>
          <a:ext cx="9144000" cy="44727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Testing and Assessment</a:t>
          </a:r>
          <a:endParaRPr lang="tr-TR" sz="2000" kern="1200" dirty="0">
            <a:latin typeface="Book Antiqua" pitchFamily="18" charset="0"/>
          </a:endParaRPr>
        </a:p>
      </dsp:txBody>
      <dsp:txXfrm>
        <a:off x="0" y="1905"/>
        <a:ext cx="9144000" cy="447272"/>
      </dsp:txXfrm>
    </dsp:sp>
    <dsp:sp modelId="{825BA98E-38A9-4050-A691-615829446409}">
      <dsp:nvSpPr>
        <dsp:cNvPr id="0" name=""/>
        <dsp:cNvSpPr/>
      </dsp:nvSpPr>
      <dsp:spPr>
        <a:xfrm>
          <a:off x="0" y="459542"/>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Ss are tested because;</a:t>
          </a:r>
          <a:endParaRPr lang="tr-TR" sz="2000" kern="1200" dirty="0">
            <a:latin typeface="Book Antiqua" pitchFamily="18" charset="0"/>
          </a:endParaRPr>
        </a:p>
      </dsp:txBody>
      <dsp:txXfrm>
        <a:off x="0" y="459542"/>
        <a:ext cx="9144000" cy="447272"/>
      </dsp:txXfrm>
    </dsp:sp>
    <dsp:sp modelId="{5D01DCD6-0C17-42F2-B1FD-814AF10825E9}">
      <dsp:nvSpPr>
        <dsp:cNvPr id="0" name=""/>
        <dsp:cNvSpPr/>
      </dsp:nvSpPr>
      <dsp:spPr>
        <a:xfrm>
          <a:off x="0" y="917179"/>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measures the </a:t>
          </a:r>
          <a:r>
            <a:rPr lang="en-US" sz="2000" kern="1200" dirty="0" err="1" smtClean="0">
              <a:latin typeface="Book Antiqua" pitchFamily="18" charset="0"/>
            </a:rPr>
            <a:t>sts</a:t>
          </a:r>
          <a:r>
            <a:rPr lang="en-US" sz="2000" kern="1200" dirty="0" smtClean="0">
              <a:latin typeface="Book Antiqua" pitchFamily="18" charset="0"/>
            </a:rPr>
            <a:t> ability to enter a course or institution.</a:t>
          </a:r>
          <a:endParaRPr lang="tr-TR" sz="2000" kern="1200" dirty="0">
            <a:latin typeface="Book Antiqua" pitchFamily="18" charset="0"/>
          </a:endParaRPr>
        </a:p>
      </dsp:txBody>
      <dsp:txXfrm>
        <a:off x="0" y="917179"/>
        <a:ext cx="9144000" cy="447272"/>
      </dsp:txXfrm>
    </dsp:sp>
    <dsp:sp modelId="{35490226-A3B5-47A5-AE74-0090C51CC023}">
      <dsp:nvSpPr>
        <dsp:cNvPr id="0" name=""/>
        <dsp:cNvSpPr/>
      </dsp:nvSpPr>
      <dsp:spPr>
        <a:xfrm>
          <a:off x="0" y="1374816"/>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How well they are getting on</a:t>
          </a:r>
          <a:endParaRPr lang="tr-TR" sz="2000" kern="1200" dirty="0">
            <a:latin typeface="Book Antiqua" pitchFamily="18" charset="0"/>
          </a:endParaRPr>
        </a:p>
      </dsp:txBody>
      <dsp:txXfrm>
        <a:off x="0" y="1374816"/>
        <a:ext cx="9144000" cy="447272"/>
      </dsp:txXfrm>
    </dsp:sp>
    <dsp:sp modelId="{0B3CF5BF-860F-4EF8-9E40-DCC1E31A63E0}">
      <dsp:nvSpPr>
        <dsp:cNvPr id="0" name=""/>
        <dsp:cNvSpPr/>
      </dsp:nvSpPr>
      <dsp:spPr>
        <a:xfrm>
          <a:off x="0" y="1832452"/>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Sts themselves want a qualification</a:t>
          </a:r>
          <a:endParaRPr lang="tr-TR" sz="2000" kern="1200" dirty="0">
            <a:latin typeface="Book Antiqua" pitchFamily="18" charset="0"/>
          </a:endParaRPr>
        </a:p>
      </dsp:txBody>
      <dsp:txXfrm>
        <a:off x="0" y="1832452"/>
        <a:ext cx="9144000" cy="447272"/>
      </dsp:txXfrm>
    </dsp:sp>
    <dsp:sp modelId="{C8E20C5F-8BE5-4789-B9EE-EA2FED63D0E3}">
      <dsp:nvSpPr>
        <dsp:cNvPr id="0" name=""/>
        <dsp:cNvSpPr/>
      </dsp:nvSpPr>
      <dsp:spPr>
        <a:xfrm>
          <a:off x="0" y="2290089"/>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Assessment is sometimes formal and public</a:t>
          </a:r>
          <a:r>
            <a:rPr lang="tr-TR" sz="2000" kern="1200" dirty="0" smtClean="0">
              <a:latin typeface="Book Antiqua" pitchFamily="18" charset="0"/>
            </a:rPr>
            <a:t>,</a:t>
          </a:r>
          <a:r>
            <a:rPr lang="en-US" sz="2000" kern="1200" dirty="0" smtClean="0">
              <a:latin typeface="Book Antiqua" pitchFamily="18" charset="0"/>
            </a:rPr>
            <a:t> sometimes informal and in lesson.</a:t>
          </a:r>
          <a:endParaRPr lang="tr-TR" sz="2000" kern="1200" dirty="0">
            <a:latin typeface="Book Antiqua" pitchFamily="18" charset="0"/>
          </a:endParaRPr>
        </a:p>
      </dsp:txBody>
      <dsp:txXfrm>
        <a:off x="0" y="2290089"/>
        <a:ext cx="9144000" cy="447272"/>
      </dsp:txXfrm>
    </dsp:sp>
    <dsp:sp modelId="{D9471E75-4202-492C-BD5A-AAE44951E87B}">
      <dsp:nvSpPr>
        <dsp:cNvPr id="0" name=""/>
        <dsp:cNvSpPr/>
      </dsp:nvSpPr>
      <dsp:spPr>
        <a:xfrm>
          <a:off x="0" y="2747726"/>
          <a:ext cx="9144000" cy="44727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Summative assessment  </a:t>
          </a:r>
          <a:endParaRPr lang="tr-TR" sz="2000" kern="1200" dirty="0">
            <a:latin typeface="Book Antiqua" pitchFamily="18" charset="0"/>
          </a:endParaRPr>
        </a:p>
      </dsp:txBody>
      <dsp:txXfrm>
        <a:off x="0" y="2747726"/>
        <a:ext cx="9144000" cy="447272"/>
      </dsp:txXfrm>
    </dsp:sp>
    <dsp:sp modelId="{F2AE5C1A-EA4D-4003-B092-2E242BD6966B}">
      <dsp:nvSpPr>
        <dsp:cNvPr id="0" name=""/>
        <dsp:cNvSpPr/>
      </dsp:nvSpPr>
      <dsp:spPr>
        <a:xfrm>
          <a:off x="0" y="3205363"/>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Measurement that takes place to round things off or make a one-off measurement.</a:t>
          </a:r>
          <a:endParaRPr lang="tr-TR" sz="1800" kern="1200" dirty="0">
            <a:latin typeface="Book Antiqua" pitchFamily="18" charset="0"/>
          </a:endParaRPr>
        </a:p>
      </dsp:txBody>
      <dsp:txXfrm>
        <a:off x="0" y="3205363"/>
        <a:ext cx="9144000" cy="447272"/>
      </dsp:txXfrm>
    </dsp:sp>
    <dsp:sp modelId="{BE8783A0-EE40-437D-8C25-6BCE914E4A8F}">
      <dsp:nvSpPr>
        <dsp:cNvPr id="0" name=""/>
        <dsp:cNvSpPr/>
      </dsp:nvSpPr>
      <dsp:spPr>
        <a:xfrm>
          <a:off x="0" y="3663000"/>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Such tests include the </a:t>
          </a:r>
          <a:r>
            <a:rPr lang="en-US" sz="2400" b="1" kern="1200" dirty="0" smtClean="0">
              <a:latin typeface="Book Antiqua" pitchFamily="18" charset="0"/>
            </a:rPr>
            <a:t>end of year </a:t>
          </a:r>
          <a:r>
            <a:rPr lang="en-US" sz="2000" kern="1200" dirty="0" smtClean="0">
              <a:latin typeface="Book Antiqua" pitchFamily="18" charset="0"/>
            </a:rPr>
            <a:t>tests that </a:t>
          </a:r>
          <a:r>
            <a:rPr lang="en-US" sz="2000" kern="1200" dirty="0" err="1" smtClean="0">
              <a:latin typeface="Book Antiqua" pitchFamily="18" charset="0"/>
            </a:rPr>
            <a:t>ss</a:t>
          </a:r>
          <a:r>
            <a:rPr lang="en-US" sz="2000" kern="1200" dirty="0" smtClean="0">
              <a:latin typeface="Book Antiqua" pitchFamily="18" charset="0"/>
            </a:rPr>
            <a:t> take </a:t>
          </a:r>
          <a:endParaRPr lang="tr-TR" sz="2000" kern="1200" dirty="0">
            <a:latin typeface="Book Antiqua" pitchFamily="18" charset="0"/>
          </a:endParaRPr>
        </a:p>
      </dsp:txBody>
      <dsp:txXfrm>
        <a:off x="0" y="3663000"/>
        <a:ext cx="9144000" cy="447272"/>
      </dsp:txXfrm>
    </dsp:sp>
    <dsp:sp modelId="{BCCC4BB7-B1DA-46E1-9FB3-1A6F7242AE9B}">
      <dsp:nvSpPr>
        <dsp:cNvPr id="0" name=""/>
        <dsp:cNvSpPr/>
      </dsp:nvSpPr>
      <dsp:spPr>
        <a:xfrm>
          <a:off x="0" y="4120637"/>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or the big public exams which many </a:t>
          </a:r>
          <a:r>
            <a:rPr lang="en-US" sz="2000" kern="1200" dirty="0" err="1" smtClean="0">
              <a:latin typeface="Book Antiqua" pitchFamily="18" charset="0"/>
            </a:rPr>
            <a:t>ss</a:t>
          </a:r>
          <a:r>
            <a:rPr lang="en-US" sz="2000" kern="1200" dirty="0" smtClean="0">
              <a:latin typeface="Book Antiqua" pitchFamily="18" charset="0"/>
            </a:rPr>
            <a:t> enter for.</a:t>
          </a:r>
          <a:endParaRPr lang="tr-TR" sz="2000" kern="1200" dirty="0">
            <a:latin typeface="Book Antiqua" pitchFamily="18" charset="0"/>
          </a:endParaRPr>
        </a:p>
      </dsp:txBody>
      <dsp:txXfrm>
        <a:off x="0" y="4120637"/>
        <a:ext cx="9144000" cy="447272"/>
      </dsp:txXfrm>
    </dsp:sp>
    <dsp:sp modelId="{78F641DC-44A3-46A9-BC87-95D00D9A303B}">
      <dsp:nvSpPr>
        <dsp:cNvPr id="0" name=""/>
        <dsp:cNvSpPr/>
      </dsp:nvSpPr>
      <dsp:spPr>
        <a:xfrm>
          <a:off x="0" y="4578274"/>
          <a:ext cx="9144000" cy="44727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Formative assessment </a:t>
          </a:r>
          <a:endParaRPr lang="tr-TR" sz="2000" kern="1200" dirty="0">
            <a:latin typeface="Book Antiqua" pitchFamily="18" charset="0"/>
          </a:endParaRPr>
        </a:p>
      </dsp:txBody>
      <dsp:txXfrm>
        <a:off x="0" y="4578274"/>
        <a:ext cx="9144000" cy="447272"/>
      </dsp:txXfrm>
    </dsp:sp>
    <dsp:sp modelId="{C713928D-D052-4E02-95CE-3448194FFE6D}">
      <dsp:nvSpPr>
        <dsp:cNvPr id="0" name=""/>
        <dsp:cNvSpPr/>
      </dsp:nvSpPr>
      <dsp:spPr>
        <a:xfrm>
          <a:off x="0" y="5035911"/>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is </a:t>
          </a:r>
          <a:r>
            <a:rPr lang="en-US" sz="2800" b="1" kern="1200" dirty="0" smtClean="0">
              <a:latin typeface="Book Antiqua" pitchFamily="18" charset="0"/>
            </a:rPr>
            <a:t>feedback</a:t>
          </a:r>
          <a:r>
            <a:rPr lang="tr-TR" sz="2800" kern="1200" dirty="0" smtClean="0">
              <a:latin typeface="Book Antiqua" pitchFamily="18" charset="0"/>
            </a:rPr>
            <a:t> </a:t>
          </a:r>
          <a:r>
            <a:rPr lang="tr-TR" sz="2000" kern="1200" dirty="0" err="1" smtClean="0">
              <a:latin typeface="Book Antiqua" pitchFamily="18" charset="0"/>
            </a:rPr>
            <a:t>that</a:t>
          </a:r>
          <a:r>
            <a:rPr lang="en-US" sz="2000" kern="1200" dirty="0" smtClean="0">
              <a:latin typeface="Book Antiqua" pitchFamily="18" charset="0"/>
            </a:rPr>
            <a:t> </a:t>
          </a:r>
          <a:r>
            <a:rPr lang="en-US" sz="2000" kern="1200" dirty="0" err="1" smtClean="0">
              <a:latin typeface="Book Antiqua" pitchFamily="18" charset="0"/>
            </a:rPr>
            <a:t>ts</a:t>
          </a:r>
          <a:r>
            <a:rPr lang="en-US" sz="2000" kern="1200" dirty="0" smtClean="0">
              <a:latin typeface="Book Antiqua" pitchFamily="18" charset="0"/>
            </a:rPr>
            <a:t> give </a:t>
          </a:r>
          <a:r>
            <a:rPr lang="en-US" sz="2000" kern="1200" dirty="0" err="1" smtClean="0">
              <a:latin typeface="Book Antiqua" pitchFamily="18" charset="0"/>
            </a:rPr>
            <a:t>ss</a:t>
          </a:r>
          <a:r>
            <a:rPr lang="en-US" sz="2000" kern="1200" dirty="0" smtClean="0">
              <a:latin typeface="Book Antiqua" pitchFamily="18" charset="0"/>
            </a:rPr>
            <a:t> as a course is progressing </a:t>
          </a:r>
          <a:endParaRPr lang="tr-TR" sz="2000" kern="1200" dirty="0">
            <a:latin typeface="Book Antiqua" pitchFamily="18" charset="0"/>
          </a:endParaRPr>
        </a:p>
      </dsp:txBody>
      <dsp:txXfrm>
        <a:off x="0" y="5035911"/>
        <a:ext cx="9144000" cy="447272"/>
      </dsp:txXfrm>
    </dsp:sp>
    <dsp:sp modelId="{A9F84C25-A2D2-4101-ABBE-6EA00AA1283B}">
      <dsp:nvSpPr>
        <dsp:cNvPr id="0" name=""/>
        <dsp:cNvSpPr/>
      </dsp:nvSpPr>
      <dsp:spPr>
        <a:xfrm>
          <a:off x="0" y="5493547"/>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and which as a result may help them to </a:t>
          </a:r>
          <a:r>
            <a:rPr lang="en-US" sz="2400" b="1" kern="1200" dirty="0" smtClean="0">
              <a:latin typeface="Book Antiqua" pitchFamily="18" charset="0"/>
            </a:rPr>
            <a:t>improve their performance</a:t>
          </a:r>
          <a:r>
            <a:rPr lang="en-US" sz="2000" kern="1200" dirty="0" smtClean="0">
              <a:latin typeface="Book Antiqua" pitchFamily="18" charset="0"/>
            </a:rPr>
            <a:t>. </a:t>
          </a:r>
          <a:endParaRPr lang="tr-TR" sz="2000" kern="1200" dirty="0">
            <a:latin typeface="Book Antiqua" pitchFamily="18" charset="0"/>
          </a:endParaRPr>
        </a:p>
      </dsp:txBody>
      <dsp:txXfrm>
        <a:off x="0" y="5493547"/>
        <a:ext cx="9144000" cy="447272"/>
      </dsp:txXfrm>
    </dsp:sp>
    <dsp:sp modelId="{61917398-FE7B-4E21-AE79-1951B8914E5C}">
      <dsp:nvSpPr>
        <dsp:cNvPr id="0" name=""/>
        <dsp:cNvSpPr/>
      </dsp:nvSpPr>
      <dsp:spPr>
        <a:xfrm>
          <a:off x="0" y="5951184"/>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indicate that </a:t>
          </a:r>
          <a:r>
            <a:rPr lang="en-US" sz="2000" kern="1200" dirty="0" err="1" smtClean="0">
              <a:latin typeface="Book Antiqua" pitchFamily="18" charset="0"/>
            </a:rPr>
            <a:t>sthg</a:t>
          </a:r>
          <a:r>
            <a:rPr lang="en-US" sz="2000" kern="1200" dirty="0" smtClean="0">
              <a:latin typeface="Book Antiqua" pitchFamily="18" charset="0"/>
            </a:rPr>
            <a:t> is wrong and </a:t>
          </a:r>
          <a:r>
            <a:rPr lang="en-US" sz="2800" b="1" kern="1200" dirty="0" smtClean="0">
              <a:latin typeface="Book Antiqua" pitchFamily="18" charset="0"/>
            </a:rPr>
            <a:t>help </a:t>
          </a:r>
          <a:r>
            <a:rPr lang="en-US" sz="2800" b="1" kern="1200" dirty="0" err="1" smtClean="0">
              <a:latin typeface="Book Antiqua" pitchFamily="18" charset="0"/>
            </a:rPr>
            <a:t>sts</a:t>
          </a:r>
          <a:r>
            <a:rPr lang="en-US" sz="2800" b="1" kern="1200" dirty="0" smtClean="0">
              <a:latin typeface="Book Antiqua" pitchFamily="18" charset="0"/>
            </a:rPr>
            <a:t> to get it right</a:t>
          </a:r>
          <a:r>
            <a:rPr lang="en-US" sz="2000" kern="1200" dirty="0" smtClean="0">
              <a:latin typeface="Book Antiqua" pitchFamily="18" charset="0"/>
            </a:rPr>
            <a:t>. </a:t>
          </a:r>
          <a:endParaRPr lang="tr-TR" sz="2000" kern="1200" dirty="0">
            <a:latin typeface="Book Antiqua" pitchFamily="18" charset="0"/>
          </a:endParaRPr>
        </a:p>
      </dsp:txBody>
      <dsp:txXfrm>
        <a:off x="0" y="5951184"/>
        <a:ext cx="9144000" cy="447272"/>
      </dsp:txXfrm>
    </dsp:sp>
    <dsp:sp modelId="{0D3AA73F-12F4-4F94-82EF-3C8298F9F80A}">
      <dsp:nvSpPr>
        <dsp:cNvPr id="0" name=""/>
        <dsp:cNvSpPr/>
      </dsp:nvSpPr>
      <dsp:spPr>
        <a:xfrm>
          <a:off x="0" y="6408821"/>
          <a:ext cx="9144000" cy="4472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Both </a:t>
          </a:r>
          <a:r>
            <a:rPr lang="en-US" sz="2000" kern="1200" dirty="0" err="1" smtClean="0">
              <a:latin typeface="Book Antiqua" pitchFamily="18" charset="0"/>
            </a:rPr>
            <a:t>sts</a:t>
          </a:r>
          <a:r>
            <a:rPr lang="en-US" sz="2000" kern="1200" dirty="0" smtClean="0">
              <a:latin typeface="Book Antiqua" pitchFamily="18" charset="0"/>
            </a:rPr>
            <a:t> and </a:t>
          </a:r>
          <a:r>
            <a:rPr lang="en-US" sz="2000" kern="1200" dirty="0" err="1" smtClean="0">
              <a:latin typeface="Book Antiqua" pitchFamily="18" charset="0"/>
            </a:rPr>
            <a:t>ts</a:t>
          </a:r>
          <a:r>
            <a:rPr lang="en-US" sz="2000" kern="1200" dirty="0" smtClean="0">
              <a:latin typeface="Book Antiqua" pitchFamily="18" charset="0"/>
            </a:rPr>
            <a:t> change and develop.</a:t>
          </a:r>
          <a:endParaRPr lang="en-US" sz="2000" kern="1200" dirty="0">
            <a:latin typeface="Book Antiqua" pitchFamily="18" charset="0"/>
          </a:endParaRPr>
        </a:p>
      </dsp:txBody>
      <dsp:txXfrm>
        <a:off x="0" y="6408821"/>
        <a:ext cx="9144000" cy="447272"/>
      </dsp:txXfrm>
    </dsp:sp>
  </dsp:spTree>
</dsp:drawing>
</file>

<file path=ppt/diagrams/drawing5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69A5D76-0793-4380-A42F-97D184EF1B24}">
      <dsp:nvSpPr>
        <dsp:cNvPr id="0" name=""/>
        <dsp:cNvSpPr/>
      </dsp:nvSpPr>
      <dsp:spPr>
        <a:xfrm>
          <a:off x="0" y="1896"/>
          <a:ext cx="9144000" cy="369486"/>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Book Antiqua" pitchFamily="18" charset="0"/>
            </a:rPr>
            <a:t>A1)Different types of testing:</a:t>
          </a:r>
          <a:endParaRPr lang="tr-TR" sz="1800" kern="1200" dirty="0">
            <a:latin typeface="Book Antiqua" pitchFamily="18" charset="0"/>
          </a:endParaRPr>
        </a:p>
      </dsp:txBody>
      <dsp:txXfrm>
        <a:off x="0" y="1896"/>
        <a:ext cx="9144000" cy="369486"/>
      </dsp:txXfrm>
    </dsp:sp>
    <dsp:sp modelId="{7E2DB728-69D9-4944-951D-3899A49AF43D}">
      <dsp:nvSpPr>
        <dsp:cNvPr id="0" name=""/>
        <dsp:cNvSpPr/>
      </dsp:nvSpPr>
      <dsp:spPr>
        <a:xfrm>
          <a:off x="0" y="383350"/>
          <a:ext cx="9144000" cy="36948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placement tests:</a:t>
          </a:r>
          <a:endParaRPr lang="tr-TR" sz="1800" kern="1200" dirty="0">
            <a:latin typeface="Book Antiqua" pitchFamily="18" charset="0"/>
          </a:endParaRPr>
        </a:p>
      </dsp:txBody>
      <dsp:txXfrm>
        <a:off x="0" y="383350"/>
        <a:ext cx="9144000" cy="369486"/>
      </dsp:txXfrm>
    </dsp:sp>
    <dsp:sp modelId="{8BFF864F-8364-4A54-90DC-5C22E894CEF0}">
      <dsp:nvSpPr>
        <dsp:cNvPr id="0" name=""/>
        <dsp:cNvSpPr/>
      </dsp:nvSpPr>
      <dsp:spPr>
        <a:xfrm>
          <a:off x="0" y="764804"/>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placing new </a:t>
          </a:r>
          <a:r>
            <a:rPr lang="en-US" sz="1800" kern="1200" dirty="0" err="1" smtClean="0">
              <a:latin typeface="Book Antiqua" pitchFamily="18" charset="0"/>
            </a:rPr>
            <a:t>ss</a:t>
          </a:r>
          <a:r>
            <a:rPr lang="en-US" sz="1800" kern="1200" dirty="0" smtClean="0">
              <a:latin typeface="Book Antiqua" pitchFamily="18" charset="0"/>
            </a:rPr>
            <a:t> in the right class</a:t>
          </a:r>
          <a:r>
            <a:rPr lang="tr-TR" sz="1800" kern="1200" dirty="0" smtClean="0">
              <a:latin typeface="Book Antiqua" pitchFamily="18" charset="0"/>
            </a:rPr>
            <a:t>, </a:t>
          </a:r>
          <a:r>
            <a:rPr lang="en-US" sz="1800" kern="1200" dirty="0" smtClean="0">
              <a:latin typeface="Book Antiqua" pitchFamily="18" charset="0"/>
            </a:rPr>
            <a:t>test gram</a:t>
          </a:r>
          <a:r>
            <a:rPr lang="tr-TR" sz="1800" kern="1200" dirty="0" err="1" smtClean="0">
              <a:latin typeface="Book Antiqua" pitchFamily="18" charset="0"/>
            </a:rPr>
            <a:t>mar</a:t>
          </a:r>
          <a:r>
            <a:rPr lang="en-US" sz="1800" kern="1200" dirty="0" smtClean="0">
              <a:latin typeface="Book Antiqua" pitchFamily="18" charset="0"/>
            </a:rPr>
            <a:t> and </a:t>
          </a:r>
          <a:r>
            <a:rPr lang="en-US" sz="1800" kern="1200" dirty="0" err="1" smtClean="0">
              <a:latin typeface="Book Antiqua" pitchFamily="18" charset="0"/>
            </a:rPr>
            <a:t>vocab</a:t>
          </a:r>
          <a:r>
            <a:rPr lang="en-US" sz="1800" kern="1200" dirty="0" smtClean="0">
              <a:latin typeface="Book Antiqua" pitchFamily="18" charset="0"/>
            </a:rPr>
            <a:t> knowledge</a:t>
          </a:r>
          <a:endParaRPr lang="tr-TR" sz="1800" kern="1200" dirty="0">
            <a:latin typeface="Book Antiqua" pitchFamily="18" charset="0"/>
          </a:endParaRPr>
        </a:p>
      </dsp:txBody>
      <dsp:txXfrm>
        <a:off x="0" y="764804"/>
        <a:ext cx="9144000" cy="369486"/>
      </dsp:txXfrm>
    </dsp:sp>
    <dsp:sp modelId="{902497D6-6E2D-448C-95AE-727248F43E90}">
      <dsp:nvSpPr>
        <dsp:cNvPr id="0" name=""/>
        <dsp:cNvSpPr/>
      </dsp:nvSpPr>
      <dsp:spPr>
        <a:xfrm>
          <a:off x="0" y="1146258"/>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based on syllabus and materials</a:t>
          </a:r>
          <a:endParaRPr lang="tr-TR" sz="1800" kern="1200" dirty="0">
            <a:latin typeface="Book Antiqua" pitchFamily="18" charset="0"/>
          </a:endParaRPr>
        </a:p>
      </dsp:txBody>
      <dsp:txXfrm>
        <a:off x="0" y="1146258"/>
        <a:ext cx="9144000" cy="369486"/>
      </dsp:txXfrm>
    </dsp:sp>
    <dsp:sp modelId="{0EE29658-F51B-4DDF-92B5-9C6B7F6DF821}">
      <dsp:nvSpPr>
        <dsp:cNvPr id="0" name=""/>
        <dsp:cNvSpPr/>
      </dsp:nvSpPr>
      <dsp:spPr>
        <a:xfrm>
          <a:off x="0" y="1527713"/>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assess </a:t>
          </a:r>
          <a:r>
            <a:rPr lang="en-US" sz="1800" kern="1200" dirty="0" err="1" smtClean="0">
              <a:latin typeface="Book Antiqua" pitchFamily="18" charset="0"/>
            </a:rPr>
            <a:t>sts’</a:t>
          </a:r>
          <a:r>
            <a:rPr lang="en-US" sz="1800" kern="1200" dirty="0" smtClean="0">
              <a:latin typeface="Book Antiqua" pitchFamily="18" charset="0"/>
            </a:rPr>
            <a:t> productive and receptive skills</a:t>
          </a:r>
          <a:endParaRPr lang="tr-TR" sz="1800" kern="1200" dirty="0">
            <a:latin typeface="Book Antiqua" pitchFamily="18" charset="0"/>
          </a:endParaRPr>
        </a:p>
      </dsp:txBody>
      <dsp:txXfrm>
        <a:off x="0" y="1527713"/>
        <a:ext cx="9144000" cy="369486"/>
      </dsp:txXfrm>
    </dsp:sp>
    <dsp:sp modelId="{0A2BB321-70A2-4826-B1B9-EE6FA9E99545}">
      <dsp:nvSpPr>
        <dsp:cNvPr id="0" name=""/>
        <dsp:cNvSpPr/>
      </dsp:nvSpPr>
      <dsp:spPr>
        <a:xfrm>
          <a:off x="0" y="1909167"/>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self- analysis into the final placing decision</a:t>
          </a:r>
          <a:endParaRPr lang="tr-TR" sz="1800" kern="1200" dirty="0">
            <a:latin typeface="Book Antiqua" pitchFamily="18" charset="0"/>
          </a:endParaRPr>
        </a:p>
      </dsp:txBody>
      <dsp:txXfrm>
        <a:off x="0" y="1909167"/>
        <a:ext cx="9144000" cy="369486"/>
      </dsp:txXfrm>
    </dsp:sp>
    <dsp:sp modelId="{7EA369B6-D0D9-4F4F-AD54-1947576E1ED5}">
      <dsp:nvSpPr>
        <dsp:cNvPr id="0" name=""/>
        <dsp:cNvSpPr/>
      </dsp:nvSpPr>
      <dsp:spPr>
        <a:xfrm>
          <a:off x="0" y="2290621"/>
          <a:ext cx="9144000" cy="36948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diagnostic tests: </a:t>
          </a:r>
          <a:endParaRPr lang="tr-TR" sz="1800" kern="1200" dirty="0">
            <a:latin typeface="Book Antiqua" pitchFamily="18" charset="0"/>
          </a:endParaRPr>
        </a:p>
      </dsp:txBody>
      <dsp:txXfrm>
        <a:off x="0" y="2290621"/>
        <a:ext cx="9144000" cy="369486"/>
      </dsp:txXfrm>
    </dsp:sp>
    <dsp:sp modelId="{20090929-1A3B-4399-B882-B958442EE4A4}">
      <dsp:nvSpPr>
        <dsp:cNvPr id="0" name=""/>
        <dsp:cNvSpPr/>
      </dsp:nvSpPr>
      <dsp:spPr>
        <a:xfrm>
          <a:off x="0" y="2672075"/>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err="1" smtClean="0">
              <a:latin typeface="Book Antiqua" pitchFamily="18" charset="0"/>
            </a:rPr>
            <a:t>are</a:t>
          </a:r>
          <a:r>
            <a:rPr lang="tr-TR" sz="1800" kern="1200" dirty="0" smtClean="0">
              <a:latin typeface="Book Antiqua" pitchFamily="18" charset="0"/>
            </a:rPr>
            <a:t> </a:t>
          </a:r>
          <a:r>
            <a:rPr lang="en-US" sz="1800" kern="1200" dirty="0" smtClean="0">
              <a:latin typeface="Book Antiqua" pitchFamily="18" charset="0"/>
            </a:rPr>
            <a:t>used to expose learner difficulties, gaps in their knowledge and skill deficiencies. </a:t>
          </a:r>
          <a:endParaRPr lang="tr-TR" sz="1800" kern="1200" dirty="0">
            <a:latin typeface="Book Antiqua" pitchFamily="18" charset="0"/>
          </a:endParaRPr>
        </a:p>
      </dsp:txBody>
      <dsp:txXfrm>
        <a:off x="0" y="2672075"/>
        <a:ext cx="9144000" cy="369486"/>
      </dsp:txXfrm>
    </dsp:sp>
    <dsp:sp modelId="{75AC13D5-ED75-406C-9AC3-EC75E5CADD7A}">
      <dsp:nvSpPr>
        <dsp:cNvPr id="0" name=""/>
        <dsp:cNvSpPr/>
      </dsp:nvSpPr>
      <dsp:spPr>
        <a:xfrm>
          <a:off x="0" y="3053529"/>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So we know what problems are and what can we do for it.</a:t>
          </a:r>
          <a:endParaRPr lang="tr-TR" sz="1800" kern="1200" dirty="0">
            <a:latin typeface="Book Antiqua" pitchFamily="18" charset="0"/>
          </a:endParaRPr>
        </a:p>
      </dsp:txBody>
      <dsp:txXfrm>
        <a:off x="0" y="3053529"/>
        <a:ext cx="9144000" cy="369486"/>
      </dsp:txXfrm>
    </dsp:sp>
    <dsp:sp modelId="{149DFAE0-6217-4750-A963-D3D65A57DFE5}">
      <dsp:nvSpPr>
        <dsp:cNvPr id="0" name=""/>
        <dsp:cNvSpPr/>
      </dsp:nvSpPr>
      <dsp:spPr>
        <a:xfrm>
          <a:off x="0" y="3434983"/>
          <a:ext cx="9144000" cy="36948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Progress or </a:t>
          </a:r>
          <a:r>
            <a:rPr lang="en-US" sz="1800" kern="1200" dirty="0" err="1" smtClean="0">
              <a:latin typeface="Book Antiqua" pitchFamily="18" charset="0"/>
            </a:rPr>
            <a:t>achivement</a:t>
          </a:r>
          <a:r>
            <a:rPr lang="en-US" sz="1800" kern="1200" dirty="0" smtClean="0">
              <a:latin typeface="Book Antiqua" pitchFamily="18" charset="0"/>
            </a:rPr>
            <a:t> tests</a:t>
          </a:r>
          <a:endParaRPr lang="tr-TR" sz="1800" kern="1200" dirty="0">
            <a:latin typeface="Book Antiqua" pitchFamily="18" charset="0"/>
          </a:endParaRPr>
        </a:p>
      </dsp:txBody>
      <dsp:txXfrm>
        <a:off x="0" y="3434983"/>
        <a:ext cx="9144000" cy="369486"/>
      </dsp:txXfrm>
    </dsp:sp>
    <dsp:sp modelId="{320EA145-B5CC-4F0E-923A-340230C9D34E}">
      <dsp:nvSpPr>
        <dsp:cNvPr id="0" name=""/>
        <dsp:cNvSpPr/>
      </dsp:nvSpPr>
      <dsp:spPr>
        <a:xfrm>
          <a:off x="0" y="3816437"/>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measures learners’ </a:t>
          </a:r>
          <a:r>
            <a:rPr lang="en-US" sz="1800" kern="1200" dirty="0" err="1" smtClean="0">
              <a:latin typeface="Book Antiqua" pitchFamily="18" charset="0"/>
            </a:rPr>
            <a:t>lang</a:t>
          </a:r>
          <a:r>
            <a:rPr lang="en-US" sz="1800" kern="1200" dirty="0" smtClean="0">
              <a:latin typeface="Book Antiqua" pitchFamily="18" charset="0"/>
            </a:rPr>
            <a:t> </a:t>
          </a:r>
          <a:r>
            <a:rPr lang="en-US" sz="1200" kern="1200" dirty="0" smtClean="0">
              <a:latin typeface="Book Antiqua" pitchFamily="18" charset="0"/>
            </a:rPr>
            <a:t>and </a:t>
          </a:r>
          <a:r>
            <a:rPr lang="en-US" sz="1800" kern="1200" dirty="0" smtClean="0">
              <a:latin typeface="Book Antiqua" pitchFamily="18" charset="0"/>
            </a:rPr>
            <a:t>skill progress in relation to syllabus they </a:t>
          </a:r>
          <a:r>
            <a:rPr lang="tr-TR" sz="1800" kern="1200" dirty="0" smtClean="0">
              <a:latin typeface="Book Antiqua" pitchFamily="18" charset="0"/>
            </a:rPr>
            <a:t>ha</a:t>
          </a:r>
          <a:r>
            <a:rPr lang="en-US" sz="1800" kern="1200" dirty="0" err="1" smtClean="0">
              <a:latin typeface="Book Antiqua" pitchFamily="18" charset="0"/>
            </a:rPr>
            <a:t>ve</a:t>
          </a:r>
          <a:r>
            <a:rPr lang="en-US" sz="1800" kern="1200" dirty="0" smtClean="0">
              <a:latin typeface="Book Antiqua" pitchFamily="18" charset="0"/>
            </a:rPr>
            <a:t> been following</a:t>
          </a:r>
          <a:endParaRPr lang="tr-TR" sz="1800" kern="1200" dirty="0">
            <a:latin typeface="Book Antiqua" pitchFamily="18" charset="0"/>
          </a:endParaRPr>
        </a:p>
      </dsp:txBody>
      <dsp:txXfrm>
        <a:off x="0" y="3816437"/>
        <a:ext cx="9144000" cy="369486"/>
      </dsp:txXfrm>
    </dsp:sp>
    <dsp:sp modelId="{FDA88A76-4248-472A-B7BA-828A7A85B0B4}">
      <dsp:nvSpPr>
        <dsp:cNvPr id="0" name=""/>
        <dsp:cNvSpPr/>
      </dsp:nvSpPr>
      <dsp:spPr>
        <a:xfrm>
          <a:off x="0" y="4197891"/>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They </a:t>
          </a:r>
          <a:r>
            <a:rPr lang="tr-TR" sz="1800" kern="1200" dirty="0" smtClean="0">
              <a:latin typeface="Book Antiqua" pitchFamily="18" charset="0"/>
            </a:rPr>
            <a:t>a</a:t>
          </a:r>
          <a:r>
            <a:rPr lang="en-US" sz="1800" kern="1200" dirty="0" smtClean="0">
              <a:latin typeface="Book Antiqua" pitchFamily="18" charset="0"/>
            </a:rPr>
            <a:t>re often written by </a:t>
          </a:r>
          <a:r>
            <a:rPr lang="en-US" sz="1800" kern="1200" dirty="0" err="1" smtClean="0">
              <a:latin typeface="Book Antiqua" pitchFamily="18" charset="0"/>
            </a:rPr>
            <a:t>ts</a:t>
          </a:r>
          <a:endParaRPr lang="tr-TR" sz="1800" kern="1200" dirty="0">
            <a:latin typeface="Book Antiqua" pitchFamily="18" charset="0"/>
          </a:endParaRPr>
        </a:p>
      </dsp:txBody>
      <dsp:txXfrm>
        <a:off x="0" y="4197891"/>
        <a:ext cx="9144000" cy="369486"/>
      </dsp:txXfrm>
    </dsp:sp>
    <dsp:sp modelId="{7E42915E-4143-4F74-98F1-0F8DFD32E9C4}">
      <dsp:nvSpPr>
        <dsp:cNvPr id="0" name=""/>
        <dsp:cNvSpPr/>
      </dsp:nvSpPr>
      <dsp:spPr>
        <a:xfrm>
          <a:off x="0" y="4579345"/>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Ss see how well they re doing</a:t>
          </a:r>
          <a:endParaRPr lang="tr-TR" sz="1800" kern="1200" dirty="0">
            <a:latin typeface="Book Antiqua" pitchFamily="18" charset="0"/>
          </a:endParaRPr>
        </a:p>
      </dsp:txBody>
      <dsp:txXfrm>
        <a:off x="0" y="4579345"/>
        <a:ext cx="9144000" cy="369486"/>
      </dsp:txXfrm>
    </dsp:sp>
    <dsp:sp modelId="{F4185100-1306-49A0-84D0-FF5F4662EA44}">
      <dsp:nvSpPr>
        <dsp:cNvPr id="0" name=""/>
        <dsp:cNvSpPr/>
      </dsp:nvSpPr>
      <dsp:spPr>
        <a:xfrm>
          <a:off x="0" y="4960800"/>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 materials </a:t>
          </a:r>
          <a:r>
            <a:rPr lang="en-US" sz="1800" kern="1200" dirty="0" err="1" smtClean="0">
              <a:latin typeface="Book Antiqua" pitchFamily="18" charset="0"/>
            </a:rPr>
            <a:t>shouldnt</a:t>
          </a:r>
          <a:r>
            <a:rPr lang="en-US" sz="1800" kern="1200" dirty="0" smtClean="0">
              <a:latin typeface="Book Antiqua" pitchFamily="18" charset="0"/>
            </a:rPr>
            <a:t> be the exact mat</a:t>
          </a:r>
          <a:r>
            <a:rPr lang="tr-TR" sz="1800" kern="1200" dirty="0" err="1" smtClean="0">
              <a:latin typeface="Book Antiqua" pitchFamily="18" charset="0"/>
            </a:rPr>
            <a:t>erials</a:t>
          </a:r>
          <a:r>
            <a:rPr lang="en-US" sz="1800" kern="1200" dirty="0" smtClean="0">
              <a:latin typeface="Book Antiqua" pitchFamily="18" charset="0"/>
            </a:rPr>
            <a:t>. </a:t>
          </a:r>
          <a:endParaRPr lang="tr-TR" sz="1800" kern="1200" dirty="0">
            <a:latin typeface="Book Antiqua" pitchFamily="18" charset="0"/>
          </a:endParaRPr>
        </a:p>
      </dsp:txBody>
      <dsp:txXfrm>
        <a:off x="0" y="4960800"/>
        <a:ext cx="9144000" cy="369486"/>
      </dsp:txXfrm>
    </dsp:sp>
    <dsp:sp modelId="{34C3245B-13EE-4A86-84E1-A2E3653CD4AF}">
      <dsp:nvSpPr>
        <dsp:cNvPr id="0" name=""/>
        <dsp:cNvSpPr/>
      </dsp:nvSpPr>
      <dsp:spPr>
        <a:xfrm>
          <a:off x="0" y="5342254"/>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They </a:t>
          </a:r>
          <a:r>
            <a:rPr lang="tr-TR" sz="1800" kern="1200" dirty="0" smtClean="0">
              <a:latin typeface="Book Antiqua" pitchFamily="18" charset="0"/>
            </a:rPr>
            <a:t>ha</a:t>
          </a:r>
          <a:r>
            <a:rPr lang="en-US" sz="1800" kern="1200" dirty="0" err="1" smtClean="0">
              <a:latin typeface="Book Antiqua" pitchFamily="18" charset="0"/>
            </a:rPr>
            <a:t>ve</a:t>
          </a:r>
          <a:r>
            <a:rPr lang="en-US" sz="1800" kern="1200" dirty="0" smtClean="0">
              <a:latin typeface="Book Antiqua" pitchFamily="18" charset="0"/>
            </a:rPr>
            <a:t> seen before but similar</a:t>
          </a:r>
          <a:endParaRPr lang="tr-TR" sz="1800" kern="1200" dirty="0">
            <a:latin typeface="Book Antiqua" pitchFamily="18" charset="0"/>
          </a:endParaRPr>
        </a:p>
      </dsp:txBody>
      <dsp:txXfrm>
        <a:off x="0" y="5342254"/>
        <a:ext cx="9144000" cy="369486"/>
      </dsp:txXfrm>
    </dsp:sp>
    <dsp:sp modelId="{D0C99134-D974-4DC4-9E51-70CA0ECE5A22}">
      <dsp:nvSpPr>
        <dsp:cNvPr id="0" name=""/>
        <dsp:cNvSpPr/>
      </dsp:nvSpPr>
      <dsp:spPr>
        <a:xfrm>
          <a:off x="0" y="5723708"/>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Completely new material wont measure learning but measure general </a:t>
          </a:r>
          <a:r>
            <a:rPr lang="en-US" sz="1800" kern="1200" dirty="0" err="1" smtClean="0">
              <a:latin typeface="Book Antiqua" pitchFamily="18" charset="0"/>
            </a:rPr>
            <a:t>lang</a:t>
          </a:r>
          <a:r>
            <a:rPr lang="en-US" sz="1800" kern="1200" dirty="0" smtClean="0">
              <a:latin typeface="Book Antiqua" pitchFamily="18" charset="0"/>
            </a:rPr>
            <a:t> proficiency</a:t>
          </a:r>
          <a:endParaRPr lang="tr-TR" sz="1800" kern="1200" dirty="0">
            <a:latin typeface="Book Antiqua" pitchFamily="18" charset="0"/>
          </a:endParaRPr>
        </a:p>
      </dsp:txBody>
      <dsp:txXfrm>
        <a:off x="0" y="5723708"/>
        <a:ext cx="9144000" cy="369486"/>
      </dsp:txXfrm>
    </dsp:sp>
    <dsp:sp modelId="{D83466CB-5688-4E14-80FB-B7C1EEB2288A}">
      <dsp:nvSpPr>
        <dsp:cNvPr id="0" name=""/>
        <dsp:cNvSpPr/>
      </dsp:nvSpPr>
      <dsp:spPr>
        <a:xfrm>
          <a:off x="0" y="6105162"/>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Achievement tests at the end of the term should be reflect the progress not failure</a:t>
          </a:r>
          <a:endParaRPr lang="tr-TR" sz="1800" kern="1200" dirty="0">
            <a:latin typeface="Book Antiqua" pitchFamily="18" charset="0"/>
          </a:endParaRPr>
        </a:p>
      </dsp:txBody>
      <dsp:txXfrm>
        <a:off x="0" y="6105162"/>
        <a:ext cx="9144000" cy="369486"/>
      </dsp:txXfrm>
    </dsp:sp>
    <dsp:sp modelId="{8FDA18E4-BC09-4A6B-B299-0F1EE2CB36F7}">
      <dsp:nvSpPr>
        <dsp:cNvPr id="0" name=""/>
        <dsp:cNvSpPr/>
      </dsp:nvSpPr>
      <dsp:spPr>
        <a:xfrm>
          <a:off x="0" y="6486616"/>
          <a:ext cx="9144000" cy="369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It helps to decide on future changes</a:t>
          </a:r>
          <a:endParaRPr lang="en-US" sz="1800" kern="1200" dirty="0">
            <a:latin typeface="Book Antiqua" pitchFamily="18" charset="0"/>
          </a:endParaRPr>
        </a:p>
      </dsp:txBody>
      <dsp:txXfrm>
        <a:off x="0" y="6486616"/>
        <a:ext cx="9144000" cy="369486"/>
      </dsp:txXfrm>
    </dsp:sp>
  </dsp:spTree>
</dsp:drawing>
</file>

<file path=ppt/diagrams/drawing5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FA64D61-29BB-4633-B074-E5922AE339C7}">
      <dsp:nvSpPr>
        <dsp:cNvPr id="0" name=""/>
        <dsp:cNvSpPr/>
      </dsp:nvSpPr>
      <dsp:spPr>
        <a:xfrm>
          <a:off x="0" y="40679"/>
          <a:ext cx="9144000" cy="4867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err="1" smtClean="0">
              <a:latin typeface="Book Antiqua" pitchFamily="18" charset="0"/>
            </a:rPr>
            <a:t>Profifiency</a:t>
          </a:r>
          <a:r>
            <a:rPr lang="en-US" sz="2000" kern="1200" dirty="0" smtClean="0">
              <a:latin typeface="Book Antiqua" pitchFamily="18" charset="0"/>
            </a:rPr>
            <a:t> tests</a:t>
          </a:r>
          <a:endParaRPr lang="tr-TR" sz="2000" kern="1200" dirty="0">
            <a:latin typeface="Book Antiqua" pitchFamily="18" charset="0"/>
          </a:endParaRPr>
        </a:p>
      </dsp:txBody>
      <dsp:txXfrm>
        <a:off x="0" y="40679"/>
        <a:ext cx="9144000" cy="486720"/>
      </dsp:txXfrm>
    </dsp:sp>
    <dsp:sp modelId="{D31E2509-90E2-41C7-985C-D7682AD01DC3}">
      <dsp:nvSpPr>
        <dsp:cNvPr id="0" name=""/>
        <dsp:cNvSpPr/>
      </dsp:nvSpPr>
      <dsp:spPr>
        <a:xfrm>
          <a:off x="0" y="564839"/>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gives general </a:t>
          </a:r>
          <a:r>
            <a:rPr lang="en-US" sz="2000" kern="1200" dirty="0" err="1" smtClean="0">
              <a:latin typeface="Book Antiqua" pitchFamily="18" charset="0"/>
            </a:rPr>
            <a:t>pic</a:t>
          </a:r>
          <a:r>
            <a:rPr lang="tr-TR" sz="2000" kern="1200" dirty="0" err="1" smtClean="0">
              <a:latin typeface="Book Antiqua" pitchFamily="18" charset="0"/>
            </a:rPr>
            <a:t>ture</a:t>
          </a:r>
          <a:r>
            <a:rPr lang="en-US" sz="2000" kern="1200" dirty="0" smtClean="0">
              <a:latin typeface="Book Antiqua" pitchFamily="18" charset="0"/>
            </a:rPr>
            <a:t> of </a:t>
          </a:r>
          <a:r>
            <a:rPr lang="en-US" sz="2000" kern="1200" dirty="0" err="1" smtClean="0">
              <a:latin typeface="Book Antiqua" pitchFamily="18" charset="0"/>
            </a:rPr>
            <a:t>sts’</a:t>
          </a:r>
          <a:r>
            <a:rPr lang="en-US" sz="2000" kern="1200" dirty="0" smtClean="0">
              <a:latin typeface="Book Antiqua" pitchFamily="18" charset="0"/>
            </a:rPr>
            <a:t> knowledge and ability</a:t>
          </a:r>
          <a:endParaRPr lang="tr-TR" sz="2000" kern="1200" dirty="0">
            <a:latin typeface="Book Antiqua" pitchFamily="18" charset="0"/>
          </a:endParaRPr>
        </a:p>
      </dsp:txBody>
      <dsp:txXfrm>
        <a:off x="0" y="564839"/>
        <a:ext cx="9144000" cy="486720"/>
      </dsp:txXfrm>
    </dsp:sp>
    <dsp:sp modelId="{F2F7E019-3868-4B7B-9C52-A75986F2368A}">
      <dsp:nvSpPr>
        <dsp:cNvPr id="0" name=""/>
        <dsp:cNvSpPr/>
      </dsp:nvSpPr>
      <dsp:spPr>
        <a:xfrm>
          <a:off x="0" y="1088999"/>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Stages people have to reach to be admitted to somewhere</a:t>
          </a:r>
          <a:endParaRPr lang="tr-TR" sz="2000" kern="1200" dirty="0">
            <a:latin typeface="Book Antiqua" pitchFamily="18" charset="0"/>
          </a:endParaRPr>
        </a:p>
      </dsp:txBody>
      <dsp:txXfrm>
        <a:off x="0" y="1088999"/>
        <a:ext cx="9144000" cy="486720"/>
      </dsp:txXfrm>
    </dsp:sp>
    <dsp:sp modelId="{2C968CD9-E3D3-415F-9312-76B5586B35E5}">
      <dsp:nvSpPr>
        <dsp:cNvPr id="0" name=""/>
        <dsp:cNvSpPr/>
      </dsp:nvSpPr>
      <dsp:spPr>
        <a:xfrm>
          <a:off x="0" y="1613159"/>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has profound backwash effect</a:t>
          </a:r>
          <a:r>
            <a:rPr lang="tr-TR" sz="2000" kern="1200" dirty="0" smtClean="0">
              <a:latin typeface="Book Antiqua" pitchFamily="18" charset="0"/>
            </a:rPr>
            <a:t> </a:t>
          </a:r>
          <a:r>
            <a:rPr lang="en-US" sz="2000" kern="1200" dirty="0" smtClean="0">
              <a:latin typeface="Book Antiqua" pitchFamily="18" charset="0"/>
            </a:rPr>
            <a:t>Ex: public examinations..</a:t>
          </a:r>
          <a:endParaRPr lang="tr-TR" sz="2000" kern="1200" dirty="0">
            <a:latin typeface="Book Antiqua" pitchFamily="18" charset="0"/>
          </a:endParaRPr>
        </a:p>
      </dsp:txBody>
      <dsp:txXfrm>
        <a:off x="0" y="1613159"/>
        <a:ext cx="9144000" cy="486720"/>
      </dsp:txXfrm>
    </dsp:sp>
    <dsp:sp modelId="{BF5EC140-D0BA-46FD-AC58-7796432E16CD}">
      <dsp:nvSpPr>
        <dsp:cNvPr id="0" name=""/>
        <dsp:cNvSpPr/>
      </dsp:nvSpPr>
      <dsp:spPr>
        <a:xfrm>
          <a:off x="0" y="2137319"/>
          <a:ext cx="9144000" cy="4867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Portfolio assess</a:t>
          </a:r>
          <a:r>
            <a:rPr lang="tr-TR" sz="2000" kern="1200" dirty="0" err="1" smtClean="0">
              <a:latin typeface="Book Antiqua" pitchFamily="18" charset="0"/>
            </a:rPr>
            <a:t>ment</a:t>
          </a:r>
          <a:r>
            <a:rPr lang="en-US" sz="2000" kern="1200" dirty="0" smtClean="0">
              <a:latin typeface="Book Antiqua" pitchFamily="18" charset="0"/>
            </a:rPr>
            <a:t> </a:t>
          </a:r>
          <a:endParaRPr lang="tr-TR" sz="2000" kern="1200" dirty="0">
            <a:latin typeface="Book Antiqua" pitchFamily="18" charset="0"/>
          </a:endParaRPr>
        </a:p>
      </dsp:txBody>
      <dsp:txXfrm>
        <a:off x="0" y="2137319"/>
        <a:ext cx="9144000" cy="486720"/>
      </dsp:txXfrm>
    </dsp:sp>
    <dsp:sp modelId="{BBF69EA2-3903-4904-A15F-9B056FF68C2A}">
      <dsp:nvSpPr>
        <dsp:cNvPr id="0" name=""/>
        <dsp:cNvSpPr/>
      </dsp:nvSpPr>
      <dsp:spPr>
        <a:xfrm>
          <a:off x="0" y="2661479"/>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is assessed by looking </a:t>
          </a:r>
          <a:r>
            <a:rPr lang="tr-TR" sz="2000" kern="1200" dirty="0" err="1" smtClean="0">
              <a:latin typeface="Book Antiqua" pitchFamily="18" charset="0"/>
            </a:rPr>
            <a:t>some</a:t>
          </a:r>
          <a:r>
            <a:rPr lang="tr-TR" sz="2000" kern="1200" dirty="0" smtClean="0">
              <a:latin typeface="Book Antiqua" pitchFamily="18" charset="0"/>
            </a:rPr>
            <a:t> </a:t>
          </a:r>
          <a:r>
            <a:rPr lang="en-US" sz="2000" kern="1200" dirty="0" smtClean="0">
              <a:latin typeface="Book Antiqua" pitchFamily="18" charset="0"/>
            </a:rPr>
            <a:t>of the best pieces of work over this period.</a:t>
          </a:r>
          <a:endParaRPr lang="tr-TR" sz="2000" kern="1200" dirty="0">
            <a:latin typeface="Book Antiqua" pitchFamily="18" charset="0"/>
          </a:endParaRPr>
        </a:p>
      </dsp:txBody>
      <dsp:txXfrm>
        <a:off x="0" y="2661479"/>
        <a:ext cx="9144000" cy="486720"/>
      </dsp:txXfrm>
    </dsp:sp>
    <dsp:sp modelId="{9C41DC7E-2374-4423-852D-3579A08AC293}">
      <dsp:nvSpPr>
        <dsp:cNvPr id="0" name=""/>
        <dsp:cNvSpPr/>
      </dsp:nvSpPr>
      <dsp:spPr>
        <a:xfrm>
          <a:off x="0" y="3185640"/>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It provides evidence of </a:t>
          </a:r>
          <a:r>
            <a:rPr lang="en-US" sz="2000" kern="1200" dirty="0" err="1" smtClean="0">
              <a:latin typeface="Book Antiqua" pitchFamily="18" charset="0"/>
            </a:rPr>
            <a:t>ss</a:t>
          </a:r>
          <a:r>
            <a:rPr lang="en-US" sz="2000" kern="1200" dirty="0" smtClean="0">
              <a:latin typeface="Book Antiqua" pitchFamily="18" charset="0"/>
            </a:rPr>
            <a:t> efforts</a:t>
          </a:r>
          <a:r>
            <a:rPr lang="tr-TR" sz="2000" kern="1200" dirty="0" smtClean="0">
              <a:latin typeface="Book Antiqua" pitchFamily="18" charset="0"/>
            </a:rPr>
            <a:t> </a:t>
          </a:r>
          <a:r>
            <a:rPr lang="tr-TR" sz="2000" kern="1200" dirty="0" err="1" smtClean="0">
              <a:latin typeface="Book Antiqua" pitchFamily="18" charset="0"/>
            </a:rPr>
            <a:t>and</a:t>
          </a:r>
          <a:r>
            <a:rPr lang="tr-TR" sz="2000" kern="1200" dirty="0" smtClean="0">
              <a:latin typeface="Book Antiqua" pitchFamily="18" charset="0"/>
            </a:rPr>
            <a:t> </a:t>
          </a:r>
          <a:r>
            <a:rPr lang="en-US" sz="2000" kern="1200" dirty="0" smtClean="0">
              <a:latin typeface="Book Antiqua" pitchFamily="18" charset="0"/>
            </a:rPr>
            <a:t>It makes autonomous</a:t>
          </a:r>
          <a:endParaRPr lang="tr-TR" sz="2000" kern="1200" dirty="0">
            <a:latin typeface="Book Antiqua" pitchFamily="18" charset="0"/>
          </a:endParaRPr>
        </a:p>
      </dsp:txBody>
      <dsp:txXfrm>
        <a:off x="0" y="3185640"/>
        <a:ext cx="9144000" cy="486720"/>
      </dsp:txXfrm>
    </dsp:sp>
    <dsp:sp modelId="{5CBF58D5-BDA8-41A4-8D3A-6200D1B0FC5F}">
      <dsp:nvSpPr>
        <dsp:cNvPr id="0" name=""/>
        <dsp:cNvSpPr/>
      </dsp:nvSpPr>
      <dsp:spPr>
        <a:xfrm>
          <a:off x="0" y="3709800"/>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Foster </a:t>
          </a:r>
          <a:r>
            <a:rPr lang="en-US" sz="2000" kern="1200" dirty="0" err="1" smtClean="0">
              <a:latin typeface="Book Antiqua" pitchFamily="18" charset="0"/>
            </a:rPr>
            <a:t>ss</a:t>
          </a:r>
          <a:r>
            <a:rPr lang="en-US" sz="2000" kern="1200" dirty="0" smtClean="0">
              <a:latin typeface="Book Antiqua" pitchFamily="18" charset="0"/>
            </a:rPr>
            <a:t> reflection</a:t>
          </a:r>
          <a:r>
            <a:rPr lang="tr-TR" sz="2000" kern="1200" dirty="0" smtClean="0">
              <a:latin typeface="Book Antiqua" pitchFamily="18" charset="0"/>
            </a:rPr>
            <a:t> </a:t>
          </a:r>
          <a:r>
            <a:rPr lang="en-US" sz="2000" kern="1200" dirty="0" smtClean="0">
              <a:latin typeface="Book Antiqua" pitchFamily="18" charset="0"/>
            </a:rPr>
            <a:t>and help </a:t>
          </a:r>
          <a:r>
            <a:rPr lang="tr-TR" sz="2000" kern="1200" dirty="0" err="1" smtClean="0">
              <a:latin typeface="Book Antiqua" pitchFamily="18" charset="0"/>
            </a:rPr>
            <a:t>th</a:t>
          </a:r>
          <a:r>
            <a:rPr lang="en-US" sz="2000" kern="1200" dirty="0" err="1" smtClean="0">
              <a:latin typeface="Book Antiqua" pitchFamily="18" charset="0"/>
            </a:rPr>
            <a:t>em</a:t>
          </a:r>
          <a:r>
            <a:rPr lang="en-US" sz="2000" kern="1200" dirty="0" smtClean="0">
              <a:latin typeface="Book Antiqua" pitchFamily="18" charset="0"/>
            </a:rPr>
            <a:t> to self monitor their own learning </a:t>
          </a:r>
          <a:endParaRPr lang="tr-TR" sz="2000" kern="1200" dirty="0">
            <a:latin typeface="Book Antiqua" pitchFamily="18" charset="0"/>
          </a:endParaRPr>
        </a:p>
      </dsp:txBody>
      <dsp:txXfrm>
        <a:off x="0" y="3709800"/>
        <a:ext cx="9144000" cy="486720"/>
      </dsp:txXfrm>
    </dsp:sp>
    <dsp:sp modelId="{988F723E-4CAD-4F1A-BFCB-652BC51A76A1}">
      <dsp:nvSpPr>
        <dsp:cNvPr id="0" name=""/>
        <dsp:cNvSpPr/>
      </dsp:nvSpPr>
      <dsp:spPr>
        <a:xfrm>
          <a:off x="0" y="4233960"/>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Clear validity</a:t>
          </a:r>
          <a:r>
            <a:rPr lang="tr-TR" sz="2000" kern="1200" dirty="0" smtClean="0">
              <a:latin typeface="Book Antiqua" pitchFamily="18" charset="0"/>
            </a:rPr>
            <a:t> </a:t>
          </a:r>
          <a:r>
            <a:rPr lang="tr-TR" sz="2000" kern="1200" dirty="0" err="1" smtClean="0">
              <a:latin typeface="Book Antiqua" pitchFamily="18" charset="0"/>
            </a:rPr>
            <a:t>and</a:t>
          </a:r>
          <a:r>
            <a:rPr lang="tr-TR" sz="2000" kern="1200" dirty="0" smtClean="0">
              <a:latin typeface="Book Antiqua" pitchFamily="18" charset="0"/>
            </a:rPr>
            <a:t> </a:t>
          </a:r>
          <a:r>
            <a:rPr lang="en-US" sz="2000" kern="1200" dirty="0" err="1" smtClean="0">
              <a:latin typeface="Book Antiqua" pitchFamily="18" charset="0"/>
            </a:rPr>
            <a:t>Exteremely</a:t>
          </a:r>
          <a:r>
            <a:rPr lang="en-US" sz="2000" kern="1200" dirty="0" smtClean="0">
              <a:latin typeface="Book Antiqua" pitchFamily="18" charset="0"/>
            </a:rPr>
            <a:t> positive backwash effect</a:t>
          </a:r>
          <a:endParaRPr lang="tr-TR" sz="2000" kern="1200" dirty="0">
            <a:latin typeface="Book Antiqua" pitchFamily="18" charset="0"/>
          </a:endParaRPr>
        </a:p>
      </dsp:txBody>
      <dsp:txXfrm>
        <a:off x="0" y="4233960"/>
        <a:ext cx="9144000" cy="486720"/>
      </dsp:txXfrm>
    </dsp:sp>
    <dsp:sp modelId="{5EB360C2-5E39-43C2-818F-60E81A47C6D0}">
      <dsp:nvSpPr>
        <dsp:cNvPr id="0" name=""/>
        <dsp:cNvSpPr/>
      </dsp:nvSpPr>
      <dsp:spPr>
        <a:xfrm>
          <a:off x="0" y="4758120"/>
          <a:ext cx="9144000" cy="486720"/>
        </a:xfrm>
        <a:prstGeom prst="round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u="sng" kern="1200" dirty="0" smtClean="0">
              <a:latin typeface="Book Antiqua" pitchFamily="18" charset="0"/>
            </a:rPr>
            <a:t>On the other hand;</a:t>
          </a:r>
          <a:endParaRPr lang="tr-TR" sz="2000" u="sng" kern="1200" dirty="0">
            <a:latin typeface="Book Antiqua" pitchFamily="18" charset="0"/>
          </a:endParaRPr>
        </a:p>
      </dsp:txBody>
      <dsp:txXfrm>
        <a:off x="0" y="4758120"/>
        <a:ext cx="9144000" cy="486720"/>
      </dsp:txXfrm>
    </dsp:sp>
    <dsp:sp modelId="{E42E23E1-4A9F-47B2-9785-BE1906F69D88}">
      <dsp:nvSpPr>
        <dsp:cNvPr id="0" name=""/>
        <dsp:cNvSpPr/>
      </dsp:nvSpPr>
      <dsp:spPr>
        <a:xfrm>
          <a:off x="0" y="5282280"/>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Time consuming</a:t>
          </a:r>
          <a:endParaRPr lang="tr-TR" sz="2000" kern="1200" dirty="0">
            <a:latin typeface="Book Antiqua" pitchFamily="18" charset="0"/>
          </a:endParaRPr>
        </a:p>
      </dsp:txBody>
      <dsp:txXfrm>
        <a:off x="0" y="5282280"/>
        <a:ext cx="9144000" cy="486720"/>
      </dsp:txXfrm>
    </dsp:sp>
    <dsp:sp modelId="{D0108F35-F73F-48FA-9972-D0A45F1D660F}">
      <dsp:nvSpPr>
        <dsp:cNvPr id="0" name=""/>
        <dsp:cNvSpPr/>
      </dsp:nvSpPr>
      <dsp:spPr>
        <a:xfrm>
          <a:off x="0" y="5806440"/>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Ts need training about how to select items, grade it</a:t>
          </a:r>
          <a:endParaRPr lang="tr-TR" sz="2000" kern="1200" dirty="0">
            <a:latin typeface="Book Antiqua" pitchFamily="18" charset="0"/>
          </a:endParaRPr>
        </a:p>
      </dsp:txBody>
      <dsp:txXfrm>
        <a:off x="0" y="5806440"/>
        <a:ext cx="9144000" cy="486720"/>
      </dsp:txXfrm>
    </dsp:sp>
    <dsp:sp modelId="{060319C8-EF3F-4A41-AD38-57F3E5809E2C}">
      <dsp:nvSpPr>
        <dsp:cNvPr id="0" name=""/>
        <dsp:cNvSpPr/>
      </dsp:nvSpPr>
      <dsp:spPr>
        <a:xfrm>
          <a:off x="0" y="6330600"/>
          <a:ext cx="9144000"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aren't sure about if they get help from others</a:t>
          </a:r>
          <a:endParaRPr lang="en-US" sz="2000" kern="1200" dirty="0">
            <a:latin typeface="Book Antiqua" pitchFamily="18" charset="0"/>
          </a:endParaRPr>
        </a:p>
      </dsp:txBody>
      <dsp:txXfrm>
        <a:off x="0" y="6330600"/>
        <a:ext cx="9144000" cy="486720"/>
      </dsp:txXfrm>
    </dsp:sp>
  </dsp:spTree>
</dsp:drawing>
</file>

<file path=ppt/diagrams/drawing6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23C69A7-D6AC-44C0-B5D3-2A91C8748A78}">
      <dsp:nvSpPr>
        <dsp:cNvPr id="0" name=""/>
        <dsp:cNvSpPr/>
      </dsp:nvSpPr>
      <dsp:spPr>
        <a:xfrm>
          <a:off x="0" y="12960"/>
          <a:ext cx="9144000" cy="589679"/>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A2) </a:t>
          </a:r>
          <a:r>
            <a:rPr lang="en-US" sz="2400" kern="1200" dirty="0" err="1" smtClean="0">
              <a:latin typeface="Book Antiqua" pitchFamily="18" charset="0"/>
            </a:rPr>
            <a:t>charasteristic</a:t>
          </a:r>
          <a:r>
            <a:rPr lang="en-US" sz="2400" kern="1200" dirty="0" smtClean="0">
              <a:latin typeface="Book Antiqua" pitchFamily="18" charset="0"/>
            </a:rPr>
            <a:t> of a good test</a:t>
          </a:r>
          <a:endParaRPr lang="tr-TR" sz="2400" kern="1200" dirty="0">
            <a:latin typeface="Book Antiqua" pitchFamily="18" charset="0"/>
          </a:endParaRPr>
        </a:p>
      </dsp:txBody>
      <dsp:txXfrm>
        <a:off x="0" y="12960"/>
        <a:ext cx="9144000" cy="589679"/>
      </dsp:txXfrm>
    </dsp:sp>
    <dsp:sp modelId="{05BC1651-B1B8-4EAE-8EA7-05A9F5B1433D}">
      <dsp:nvSpPr>
        <dsp:cNvPr id="0" name=""/>
        <dsp:cNvSpPr/>
      </dsp:nvSpPr>
      <dsp:spPr>
        <a:xfrm>
          <a:off x="0" y="637200"/>
          <a:ext cx="9144000" cy="58967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Validity: </a:t>
          </a:r>
          <a:endParaRPr lang="tr-TR" sz="2400" kern="1200" dirty="0">
            <a:latin typeface="Book Antiqua" pitchFamily="18" charset="0"/>
          </a:endParaRPr>
        </a:p>
      </dsp:txBody>
      <dsp:txXfrm>
        <a:off x="0" y="637200"/>
        <a:ext cx="9144000" cy="589679"/>
      </dsp:txXfrm>
    </dsp:sp>
    <dsp:sp modelId="{6084235C-7F17-4FA7-B1BF-826465B1005E}">
      <dsp:nvSpPr>
        <dsp:cNvPr id="0" name=""/>
        <dsp:cNvSpPr/>
      </dsp:nvSpPr>
      <dsp:spPr>
        <a:xfrm>
          <a:off x="0" y="1261440"/>
          <a:ext cx="9144000" cy="58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Similar results to some other measures</a:t>
          </a:r>
          <a:endParaRPr lang="tr-TR" sz="2400" kern="1200" dirty="0">
            <a:latin typeface="Book Antiqua" pitchFamily="18" charset="0"/>
          </a:endParaRPr>
        </a:p>
      </dsp:txBody>
      <dsp:txXfrm>
        <a:off x="0" y="1261440"/>
        <a:ext cx="9144000" cy="589679"/>
      </dsp:txXfrm>
    </dsp:sp>
    <dsp:sp modelId="{DE32E4DE-06CD-41EF-8708-B1FC02068FDB}">
      <dsp:nvSpPr>
        <dsp:cNvPr id="0" name=""/>
        <dsp:cNvSpPr/>
      </dsp:nvSpPr>
      <dsp:spPr>
        <a:xfrm>
          <a:off x="0" y="1885680"/>
          <a:ext cx="9144000" cy="58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Validity in the way its marked</a:t>
          </a:r>
          <a:endParaRPr lang="tr-TR" sz="2400" kern="1200" dirty="0">
            <a:latin typeface="Book Antiqua" pitchFamily="18" charset="0"/>
          </a:endParaRPr>
        </a:p>
      </dsp:txBody>
      <dsp:txXfrm>
        <a:off x="0" y="1885680"/>
        <a:ext cx="9144000" cy="589679"/>
      </dsp:txXfrm>
    </dsp:sp>
    <dsp:sp modelId="{45754525-501C-4D69-AA86-E0EBCDCB5CBB}">
      <dsp:nvSpPr>
        <dsp:cNvPr id="0" name=""/>
        <dsp:cNvSpPr/>
      </dsp:nvSpPr>
      <dsp:spPr>
        <a:xfrm>
          <a:off x="0" y="2509920"/>
          <a:ext cx="9144000" cy="589679"/>
        </a:xfrm>
        <a:prstGeom prst="round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Face validity</a:t>
          </a:r>
          <a:endParaRPr lang="tr-TR" sz="2400" kern="1200" dirty="0">
            <a:latin typeface="Book Antiqua" pitchFamily="18" charset="0"/>
          </a:endParaRPr>
        </a:p>
      </dsp:txBody>
      <dsp:txXfrm>
        <a:off x="0" y="2509920"/>
        <a:ext cx="9144000" cy="589679"/>
      </dsp:txXfrm>
    </dsp:sp>
    <dsp:sp modelId="{E83EF60A-FC95-4CB9-870F-867B2A5F1476}">
      <dsp:nvSpPr>
        <dsp:cNvPr id="0" name=""/>
        <dsp:cNvSpPr/>
      </dsp:nvSpPr>
      <dsp:spPr>
        <a:xfrm>
          <a:off x="0" y="3134159"/>
          <a:ext cx="9144000" cy="58967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Reliability:</a:t>
          </a:r>
          <a:endParaRPr lang="tr-TR" sz="2400" kern="1200" dirty="0">
            <a:latin typeface="Book Antiqua" pitchFamily="18" charset="0"/>
          </a:endParaRPr>
        </a:p>
      </dsp:txBody>
      <dsp:txXfrm>
        <a:off x="0" y="3134159"/>
        <a:ext cx="9144000" cy="589679"/>
      </dsp:txXfrm>
    </dsp:sp>
    <dsp:sp modelId="{5507314F-F94E-46D6-ACFE-A8729144F52D}">
      <dsp:nvSpPr>
        <dsp:cNvPr id="0" name=""/>
        <dsp:cNvSpPr/>
      </dsp:nvSpPr>
      <dsp:spPr>
        <a:xfrm>
          <a:off x="0" y="3758399"/>
          <a:ext cx="9144000" cy="58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Should give consistent results</a:t>
          </a:r>
          <a:endParaRPr lang="tr-TR" sz="2400" kern="1200" dirty="0">
            <a:latin typeface="Book Antiqua" pitchFamily="18" charset="0"/>
          </a:endParaRPr>
        </a:p>
      </dsp:txBody>
      <dsp:txXfrm>
        <a:off x="0" y="3758399"/>
        <a:ext cx="9144000" cy="589679"/>
      </dsp:txXfrm>
    </dsp:sp>
    <dsp:sp modelId="{AC42C176-F6B0-4D64-8652-566AB2B98842}">
      <dsp:nvSpPr>
        <dsp:cNvPr id="0" name=""/>
        <dsp:cNvSpPr/>
      </dsp:nvSpPr>
      <dsp:spPr>
        <a:xfrm>
          <a:off x="0" y="4382639"/>
          <a:ext cx="9144000" cy="58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Making test instructions clear</a:t>
          </a:r>
          <a:endParaRPr lang="tr-TR" sz="2400" kern="1200" dirty="0">
            <a:latin typeface="Book Antiqua" pitchFamily="18" charset="0"/>
          </a:endParaRPr>
        </a:p>
      </dsp:txBody>
      <dsp:txXfrm>
        <a:off x="0" y="4382639"/>
        <a:ext cx="9144000" cy="589679"/>
      </dsp:txXfrm>
    </dsp:sp>
    <dsp:sp modelId="{1FC17C4D-B904-4FAA-A0FA-12B0BCC84BB5}">
      <dsp:nvSpPr>
        <dsp:cNvPr id="0" name=""/>
        <dsp:cNvSpPr/>
      </dsp:nvSpPr>
      <dsp:spPr>
        <a:xfrm>
          <a:off x="0" y="5006879"/>
          <a:ext cx="9144000" cy="58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Restricting the scope for variety in the answers</a:t>
          </a:r>
          <a:endParaRPr lang="tr-TR" sz="2400" kern="1200" dirty="0">
            <a:latin typeface="Book Antiqua" pitchFamily="18" charset="0"/>
          </a:endParaRPr>
        </a:p>
      </dsp:txBody>
      <dsp:txXfrm>
        <a:off x="0" y="5006879"/>
        <a:ext cx="9144000" cy="589679"/>
      </dsp:txXfrm>
    </dsp:sp>
    <dsp:sp modelId="{D31CA603-2C14-437A-98BF-C318432CAA9E}">
      <dsp:nvSpPr>
        <dsp:cNvPr id="0" name=""/>
        <dsp:cNvSpPr/>
      </dsp:nvSpPr>
      <dsp:spPr>
        <a:xfrm>
          <a:off x="0" y="5631119"/>
          <a:ext cx="9144000" cy="58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Make sure that </a:t>
          </a:r>
          <a:r>
            <a:rPr lang="en-US" sz="2400" kern="1200" dirty="0" err="1" smtClean="0">
              <a:latin typeface="Book Antiqua" pitchFamily="18" charset="0"/>
            </a:rPr>
            <a:t>tes</a:t>
          </a:r>
          <a:r>
            <a:rPr lang="tr-TR" sz="2400" kern="1200" dirty="0" smtClean="0">
              <a:latin typeface="Book Antiqua" pitchFamily="18" charset="0"/>
            </a:rPr>
            <a:t>t</a:t>
          </a:r>
          <a:r>
            <a:rPr lang="en-US" sz="2400" kern="1200" dirty="0" smtClean="0">
              <a:latin typeface="Book Antiqua" pitchFamily="18" charset="0"/>
            </a:rPr>
            <a:t> conditions remain constant</a:t>
          </a:r>
          <a:endParaRPr lang="tr-TR" sz="2400" kern="1200" dirty="0">
            <a:latin typeface="Book Antiqua" pitchFamily="18" charset="0"/>
          </a:endParaRPr>
        </a:p>
      </dsp:txBody>
      <dsp:txXfrm>
        <a:off x="0" y="5631119"/>
        <a:ext cx="9144000" cy="589679"/>
      </dsp:txXfrm>
    </dsp:sp>
    <dsp:sp modelId="{055081E2-4CB8-4EEB-84A7-9E10DB7CE064}">
      <dsp:nvSpPr>
        <dsp:cNvPr id="0" name=""/>
        <dsp:cNvSpPr/>
      </dsp:nvSpPr>
      <dsp:spPr>
        <a:xfrm>
          <a:off x="0" y="6255360"/>
          <a:ext cx="9144000" cy="5896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The scorers – Scoring of test should be</a:t>
          </a:r>
          <a:r>
            <a:rPr lang="tr-TR" sz="2400" kern="1200" dirty="0" smtClean="0">
              <a:latin typeface="Book Antiqua" pitchFamily="18" charset="0"/>
            </a:rPr>
            <a:t> </a:t>
          </a:r>
          <a:r>
            <a:rPr lang="en-US" sz="2400" kern="1200" dirty="0" smtClean="0">
              <a:latin typeface="Book Antiqua" pitchFamily="18" charset="0"/>
            </a:rPr>
            <a:t>as reliable as possible</a:t>
          </a:r>
          <a:endParaRPr lang="en-US" sz="2400" kern="1200" dirty="0">
            <a:latin typeface="Book Antiqua" pitchFamily="18" charset="0"/>
          </a:endParaRPr>
        </a:p>
      </dsp:txBody>
      <dsp:txXfrm>
        <a:off x="0" y="6255360"/>
        <a:ext cx="9144000" cy="589679"/>
      </dsp:txXfrm>
    </dsp:sp>
  </dsp:spTree>
</dsp:drawing>
</file>

<file path=ppt/diagrams/drawing6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4D7905-7E10-4E0A-9B8A-4FFE80F52A1F}">
      <dsp:nvSpPr>
        <dsp:cNvPr id="0" name=""/>
        <dsp:cNvSpPr/>
      </dsp:nvSpPr>
      <dsp:spPr>
        <a:xfrm>
          <a:off x="0" y="2661"/>
          <a:ext cx="9144000" cy="499360"/>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noProof="0" dirty="0" smtClean="0">
              <a:latin typeface="Book Antiqua" pitchFamily="18" charset="0"/>
            </a:rPr>
            <a:t>B)Types of test items</a:t>
          </a:r>
          <a:endParaRPr lang="en-US" sz="2800" b="1" kern="1200" noProof="0" dirty="0">
            <a:latin typeface="Book Antiqua" pitchFamily="18" charset="0"/>
          </a:endParaRPr>
        </a:p>
      </dsp:txBody>
      <dsp:txXfrm>
        <a:off x="0" y="2661"/>
        <a:ext cx="9144000" cy="499360"/>
      </dsp:txXfrm>
    </dsp:sp>
    <dsp:sp modelId="{8837FB2F-BDE0-4928-BB77-1D29B10F49F2}">
      <dsp:nvSpPr>
        <dsp:cNvPr id="0" name=""/>
        <dsp:cNvSpPr/>
      </dsp:nvSpPr>
      <dsp:spPr>
        <a:xfrm>
          <a:off x="0" y="506821"/>
          <a:ext cx="9144000" cy="7007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latin typeface="Book Antiqua" pitchFamily="18" charset="0"/>
            </a:rPr>
            <a:t>The major purpose of test or exam in its success or failure as a good measuring instrument will be determined by the item types that it contains</a:t>
          </a:r>
          <a:endParaRPr lang="en-US" sz="2000" kern="1200" noProof="0" dirty="0">
            <a:latin typeface="Book Antiqua" pitchFamily="18" charset="0"/>
          </a:endParaRPr>
        </a:p>
      </dsp:txBody>
      <dsp:txXfrm>
        <a:off x="0" y="506821"/>
        <a:ext cx="9144000" cy="700702"/>
      </dsp:txXfrm>
    </dsp:sp>
    <dsp:sp modelId="{A073BC16-6ED9-4237-B8FD-49D943203246}">
      <dsp:nvSpPr>
        <dsp:cNvPr id="0" name=""/>
        <dsp:cNvSpPr/>
      </dsp:nvSpPr>
      <dsp:spPr>
        <a:xfrm>
          <a:off x="0" y="1212322"/>
          <a:ext cx="9144000" cy="412676"/>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noProof="0" dirty="0" smtClean="0">
              <a:latin typeface="Book Antiqua" pitchFamily="18" charset="0"/>
            </a:rPr>
            <a:t>B1)Direct and indirect test items</a:t>
          </a:r>
          <a:endParaRPr lang="en-US" sz="2000" kern="1200" noProof="0" dirty="0">
            <a:latin typeface="Book Antiqua" pitchFamily="18" charset="0"/>
          </a:endParaRPr>
        </a:p>
      </dsp:txBody>
      <dsp:txXfrm>
        <a:off x="0" y="1212322"/>
        <a:ext cx="9144000" cy="412676"/>
      </dsp:txXfrm>
    </dsp:sp>
    <dsp:sp modelId="{E7B977ED-F4FA-4111-89CC-4A1F806E375E}">
      <dsp:nvSpPr>
        <dsp:cNvPr id="0" name=""/>
        <dsp:cNvSpPr/>
      </dsp:nvSpPr>
      <dsp:spPr>
        <a:xfrm>
          <a:off x="0" y="1629798"/>
          <a:ext cx="9144000" cy="29774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u="sng" kern="1200" noProof="0" dirty="0" smtClean="0">
              <a:latin typeface="Book Antiqua" pitchFamily="18" charset="0"/>
            </a:rPr>
            <a:t>Direct</a:t>
          </a:r>
          <a:endParaRPr lang="en-US" sz="2000" b="1" u="sng" kern="1200" noProof="0" dirty="0">
            <a:latin typeface="Book Antiqua" pitchFamily="18" charset="0"/>
          </a:endParaRPr>
        </a:p>
      </dsp:txBody>
      <dsp:txXfrm>
        <a:off x="0" y="1629798"/>
        <a:ext cx="9144000" cy="297743"/>
      </dsp:txXfrm>
    </dsp:sp>
    <dsp:sp modelId="{38B0603B-EDED-4715-9F28-8FDBE7C02444}">
      <dsp:nvSpPr>
        <dsp:cNvPr id="0" name=""/>
        <dsp:cNvSpPr/>
      </dsp:nvSpPr>
      <dsp:spPr>
        <a:xfrm>
          <a:off x="0" y="1932341"/>
          <a:ext cx="9144000" cy="499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smtClean="0">
              <a:latin typeface="Book Antiqua" pitchFamily="18" charset="0"/>
            </a:rPr>
            <a:t>testing communicative tests , like a real life</a:t>
          </a:r>
          <a:endParaRPr lang="en-US" sz="2000" kern="1200" noProof="0">
            <a:latin typeface="Book Antiqua" pitchFamily="18" charset="0"/>
          </a:endParaRPr>
        </a:p>
      </dsp:txBody>
      <dsp:txXfrm>
        <a:off x="0" y="1932341"/>
        <a:ext cx="9144000" cy="499360"/>
      </dsp:txXfrm>
    </dsp:sp>
    <dsp:sp modelId="{CDAF5F10-BC38-43BD-8FEC-576C7037C2AA}">
      <dsp:nvSpPr>
        <dsp:cNvPr id="0" name=""/>
        <dsp:cNvSpPr/>
      </dsp:nvSpPr>
      <dsp:spPr>
        <a:xfrm>
          <a:off x="0" y="2436500"/>
          <a:ext cx="9144000" cy="43024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u="sng" kern="1200" noProof="0" dirty="0" smtClean="0">
              <a:latin typeface="Book Antiqua" pitchFamily="18" charset="0"/>
            </a:rPr>
            <a:t>Indirect</a:t>
          </a:r>
          <a:endParaRPr lang="en-US" sz="2000" b="1" u="sng" kern="1200" noProof="0" dirty="0">
            <a:latin typeface="Book Antiqua" pitchFamily="18" charset="0"/>
          </a:endParaRPr>
        </a:p>
      </dsp:txBody>
      <dsp:txXfrm>
        <a:off x="0" y="2436500"/>
        <a:ext cx="9144000" cy="430244"/>
      </dsp:txXfrm>
    </dsp:sp>
    <dsp:sp modelId="{81A50A95-B247-4768-ADAC-2B136B5EF591}">
      <dsp:nvSpPr>
        <dsp:cNvPr id="0" name=""/>
        <dsp:cNvSpPr/>
      </dsp:nvSpPr>
      <dsp:spPr>
        <a:xfrm>
          <a:off x="0" y="2871543"/>
          <a:ext cx="9144000" cy="499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smtClean="0">
              <a:latin typeface="Book Antiqua" pitchFamily="18" charset="0"/>
            </a:rPr>
            <a:t>testing sts’ knowledge and ability (receptive and productive) like MCQ, grammar transformation</a:t>
          </a:r>
          <a:r>
            <a:rPr lang="en-US" sz="2000" u="sng" kern="1200" noProof="0" smtClean="0">
              <a:latin typeface="Book Antiqua" pitchFamily="18" charset="0"/>
            </a:rPr>
            <a:t>.</a:t>
          </a:r>
          <a:r>
            <a:rPr lang="en-US" sz="2000" kern="1200" noProof="0" smtClean="0">
              <a:latin typeface="Book Antiqua" pitchFamily="18" charset="0"/>
            </a:rPr>
            <a:t> </a:t>
          </a:r>
          <a:endParaRPr lang="en-US" sz="2000" kern="1200" noProof="0">
            <a:latin typeface="Book Antiqua" pitchFamily="18" charset="0"/>
          </a:endParaRPr>
        </a:p>
      </dsp:txBody>
      <dsp:txXfrm>
        <a:off x="0" y="2871543"/>
        <a:ext cx="9144000" cy="499360"/>
      </dsp:txXfrm>
    </dsp:sp>
    <dsp:sp modelId="{9D9E4451-035E-4F49-BB8A-83554BCA56AE}">
      <dsp:nvSpPr>
        <dsp:cNvPr id="0" name=""/>
        <dsp:cNvSpPr/>
      </dsp:nvSpPr>
      <dsp:spPr>
        <a:xfrm>
          <a:off x="0" y="3375703"/>
          <a:ext cx="9144000" cy="499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smtClean="0">
              <a:latin typeface="Book Antiqua" pitchFamily="18" charset="0"/>
            </a:rPr>
            <a:t>These kinds ; quick to design, easy to mark, reliable</a:t>
          </a:r>
          <a:endParaRPr lang="en-US" sz="2000" kern="1200" noProof="0">
            <a:latin typeface="Book Antiqua" pitchFamily="18" charset="0"/>
          </a:endParaRPr>
        </a:p>
      </dsp:txBody>
      <dsp:txXfrm>
        <a:off x="0" y="3375703"/>
        <a:ext cx="9144000" cy="499360"/>
      </dsp:txXfrm>
    </dsp:sp>
    <dsp:sp modelId="{80CFBD01-89A7-4447-9AD5-16B1D6212C8E}">
      <dsp:nvSpPr>
        <dsp:cNvPr id="0" name=""/>
        <dsp:cNvSpPr/>
      </dsp:nvSpPr>
      <dsp:spPr>
        <a:xfrm>
          <a:off x="0" y="3879862"/>
          <a:ext cx="9144000" cy="49936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u="sng" kern="1200" noProof="0" dirty="0" err="1" smtClean="0">
              <a:latin typeface="Book Antiqua" pitchFamily="18" charset="0"/>
            </a:rPr>
            <a:t>Discerete</a:t>
          </a:r>
          <a:r>
            <a:rPr lang="en-US" sz="2400" b="1" u="sng" kern="1200" noProof="0" dirty="0" smtClean="0">
              <a:latin typeface="Book Antiqua" pitchFamily="18" charset="0"/>
            </a:rPr>
            <a:t> point:</a:t>
          </a:r>
          <a:r>
            <a:rPr lang="en-US" sz="2400" b="1" kern="1200" noProof="0" dirty="0" smtClean="0">
              <a:latin typeface="Book Antiqua" pitchFamily="18" charset="0"/>
            </a:rPr>
            <a:t> tests one thing at a time</a:t>
          </a:r>
          <a:endParaRPr lang="en-US" sz="2400" b="1" kern="1200" noProof="0" dirty="0">
            <a:latin typeface="Book Antiqua" pitchFamily="18" charset="0"/>
          </a:endParaRPr>
        </a:p>
      </dsp:txBody>
      <dsp:txXfrm>
        <a:off x="0" y="3879862"/>
        <a:ext cx="9144000" cy="499360"/>
      </dsp:txXfrm>
    </dsp:sp>
    <dsp:sp modelId="{B1857AE6-9D1D-4C79-B9EB-6F651C0F6F3C}">
      <dsp:nvSpPr>
        <dsp:cNvPr id="0" name=""/>
        <dsp:cNvSpPr/>
      </dsp:nvSpPr>
      <dsp:spPr>
        <a:xfrm>
          <a:off x="0" y="4384022"/>
          <a:ext cx="9144000" cy="499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noProof="0" dirty="0" smtClean="0">
              <a:latin typeface="Book Antiqua" pitchFamily="18" charset="0"/>
            </a:rPr>
            <a:t>asking </a:t>
          </a:r>
          <a:r>
            <a:rPr lang="en-US" sz="2000" kern="1200" noProof="0" dirty="0" err="1" smtClean="0">
              <a:latin typeface="Book Antiqua" pitchFamily="18" charset="0"/>
            </a:rPr>
            <a:t>sts</a:t>
          </a:r>
          <a:r>
            <a:rPr lang="en-US" sz="2000" kern="1200" noProof="0" dirty="0" smtClean="0">
              <a:latin typeface="Book Antiqua" pitchFamily="18" charset="0"/>
            </a:rPr>
            <a:t> to choose the correct tense of a word</a:t>
          </a:r>
          <a:endParaRPr lang="en-US" sz="2000" kern="1200" noProof="0" dirty="0"/>
        </a:p>
      </dsp:txBody>
      <dsp:txXfrm>
        <a:off x="0" y="4384022"/>
        <a:ext cx="9144000" cy="499360"/>
      </dsp:txXfrm>
    </dsp:sp>
    <dsp:sp modelId="{F305A1F1-D91F-4948-A7BB-1EC26D1EC630}">
      <dsp:nvSpPr>
        <dsp:cNvPr id="0" name=""/>
        <dsp:cNvSpPr/>
      </dsp:nvSpPr>
      <dsp:spPr>
        <a:xfrm>
          <a:off x="0" y="4888181"/>
          <a:ext cx="9144000" cy="49936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u="sng" kern="1200" noProof="0" dirty="0" smtClean="0">
              <a:latin typeface="Book Antiqua" pitchFamily="18" charset="0"/>
            </a:rPr>
            <a:t>Integrative</a:t>
          </a:r>
          <a:r>
            <a:rPr lang="en-US" sz="2000" u="sng" kern="1200" noProof="0" dirty="0" smtClean="0">
              <a:latin typeface="Book Antiqua" pitchFamily="18" charset="0"/>
            </a:rPr>
            <a:t>:</a:t>
          </a:r>
          <a:r>
            <a:rPr lang="en-US" sz="2000" kern="1200" noProof="0" dirty="0" smtClean="0">
              <a:latin typeface="Book Antiqua" pitchFamily="18" charset="0"/>
            </a:rPr>
            <a:t> expect </a:t>
          </a:r>
          <a:r>
            <a:rPr lang="en-US" sz="2000" kern="1200" noProof="0" dirty="0" err="1" smtClean="0">
              <a:latin typeface="Book Antiqua" pitchFamily="18" charset="0"/>
            </a:rPr>
            <a:t>sts</a:t>
          </a:r>
          <a:r>
            <a:rPr lang="en-US" sz="2000" kern="1200" noProof="0" dirty="0" smtClean="0">
              <a:latin typeface="Book Antiqua" pitchFamily="18" charset="0"/>
            </a:rPr>
            <a:t> to use variety of language at any one given time.</a:t>
          </a:r>
          <a:r>
            <a:rPr lang="tr-TR" sz="2000" kern="1200" noProof="0" dirty="0" smtClean="0">
              <a:latin typeface="Book Antiqua" pitchFamily="18" charset="0"/>
            </a:rPr>
            <a:t> </a:t>
          </a:r>
          <a:endParaRPr lang="en-US" sz="2000" kern="1200" noProof="0" dirty="0">
            <a:latin typeface="Book Antiqua" pitchFamily="18" charset="0"/>
          </a:endParaRPr>
        </a:p>
      </dsp:txBody>
      <dsp:txXfrm>
        <a:off x="0" y="4888181"/>
        <a:ext cx="9144000" cy="499360"/>
      </dsp:txXfrm>
    </dsp:sp>
    <dsp:sp modelId="{07815197-D5F9-426A-89C5-C34017D9E98A}">
      <dsp:nvSpPr>
        <dsp:cNvPr id="0" name=""/>
        <dsp:cNvSpPr/>
      </dsp:nvSpPr>
      <dsp:spPr>
        <a:xfrm>
          <a:off x="0" y="5392341"/>
          <a:ext cx="9144000" cy="499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noProof="0" dirty="0" smtClean="0">
              <a:latin typeface="Book Antiqua" pitchFamily="18" charset="0"/>
            </a:rPr>
            <a:t>Writing composition or doing a conversational oral test</a:t>
          </a:r>
          <a:endParaRPr lang="en-US" sz="2000" kern="1200" noProof="0" dirty="0"/>
        </a:p>
      </dsp:txBody>
      <dsp:txXfrm>
        <a:off x="0" y="5392341"/>
        <a:ext cx="9144000" cy="499360"/>
      </dsp:txXfrm>
    </dsp:sp>
    <dsp:sp modelId="{319F4E26-C5A0-4D01-92A6-ED0FFCF6D4D8}">
      <dsp:nvSpPr>
        <dsp:cNvPr id="0" name=""/>
        <dsp:cNvSpPr/>
      </dsp:nvSpPr>
      <dsp:spPr>
        <a:xfrm>
          <a:off x="0" y="5896500"/>
          <a:ext cx="9144000" cy="45467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noProof="0" dirty="0" smtClean="0">
              <a:latin typeface="Book Antiqua" pitchFamily="18" charset="0"/>
            </a:rPr>
            <a:t>Mixture of all.</a:t>
          </a:r>
          <a:endParaRPr lang="en-US" sz="2400" b="1" kern="1200" noProof="0" dirty="0">
            <a:latin typeface="Book Antiqua" pitchFamily="18" charset="0"/>
          </a:endParaRPr>
        </a:p>
      </dsp:txBody>
      <dsp:txXfrm>
        <a:off x="0" y="5896500"/>
        <a:ext cx="9144000" cy="454677"/>
      </dsp:txXfrm>
    </dsp:sp>
    <dsp:sp modelId="{9FC4BD3F-496B-4D5E-8A4C-C4767F2422AF}">
      <dsp:nvSpPr>
        <dsp:cNvPr id="0" name=""/>
        <dsp:cNvSpPr/>
      </dsp:nvSpPr>
      <dsp:spPr>
        <a:xfrm>
          <a:off x="0" y="6355977"/>
          <a:ext cx="9144000" cy="499360"/>
        </a:xfrm>
        <a:prstGeom prst="round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l" defTabSz="222250" rtl="0">
            <a:lnSpc>
              <a:spcPct val="90000"/>
            </a:lnSpc>
            <a:spcBef>
              <a:spcPct val="0"/>
            </a:spcBef>
            <a:spcAft>
              <a:spcPct val="35000"/>
            </a:spcAft>
          </a:pPr>
          <a:r>
            <a:rPr lang="en-US" sz="500" kern="1200" noProof="0" dirty="0" smtClean="0">
              <a:latin typeface="Book Antiqua" pitchFamily="18" charset="0"/>
            </a:rPr>
            <a:t>.l</a:t>
          </a:r>
          <a:endParaRPr lang="en-US" sz="500" kern="1200" noProof="0" dirty="0">
            <a:latin typeface="Book Antiqua" pitchFamily="18" charset="0"/>
          </a:endParaRPr>
        </a:p>
      </dsp:txBody>
      <dsp:txXfrm>
        <a:off x="0" y="6355977"/>
        <a:ext cx="9144000" cy="499360"/>
      </dsp:txXfrm>
    </dsp:sp>
  </dsp:spTree>
</dsp:drawing>
</file>

<file path=ppt/diagrams/drawing6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2B553CD-0CAF-4294-AF68-A70FA1B98D5B}">
      <dsp:nvSpPr>
        <dsp:cNvPr id="0" name=""/>
        <dsp:cNvSpPr/>
      </dsp:nvSpPr>
      <dsp:spPr>
        <a:xfrm>
          <a:off x="0" y="850"/>
          <a:ext cx="9144000" cy="332581"/>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Book Antiqua" pitchFamily="18" charset="0"/>
            </a:rPr>
            <a:t>B2) Indirect test items types:</a:t>
          </a:r>
          <a:endParaRPr lang="en-US" sz="1800" kern="1200" dirty="0">
            <a:latin typeface="Book Antiqua" pitchFamily="18" charset="0"/>
          </a:endParaRPr>
        </a:p>
      </dsp:txBody>
      <dsp:txXfrm>
        <a:off x="0" y="850"/>
        <a:ext cx="9144000" cy="332581"/>
      </dsp:txXfrm>
    </dsp:sp>
    <dsp:sp modelId="{B176F306-DDBC-4A47-A075-4A9BB6FE5A01}">
      <dsp:nvSpPr>
        <dsp:cNvPr id="0" name=""/>
        <dsp:cNvSpPr/>
      </dsp:nvSpPr>
      <dsp:spPr>
        <a:xfrm>
          <a:off x="0" y="344204"/>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MCQ: </a:t>
          </a:r>
          <a:endParaRPr lang="en-US" sz="1800" kern="1200" dirty="0">
            <a:latin typeface="Book Antiqua" pitchFamily="18" charset="0"/>
          </a:endParaRPr>
        </a:p>
      </dsp:txBody>
      <dsp:txXfrm>
        <a:off x="0" y="344204"/>
        <a:ext cx="9144000" cy="332581"/>
      </dsp:txXfrm>
    </dsp:sp>
    <dsp:sp modelId="{5656617A-B09E-49AE-889E-35D9C097B2A6}">
      <dsp:nvSpPr>
        <dsp:cNvPr id="0" name=""/>
        <dsp:cNvSpPr/>
      </dsp:nvSpPr>
      <dsp:spPr>
        <a:xfrm>
          <a:off x="0" y="687557"/>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latin typeface="Book Antiqua" pitchFamily="18" charset="0"/>
            </a:rPr>
            <a:t>K</a:t>
          </a:r>
          <a:r>
            <a:rPr lang="en-US" sz="1800" kern="1200" dirty="0" err="1" smtClean="0">
              <a:latin typeface="Book Antiqua" pitchFamily="18" charset="0"/>
            </a:rPr>
            <a:t>nown</a:t>
          </a:r>
          <a:r>
            <a:rPr lang="en-US" sz="1800" kern="1200" dirty="0" smtClean="0">
              <a:latin typeface="Book Antiqua" pitchFamily="18" charset="0"/>
            </a:rPr>
            <a:t> MC is ideal to measure gram</a:t>
          </a:r>
          <a:r>
            <a:rPr lang="tr-TR" sz="1800" kern="1200" dirty="0" smtClean="0">
              <a:latin typeface="Book Antiqua" pitchFamily="18" charset="0"/>
            </a:rPr>
            <a:t> </a:t>
          </a:r>
          <a:r>
            <a:rPr lang="en-US" sz="1800" kern="1200" dirty="0" smtClean="0">
              <a:latin typeface="Book Antiqua" pitchFamily="18" charset="0"/>
            </a:rPr>
            <a:t>&amp; vocab.</a:t>
          </a:r>
          <a:r>
            <a:rPr lang="tr-TR" sz="1800" kern="1200" dirty="0" smtClean="0">
              <a:latin typeface="Book Antiqua" pitchFamily="18" charset="0"/>
            </a:rPr>
            <a:t> P</a:t>
          </a:r>
          <a:r>
            <a:rPr lang="en-US" sz="1800" kern="1200" dirty="0" err="1" smtClean="0">
              <a:latin typeface="Book Antiqua" pitchFamily="18" charset="0"/>
            </a:rPr>
            <a:t>revents</a:t>
          </a:r>
          <a:r>
            <a:rPr lang="en-US" sz="1800" kern="1200" dirty="0" smtClean="0">
              <a:latin typeface="Book Antiqua" pitchFamily="18" charset="0"/>
            </a:rPr>
            <a:t> to possibility of scorer error</a:t>
          </a:r>
          <a:endParaRPr lang="en-US" sz="1800" kern="1200" dirty="0">
            <a:latin typeface="Book Antiqua" pitchFamily="18" charset="0"/>
          </a:endParaRPr>
        </a:p>
      </dsp:txBody>
      <dsp:txXfrm>
        <a:off x="0" y="687557"/>
        <a:ext cx="9144000" cy="332581"/>
      </dsp:txXfrm>
    </dsp:sp>
    <dsp:sp modelId="{B755247A-B906-4873-B2B6-A9A8DB86C8E1}">
      <dsp:nvSpPr>
        <dsp:cNvPr id="0" name=""/>
        <dsp:cNvSpPr/>
      </dsp:nvSpPr>
      <dsp:spPr>
        <a:xfrm>
          <a:off x="0" y="1030911"/>
          <a:ext cx="9144000" cy="332581"/>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u="sng" kern="1200" dirty="0" smtClean="0">
              <a:latin typeface="Book Antiqua" pitchFamily="18" charset="0"/>
            </a:rPr>
            <a:t>Problems</a:t>
          </a:r>
          <a:endParaRPr lang="en-US" sz="1800" u="sng" kern="1200" dirty="0">
            <a:latin typeface="Book Antiqua" pitchFamily="18" charset="0"/>
          </a:endParaRPr>
        </a:p>
      </dsp:txBody>
      <dsp:txXfrm>
        <a:off x="0" y="1030911"/>
        <a:ext cx="9144000" cy="332581"/>
      </dsp:txXfrm>
    </dsp:sp>
    <dsp:sp modelId="{DA9CCB59-F6FF-4215-869A-C75CDE01C4A5}">
      <dsp:nvSpPr>
        <dsp:cNvPr id="0" name=""/>
        <dsp:cNvSpPr/>
      </dsp:nvSpPr>
      <dsp:spPr>
        <a:xfrm>
          <a:off x="0" y="1374264"/>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err="1" smtClean="0">
              <a:latin typeface="Book Antiqua" pitchFamily="18" charset="0"/>
            </a:rPr>
            <a:t>Exteremely</a:t>
          </a:r>
          <a:r>
            <a:rPr lang="en-US" sz="1800" kern="1200" dirty="0" smtClean="0">
              <a:latin typeface="Book Antiqua" pitchFamily="18" charset="0"/>
            </a:rPr>
            <a:t> difficult to write(</a:t>
          </a:r>
          <a:r>
            <a:rPr lang="en-US" sz="1800" kern="1200" dirty="0" err="1" smtClean="0">
              <a:latin typeface="Book Antiqua" pitchFamily="18" charset="0"/>
            </a:rPr>
            <a:t>distractors</a:t>
          </a:r>
          <a:r>
            <a:rPr lang="en-US" sz="1800" kern="1200" dirty="0" smtClean="0">
              <a:latin typeface="Book Antiqua" pitchFamily="18" charset="0"/>
            </a:rPr>
            <a:t>)</a:t>
          </a:r>
          <a:r>
            <a:rPr lang="tr-TR" sz="1800" kern="1200" dirty="0" smtClean="0">
              <a:latin typeface="Book Antiqua" pitchFamily="18" charset="0"/>
            </a:rPr>
            <a:t>. </a:t>
          </a:r>
          <a:r>
            <a:rPr lang="en-US" sz="1800" kern="1200" dirty="0" smtClean="0">
              <a:latin typeface="Book Antiqua" pitchFamily="18" charset="0"/>
            </a:rPr>
            <a:t>May not improve their English(technique)</a:t>
          </a:r>
          <a:endParaRPr lang="en-US" sz="1800" kern="1200" dirty="0">
            <a:latin typeface="Book Antiqua" pitchFamily="18" charset="0"/>
          </a:endParaRPr>
        </a:p>
      </dsp:txBody>
      <dsp:txXfrm>
        <a:off x="0" y="1374264"/>
        <a:ext cx="9144000" cy="332581"/>
      </dsp:txXfrm>
    </dsp:sp>
    <dsp:sp modelId="{944D5548-1547-4A80-B6C4-8DF49BE6D017}">
      <dsp:nvSpPr>
        <dsp:cNvPr id="0" name=""/>
        <dsp:cNvSpPr/>
      </dsp:nvSpPr>
      <dsp:spPr>
        <a:xfrm>
          <a:off x="0" y="1717618"/>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Cloze procedure</a:t>
          </a:r>
          <a:endParaRPr lang="tr-TR" sz="1800" kern="1200" dirty="0">
            <a:latin typeface="Book Antiqua" pitchFamily="18" charset="0"/>
          </a:endParaRPr>
        </a:p>
      </dsp:txBody>
      <dsp:txXfrm>
        <a:off x="0" y="1717618"/>
        <a:ext cx="9144000" cy="332581"/>
      </dsp:txXfrm>
    </dsp:sp>
    <dsp:sp modelId="{B0ED6FB2-9E23-4C03-A1B4-B09164155968}">
      <dsp:nvSpPr>
        <dsp:cNvPr id="0" name=""/>
        <dsp:cNvSpPr/>
      </dsp:nvSpPr>
      <dsp:spPr>
        <a:xfrm>
          <a:off x="0" y="2060971"/>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integrate test item, </a:t>
          </a:r>
          <a:r>
            <a:rPr lang="en-US" sz="1800" kern="1200" dirty="0" err="1" smtClean="0">
              <a:latin typeface="Book Antiqua" pitchFamily="18" charset="0"/>
            </a:rPr>
            <a:t>sts</a:t>
          </a:r>
          <a:r>
            <a:rPr lang="en-US" sz="1800" kern="1200" dirty="0" smtClean="0">
              <a:latin typeface="Book Antiqua" pitchFamily="18" charset="0"/>
            </a:rPr>
            <a:t> overall knowledge every nth word so avoid designer failings</a:t>
          </a:r>
          <a:endParaRPr lang="en-US" sz="1800" kern="1200" dirty="0">
            <a:latin typeface="Book Antiqua" pitchFamily="18" charset="0"/>
          </a:endParaRPr>
        </a:p>
      </dsp:txBody>
      <dsp:txXfrm>
        <a:off x="0" y="2060971"/>
        <a:ext cx="9144000" cy="332581"/>
      </dsp:txXfrm>
    </dsp:sp>
    <dsp:sp modelId="{337FA7F9-A4A2-4DC4-869B-C8F4DA578073}">
      <dsp:nvSpPr>
        <dsp:cNvPr id="0" name=""/>
        <dsp:cNvSpPr/>
      </dsp:nvSpPr>
      <dsp:spPr>
        <a:xfrm>
          <a:off x="0" y="2404325"/>
          <a:ext cx="9144000" cy="332581"/>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u="sng" kern="1200" dirty="0" smtClean="0">
              <a:latin typeface="Book Antiqua" pitchFamily="18" charset="0"/>
            </a:rPr>
            <a:t>Problems;</a:t>
          </a:r>
          <a:endParaRPr lang="en-US" sz="1800" u="sng" kern="1200" dirty="0">
            <a:latin typeface="Book Antiqua" pitchFamily="18" charset="0"/>
          </a:endParaRPr>
        </a:p>
      </dsp:txBody>
      <dsp:txXfrm>
        <a:off x="0" y="2404325"/>
        <a:ext cx="9144000" cy="332581"/>
      </dsp:txXfrm>
    </dsp:sp>
    <dsp:sp modelId="{D84F665B-FF9D-4339-8538-0865215CAB06}">
      <dsp:nvSpPr>
        <dsp:cNvPr id="0" name=""/>
        <dsp:cNvSpPr/>
      </dsp:nvSpPr>
      <dsp:spPr>
        <a:xfrm>
          <a:off x="0" y="2747678"/>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Rather than general English , tests some particular words</a:t>
          </a:r>
          <a:endParaRPr lang="en-US" sz="1800" kern="1200" dirty="0">
            <a:latin typeface="Book Antiqua" pitchFamily="18" charset="0"/>
          </a:endParaRPr>
        </a:p>
      </dsp:txBody>
      <dsp:txXfrm>
        <a:off x="0" y="2747678"/>
        <a:ext cx="9144000" cy="332581"/>
      </dsp:txXfrm>
    </dsp:sp>
    <dsp:sp modelId="{AE2FF3C3-7B6B-4AE9-8378-4AACCAFCD90E}">
      <dsp:nvSpPr>
        <dsp:cNvPr id="0" name=""/>
        <dsp:cNvSpPr/>
      </dsp:nvSpPr>
      <dsp:spPr>
        <a:xfrm>
          <a:off x="0" y="3091032"/>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Several possible answers</a:t>
          </a:r>
          <a:r>
            <a:rPr lang="tr-TR" sz="1800" kern="1200" dirty="0" smtClean="0">
              <a:latin typeface="Book Antiqua" pitchFamily="18" charset="0"/>
            </a:rPr>
            <a:t>, </a:t>
          </a:r>
          <a:r>
            <a:rPr lang="en-US" sz="1800" kern="1200" dirty="0" smtClean="0">
              <a:latin typeface="Book Antiqua" pitchFamily="18" charset="0"/>
            </a:rPr>
            <a:t>Different passages produce different results</a:t>
          </a:r>
          <a:endParaRPr lang="en-US" sz="1800" kern="1200" dirty="0">
            <a:latin typeface="Book Antiqua" pitchFamily="18" charset="0"/>
          </a:endParaRPr>
        </a:p>
      </dsp:txBody>
      <dsp:txXfrm>
        <a:off x="0" y="3091032"/>
        <a:ext cx="9144000" cy="332581"/>
      </dsp:txXfrm>
    </dsp:sp>
    <dsp:sp modelId="{B99D247D-2E79-4B36-BBD6-5DA6B46748B3}">
      <dsp:nvSpPr>
        <dsp:cNvPr id="0" name=""/>
        <dsp:cNvSpPr/>
      </dsp:nvSpPr>
      <dsp:spPr>
        <a:xfrm>
          <a:off x="0" y="3434385"/>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‘rational’ or modified cloze test are bet</a:t>
          </a:r>
          <a:r>
            <a:rPr lang="tr-TR" sz="1800" kern="1200" dirty="0" smtClean="0">
              <a:latin typeface="Book Antiqua" pitchFamily="18" charset="0"/>
            </a:rPr>
            <a:t>t</a:t>
          </a:r>
          <a:r>
            <a:rPr lang="en-US" sz="1800" kern="1200" dirty="0" err="1" smtClean="0">
              <a:latin typeface="Book Antiqua" pitchFamily="18" charset="0"/>
            </a:rPr>
            <a:t>er</a:t>
          </a:r>
          <a:r>
            <a:rPr lang="tr-TR" sz="1800" kern="1200" dirty="0" smtClean="0">
              <a:latin typeface="Book Antiqua" pitchFamily="18" charset="0"/>
            </a:rPr>
            <a:t> </a:t>
          </a:r>
          <a:r>
            <a:rPr lang="tr-TR" sz="1800" kern="1200" dirty="0" err="1" smtClean="0">
              <a:latin typeface="Book Antiqua" pitchFamily="18" charset="0"/>
            </a:rPr>
            <a:t>if</a:t>
          </a:r>
          <a:r>
            <a:rPr lang="en-US" sz="1800" kern="1200" dirty="0" smtClean="0">
              <a:latin typeface="Book Antiqua" pitchFamily="18" charset="0"/>
            </a:rPr>
            <a:t> deleted words are recoverable from </a:t>
          </a:r>
          <a:r>
            <a:rPr lang="en-US" sz="1800" kern="1200" dirty="0" err="1" smtClean="0">
              <a:latin typeface="Book Antiqua" pitchFamily="18" charset="0"/>
            </a:rPr>
            <a:t>contex</a:t>
          </a:r>
          <a:endParaRPr lang="en-US" sz="1800" kern="1200" dirty="0">
            <a:latin typeface="Book Antiqua" pitchFamily="18" charset="0"/>
          </a:endParaRPr>
        </a:p>
      </dsp:txBody>
      <dsp:txXfrm>
        <a:off x="0" y="3434385"/>
        <a:ext cx="9144000" cy="332581"/>
      </dsp:txXfrm>
    </dsp:sp>
    <dsp:sp modelId="{F069A657-7845-4159-8598-BF732D0C7D08}">
      <dsp:nvSpPr>
        <dsp:cNvPr id="0" name=""/>
        <dsp:cNvSpPr/>
      </dsp:nvSpPr>
      <dsp:spPr>
        <a:xfrm>
          <a:off x="0" y="3777739"/>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Judge </a:t>
          </a:r>
          <a:r>
            <a:rPr lang="en-US" sz="1800" kern="1200" dirty="0" err="1" smtClean="0">
              <a:latin typeface="Book Antiqua" pitchFamily="18" charset="0"/>
            </a:rPr>
            <a:t>sts</a:t>
          </a:r>
          <a:r>
            <a:rPr lang="en-US" sz="1800" kern="1200" dirty="0" smtClean="0">
              <a:latin typeface="Book Antiqua" pitchFamily="18" charset="0"/>
            </a:rPr>
            <a:t> suitability for those levels</a:t>
          </a:r>
          <a:r>
            <a:rPr lang="tr-TR" sz="1800" kern="1200" dirty="0" smtClean="0">
              <a:latin typeface="Book Antiqua" pitchFamily="18" charset="0"/>
            </a:rPr>
            <a:t>, </a:t>
          </a:r>
          <a:r>
            <a:rPr lang="en-US" sz="1800" kern="1200" dirty="0" smtClean="0">
              <a:latin typeface="Book Antiqua" pitchFamily="18" charset="0"/>
            </a:rPr>
            <a:t>Suitable for both </a:t>
          </a:r>
          <a:r>
            <a:rPr lang="en-US" sz="1800" kern="1200" dirty="0" err="1" smtClean="0">
              <a:latin typeface="Book Antiqua" pitchFamily="18" charset="0"/>
            </a:rPr>
            <a:t>achivement</a:t>
          </a:r>
          <a:r>
            <a:rPr lang="en-US" sz="1800" kern="1200" dirty="0" smtClean="0">
              <a:latin typeface="Book Antiqua" pitchFamily="18" charset="0"/>
            </a:rPr>
            <a:t> and proficiency</a:t>
          </a:r>
          <a:endParaRPr lang="en-US" sz="1800" kern="1200" dirty="0">
            <a:latin typeface="Book Antiqua" pitchFamily="18" charset="0"/>
          </a:endParaRPr>
        </a:p>
      </dsp:txBody>
      <dsp:txXfrm>
        <a:off x="0" y="3777739"/>
        <a:ext cx="9144000" cy="332581"/>
      </dsp:txXfrm>
    </dsp:sp>
    <dsp:sp modelId="{895C11AB-44E7-4396-A833-8DC9030BAA27}">
      <dsp:nvSpPr>
        <dsp:cNvPr id="0" name=""/>
        <dsp:cNvSpPr/>
      </dsp:nvSpPr>
      <dsp:spPr>
        <a:xfrm>
          <a:off x="0" y="4121092"/>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Transformation and paraphrase</a:t>
          </a:r>
          <a:endParaRPr lang="tr-TR" sz="1800" kern="1200" dirty="0">
            <a:latin typeface="Book Antiqua" pitchFamily="18" charset="0"/>
          </a:endParaRPr>
        </a:p>
      </dsp:txBody>
      <dsp:txXfrm>
        <a:off x="0" y="4121092"/>
        <a:ext cx="9144000" cy="332581"/>
      </dsp:txXfrm>
    </dsp:sp>
    <dsp:sp modelId="{F8EF696C-0963-4166-AA4F-DB669C7F663E}">
      <dsp:nvSpPr>
        <dsp:cNvPr id="0" name=""/>
        <dsp:cNvSpPr/>
      </dsp:nvSpPr>
      <dsp:spPr>
        <a:xfrm>
          <a:off x="0" y="4464446"/>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re-write</a:t>
          </a:r>
          <a:r>
            <a:rPr lang="tr-TR" sz="1800" kern="1200" dirty="0" smtClean="0">
              <a:latin typeface="Book Antiqua" pitchFamily="18" charset="0"/>
            </a:rPr>
            <a:t>,</a:t>
          </a:r>
          <a:r>
            <a:rPr lang="en-US" sz="1800" kern="1200" dirty="0" smtClean="0">
              <a:latin typeface="Book Antiqua" pitchFamily="18" charset="0"/>
            </a:rPr>
            <a:t> </a:t>
          </a:r>
          <a:r>
            <a:rPr lang="tr-TR" sz="1800" kern="1200" dirty="0" err="1" smtClean="0">
              <a:latin typeface="Book Antiqua" pitchFamily="18" charset="0"/>
            </a:rPr>
            <a:t>first</a:t>
          </a:r>
          <a:r>
            <a:rPr lang="tr-TR" sz="1800" kern="1200" dirty="0" smtClean="0">
              <a:latin typeface="Book Antiqua" pitchFamily="18" charset="0"/>
            </a:rPr>
            <a:t> </a:t>
          </a:r>
          <a:r>
            <a:rPr lang="en-US" sz="1800" kern="1200" dirty="0" smtClean="0">
              <a:latin typeface="Book Antiqua" pitchFamily="18" charset="0"/>
            </a:rPr>
            <a:t>understand sentence</a:t>
          </a:r>
          <a:r>
            <a:rPr lang="tr-TR" sz="1800" kern="1200" dirty="0" smtClean="0">
              <a:latin typeface="Book Antiqua" pitchFamily="18" charset="0"/>
            </a:rPr>
            <a:t> </a:t>
          </a:r>
          <a:r>
            <a:rPr lang="en-US" sz="1800" kern="1200" dirty="0" smtClean="0">
              <a:latin typeface="Book Antiqua" pitchFamily="18" charset="0"/>
            </a:rPr>
            <a:t>then construct </a:t>
          </a:r>
          <a:r>
            <a:rPr lang="en-US" sz="1800" kern="1200" dirty="0" err="1" smtClean="0">
              <a:latin typeface="Book Antiqua" pitchFamily="18" charset="0"/>
            </a:rPr>
            <a:t>equivalant</a:t>
          </a:r>
          <a:r>
            <a:rPr lang="en-US" sz="1800" kern="1200" dirty="0" smtClean="0">
              <a:latin typeface="Book Antiqua" pitchFamily="18" charset="0"/>
            </a:rPr>
            <a:t> grammatically.</a:t>
          </a:r>
          <a:endParaRPr lang="en-US" sz="1800" kern="1200" dirty="0">
            <a:latin typeface="Book Antiqua" pitchFamily="18" charset="0"/>
          </a:endParaRPr>
        </a:p>
      </dsp:txBody>
      <dsp:txXfrm>
        <a:off x="0" y="4464446"/>
        <a:ext cx="9144000" cy="332581"/>
      </dsp:txXfrm>
    </dsp:sp>
    <dsp:sp modelId="{FB872A59-7376-4769-B60A-5C80AAB22AD9}">
      <dsp:nvSpPr>
        <dsp:cNvPr id="0" name=""/>
        <dsp:cNvSpPr/>
      </dsp:nvSpPr>
      <dsp:spPr>
        <a:xfrm>
          <a:off x="0" y="4807800"/>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Sentence re- ordering</a:t>
          </a:r>
          <a:endParaRPr lang="tr-TR" sz="1800" kern="1200" dirty="0">
            <a:latin typeface="Book Antiqua" pitchFamily="18" charset="0"/>
          </a:endParaRPr>
        </a:p>
      </dsp:txBody>
      <dsp:txXfrm>
        <a:off x="0" y="4807800"/>
        <a:ext cx="9144000" cy="332581"/>
      </dsp:txXfrm>
    </dsp:sp>
    <dsp:sp modelId="{3E488113-DC92-4DD1-B6F8-F42D4C79B57A}">
      <dsp:nvSpPr>
        <dsp:cNvPr id="0" name=""/>
        <dsp:cNvSpPr/>
      </dsp:nvSpPr>
      <dsp:spPr>
        <a:xfrm>
          <a:off x="0" y="5151153"/>
          <a:ext cx="9144000" cy="3325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knowledge of syntax and </a:t>
          </a:r>
          <a:r>
            <a:rPr lang="en-US" sz="1800" kern="1200" dirty="0" err="1" smtClean="0">
              <a:latin typeface="Book Antiqua" pitchFamily="18" charset="0"/>
            </a:rPr>
            <a:t>lexico</a:t>
          </a:r>
          <a:r>
            <a:rPr lang="en-US" sz="1800" kern="1200" dirty="0" smtClean="0">
              <a:latin typeface="Book Antiqua" pitchFamily="18" charset="0"/>
            </a:rPr>
            <a:t>-grammatical</a:t>
          </a:r>
          <a:endParaRPr lang="en-US" sz="1800" kern="1200" dirty="0">
            <a:latin typeface="Book Antiqua" pitchFamily="18" charset="0"/>
          </a:endParaRPr>
        </a:p>
      </dsp:txBody>
      <dsp:txXfrm>
        <a:off x="0" y="5151153"/>
        <a:ext cx="9144000" cy="332581"/>
      </dsp:txXfrm>
    </dsp:sp>
    <dsp:sp modelId="{92696FEC-38A0-44B4-A6AC-AADE6139BFD3}">
      <dsp:nvSpPr>
        <dsp:cNvPr id="0" name=""/>
        <dsp:cNvSpPr/>
      </dsp:nvSpPr>
      <dsp:spPr>
        <a:xfrm>
          <a:off x="0" y="5494507"/>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Fill-ins</a:t>
          </a:r>
          <a:endParaRPr lang="en-US" sz="1800" kern="1200" dirty="0">
            <a:latin typeface="Book Antiqua" pitchFamily="18" charset="0"/>
          </a:endParaRPr>
        </a:p>
      </dsp:txBody>
      <dsp:txXfrm>
        <a:off x="0" y="5494507"/>
        <a:ext cx="9144000" cy="332581"/>
      </dsp:txXfrm>
    </dsp:sp>
    <dsp:sp modelId="{9E2BD042-07CE-455F-9C62-6ED362E769A1}">
      <dsp:nvSpPr>
        <dsp:cNvPr id="0" name=""/>
        <dsp:cNvSpPr/>
      </dsp:nvSpPr>
      <dsp:spPr>
        <a:xfrm>
          <a:off x="0" y="5837860"/>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Find errors in sentence</a:t>
          </a:r>
          <a:endParaRPr lang="en-US" sz="1800" kern="1200" dirty="0">
            <a:latin typeface="Book Antiqua" pitchFamily="18" charset="0"/>
          </a:endParaRPr>
        </a:p>
      </dsp:txBody>
      <dsp:txXfrm>
        <a:off x="0" y="5837860"/>
        <a:ext cx="9144000" cy="332581"/>
      </dsp:txXfrm>
    </dsp:sp>
    <dsp:sp modelId="{05DA2A0D-0AC9-49E7-8839-BE7FB48ECF49}">
      <dsp:nvSpPr>
        <dsp:cNvPr id="0" name=""/>
        <dsp:cNvSpPr/>
      </dsp:nvSpPr>
      <dsp:spPr>
        <a:xfrm>
          <a:off x="0" y="6181214"/>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Choose the correct tense or verb</a:t>
          </a:r>
          <a:endParaRPr lang="en-US" sz="1800" kern="1200" dirty="0">
            <a:latin typeface="Book Antiqua" pitchFamily="18" charset="0"/>
          </a:endParaRPr>
        </a:p>
      </dsp:txBody>
      <dsp:txXfrm>
        <a:off x="0" y="6181214"/>
        <a:ext cx="9144000" cy="332581"/>
      </dsp:txXfrm>
    </dsp:sp>
    <dsp:sp modelId="{8CDF79CB-064B-495D-96B4-EFEF09C96912}">
      <dsp:nvSpPr>
        <dsp:cNvPr id="0" name=""/>
        <dsp:cNvSpPr/>
      </dsp:nvSpPr>
      <dsp:spPr>
        <a:xfrm>
          <a:off x="0" y="6524567"/>
          <a:ext cx="9144000" cy="33258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Choose the correct form of word</a:t>
          </a:r>
          <a:endParaRPr lang="en-US" sz="1800" kern="1200" dirty="0">
            <a:latin typeface="Book Antiqua" pitchFamily="18" charset="0"/>
          </a:endParaRPr>
        </a:p>
      </dsp:txBody>
      <dsp:txXfrm>
        <a:off x="0" y="6524567"/>
        <a:ext cx="9144000" cy="332581"/>
      </dsp:txXfrm>
    </dsp:sp>
  </dsp:spTree>
</dsp:drawing>
</file>

<file path=ppt/diagrams/drawing6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C18E96-D120-4EB6-940D-C10851780695}">
      <dsp:nvSpPr>
        <dsp:cNvPr id="0" name=""/>
        <dsp:cNvSpPr/>
      </dsp:nvSpPr>
      <dsp:spPr>
        <a:xfrm>
          <a:off x="0" y="950"/>
          <a:ext cx="9144000" cy="562137"/>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i="0" kern="1200" dirty="0" smtClean="0">
              <a:latin typeface="Book Antiqua" pitchFamily="18" charset="0"/>
            </a:rPr>
            <a:t>B3) Direct Test Item Types</a:t>
          </a:r>
          <a:endParaRPr lang="tr-TR" sz="2400" b="1" i="0" kern="1200" dirty="0">
            <a:latin typeface="Book Antiqua" pitchFamily="18" charset="0"/>
          </a:endParaRPr>
        </a:p>
      </dsp:txBody>
      <dsp:txXfrm>
        <a:off x="0" y="950"/>
        <a:ext cx="9144000" cy="562137"/>
      </dsp:txXfrm>
    </dsp:sp>
    <dsp:sp modelId="{DB4807B3-B022-41C7-841B-DE1731D44A93}">
      <dsp:nvSpPr>
        <dsp:cNvPr id="0" name=""/>
        <dsp:cNvSpPr/>
      </dsp:nvSpPr>
      <dsp:spPr>
        <a:xfrm>
          <a:off x="0" y="573128"/>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For direct test items to achieve 'validity' and to be 'reliable: test designers need to do</a:t>
          </a:r>
          <a:r>
            <a:rPr lang="tr-TR" sz="2000" kern="1200" dirty="0" smtClean="0">
              <a:latin typeface="Book Antiqua" pitchFamily="18" charset="0"/>
            </a:rPr>
            <a:t> </a:t>
          </a:r>
          <a:r>
            <a:rPr lang="en-US" sz="2000" kern="1200" dirty="0" smtClean="0">
              <a:latin typeface="Book Antiqua" pitchFamily="18" charset="0"/>
            </a:rPr>
            <a:t>the following </a:t>
          </a:r>
          <a:endParaRPr lang="tr-TR" sz="2000" kern="1200" dirty="0">
            <a:latin typeface="Book Antiqua" pitchFamily="18" charset="0"/>
          </a:endParaRPr>
        </a:p>
      </dsp:txBody>
      <dsp:txXfrm>
        <a:off x="0" y="573128"/>
        <a:ext cx="9144000" cy="562137"/>
      </dsp:txXfrm>
    </dsp:sp>
    <dsp:sp modelId="{D277F318-57D4-4088-94EC-5BC7F6D47435}">
      <dsp:nvSpPr>
        <dsp:cNvPr id="0" name=""/>
        <dsp:cNvSpPr/>
      </dsp:nvSpPr>
      <dsp:spPr>
        <a:xfrm>
          <a:off x="0" y="1145306"/>
          <a:ext cx="9144000" cy="56213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Create a 'level playing field‘</a:t>
          </a:r>
          <a:endParaRPr lang="tr-TR" sz="2000" kern="1200" dirty="0">
            <a:latin typeface="Book Antiqua" pitchFamily="18" charset="0"/>
          </a:endParaRPr>
        </a:p>
      </dsp:txBody>
      <dsp:txXfrm>
        <a:off x="0" y="1145306"/>
        <a:ext cx="9144000" cy="562137"/>
      </dsp:txXfrm>
    </dsp:sp>
    <dsp:sp modelId="{7444DD91-8A3D-4D91-BBDA-A640272DBFB6}">
      <dsp:nvSpPr>
        <dsp:cNvPr id="0" name=""/>
        <dsp:cNvSpPr/>
      </dsp:nvSpPr>
      <dsp:spPr>
        <a:xfrm>
          <a:off x="0" y="1717485"/>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It</a:t>
          </a:r>
          <a:r>
            <a:rPr lang="tr-TR" sz="2000" kern="1200" dirty="0" smtClean="0">
              <a:latin typeface="Book Antiqua" pitchFamily="18" charset="0"/>
            </a:rPr>
            <a:t> </a:t>
          </a:r>
          <a:r>
            <a:rPr lang="en-US" sz="2000" kern="1200" dirty="0" smtClean="0">
              <a:latin typeface="Book Antiqua" pitchFamily="18" charset="0"/>
            </a:rPr>
            <a:t>needs to avoid making excessive demands on </a:t>
          </a:r>
          <a:r>
            <a:rPr lang="en-US" sz="2000" kern="1200" dirty="0" err="1" smtClean="0">
              <a:latin typeface="Book Antiqua" pitchFamily="18" charset="0"/>
            </a:rPr>
            <a:t>st's</a:t>
          </a:r>
          <a:r>
            <a:rPr lang="en-US" sz="2000" kern="1200" dirty="0" smtClean="0">
              <a:latin typeface="Book Antiqua" pitchFamily="18" charset="0"/>
            </a:rPr>
            <a:t> general or specialist knowledge.</a:t>
          </a:r>
          <a:endParaRPr lang="tr-TR" sz="2000" kern="1200" dirty="0">
            <a:latin typeface="Book Antiqua" pitchFamily="18" charset="0"/>
          </a:endParaRPr>
        </a:p>
      </dsp:txBody>
      <dsp:txXfrm>
        <a:off x="0" y="1717485"/>
        <a:ext cx="9144000" cy="562137"/>
      </dsp:txXfrm>
    </dsp:sp>
    <dsp:sp modelId="{F31CFB6F-17E9-406E-B982-19FC52CB2784}">
      <dsp:nvSpPr>
        <dsp:cNvPr id="0" name=""/>
        <dsp:cNvSpPr/>
      </dsp:nvSpPr>
      <dsp:spPr>
        <a:xfrm>
          <a:off x="0" y="2289663"/>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err="1" smtClean="0">
              <a:latin typeface="Book Antiqua" pitchFamily="18" charset="0"/>
            </a:rPr>
            <a:t>It</a:t>
          </a:r>
          <a:r>
            <a:rPr lang="tr-TR" sz="2000" kern="1200" dirty="0" smtClean="0">
              <a:latin typeface="Book Antiqua" pitchFamily="18" charset="0"/>
            </a:rPr>
            <a:t> </a:t>
          </a:r>
          <a:r>
            <a:rPr lang="en-US" sz="2000" kern="1200" dirty="0" smtClean="0">
              <a:latin typeface="Book Antiqua" pitchFamily="18" charset="0"/>
            </a:rPr>
            <a:t>can also be undermined if means of testing requires </a:t>
          </a:r>
          <a:r>
            <a:rPr lang="en-US" sz="2000" kern="1200" dirty="0" err="1" smtClean="0">
              <a:latin typeface="Book Antiqua" pitchFamily="18" charset="0"/>
            </a:rPr>
            <a:t>sts</a:t>
          </a:r>
          <a:r>
            <a:rPr lang="en-US" sz="2000" kern="1200" dirty="0" smtClean="0">
              <a:latin typeface="Book Antiqua" pitchFamily="18" charset="0"/>
            </a:rPr>
            <a:t> to perform well in writing or speaking (when it is a test of reading or listening). </a:t>
          </a:r>
          <a:endParaRPr lang="tr-TR" sz="2000" kern="1200" dirty="0">
            <a:latin typeface="Book Antiqua" pitchFamily="18" charset="0"/>
          </a:endParaRPr>
        </a:p>
      </dsp:txBody>
      <dsp:txXfrm>
        <a:off x="0" y="2289663"/>
        <a:ext cx="9144000" cy="562137"/>
      </dsp:txXfrm>
    </dsp:sp>
    <dsp:sp modelId="{A0493533-34D6-40A2-8376-75C3114E5D2E}">
      <dsp:nvSpPr>
        <dsp:cNvPr id="0" name=""/>
        <dsp:cNvSpPr/>
      </dsp:nvSpPr>
      <dsp:spPr>
        <a:xfrm>
          <a:off x="0" y="2861841"/>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In such a situation we can</a:t>
          </a:r>
          <a:r>
            <a:rPr lang="tr-TR" sz="2000" kern="1200" dirty="0" smtClean="0">
              <a:latin typeface="Book Antiqua" pitchFamily="18" charset="0"/>
            </a:rPr>
            <a:t> not </a:t>
          </a:r>
          <a:r>
            <a:rPr lang="en-US" sz="2000" kern="1200" dirty="0" smtClean="0">
              <a:latin typeface="Book Antiqua" pitchFamily="18" charset="0"/>
            </a:rPr>
            <a:t>be sure that it is receptive skill we are measuring.</a:t>
          </a:r>
          <a:endParaRPr lang="tr-TR" sz="2000" kern="1200" dirty="0">
            <a:latin typeface="Book Antiqua" pitchFamily="18" charset="0"/>
          </a:endParaRPr>
        </a:p>
      </dsp:txBody>
      <dsp:txXfrm>
        <a:off x="0" y="2861841"/>
        <a:ext cx="9144000" cy="562137"/>
      </dsp:txXfrm>
    </dsp:sp>
    <dsp:sp modelId="{7E03EFE1-A522-4792-B5E7-3C86D8525D95}">
      <dsp:nvSpPr>
        <dsp:cNvPr id="0" name=""/>
        <dsp:cNvSpPr/>
      </dsp:nvSpPr>
      <dsp:spPr>
        <a:xfrm>
          <a:off x="0" y="3434020"/>
          <a:ext cx="9144000" cy="56213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 Replicate real-life interaction</a:t>
          </a:r>
          <a:endParaRPr lang="tr-TR" sz="2000" kern="1200" dirty="0">
            <a:latin typeface="Book Antiqua" pitchFamily="18" charset="0"/>
          </a:endParaRPr>
        </a:p>
      </dsp:txBody>
      <dsp:txXfrm>
        <a:off x="0" y="3434020"/>
        <a:ext cx="9144000" cy="562137"/>
      </dsp:txXfrm>
    </dsp:sp>
    <dsp:sp modelId="{2C529032-7252-457C-9434-7D022B91C9C6}">
      <dsp:nvSpPr>
        <dsp:cNvPr id="0" name=""/>
        <dsp:cNvSpPr/>
      </dsp:nvSpPr>
      <dsp:spPr>
        <a:xfrm>
          <a:off x="0" y="4006198"/>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in real life when people speak or write they do so with some real purpose.</a:t>
          </a:r>
          <a:endParaRPr lang="tr-TR" sz="2000" kern="1200" dirty="0">
            <a:latin typeface="Book Antiqua" pitchFamily="18" charset="0"/>
          </a:endParaRPr>
        </a:p>
      </dsp:txBody>
      <dsp:txXfrm>
        <a:off x="0" y="4006198"/>
        <a:ext cx="9144000" cy="562137"/>
      </dsp:txXfrm>
    </dsp:sp>
    <dsp:sp modelId="{95766390-1F6B-47F8-A9C8-C251E9E5FAB0}">
      <dsp:nvSpPr>
        <dsp:cNvPr id="0" name=""/>
        <dsp:cNvSpPr/>
      </dsp:nvSpPr>
      <dsp:spPr>
        <a:xfrm>
          <a:off x="0" y="4578377"/>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Yet traditional writing tests </a:t>
          </a:r>
          <a:r>
            <a:rPr lang="tr-TR" sz="2000" kern="1200" dirty="0" err="1" smtClean="0">
              <a:latin typeface="Book Antiqua" pitchFamily="18" charset="0"/>
            </a:rPr>
            <a:t>are</a:t>
          </a:r>
          <a:r>
            <a:rPr lang="tr-TR" sz="2000" kern="1200" dirty="0" smtClean="0">
              <a:latin typeface="Book Antiqua" pitchFamily="18" charset="0"/>
            </a:rPr>
            <a:t> </a:t>
          </a:r>
          <a:r>
            <a:rPr lang="en-US" sz="2000" kern="1200" dirty="0" smtClean="0">
              <a:latin typeface="Book Antiqua" pitchFamily="18" charset="0"/>
            </a:rPr>
            <a:t>based exclusively on general essay questions</a:t>
          </a:r>
          <a:endParaRPr lang="tr-TR" sz="2000" kern="1200" dirty="0">
            <a:latin typeface="Book Antiqua" pitchFamily="18" charset="0"/>
          </a:endParaRPr>
        </a:p>
      </dsp:txBody>
      <dsp:txXfrm>
        <a:off x="0" y="4578377"/>
        <a:ext cx="9144000" cy="562137"/>
      </dsp:txXfrm>
    </dsp:sp>
    <dsp:sp modelId="{FB917FD1-ACAE-4308-8520-AA07F7F05E55}">
      <dsp:nvSpPr>
        <dsp:cNvPr id="0" name=""/>
        <dsp:cNvSpPr/>
      </dsp:nvSpPr>
      <dsp:spPr>
        <a:xfrm>
          <a:off x="0" y="5150555"/>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tr-TR" sz="2000" kern="1200" dirty="0" smtClean="0">
              <a:latin typeface="Book Antiqua" pitchFamily="18" charset="0"/>
            </a:rPr>
            <a:t>S</a:t>
          </a:r>
          <a:r>
            <a:rPr lang="en-US" sz="2000" kern="1200" dirty="0" smtClean="0">
              <a:latin typeface="Book Antiqua" pitchFamily="18" charset="0"/>
            </a:rPr>
            <a:t>peaking tests often included hypothetical questions about what candidates might say if </a:t>
          </a:r>
          <a:r>
            <a:rPr lang="tr-TR" sz="2000" kern="1200" dirty="0" smtClean="0">
              <a:latin typeface="Book Antiqua" pitchFamily="18" charset="0"/>
            </a:rPr>
            <a:t> </a:t>
          </a:r>
          <a:r>
            <a:rPr lang="en-US" sz="2000" kern="1200" dirty="0" smtClean="0">
              <a:latin typeface="Book Antiqua" pitchFamily="18" charset="0"/>
            </a:rPr>
            <a:t>they happened to be in a certain situation. </a:t>
          </a:r>
          <a:endParaRPr lang="tr-TR" sz="2000" kern="1200" dirty="0">
            <a:latin typeface="Book Antiqua" pitchFamily="18" charset="0"/>
          </a:endParaRPr>
        </a:p>
      </dsp:txBody>
      <dsp:txXfrm>
        <a:off x="0" y="5150555"/>
        <a:ext cx="9144000" cy="562137"/>
      </dsp:txXfrm>
    </dsp:sp>
    <dsp:sp modelId="{9882F160-F32C-4FB4-9DA2-858DA765DCC3}">
      <dsp:nvSpPr>
        <dsp:cNvPr id="0" name=""/>
        <dsp:cNvSpPr/>
      </dsp:nvSpPr>
      <dsp:spPr>
        <a:xfrm>
          <a:off x="0" y="5722733"/>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Modem test</a:t>
          </a:r>
          <a:r>
            <a:rPr lang="tr-TR" sz="2000" kern="1200" dirty="0" smtClean="0">
              <a:latin typeface="Book Antiqua" pitchFamily="18" charset="0"/>
            </a:rPr>
            <a:t>s </a:t>
          </a:r>
          <a:r>
            <a:rPr lang="en-US" sz="2000" kern="1200" dirty="0" smtClean="0">
              <a:latin typeface="Book Antiqua" pitchFamily="18" charset="0"/>
            </a:rPr>
            <a:t>include tasks </a:t>
          </a:r>
          <a:r>
            <a:rPr lang="tr-TR" sz="2000" kern="1200" dirty="0" smtClean="0">
              <a:latin typeface="Book Antiqua" pitchFamily="18" charset="0"/>
            </a:rPr>
            <a:t> </a:t>
          </a:r>
          <a:r>
            <a:rPr lang="en-US" sz="2000" kern="1200" dirty="0" smtClean="0">
              <a:latin typeface="Book Antiqua" pitchFamily="18" charset="0"/>
            </a:rPr>
            <a:t>which attempt to replicate features of real life </a:t>
          </a:r>
          <a:r>
            <a:rPr lang="en-US" sz="700" kern="1200" dirty="0" smtClean="0">
              <a:latin typeface="Book Antiqua" pitchFamily="18" charset="0"/>
            </a:rPr>
            <a:t>(Weir 1993: 167). </a:t>
          </a:r>
          <a:endParaRPr lang="tr-TR" sz="2000" kern="1200" dirty="0">
            <a:latin typeface="Book Antiqua" pitchFamily="18" charset="0"/>
          </a:endParaRPr>
        </a:p>
      </dsp:txBody>
      <dsp:txXfrm>
        <a:off x="0" y="5722733"/>
        <a:ext cx="9144000" cy="562137"/>
      </dsp:txXfrm>
    </dsp:sp>
    <dsp:sp modelId="{87E16259-20C0-40C3-8694-38A7858061FF}">
      <dsp:nvSpPr>
        <dsp:cNvPr id="0" name=""/>
        <dsp:cNvSpPr/>
      </dsp:nvSpPr>
      <dsp:spPr>
        <a:xfrm>
          <a:off x="0" y="6294912"/>
          <a:ext cx="9144000" cy="562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They will often look similar to the kind of speaking activities</a:t>
          </a:r>
          <a:r>
            <a:rPr lang="tr-TR" sz="2000" kern="1200" dirty="0" smtClean="0">
              <a:latin typeface="Book Antiqua" pitchFamily="18" charset="0"/>
            </a:rPr>
            <a:t>.</a:t>
          </a:r>
          <a:endParaRPr lang="en-US" sz="2000" kern="1200" dirty="0">
            <a:latin typeface="Book Antiqua" pitchFamily="18" charset="0"/>
          </a:endParaRPr>
        </a:p>
      </dsp:txBody>
      <dsp:txXfrm>
        <a:off x="0" y="6294912"/>
        <a:ext cx="9144000" cy="562137"/>
      </dsp:txXfrm>
    </dsp:sp>
  </dsp:spTree>
</dsp:drawing>
</file>

<file path=ppt/diagrams/drawing6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C12488-847B-4A93-9DF3-244B0C2C5478}">
      <dsp:nvSpPr>
        <dsp:cNvPr id="0" name=""/>
        <dsp:cNvSpPr/>
      </dsp:nvSpPr>
      <dsp:spPr>
        <a:xfrm>
          <a:off x="0" y="1389"/>
          <a:ext cx="9144000" cy="56410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SPEAKING </a:t>
          </a:r>
          <a:endParaRPr lang="tr-TR" sz="1800" kern="1200" dirty="0">
            <a:latin typeface="Book Antiqua" pitchFamily="18" charset="0"/>
          </a:endParaRPr>
        </a:p>
      </dsp:txBody>
      <dsp:txXfrm>
        <a:off x="0" y="1389"/>
        <a:ext cx="9144000" cy="564108"/>
      </dsp:txXfrm>
    </dsp:sp>
    <dsp:sp modelId="{D45E177B-5DA8-4EAB-9D56-1A9B381BCBC6}">
      <dsp:nvSpPr>
        <dsp:cNvPr id="0" name=""/>
        <dsp:cNvSpPr/>
      </dsp:nvSpPr>
      <dsp:spPr>
        <a:xfrm>
          <a:off x="0" y="571241"/>
          <a:ext cx="9144000" cy="5641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an interviewer questioning a candidate about themselves </a:t>
          </a:r>
          <a:endParaRPr lang="tr-TR" sz="1800" kern="1200" dirty="0">
            <a:latin typeface="Book Antiqua" pitchFamily="18" charset="0"/>
          </a:endParaRPr>
        </a:p>
      </dsp:txBody>
      <dsp:txXfrm>
        <a:off x="0" y="571241"/>
        <a:ext cx="9144000" cy="564108"/>
      </dsp:txXfrm>
    </dsp:sp>
    <dsp:sp modelId="{C67B3BEB-451F-4198-8A4C-EE27B5E18A44}">
      <dsp:nvSpPr>
        <dsp:cNvPr id="0" name=""/>
        <dsp:cNvSpPr/>
      </dsp:nvSpPr>
      <dsp:spPr>
        <a:xfrm>
          <a:off x="0" y="1141093"/>
          <a:ext cx="9144000" cy="7236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'information gap' activities where a candidate has to find out information either</a:t>
          </a:r>
          <a:r>
            <a:rPr lang="tr-TR" sz="1800" kern="1200" dirty="0" smtClean="0">
              <a:latin typeface="Book Antiqua" pitchFamily="18" charset="0"/>
            </a:rPr>
            <a:t> </a:t>
          </a:r>
          <a:r>
            <a:rPr lang="en-US" sz="1800" kern="1200" dirty="0" smtClean="0">
              <a:latin typeface="Book Antiqua" pitchFamily="18" charset="0"/>
            </a:rPr>
            <a:t>from an interlocutor or a fellow candidate.  </a:t>
          </a:r>
          <a:endParaRPr lang="tr-TR" sz="1800" kern="1200" dirty="0">
            <a:latin typeface="Book Antiqua" pitchFamily="18" charset="0"/>
          </a:endParaRPr>
        </a:p>
      </dsp:txBody>
      <dsp:txXfrm>
        <a:off x="0" y="1141093"/>
        <a:ext cx="9144000" cy="723688"/>
      </dsp:txXfrm>
    </dsp:sp>
    <dsp:sp modelId="{BABBE692-E575-4AAA-B77A-CBBF3A4162F9}">
      <dsp:nvSpPr>
        <dsp:cNvPr id="0" name=""/>
        <dsp:cNvSpPr/>
      </dsp:nvSpPr>
      <dsp:spPr>
        <a:xfrm>
          <a:off x="0" y="1870526"/>
          <a:ext cx="9144000" cy="6452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'decision-making' activities, such as showing paired candidates ten photos of</a:t>
          </a:r>
          <a:r>
            <a:rPr lang="tr-TR" sz="1800" kern="1200" dirty="0" smtClean="0">
              <a:latin typeface="Book Antiqua" pitchFamily="18" charset="0"/>
            </a:rPr>
            <a:t> </a:t>
          </a:r>
          <a:r>
            <a:rPr lang="en-US" sz="1800" kern="1200" dirty="0" smtClean="0">
              <a:latin typeface="Book Antiqua" pitchFamily="18" charset="0"/>
            </a:rPr>
            <a:t>people and asking them to put them in order of the best and worst dressed  </a:t>
          </a:r>
          <a:endParaRPr lang="tr-TR" sz="1800" kern="1200" dirty="0">
            <a:latin typeface="Book Antiqua" pitchFamily="18" charset="0"/>
          </a:endParaRPr>
        </a:p>
      </dsp:txBody>
      <dsp:txXfrm>
        <a:off x="0" y="1870526"/>
        <a:ext cx="9144000" cy="645271"/>
      </dsp:txXfrm>
    </dsp:sp>
    <dsp:sp modelId="{5B3AA32B-4456-4148-85C5-4A0CD281C5FA}">
      <dsp:nvSpPr>
        <dsp:cNvPr id="0" name=""/>
        <dsp:cNvSpPr/>
      </dsp:nvSpPr>
      <dsp:spPr>
        <a:xfrm>
          <a:off x="0" y="2521542"/>
          <a:ext cx="9144000" cy="8236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using pictures for candidates to compare and contrast, whether they can both see</a:t>
          </a:r>
          <a:r>
            <a:rPr lang="tr-TR" sz="1800" kern="1200" dirty="0" smtClean="0">
              <a:latin typeface="Book Antiqua" pitchFamily="18" charset="0"/>
            </a:rPr>
            <a:t> </a:t>
          </a:r>
          <a:r>
            <a:rPr lang="en-US" sz="1800" kern="1200" dirty="0" smtClean="0">
              <a:latin typeface="Book Antiqua" pitchFamily="18" charset="0"/>
            </a:rPr>
            <a:t>them or whether (as in many communication games) they have found similarities</a:t>
          </a:r>
          <a:r>
            <a:rPr lang="tr-TR" sz="1800" kern="1200" dirty="0" smtClean="0">
              <a:latin typeface="Book Antiqua" pitchFamily="18" charset="0"/>
            </a:rPr>
            <a:t> </a:t>
          </a:r>
          <a:r>
            <a:rPr lang="en-US" sz="1800" kern="1200" dirty="0" smtClean="0">
              <a:latin typeface="Book Antiqua" pitchFamily="18" charset="0"/>
            </a:rPr>
            <a:t>and differences without being able to look at each other's material   </a:t>
          </a:r>
          <a:endParaRPr lang="tr-TR" sz="1800" kern="1200" dirty="0">
            <a:latin typeface="Book Antiqua" pitchFamily="18" charset="0"/>
          </a:endParaRPr>
        </a:p>
      </dsp:txBody>
      <dsp:txXfrm>
        <a:off x="0" y="2521542"/>
        <a:ext cx="9144000" cy="823603"/>
      </dsp:txXfrm>
    </dsp:sp>
    <dsp:sp modelId="{B1EFA6C6-AA5B-42BE-A609-8567EE7B44ED}">
      <dsp:nvSpPr>
        <dsp:cNvPr id="0" name=""/>
        <dsp:cNvSpPr/>
      </dsp:nvSpPr>
      <dsp:spPr>
        <a:xfrm>
          <a:off x="0" y="3350890"/>
          <a:ext cx="9144000" cy="7677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role-play activities where candidates perform tasks such as introducing</a:t>
          </a:r>
          <a:r>
            <a:rPr lang="tr-TR" sz="1800" kern="1200" dirty="0" smtClean="0">
              <a:latin typeface="Book Antiqua" pitchFamily="18" charset="0"/>
            </a:rPr>
            <a:t> </a:t>
          </a:r>
          <a:r>
            <a:rPr lang="en-US" sz="1800" kern="1200" dirty="0" smtClean="0">
              <a:latin typeface="Book Antiqua" pitchFamily="18" charset="0"/>
            </a:rPr>
            <a:t>themselves, or ringing a theatre to book tickets  </a:t>
          </a:r>
          <a:endParaRPr lang="tr-TR" sz="1800" kern="1200" dirty="0">
            <a:latin typeface="Book Antiqua" pitchFamily="18" charset="0"/>
          </a:endParaRPr>
        </a:p>
      </dsp:txBody>
      <dsp:txXfrm>
        <a:off x="0" y="3350890"/>
        <a:ext cx="9144000" cy="767739"/>
      </dsp:txXfrm>
    </dsp:sp>
    <dsp:sp modelId="{8FF89CF7-298F-4F39-B908-53F22EA66A6C}">
      <dsp:nvSpPr>
        <dsp:cNvPr id="0" name=""/>
        <dsp:cNvSpPr/>
      </dsp:nvSpPr>
      <dsp:spPr>
        <a:xfrm>
          <a:off x="0" y="4124373"/>
          <a:ext cx="9144000" cy="43192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WRITING </a:t>
          </a:r>
          <a:endParaRPr lang="tr-TR" sz="1800" kern="1200" dirty="0">
            <a:latin typeface="Book Antiqua" pitchFamily="18" charset="0"/>
          </a:endParaRPr>
        </a:p>
      </dsp:txBody>
      <dsp:txXfrm>
        <a:off x="0" y="4124373"/>
        <a:ext cx="9144000" cy="431926"/>
      </dsp:txXfrm>
    </dsp:sp>
    <dsp:sp modelId="{43B8EB78-893E-4582-9785-FE08BA957C3D}">
      <dsp:nvSpPr>
        <dsp:cNvPr id="0" name=""/>
        <dsp:cNvSpPr/>
      </dsp:nvSpPr>
      <dsp:spPr>
        <a:xfrm>
          <a:off x="0" y="4562044"/>
          <a:ext cx="9144000" cy="4437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writing compositions and stories </a:t>
          </a:r>
          <a:endParaRPr lang="tr-TR" sz="1800" kern="1200" dirty="0">
            <a:latin typeface="Book Antiqua" pitchFamily="18" charset="0"/>
          </a:endParaRPr>
        </a:p>
      </dsp:txBody>
      <dsp:txXfrm>
        <a:off x="0" y="4562044"/>
        <a:ext cx="9144000" cy="443795"/>
      </dsp:txXfrm>
    </dsp:sp>
    <dsp:sp modelId="{C0F48DED-10B6-4DB9-967A-F8D4133FF5AC}">
      <dsp:nvSpPr>
        <dsp:cNvPr id="0" name=""/>
        <dsp:cNvSpPr/>
      </dsp:nvSpPr>
      <dsp:spPr>
        <a:xfrm>
          <a:off x="0" y="5011583"/>
          <a:ext cx="9144000" cy="5641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'transactional letters' where candidates reply to a job advertisement, or pen a</a:t>
          </a:r>
          <a:r>
            <a:rPr lang="tr-TR" sz="1800" kern="1200" dirty="0" smtClean="0">
              <a:latin typeface="Book Antiqua" pitchFamily="18" charset="0"/>
            </a:rPr>
            <a:t> </a:t>
          </a:r>
          <a:r>
            <a:rPr lang="en-US" sz="1800" kern="1200" dirty="0" smtClean="0">
              <a:latin typeface="Book Antiqua" pitchFamily="18" charset="0"/>
            </a:rPr>
            <a:t>complaint to a hotel based on information given in the exam paper  </a:t>
          </a:r>
          <a:endParaRPr lang="tr-TR" sz="1800" kern="1200" dirty="0">
            <a:latin typeface="Book Antiqua" pitchFamily="18" charset="0"/>
          </a:endParaRPr>
        </a:p>
      </dsp:txBody>
      <dsp:txXfrm>
        <a:off x="0" y="5011583"/>
        <a:ext cx="9144000" cy="564108"/>
      </dsp:txXfrm>
    </dsp:sp>
    <dsp:sp modelId="{D8C48701-2E33-4CD0-9FFA-030C11E4EF80}">
      <dsp:nvSpPr>
        <dsp:cNvPr id="0" name=""/>
        <dsp:cNvSpPr/>
      </dsp:nvSpPr>
      <dsp:spPr>
        <a:xfrm>
          <a:off x="0" y="5581435"/>
          <a:ext cx="9144000" cy="4630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information leaflets about their school or a place in their town </a:t>
          </a:r>
          <a:endParaRPr lang="tr-TR" sz="1800" kern="1200" dirty="0">
            <a:latin typeface="Book Antiqua" pitchFamily="18" charset="0"/>
          </a:endParaRPr>
        </a:p>
      </dsp:txBody>
      <dsp:txXfrm>
        <a:off x="0" y="5581435"/>
        <a:ext cx="9144000" cy="463008"/>
      </dsp:txXfrm>
    </dsp:sp>
    <dsp:sp modelId="{07B18801-65F3-4E77-8FC2-FA3ECFEEED4A}">
      <dsp:nvSpPr>
        <dsp:cNvPr id="0" name=""/>
        <dsp:cNvSpPr/>
      </dsp:nvSpPr>
      <dsp:spPr>
        <a:xfrm>
          <a:off x="0" y="6050188"/>
          <a:ext cx="9144000" cy="3591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a set of instructions for some common task </a:t>
          </a:r>
          <a:endParaRPr lang="tr-TR" sz="1800" kern="1200" dirty="0">
            <a:latin typeface="Book Antiqua" pitchFamily="18" charset="0"/>
          </a:endParaRPr>
        </a:p>
      </dsp:txBody>
      <dsp:txXfrm>
        <a:off x="0" y="6050188"/>
        <a:ext cx="9144000" cy="359161"/>
      </dsp:txXfrm>
    </dsp:sp>
    <dsp:sp modelId="{BD1012E5-D5F5-4371-B9C7-B75F619A958A}">
      <dsp:nvSpPr>
        <dsp:cNvPr id="0" name=""/>
        <dsp:cNvSpPr/>
      </dsp:nvSpPr>
      <dsp:spPr>
        <a:xfrm>
          <a:off x="0" y="6415094"/>
          <a:ext cx="9144000" cy="4415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newspaper articles about a recent event</a:t>
          </a:r>
          <a:endParaRPr lang="en-US" sz="1800" kern="1200" dirty="0">
            <a:latin typeface="Book Antiqua" pitchFamily="18" charset="0"/>
          </a:endParaRPr>
        </a:p>
      </dsp:txBody>
      <dsp:txXfrm>
        <a:off x="0" y="6415094"/>
        <a:ext cx="9144000" cy="441516"/>
      </dsp:txXfrm>
    </dsp:sp>
  </dsp:spTree>
</dsp:drawing>
</file>

<file path=ppt/diagrams/drawing6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655B6F-6F92-45E4-B1E8-A643AF291693}">
      <dsp:nvSpPr>
        <dsp:cNvPr id="0" name=""/>
        <dsp:cNvSpPr/>
      </dsp:nvSpPr>
      <dsp:spPr>
        <a:xfrm>
          <a:off x="0" y="927"/>
          <a:ext cx="9144000" cy="51786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READING </a:t>
          </a:r>
          <a:endParaRPr lang="tr-TR" sz="1800" kern="1200" dirty="0">
            <a:latin typeface="Book Antiqua" pitchFamily="18" charset="0"/>
          </a:endParaRPr>
        </a:p>
      </dsp:txBody>
      <dsp:txXfrm>
        <a:off x="0" y="927"/>
        <a:ext cx="9144000" cy="517867"/>
      </dsp:txXfrm>
    </dsp:sp>
    <dsp:sp modelId="{899498DD-F1EE-44EF-9FD7-80D555329188}">
      <dsp:nvSpPr>
        <dsp:cNvPr id="0" name=""/>
        <dsp:cNvSpPr/>
      </dsp:nvSpPr>
      <dsp:spPr>
        <a:xfrm>
          <a:off x="0" y="529117"/>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multiple choice questions to test comprehension of a text </a:t>
          </a:r>
          <a:endParaRPr lang="tr-TR" sz="1800" kern="1200" dirty="0">
            <a:latin typeface="Book Antiqua" pitchFamily="18" charset="0"/>
          </a:endParaRPr>
        </a:p>
      </dsp:txBody>
      <dsp:txXfrm>
        <a:off x="0" y="529117"/>
        <a:ext cx="9144000" cy="517867"/>
      </dsp:txXfrm>
    </dsp:sp>
    <dsp:sp modelId="{3791CBE1-3A96-4A4C-B83B-9B7B438BFD98}">
      <dsp:nvSpPr>
        <dsp:cNvPr id="0" name=""/>
        <dsp:cNvSpPr/>
      </dsp:nvSpPr>
      <dsp:spPr>
        <a:xfrm>
          <a:off x="0" y="1057307"/>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matching written descriptions with pictures of the items, or procedure, they describe </a:t>
          </a:r>
          <a:endParaRPr lang="en-US" sz="1800" kern="1200" dirty="0">
            <a:latin typeface="Book Antiqua" pitchFamily="18" charset="0"/>
          </a:endParaRPr>
        </a:p>
      </dsp:txBody>
      <dsp:txXfrm>
        <a:off x="0" y="1057307"/>
        <a:ext cx="9144000" cy="517867"/>
      </dsp:txXfrm>
    </dsp:sp>
    <dsp:sp modelId="{7157C509-29D3-43C6-9485-F75B88D4C92B}">
      <dsp:nvSpPr>
        <dsp:cNvPr id="0" name=""/>
        <dsp:cNvSpPr/>
      </dsp:nvSpPr>
      <dsp:spPr>
        <a:xfrm>
          <a:off x="0" y="1585496"/>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transferring written information to charts, graphs, maps, etc. (though special</a:t>
          </a:r>
          <a:r>
            <a:rPr lang="tr-TR" sz="1800" kern="1200" dirty="0" smtClean="0">
              <a:latin typeface="Book Antiqua" pitchFamily="18" charset="0"/>
            </a:rPr>
            <a:t> </a:t>
          </a:r>
          <a:r>
            <a:rPr lang="en-US" sz="1800" kern="1200" dirty="0" smtClean="0">
              <a:latin typeface="Book Antiqua" pitchFamily="18" charset="0"/>
            </a:rPr>
            <a:t>care has to be taken not to disadvantage non-mathematically minded candidates) </a:t>
          </a:r>
          <a:endParaRPr lang="tr-TR" sz="1800" kern="1200" dirty="0">
            <a:latin typeface="Book Antiqua" pitchFamily="18" charset="0"/>
          </a:endParaRPr>
        </a:p>
      </dsp:txBody>
      <dsp:txXfrm>
        <a:off x="0" y="1585496"/>
        <a:ext cx="9144000" cy="517867"/>
      </dsp:txXfrm>
    </dsp:sp>
    <dsp:sp modelId="{F0F3BF8E-A6F7-4DE3-B8F1-87B9EFD40AC6}">
      <dsp:nvSpPr>
        <dsp:cNvPr id="0" name=""/>
        <dsp:cNvSpPr/>
      </dsp:nvSpPr>
      <dsp:spPr>
        <a:xfrm>
          <a:off x="0" y="2113686"/>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choosing the best summary of a paragraph or a whole text </a:t>
          </a:r>
          <a:endParaRPr lang="tr-TR" sz="1800" kern="1200" dirty="0">
            <a:latin typeface="Book Antiqua" pitchFamily="18" charset="0"/>
          </a:endParaRPr>
        </a:p>
      </dsp:txBody>
      <dsp:txXfrm>
        <a:off x="0" y="2113686"/>
        <a:ext cx="9144000" cy="517867"/>
      </dsp:txXfrm>
    </dsp:sp>
    <dsp:sp modelId="{06D148DD-8B94-4D6B-B51D-87B84746892B}">
      <dsp:nvSpPr>
        <dsp:cNvPr id="0" name=""/>
        <dsp:cNvSpPr/>
      </dsp:nvSpPr>
      <dsp:spPr>
        <a:xfrm>
          <a:off x="0" y="2641876"/>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matching jumbled headings with paragraphs </a:t>
          </a:r>
          <a:endParaRPr lang="tr-TR" sz="1800" kern="1200" dirty="0">
            <a:latin typeface="Book Antiqua" pitchFamily="18" charset="0"/>
          </a:endParaRPr>
        </a:p>
      </dsp:txBody>
      <dsp:txXfrm>
        <a:off x="0" y="2641876"/>
        <a:ext cx="9144000" cy="517867"/>
      </dsp:txXfrm>
    </dsp:sp>
    <dsp:sp modelId="{16B29E69-9778-4622-A335-37932EDD5E64}">
      <dsp:nvSpPr>
        <dsp:cNvPr id="0" name=""/>
        <dsp:cNvSpPr/>
      </dsp:nvSpPr>
      <dsp:spPr>
        <a:xfrm>
          <a:off x="0" y="3170066"/>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inserting sentences provided by the examiner in the correct place in the text </a:t>
          </a:r>
          <a:endParaRPr lang="tr-TR" sz="1800" kern="1200" dirty="0">
            <a:latin typeface="Book Antiqua" pitchFamily="18" charset="0"/>
          </a:endParaRPr>
        </a:p>
      </dsp:txBody>
      <dsp:txXfrm>
        <a:off x="0" y="3170066"/>
        <a:ext cx="9144000" cy="517867"/>
      </dsp:txXfrm>
    </dsp:sp>
    <dsp:sp modelId="{808B491B-60CA-4D6A-A89D-EA19A3F0E3B1}">
      <dsp:nvSpPr>
        <dsp:cNvPr id="0" name=""/>
        <dsp:cNvSpPr/>
      </dsp:nvSpPr>
      <dsp:spPr>
        <a:xfrm>
          <a:off x="0" y="3698255"/>
          <a:ext cx="9144000" cy="51786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LISTENING </a:t>
          </a:r>
          <a:endParaRPr lang="tr-TR" sz="1800" kern="1200" dirty="0">
            <a:latin typeface="Book Antiqua" pitchFamily="18" charset="0"/>
          </a:endParaRPr>
        </a:p>
      </dsp:txBody>
      <dsp:txXfrm>
        <a:off x="0" y="3698255"/>
        <a:ext cx="9144000" cy="517867"/>
      </dsp:txXfrm>
    </dsp:sp>
    <dsp:sp modelId="{5B385801-AC9E-4AC3-AD04-D1239489831E}">
      <dsp:nvSpPr>
        <dsp:cNvPr id="0" name=""/>
        <dsp:cNvSpPr/>
      </dsp:nvSpPr>
      <dsp:spPr>
        <a:xfrm>
          <a:off x="0" y="4226445"/>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completing charts with facts and figures from a listening text </a:t>
          </a:r>
          <a:endParaRPr lang="tr-TR" sz="1800" kern="1200" dirty="0">
            <a:latin typeface="Book Antiqua" pitchFamily="18" charset="0"/>
          </a:endParaRPr>
        </a:p>
      </dsp:txBody>
      <dsp:txXfrm>
        <a:off x="0" y="4226445"/>
        <a:ext cx="9144000" cy="517867"/>
      </dsp:txXfrm>
    </dsp:sp>
    <dsp:sp modelId="{5249D4D2-8E20-41C4-8F0B-150BE845D336}">
      <dsp:nvSpPr>
        <dsp:cNvPr id="0" name=""/>
        <dsp:cNvSpPr/>
      </dsp:nvSpPr>
      <dsp:spPr>
        <a:xfrm>
          <a:off x="0" y="4754635"/>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identifying which of a number of objects (pictures on the test paper) is being described </a:t>
          </a:r>
          <a:endParaRPr lang="en-US" sz="1800" kern="1200" dirty="0">
            <a:latin typeface="Book Antiqua" pitchFamily="18" charset="0"/>
          </a:endParaRPr>
        </a:p>
      </dsp:txBody>
      <dsp:txXfrm>
        <a:off x="0" y="4754635"/>
        <a:ext cx="9144000" cy="517867"/>
      </dsp:txXfrm>
    </dsp:sp>
    <dsp:sp modelId="{F79CBF68-4322-405B-8B8C-20F952992165}">
      <dsp:nvSpPr>
        <dsp:cNvPr id="0" name=""/>
        <dsp:cNvSpPr/>
      </dsp:nvSpPr>
      <dsp:spPr>
        <a:xfrm>
          <a:off x="0" y="5282824"/>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identifying which (out of two or three speakers) says what </a:t>
          </a:r>
          <a:endParaRPr lang="tr-TR" sz="1800" kern="1200" dirty="0">
            <a:latin typeface="Book Antiqua" pitchFamily="18" charset="0"/>
          </a:endParaRPr>
        </a:p>
      </dsp:txBody>
      <dsp:txXfrm>
        <a:off x="0" y="5282824"/>
        <a:ext cx="9144000" cy="517867"/>
      </dsp:txXfrm>
    </dsp:sp>
    <dsp:sp modelId="{8F803CCB-5E8B-4A82-BA4F-6BB03E4252A7}">
      <dsp:nvSpPr>
        <dsp:cNvPr id="0" name=""/>
        <dsp:cNvSpPr/>
      </dsp:nvSpPr>
      <dsp:spPr>
        <a:xfrm>
          <a:off x="0" y="5811014"/>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identifying whether speakers are enthusiastic, encouraging, in disagreement, amused </a:t>
          </a:r>
          <a:endParaRPr lang="en-US" sz="1800" kern="1200" dirty="0">
            <a:latin typeface="Book Antiqua" pitchFamily="18" charset="0"/>
          </a:endParaRPr>
        </a:p>
      </dsp:txBody>
      <dsp:txXfrm>
        <a:off x="0" y="5811014"/>
        <a:ext cx="9144000" cy="517867"/>
      </dsp:txXfrm>
    </dsp:sp>
    <dsp:sp modelId="{8F7D793C-6DB3-4BEE-932D-DCDADC097C7A}">
      <dsp:nvSpPr>
        <dsp:cNvPr id="0" name=""/>
        <dsp:cNvSpPr/>
      </dsp:nvSpPr>
      <dsp:spPr>
        <a:xfrm>
          <a:off x="0" y="6339204"/>
          <a:ext cx="9144000" cy="5178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 following directions on a map and identifying the correct house or place</a:t>
          </a:r>
          <a:endParaRPr lang="en-US" sz="1800" kern="1200" dirty="0">
            <a:latin typeface="Book Antiqua" pitchFamily="18" charset="0"/>
          </a:endParaRPr>
        </a:p>
      </dsp:txBody>
      <dsp:txXfrm>
        <a:off x="0" y="6339204"/>
        <a:ext cx="9144000" cy="517867"/>
      </dsp:txXfrm>
    </dsp:sp>
  </dsp:spTree>
</dsp:drawing>
</file>

<file path=ppt/diagrams/drawing6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0C304E-3FD9-4877-936A-F9F714F11299}">
      <dsp:nvSpPr>
        <dsp:cNvPr id="0" name=""/>
        <dsp:cNvSpPr/>
      </dsp:nvSpPr>
      <dsp:spPr>
        <a:xfrm>
          <a:off x="0" y="2568"/>
          <a:ext cx="9144000" cy="476523"/>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latin typeface="Book Antiqua" pitchFamily="18" charset="0"/>
            </a:rPr>
            <a:t>C) Writing and Marking tests</a:t>
          </a:r>
          <a:endParaRPr lang="tr-TR" sz="2000" kern="1200" dirty="0">
            <a:latin typeface="Book Antiqua" pitchFamily="18" charset="0"/>
          </a:endParaRPr>
        </a:p>
      </dsp:txBody>
      <dsp:txXfrm>
        <a:off x="0" y="2568"/>
        <a:ext cx="9144000" cy="476523"/>
      </dsp:txXfrm>
    </dsp:sp>
    <dsp:sp modelId="{F5FBC0B7-91B0-47D0-8F5F-F45EA6CC32E6}">
      <dsp:nvSpPr>
        <dsp:cNvPr id="0" name=""/>
        <dsp:cNvSpPr/>
      </dsp:nvSpPr>
      <dsp:spPr>
        <a:xfrm>
          <a:off x="0" y="493055"/>
          <a:ext cx="9144000" cy="476523"/>
        </a:xfrm>
        <a:prstGeom prst="round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C1)Writing tests:</a:t>
          </a:r>
          <a:endParaRPr lang="tr-TR" sz="2000" kern="1200" dirty="0">
            <a:latin typeface="Book Antiqua" pitchFamily="18" charset="0"/>
          </a:endParaRPr>
        </a:p>
      </dsp:txBody>
      <dsp:txXfrm>
        <a:off x="0" y="493055"/>
        <a:ext cx="9144000" cy="476523"/>
      </dsp:txXfrm>
    </dsp:sp>
    <dsp:sp modelId="{B33551C1-5422-477C-9A21-26DB64EE023B}">
      <dsp:nvSpPr>
        <dsp:cNvPr id="0" name=""/>
        <dsp:cNvSpPr/>
      </dsp:nvSpPr>
      <dsp:spPr>
        <a:xfrm>
          <a:off x="0" y="983543"/>
          <a:ext cx="9144000" cy="4765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Before designing a test there are a number of things to do;</a:t>
          </a:r>
          <a:endParaRPr lang="tr-TR" sz="2000" kern="1200" dirty="0">
            <a:latin typeface="Book Antiqua" pitchFamily="18" charset="0"/>
          </a:endParaRPr>
        </a:p>
      </dsp:txBody>
      <dsp:txXfrm>
        <a:off x="0" y="983543"/>
        <a:ext cx="9144000" cy="476523"/>
      </dsp:txXfrm>
    </dsp:sp>
    <dsp:sp modelId="{B87B17AC-B9BE-449B-A54D-2F6C4B80B228}">
      <dsp:nvSpPr>
        <dsp:cNvPr id="0" name=""/>
        <dsp:cNvSpPr/>
      </dsp:nvSpPr>
      <dsp:spPr>
        <a:xfrm>
          <a:off x="0" y="1474031"/>
          <a:ext cx="9144000" cy="47652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Assess the situation </a:t>
          </a:r>
          <a:endParaRPr lang="tr-TR" sz="2000" kern="1200" dirty="0">
            <a:latin typeface="Book Antiqua" pitchFamily="18" charset="0"/>
          </a:endParaRPr>
        </a:p>
      </dsp:txBody>
      <dsp:txXfrm>
        <a:off x="0" y="1474031"/>
        <a:ext cx="9144000" cy="476523"/>
      </dsp:txXfrm>
    </dsp:sp>
    <dsp:sp modelId="{6ED09271-2C9D-4879-BE7D-9F1E3D7EAFC5}">
      <dsp:nvSpPr>
        <dsp:cNvPr id="0" name=""/>
        <dsp:cNvSpPr/>
      </dsp:nvSpPr>
      <dsp:spPr>
        <a:xfrm>
          <a:off x="0" y="1964518"/>
          <a:ext cx="9144000" cy="4765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should decide on ;how much mark,</a:t>
          </a:r>
          <a:r>
            <a:rPr lang="tr-TR" sz="2000" kern="1200" dirty="0" smtClean="0">
              <a:latin typeface="Book Antiqua" pitchFamily="18" charset="0"/>
            </a:rPr>
            <a:t> </a:t>
          </a:r>
          <a:r>
            <a:rPr lang="en-US" sz="2000" kern="1200" dirty="0" smtClean="0">
              <a:latin typeface="Book Antiqua" pitchFamily="18" charset="0"/>
            </a:rPr>
            <a:t>context,</a:t>
          </a:r>
          <a:r>
            <a:rPr lang="tr-TR" sz="2000" kern="1200" dirty="0" smtClean="0">
              <a:latin typeface="Book Antiqua" pitchFamily="18" charset="0"/>
            </a:rPr>
            <a:t> </a:t>
          </a:r>
          <a:r>
            <a:rPr lang="en-US" sz="2000" kern="1200" dirty="0" smtClean="0">
              <a:latin typeface="Book Antiqua" pitchFamily="18" charset="0"/>
            </a:rPr>
            <a:t>duration,</a:t>
          </a:r>
          <a:r>
            <a:rPr lang="tr-TR" sz="2000" kern="1200" dirty="0" smtClean="0">
              <a:latin typeface="Book Antiqua" pitchFamily="18" charset="0"/>
            </a:rPr>
            <a:t> </a:t>
          </a:r>
          <a:r>
            <a:rPr lang="en-US" sz="2000" kern="1200" dirty="0" smtClean="0">
              <a:latin typeface="Book Antiqua" pitchFamily="18" charset="0"/>
            </a:rPr>
            <a:t>place</a:t>
          </a:r>
          <a:endParaRPr lang="tr-TR" sz="2000" kern="1200" dirty="0">
            <a:latin typeface="Book Antiqua" pitchFamily="18" charset="0"/>
          </a:endParaRPr>
        </a:p>
      </dsp:txBody>
      <dsp:txXfrm>
        <a:off x="0" y="1964518"/>
        <a:ext cx="9144000" cy="476523"/>
      </dsp:txXfrm>
    </dsp:sp>
    <dsp:sp modelId="{F3682B25-4BAB-4EB9-87FC-2B55B904AD9C}">
      <dsp:nvSpPr>
        <dsp:cNvPr id="0" name=""/>
        <dsp:cNvSpPr/>
      </dsp:nvSpPr>
      <dsp:spPr>
        <a:xfrm>
          <a:off x="0" y="2455006"/>
          <a:ext cx="9144000" cy="47652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Decide what to test </a:t>
          </a:r>
          <a:endParaRPr lang="tr-TR" sz="2000" kern="1200" dirty="0">
            <a:latin typeface="Book Antiqua" pitchFamily="18" charset="0"/>
          </a:endParaRPr>
        </a:p>
      </dsp:txBody>
      <dsp:txXfrm>
        <a:off x="0" y="2455006"/>
        <a:ext cx="9144000" cy="476523"/>
      </dsp:txXfrm>
    </dsp:sp>
    <dsp:sp modelId="{C4496F35-4A34-4D6B-9921-8AF2C5CBC514}">
      <dsp:nvSpPr>
        <dsp:cNvPr id="0" name=""/>
        <dsp:cNvSpPr/>
      </dsp:nvSpPr>
      <dsp:spPr>
        <a:xfrm>
          <a:off x="0" y="2945494"/>
          <a:ext cx="9144000" cy="4765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have list what we want to include ,in our test.(decide which skill, syllabus..) </a:t>
          </a:r>
          <a:endParaRPr lang="tr-TR" sz="2000" kern="1200" dirty="0">
            <a:latin typeface="Book Antiqua" pitchFamily="18" charset="0"/>
          </a:endParaRPr>
        </a:p>
      </dsp:txBody>
      <dsp:txXfrm>
        <a:off x="0" y="2945494"/>
        <a:ext cx="9144000" cy="476523"/>
      </dsp:txXfrm>
    </dsp:sp>
    <dsp:sp modelId="{C1787256-7EC0-4528-A531-414D91A8E22D}">
      <dsp:nvSpPr>
        <dsp:cNvPr id="0" name=""/>
        <dsp:cNvSpPr/>
      </dsp:nvSpPr>
      <dsp:spPr>
        <a:xfrm>
          <a:off x="0" y="3435982"/>
          <a:ext cx="9144000" cy="4765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 </a:t>
          </a:r>
          <a:r>
            <a:rPr lang="en-US" sz="2000" kern="1200" dirty="0" err="1" smtClean="0">
              <a:latin typeface="Book Antiqua" pitchFamily="18" charset="0"/>
            </a:rPr>
            <a:t>dont</a:t>
          </a:r>
          <a:r>
            <a:rPr lang="en-US" sz="2000" kern="1200" dirty="0" smtClean="0">
              <a:latin typeface="Book Antiqua" pitchFamily="18" charset="0"/>
            </a:rPr>
            <a:t> have to test every single item but choose representative samples.</a:t>
          </a:r>
          <a:endParaRPr lang="tr-TR" sz="2000" kern="1200" dirty="0">
            <a:latin typeface="Book Antiqua" pitchFamily="18" charset="0"/>
          </a:endParaRPr>
        </a:p>
      </dsp:txBody>
      <dsp:txXfrm>
        <a:off x="0" y="3435982"/>
        <a:ext cx="9144000" cy="476523"/>
      </dsp:txXfrm>
    </dsp:sp>
    <dsp:sp modelId="{E7744B2F-FDD1-40A2-B432-17430A0FA260}">
      <dsp:nvSpPr>
        <dsp:cNvPr id="0" name=""/>
        <dsp:cNvSpPr/>
      </dsp:nvSpPr>
      <dsp:spPr>
        <a:xfrm>
          <a:off x="0" y="3926469"/>
          <a:ext cx="9144000" cy="47652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Balance the elements</a:t>
          </a:r>
          <a:endParaRPr lang="tr-TR" sz="2000" kern="1200" dirty="0">
            <a:latin typeface="Book Antiqua" pitchFamily="18" charset="0"/>
          </a:endParaRPr>
        </a:p>
      </dsp:txBody>
      <dsp:txXfrm>
        <a:off x="0" y="3926469"/>
        <a:ext cx="9144000" cy="476523"/>
      </dsp:txXfrm>
    </dsp:sp>
    <dsp:sp modelId="{051EFDBF-FE50-478F-9B71-530D940EB100}">
      <dsp:nvSpPr>
        <dsp:cNvPr id="0" name=""/>
        <dsp:cNvSpPr/>
      </dsp:nvSpPr>
      <dsp:spPr>
        <a:xfrm>
          <a:off x="0" y="4416957"/>
          <a:ext cx="9144000" cy="4765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decide how many direct and indirect questions, and how long each section take</a:t>
          </a:r>
          <a:endParaRPr lang="tr-TR" sz="2000" kern="1200" dirty="0">
            <a:latin typeface="Book Antiqua" pitchFamily="18" charset="0"/>
          </a:endParaRPr>
        </a:p>
      </dsp:txBody>
      <dsp:txXfrm>
        <a:off x="0" y="4416957"/>
        <a:ext cx="9144000" cy="476523"/>
      </dsp:txXfrm>
    </dsp:sp>
    <dsp:sp modelId="{66B65C43-D577-444C-A70F-69F4CC0B0459}">
      <dsp:nvSpPr>
        <dsp:cNvPr id="0" name=""/>
        <dsp:cNvSpPr/>
      </dsp:nvSpPr>
      <dsp:spPr>
        <a:xfrm>
          <a:off x="0" y="4907445"/>
          <a:ext cx="9144000" cy="47652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Weight the score</a:t>
          </a:r>
          <a:endParaRPr lang="tr-TR" sz="2000" kern="1200" dirty="0">
            <a:latin typeface="Book Antiqua" pitchFamily="18" charset="0"/>
          </a:endParaRPr>
        </a:p>
      </dsp:txBody>
      <dsp:txXfrm>
        <a:off x="0" y="4907445"/>
        <a:ext cx="9144000" cy="476523"/>
      </dsp:txXfrm>
    </dsp:sp>
    <dsp:sp modelId="{1B1B01F4-21EB-4B4E-A7FB-AB70D89D3E14}">
      <dsp:nvSpPr>
        <dsp:cNvPr id="0" name=""/>
        <dsp:cNvSpPr/>
      </dsp:nvSpPr>
      <dsp:spPr>
        <a:xfrm>
          <a:off x="0" y="5397932"/>
          <a:ext cx="9144000" cy="4765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Ss success depend on how many Marks are given to each section</a:t>
          </a:r>
          <a:endParaRPr lang="tr-TR" sz="2000" kern="1200" dirty="0">
            <a:latin typeface="Book Antiqua" pitchFamily="18" charset="0"/>
          </a:endParaRPr>
        </a:p>
      </dsp:txBody>
      <dsp:txXfrm>
        <a:off x="0" y="5397932"/>
        <a:ext cx="9144000" cy="476523"/>
      </dsp:txXfrm>
    </dsp:sp>
    <dsp:sp modelId="{6F7FD929-BCBC-4126-BB16-789C7E711178}">
      <dsp:nvSpPr>
        <dsp:cNvPr id="0" name=""/>
        <dsp:cNvSpPr/>
      </dsp:nvSpPr>
      <dsp:spPr>
        <a:xfrm>
          <a:off x="0" y="5888420"/>
          <a:ext cx="9144000" cy="47652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Make the test work</a:t>
          </a:r>
          <a:endParaRPr lang="tr-TR" sz="2000" kern="1200" dirty="0">
            <a:latin typeface="Book Antiqua" pitchFamily="18" charset="0"/>
          </a:endParaRPr>
        </a:p>
      </dsp:txBody>
      <dsp:txXfrm>
        <a:off x="0" y="5888420"/>
        <a:ext cx="9144000" cy="476523"/>
      </dsp:txXfrm>
    </dsp:sp>
    <dsp:sp modelId="{8C3D1241-0196-451E-91C4-DE7628A7C14D}">
      <dsp:nvSpPr>
        <dsp:cNvPr id="0" name=""/>
        <dsp:cNvSpPr/>
      </dsp:nvSpPr>
      <dsp:spPr>
        <a:xfrm>
          <a:off x="0" y="6378908"/>
          <a:ext cx="9144000" cy="4765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try out test on colleagues and other </a:t>
          </a:r>
          <a:r>
            <a:rPr lang="en-US" sz="2000" kern="1200" dirty="0" err="1" smtClean="0">
              <a:latin typeface="Book Antiqua" pitchFamily="18" charset="0"/>
            </a:rPr>
            <a:t>ss</a:t>
          </a:r>
          <a:r>
            <a:rPr lang="en-US" sz="2000" kern="1200" dirty="0" smtClean="0">
              <a:latin typeface="Book Antiqua" pitchFamily="18" charset="0"/>
            </a:rPr>
            <a:t> before</a:t>
          </a:r>
          <a:endParaRPr lang="tr-TR" sz="2000" kern="1200" dirty="0">
            <a:latin typeface="Book Antiqua" pitchFamily="18" charset="0"/>
          </a:endParaRPr>
        </a:p>
      </dsp:txBody>
      <dsp:txXfrm>
        <a:off x="0" y="6378908"/>
        <a:ext cx="9144000" cy="476523"/>
      </dsp:txXfrm>
    </dsp:sp>
  </dsp:spTree>
</dsp:drawing>
</file>

<file path=ppt/diagrams/drawing6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85C9258-0244-4767-A893-CE3D577E2954}">
      <dsp:nvSpPr>
        <dsp:cNvPr id="0" name=""/>
        <dsp:cNvSpPr/>
      </dsp:nvSpPr>
      <dsp:spPr>
        <a:xfrm>
          <a:off x="0" y="3478"/>
          <a:ext cx="9144000" cy="44561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Book Antiqua" pitchFamily="18" charset="0"/>
            </a:rPr>
            <a:t>C2)Marking items:</a:t>
          </a:r>
          <a:endParaRPr lang="tr-TR" sz="1800" kern="1200" dirty="0">
            <a:latin typeface="Book Antiqua" pitchFamily="18" charset="0"/>
          </a:endParaRPr>
        </a:p>
      </dsp:txBody>
      <dsp:txXfrm>
        <a:off x="0" y="3478"/>
        <a:ext cx="9144000" cy="445618"/>
      </dsp:txXfrm>
    </dsp:sp>
    <dsp:sp modelId="{040C8E68-3037-4C59-A64E-C00DAD5F5186}">
      <dsp:nvSpPr>
        <dsp:cNvPr id="0" name=""/>
        <dsp:cNvSpPr/>
      </dsp:nvSpPr>
      <dsp:spPr>
        <a:xfrm>
          <a:off x="0" y="455895"/>
          <a:ext cx="9144000" cy="34713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Training</a:t>
          </a:r>
          <a:endParaRPr lang="en-US" sz="1800" kern="1200" dirty="0">
            <a:latin typeface="Book Antiqua" pitchFamily="18" charset="0"/>
          </a:endParaRPr>
        </a:p>
      </dsp:txBody>
      <dsp:txXfrm>
        <a:off x="0" y="455895"/>
        <a:ext cx="9144000" cy="347132"/>
      </dsp:txXfrm>
    </dsp:sp>
    <dsp:sp modelId="{9C907EB0-31F4-4ECB-AA5F-C9D4A1A45A65}">
      <dsp:nvSpPr>
        <dsp:cNvPr id="0" name=""/>
        <dsp:cNvSpPr/>
      </dsp:nvSpPr>
      <dsp:spPr>
        <a:xfrm>
          <a:off x="0" y="809826"/>
          <a:ext cx="9144000" cy="4456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scorers should see the examples of scripts at various different levels and discussed what Marks should be given. </a:t>
          </a:r>
          <a:endParaRPr lang="tr-TR" sz="1800" kern="1200" dirty="0">
            <a:latin typeface="Book Antiqua" pitchFamily="18" charset="0"/>
          </a:endParaRPr>
        </a:p>
      </dsp:txBody>
      <dsp:txXfrm>
        <a:off x="0" y="809826"/>
        <a:ext cx="9144000" cy="445618"/>
      </dsp:txXfrm>
    </dsp:sp>
    <dsp:sp modelId="{6CED159F-048E-4D2F-8165-38013347C28B}">
      <dsp:nvSpPr>
        <dsp:cNvPr id="0" name=""/>
        <dsp:cNvSpPr/>
      </dsp:nvSpPr>
      <dsp:spPr>
        <a:xfrm>
          <a:off x="0" y="1262243"/>
          <a:ext cx="9144000" cy="4456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For oral test discuss video.</a:t>
          </a:r>
          <a:endParaRPr lang="tr-TR" sz="1800" kern="1200" dirty="0">
            <a:latin typeface="Book Antiqua" pitchFamily="18" charset="0"/>
          </a:endParaRPr>
        </a:p>
      </dsp:txBody>
      <dsp:txXfrm>
        <a:off x="0" y="1262243"/>
        <a:ext cx="9144000" cy="445618"/>
      </dsp:txXfrm>
    </dsp:sp>
    <dsp:sp modelId="{1CB138B1-EFC5-47FF-867C-8BBE56ADD0BE}">
      <dsp:nvSpPr>
        <dsp:cNvPr id="0" name=""/>
        <dsp:cNvSpPr/>
      </dsp:nvSpPr>
      <dsp:spPr>
        <a:xfrm>
          <a:off x="0" y="1714659"/>
          <a:ext cx="9144000" cy="312262"/>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More than one </a:t>
          </a:r>
          <a:r>
            <a:rPr lang="en-US" sz="1800" b="1" kern="1200" dirty="0" err="1" smtClean="0">
              <a:latin typeface="Book Antiqua" pitchFamily="18" charset="0"/>
            </a:rPr>
            <a:t>scor</a:t>
          </a:r>
          <a:r>
            <a:rPr lang="tr-TR" sz="1800" b="1" kern="1200" dirty="0" smtClean="0">
              <a:latin typeface="Book Antiqua" pitchFamily="18" charset="0"/>
            </a:rPr>
            <a:t>e</a:t>
          </a:r>
          <a:r>
            <a:rPr lang="en-US" sz="1800" b="1" kern="1200" dirty="0" smtClean="0">
              <a:latin typeface="Book Antiqua" pitchFamily="18" charset="0"/>
            </a:rPr>
            <a:t>r</a:t>
          </a:r>
          <a:endParaRPr lang="tr-TR" sz="1800" kern="1200" dirty="0">
            <a:latin typeface="Book Antiqua" pitchFamily="18" charset="0"/>
          </a:endParaRPr>
        </a:p>
      </dsp:txBody>
      <dsp:txXfrm>
        <a:off x="0" y="1714659"/>
        <a:ext cx="9144000" cy="312262"/>
      </dsp:txXfrm>
    </dsp:sp>
    <dsp:sp modelId="{8FA05139-D8F2-43D4-BCFF-AF06B1624820}">
      <dsp:nvSpPr>
        <dsp:cNvPr id="0" name=""/>
        <dsp:cNvSpPr/>
      </dsp:nvSpPr>
      <dsp:spPr>
        <a:xfrm>
          <a:off x="0" y="2033720"/>
          <a:ext cx="9144000" cy="4456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reliability- moderators</a:t>
          </a:r>
          <a:endParaRPr lang="tr-TR" sz="1800" kern="1200" dirty="0">
            <a:latin typeface="Book Antiqua" pitchFamily="18" charset="0"/>
          </a:endParaRPr>
        </a:p>
      </dsp:txBody>
      <dsp:txXfrm>
        <a:off x="0" y="2033720"/>
        <a:ext cx="9144000" cy="445618"/>
      </dsp:txXfrm>
    </dsp:sp>
    <dsp:sp modelId="{F9B62A1A-9EEF-4366-826C-E6D55A5271D0}">
      <dsp:nvSpPr>
        <dsp:cNvPr id="0" name=""/>
        <dsp:cNvSpPr/>
      </dsp:nvSpPr>
      <dsp:spPr>
        <a:xfrm>
          <a:off x="0" y="2486137"/>
          <a:ext cx="9144000" cy="287918"/>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Global assessment scales</a:t>
          </a:r>
          <a:endParaRPr lang="tr-TR" sz="1800" kern="1200" dirty="0">
            <a:latin typeface="Book Antiqua" pitchFamily="18" charset="0"/>
          </a:endParaRPr>
        </a:p>
      </dsp:txBody>
      <dsp:txXfrm>
        <a:off x="0" y="2486137"/>
        <a:ext cx="9144000" cy="287918"/>
      </dsp:txXfrm>
    </dsp:sp>
    <dsp:sp modelId="{EF499621-26BB-4F9C-9509-70DC4B5B6777}">
      <dsp:nvSpPr>
        <dsp:cNvPr id="0" name=""/>
        <dsp:cNvSpPr/>
      </dsp:nvSpPr>
      <dsp:spPr>
        <a:xfrm>
          <a:off x="0" y="2780854"/>
          <a:ext cx="9144000" cy="5868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pre-defined descriptions of performance</a:t>
          </a:r>
          <a:r>
            <a:rPr lang="tr-TR" sz="1800" kern="1200" dirty="0" smtClean="0">
              <a:latin typeface="Book Antiqua" pitchFamily="18" charset="0"/>
            </a:rPr>
            <a:t> </a:t>
          </a:r>
          <a:r>
            <a:rPr lang="en-US" sz="1800" kern="1200" dirty="0" smtClean="0">
              <a:latin typeface="Book Antiqua" pitchFamily="18" charset="0"/>
            </a:rPr>
            <a:t>what </a:t>
          </a:r>
          <a:r>
            <a:rPr lang="en-US" sz="1800" kern="1200" dirty="0" err="1" smtClean="0">
              <a:latin typeface="Book Antiqua" pitchFamily="18" charset="0"/>
            </a:rPr>
            <a:t>ss</a:t>
          </a:r>
          <a:r>
            <a:rPr lang="en-US" sz="1800" kern="1200" dirty="0" smtClean="0">
              <a:latin typeface="Book Antiqua" pitchFamily="18" charset="0"/>
            </a:rPr>
            <a:t> need to capable of to gain required Marks</a:t>
          </a:r>
          <a:endParaRPr lang="tr-TR" sz="1800" kern="1200" dirty="0">
            <a:latin typeface="Book Antiqua" pitchFamily="18" charset="0"/>
          </a:endParaRPr>
        </a:p>
      </dsp:txBody>
      <dsp:txXfrm>
        <a:off x="0" y="2780854"/>
        <a:ext cx="9144000" cy="586804"/>
      </dsp:txXfrm>
    </dsp:sp>
    <dsp:sp modelId="{A64847F7-E71B-46AA-8207-8E2D77800223}">
      <dsp:nvSpPr>
        <dsp:cNvPr id="0" name=""/>
        <dsp:cNvSpPr/>
      </dsp:nvSpPr>
      <dsp:spPr>
        <a:xfrm>
          <a:off x="0" y="3374456"/>
          <a:ext cx="9144000" cy="397233"/>
        </a:xfrm>
        <a:prstGeom prst="round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u="sng" kern="1200" dirty="0" smtClean="0">
              <a:latin typeface="Book Antiqua" pitchFamily="18" charset="0"/>
            </a:rPr>
            <a:t>Problems;</a:t>
          </a:r>
          <a:endParaRPr lang="tr-TR" sz="1800" kern="1200" dirty="0">
            <a:latin typeface="Book Antiqua" pitchFamily="18" charset="0"/>
          </a:endParaRPr>
        </a:p>
      </dsp:txBody>
      <dsp:txXfrm>
        <a:off x="0" y="3374456"/>
        <a:ext cx="9144000" cy="397233"/>
      </dsp:txXfrm>
    </dsp:sp>
    <dsp:sp modelId="{8A13A48C-F82D-4FE5-B4F7-EA9192BE2D81}">
      <dsp:nvSpPr>
        <dsp:cNvPr id="0" name=""/>
        <dsp:cNvSpPr/>
      </dsp:nvSpPr>
      <dsp:spPr>
        <a:xfrm>
          <a:off x="0" y="3778487"/>
          <a:ext cx="9144000" cy="4456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err="1" smtClean="0">
              <a:latin typeface="Book Antiqua" pitchFamily="18" charset="0"/>
            </a:rPr>
            <a:t>ss</a:t>
          </a:r>
          <a:r>
            <a:rPr lang="en-US" sz="1800" kern="1200" dirty="0" smtClean="0">
              <a:latin typeface="Book Antiqua" pitchFamily="18" charset="0"/>
            </a:rPr>
            <a:t> may not be the exact match of scale</a:t>
          </a:r>
          <a:r>
            <a:rPr lang="tr-TR" sz="1800" kern="1200" dirty="0" smtClean="0">
              <a:latin typeface="Book Antiqua" pitchFamily="18" charset="0"/>
            </a:rPr>
            <a:t>, </a:t>
          </a:r>
          <a:r>
            <a:rPr lang="en-US" sz="1800" kern="1200" dirty="0" err="1" smtClean="0">
              <a:latin typeface="Book Antiqua" pitchFamily="18" charset="0"/>
            </a:rPr>
            <a:t>ts</a:t>
          </a:r>
          <a:r>
            <a:rPr lang="en-US" sz="1800" kern="1200" dirty="0" smtClean="0">
              <a:latin typeface="Book Antiqua" pitchFamily="18" charset="0"/>
            </a:rPr>
            <a:t> may not reach a </a:t>
          </a:r>
          <a:r>
            <a:rPr lang="en-US" sz="1800" kern="1200" dirty="0" err="1" smtClean="0">
              <a:latin typeface="Book Antiqua" pitchFamily="18" charset="0"/>
            </a:rPr>
            <a:t>conensus</a:t>
          </a:r>
          <a:r>
            <a:rPr lang="en-US" sz="1800" kern="1200" dirty="0" smtClean="0">
              <a:latin typeface="Book Antiqua" pitchFamily="18" charset="0"/>
            </a:rPr>
            <a:t> about scale</a:t>
          </a:r>
          <a:endParaRPr lang="tr-TR" sz="1800" kern="1200" dirty="0">
            <a:latin typeface="Book Antiqua" pitchFamily="18" charset="0"/>
          </a:endParaRPr>
        </a:p>
      </dsp:txBody>
      <dsp:txXfrm>
        <a:off x="0" y="3778487"/>
        <a:ext cx="9144000" cy="445618"/>
      </dsp:txXfrm>
    </dsp:sp>
    <dsp:sp modelId="{C8AD802B-B0FF-4B44-AFFA-4921854DE02F}">
      <dsp:nvSpPr>
        <dsp:cNvPr id="0" name=""/>
        <dsp:cNvSpPr/>
      </dsp:nvSpPr>
      <dsp:spPr>
        <a:xfrm>
          <a:off x="0" y="4230904"/>
          <a:ext cx="9144000" cy="36534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Book Antiqua" pitchFamily="18" charset="0"/>
            </a:rPr>
            <a:t>analytic profiles</a:t>
          </a:r>
          <a:endParaRPr lang="tr-TR" sz="1800" b="1" kern="1200" dirty="0">
            <a:latin typeface="Book Antiqua" pitchFamily="18" charset="0"/>
          </a:endParaRPr>
        </a:p>
      </dsp:txBody>
      <dsp:txXfrm>
        <a:off x="0" y="4230904"/>
        <a:ext cx="9144000" cy="365349"/>
      </dsp:txXfrm>
    </dsp:sp>
    <dsp:sp modelId="{0B097C74-B738-4515-9CCD-2558FD963270}">
      <dsp:nvSpPr>
        <dsp:cNvPr id="0" name=""/>
        <dsp:cNvSpPr/>
      </dsp:nvSpPr>
      <dsp:spPr>
        <a:xfrm>
          <a:off x="0" y="4603052"/>
          <a:ext cx="9144000" cy="4456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err="1" smtClean="0">
              <a:latin typeface="Book Antiqua" pitchFamily="18" charset="0"/>
            </a:rPr>
            <a:t>ss’</a:t>
          </a:r>
          <a:r>
            <a:rPr lang="en-US" sz="1800" kern="1200" dirty="0" smtClean="0">
              <a:latin typeface="Book Antiqua" pitchFamily="18" charset="0"/>
            </a:rPr>
            <a:t> performance is analyzed in detail.</a:t>
          </a:r>
          <a:r>
            <a:rPr lang="tr-TR" sz="1800" kern="1200" dirty="0" smtClean="0">
              <a:latin typeface="Book Antiqua" pitchFamily="18" charset="0"/>
            </a:rPr>
            <a:t>  </a:t>
          </a:r>
          <a:r>
            <a:rPr lang="en-US" sz="1800" kern="1200" dirty="0" smtClean="0">
              <a:latin typeface="Book Antiqua" pitchFamily="18" charset="0"/>
            </a:rPr>
            <a:t>Not general assessment but for different elements</a:t>
          </a:r>
          <a:endParaRPr lang="tr-TR" sz="1800" kern="1200" dirty="0">
            <a:latin typeface="Book Antiqua" pitchFamily="18" charset="0"/>
          </a:endParaRPr>
        </a:p>
      </dsp:txBody>
      <dsp:txXfrm>
        <a:off x="0" y="4603052"/>
        <a:ext cx="9144000" cy="445618"/>
      </dsp:txXfrm>
    </dsp:sp>
    <dsp:sp modelId="{965BED22-A2A0-492A-B77E-F9F0D6C68422}">
      <dsp:nvSpPr>
        <dsp:cNvPr id="0" name=""/>
        <dsp:cNvSpPr/>
      </dsp:nvSpPr>
      <dsp:spPr>
        <a:xfrm>
          <a:off x="0" y="5055468"/>
          <a:ext cx="9144000" cy="6380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add to assessment repair strategies and task completion</a:t>
          </a:r>
          <a:r>
            <a:rPr lang="tr-TR" sz="1800" kern="1200" dirty="0" smtClean="0">
              <a:latin typeface="Book Antiqua" pitchFamily="18" charset="0"/>
            </a:rPr>
            <a:t>. </a:t>
          </a:r>
          <a:r>
            <a:rPr lang="en-US" sz="1800" kern="1200" dirty="0" smtClean="0">
              <a:latin typeface="Book Antiqua" pitchFamily="18" charset="0"/>
            </a:rPr>
            <a:t>For each criteria provide analytic scale</a:t>
          </a:r>
          <a:endParaRPr lang="tr-TR" sz="1800" kern="1200" dirty="0">
            <a:latin typeface="Book Antiqua" pitchFamily="18" charset="0"/>
          </a:endParaRPr>
        </a:p>
      </dsp:txBody>
      <dsp:txXfrm>
        <a:off x="0" y="5055468"/>
        <a:ext cx="9144000" cy="638036"/>
      </dsp:txXfrm>
    </dsp:sp>
    <dsp:sp modelId="{56DA066F-3B57-4ED7-B178-254B5866A6C6}">
      <dsp:nvSpPr>
        <dsp:cNvPr id="0" name=""/>
        <dsp:cNvSpPr/>
      </dsp:nvSpPr>
      <dsp:spPr>
        <a:xfrm>
          <a:off x="0" y="5700303"/>
          <a:ext cx="9144000" cy="4456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Combination of analytic and global scoring gives us the best chance of reliable marking</a:t>
          </a:r>
          <a:endParaRPr lang="tr-TR" sz="1800" kern="1200" dirty="0">
            <a:latin typeface="Book Antiqua" pitchFamily="18" charset="0"/>
          </a:endParaRPr>
        </a:p>
      </dsp:txBody>
      <dsp:txXfrm>
        <a:off x="0" y="5700303"/>
        <a:ext cx="9144000" cy="445618"/>
      </dsp:txXfrm>
    </dsp:sp>
    <dsp:sp modelId="{CF62CE66-8DF9-4723-AFE6-A6B466321BBD}">
      <dsp:nvSpPr>
        <dsp:cNvPr id="0" name=""/>
        <dsp:cNvSpPr/>
      </dsp:nvSpPr>
      <dsp:spPr>
        <a:xfrm>
          <a:off x="0" y="6152720"/>
          <a:ext cx="9144000" cy="701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Test designers and administrators will have to decide how to accommodate the competing claims of reliability and practically</a:t>
          </a:r>
          <a:endParaRPr lang="en-US" sz="1800" kern="1200" dirty="0">
            <a:latin typeface="Book Antiqua" pitchFamily="18" charset="0"/>
          </a:endParaRPr>
        </a:p>
      </dsp:txBody>
      <dsp:txXfrm>
        <a:off x="0" y="6152720"/>
        <a:ext cx="9144000" cy="701800"/>
      </dsp:txXfrm>
    </dsp:sp>
  </dsp:spTree>
</dsp:drawing>
</file>

<file path=ppt/diagrams/drawing6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4BD1CF-ED77-41CE-B23E-FCAA1D50506E}">
      <dsp:nvSpPr>
        <dsp:cNvPr id="0" name=""/>
        <dsp:cNvSpPr/>
      </dsp:nvSpPr>
      <dsp:spPr>
        <a:xfrm>
          <a:off x="0" y="596"/>
          <a:ext cx="9144000" cy="656858"/>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A – The autonomous learner</a:t>
          </a:r>
          <a:endParaRPr lang="tr-TR" sz="2000" b="1" kern="1200" dirty="0">
            <a:latin typeface="Book Antiqua" pitchFamily="18" charset="0"/>
          </a:endParaRPr>
        </a:p>
      </dsp:txBody>
      <dsp:txXfrm>
        <a:off x="0" y="596"/>
        <a:ext cx="9144000" cy="656858"/>
      </dsp:txXfrm>
    </dsp:sp>
    <dsp:sp modelId="{320F1AD7-3CDA-46A3-99E0-8EADE4737797}">
      <dsp:nvSpPr>
        <dsp:cNvPr id="0" name=""/>
        <dsp:cNvSpPr/>
      </dsp:nvSpPr>
      <dsp:spPr>
        <a:xfrm>
          <a:off x="0" y="663372"/>
          <a:ext cx="9144000" cy="1057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To compensate for the limits of classroom time and to encounter the passivity which is an enemy of true learning, students need to develop their own learning strategies, so that as far as possible they become autonomous learners.</a:t>
          </a:r>
          <a:endParaRPr lang="tr-TR" sz="2000" kern="1200" dirty="0">
            <a:latin typeface="Book Antiqua" pitchFamily="18" charset="0"/>
          </a:endParaRPr>
        </a:p>
      </dsp:txBody>
      <dsp:txXfrm>
        <a:off x="0" y="663372"/>
        <a:ext cx="9144000" cy="1057045"/>
      </dsp:txXfrm>
    </dsp:sp>
    <dsp:sp modelId="{446224EA-3C86-4AD0-AAC1-10F833A4C0D4}">
      <dsp:nvSpPr>
        <dsp:cNvPr id="0" name=""/>
        <dsp:cNvSpPr/>
      </dsp:nvSpPr>
      <dsp:spPr>
        <a:xfrm>
          <a:off x="0" y="1726334"/>
          <a:ext cx="9144000" cy="73832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Educational culture in which students have studied or are studying is very effective on students’ attitudes towards autonomy.</a:t>
          </a:r>
          <a:endParaRPr lang="tr-TR" sz="2000" kern="1200" dirty="0">
            <a:latin typeface="Book Antiqua" pitchFamily="18" charset="0"/>
          </a:endParaRPr>
        </a:p>
      </dsp:txBody>
      <dsp:txXfrm>
        <a:off x="0" y="1726334"/>
        <a:ext cx="9144000" cy="738324"/>
      </dsp:txXfrm>
    </dsp:sp>
    <dsp:sp modelId="{760ECD7A-6363-4FB6-A854-7B033051420C}">
      <dsp:nvSpPr>
        <dsp:cNvPr id="0" name=""/>
        <dsp:cNvSpPr/>
      </dsp:nvSpPr>
      <dsp:spPr>
        <a:xfrm>
          <a:off x="0" y="2470577"/>
          <a:ext cx="9144000" cy="547401"/>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There are various ways that help our sts to become autonomous:</a:t>
          </a:r>
          <a:endParaRPr lang="tr-TR" sz="2000" kern="1200" dirty="0">
            <a:latin typeface="Book Antiqua" pitchFamily="18" charset="0"/>
          </a:endParaRPr>
        </a:p>
      </dsp:txBody>
      <dsp:txXfrm>
        <a:off x="0" y="2470577"/>
        <a:ext cx="9144000" cy="547401"/>
      </dsp:txXfrm>
    </dsp:sp>
    <dsp:sp modelId="{0492C162-A6FD-4538-AAF4-4B993B5B245E}">
      <dsp:nvSpPr>
        <dsp:cNvPr id="0" name=""/>
        <dsp:cNvSpPr/>
      </dsp:nvSpPr>
      <dsp:spPr>
        <a:xfrm>
          <a:off x="0" y="3023896"/>
          <a:ext cx="9144000" cy="13882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learner training</a:t>
          </a:r>
          <a:r>
            <a:rPr lang="en-US" sz="2000" kern="1200" dirty="0" smtClean="0">
              <a:latin typeface="Book Antiqua" pitchFamily="18" charset="0"/>
            </a:rPr>
            <a:t>: we can help our sts to reflect on the way they learn and reflect on language itself, give them different strategies which help them in their learning process, and offer them different learning-style alternatives to choose from</a:t>
          </a:r>
          <a:endParaRPr lang="tr-TR" sz="2000" kern="1200" dirty="0">
            <a:latin typeface="Book Antiqua" pitchFamily="18" charset="0"/>
          </a:endParaRPr>
        </a:p>
      </dsp:txBody>
      <dsp:txXfrm>
        <a:off x="0" y="3023896"/>
        <a:ext cx="9144000" cy="1388249"/>
      </dsp:txXfrm>
    </dsp:sp>
    <dsp:sp modelId="{DADE19C9-97DE-4408-85FD-644937B53503}">
      <dsp:nvSpPr>
        <dsp:cNvPr id="0" name=""/>
        <dsp:cNvSpPr/>
      </dsp:nvSpPr>
      <dsp:spPr>
        <a:xfrm>
          <a:off x="0" y="4418062"/>
          <a:ext cx="9144000" cy="12167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homework</a:t>
          </a:r>
          <a:r>
            <a:rPr lang="en-US" sz="2000" kern="1200" dirty="0" smtClean="0">
              <a:latin typeface="Book Antiqua" pitchFamily="18" charset="0"/>
            </a:rPr>
            <a:t>: is a useful tool to develop learner autonomy but amount of homework is very important; we should consider how much homework sts can cope with; purpose of homework should also be made clear to sts</a:t>
          </a:r>
          <a:endParaRPr lang="tr-TR" sz="2000" kern="1200" dirty="0">
            <a:latin typeface="Book Antiqua" pitchFamily="18" charset="0"/>
          </a:endParaRPr>
        </a:p>
      </dsp:txBody>
      <dsp:txXfrm>
        <a:off x="0" y="4418062"/>
        <a:ext cx="9144000" cy="1216732"/>
      </dsp:txXfrm>
    </dsp:sp>
    <dsp:sp modelId="{A8F24F2E-B5A6-4F79-9B36-7ECE3EBBCE1C}">
      <dsp:nvSpPr>
        <dsp:cNvPr id="0" name=""/>
        <dsp:cNvSpPr/>
      </dsp:nvSpPr>
      <dsp:spPr>
        <a:xfrm>
          <a:off x="0" y="5640713"/>
          <a:ext cx="9144000" cy="12166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keeping learning journals</a:t>
          </a:r>
          <a:r>
            <a:rPr lang="en-US" sz="2000" kern="1200" dirty="0" smtClean="0">
              <a:latin typeface="Book Antiqua" pitchFamily="18" charset="0"/>
            </a:rPr>
            <a:t>: can be helpful for developing learner autonomy </a:t>
          </a:r>
          <a:r>
            <a:rPr lang="tr-TR" sz="2000" kern="1200" dirty="0" smtClean="0">
              <a:latin typeface="Book Antiqua" pitchFamily="18" charset="0"/>
            </a:rPr>
            <a:t>as </a:t>
          </a:r>
          <a:r>
            <a:rPr lang="en-US" sz="2000" kern="1200" dirty="0" smtClean="0">
              <a:latin typeface="Book Antiqua" pitchFamily="18" charset="0"/>
            </a:rPr>
            <a:t>they make sts reflect on their lessons, explore their successes and difficulties, and come to a greater understanding about learning</a:t>
          </a:r>
          <a:r>
            <a:rPr lang="tr-TR" sz="2000" kern="1200" dirty="0" smtClean="0">
              <a:latin typeface="Book Antiqua" pitchFamily="18" charset="0"/>
            </a:rPr>
            <a:t> &amp; </a:t>
          </a:r>
          <a:r>
            <a:rPr lang="en-US" sz="2000" kern="1200" dirty="0" smtClean="0">
              <a:latin typeface="Book Antiqua" pitchFamily="18" charset="0"/>
            </a:rPr>
            <a:t>language</a:t>
          </a:r>
          <a:endParaRPr lang="en-US" sz="2000" kern="1200" dirty="0">
            <a:latin typeface="Book Antiqua" pitchFamily="18" charset="0"/>
          </a:endParaRPr>
        </a:p>
      </dsp:txBody>
      <dsp:txXfrm>
        <a:off x="0" y="5640713"/>
        <a:ext cx="9144000" cy="1216690"/>
      </dsp:txXfrm>
    </dsp:sp>
  </dsp:spTree>
</dsp:drawing>
</file>

<file path=ppt/diagrams/drawing6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1AF3A3-A80A-4804-A3DB-C19E3629A550}">
      <dsp:nvSpPr>
        <dsp:cNvPr id="0" name=""/>
        <dsp:cNvSpPr/>
      </dsp:nvSpPr>
      <dsp:spPr>
        <a:xfrm>
          <a:off x="0" y="3517"/>
          <a:ext cx="9144000" cy="762197"/>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The SAC</a:t>
          </a:r>
          <a:r>
            <a:rPr lang="tr-TR" sz="2800" b="1" kern="1200" dirty="0" smtClean="0">
              <a:latin typeface="Book Antiqua" pitchFamily="18" charset="0"/>
            </a:rPr>
            <a:t> (Self </a:t>
          </a:r>
          <a:r>
            <a:rPr lang="tr-TR" sz="2800" b="1" kern="1200" dirty="0" err="1" smtClean="0">
              <a:latin typeface="Book Antiqua" pitchFamily="18" charset="0"/>
            </a:rPr>
            <a:t>Assess</a:t>
          </a:r>
          <a:r>
            <a:rPr lang="tr-TR" sz="2800" b="1" kern="1200" dirty="0" smtClean="0">
              <a:latin typeface="Book Antiqua" pitchFamily="18" charset="0"/>
            </a:rPr>
            <a:t> </a:t>
          </a:r>
          <a:r>
            <a:rPr lang="tr-TR" sz="2800" b="1" kern="1200" dirty="0" err="1" smtClean="0">
              <a:latin typeface="Book Antiqua" pitchFamily="18" charset="0"/>
            </a:rPr>
            <a:t>Center</a:t>
          </a:r>
          <a:r>
            <a:rPr lang="tr-TR" sz="2800" b="1" kern="1200" dirty="0" smtClean="0">
              <a:latin typeface="Book Antiqua" pitchFamily="18" charset="0"/>
            </a:rPr>
            <a:t>)</a:t>
          </a:r>
          <a:endParaRPr lang="tr-TR" sz="2800" b="1" kern="1200" dirty="0">
            <a:latin typeface="Book Antiqua" pitchFamily="18" charset="0"/>
          </a:endParaRPr>
        </a:p>
      </dsp:txBody>
      <dsp:txXfrm>
        <a:off x="0" y="3517"/>
        <a:ext cx="9144000" cy="762197"/>
      </dsp:txXfrm>
    </dsp:sp>
    <dsp:sp modelId="{4CAD612F-585B-4E52-A3C5-98144FB2CF43}">
      <dsp:nvSpPr>
        <dsp:cNvPr id="0" name=""/>
        <dsp:cNvSpPr/>
      </dsp:nvSpPr>
      <dsp:spPr>
        <a:xfrm>
          <a:off x="0" y="774067"/>
          <a:ext cx="9144000" cy="5945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In SACs sts work on their own (or in pairs</a:t>
          </a:r>
          <a:r>
            <a:rPr lang="tr-TR" sz="2000" b="1" kern="1200" dirty="0" smtClean="0">
              <a:latin typeface="Book Antiqua" pitchFamily="18" charset="0"/>
            </a:rPr>
            <a:t>,</a:t>
          </a:r>
          <a:r>
            <a:rPr lang="en-US" sz="2000" b="1" kern="1200" dirty="0" smtClean="0">
              <a:latin typeface="Book Antiqua" pitchFamily="18" charset="0"/>
            </a:rPr>
            <a:t> groups) with a range of material.</a:t>
          </a:r>
          <a:endParaRPr lang="tr-TR" sz="2000" b="1" kern="1200" dirty="0">
            <a:latin typeface="Book Antiqua" pitchFamily="18" charset="0"/>
          </a:endParaRPr>
        </a:p>
      </dsp:txBody>
      <dsp:txXfrm>
        <a:off x="0" y="774067"/>
        <a:ext cx="9144000" cy="594514"/>
      </dsp:txXfrm>
    </dsp:sp>
    <dsp:sp modelId="{CC92282E-5978-4CDC-A9C2-ED7F2BA855A9}">
      <dsp:nvSpPr>
        <dsp:cNvPr id="0" name=""/>
        <dsp:cNvSpPr/>
      </dsp:nvSpPr>
      <dsp:spPr>
        <a:xfrm>
          <a:off x="0" y="1376933"/>
          <a:ext cx="9144000" cy="56858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Sts may use SACs either as a part of the timetable or in their own spare time.</a:t>
          </a:r>
          <a:endParaRPr lang="tr-TR" sz="2000" kern="1200" dirty="0">
            <a:latin typeface="Book Antiqua" pitchFamily="18" charset="0"/>
          </a:endParaRPr>
        </a:p>
      </dsp:txBody>
      <dsp:txXfrm>
        <a:off x="0" y="1376933"/>
        <a:ext cx="9144000" cy="568584"/>
      </dsp:txXfrm>
    </dsp:sp>
    <dsp:sp modelId="{B103DA49-8A56-4945-8ABE-7EFBBCD667B3}">
      <dsp:nvSpPr>
        <dsp:cNvPr id="0" name=""/>
        <dsp:cNvSpPr/>
      </dsp:nvSpPr>
      <dsp:spPr>
        <a:xfrm>
          <a:off x="0" y="1953870"/>
          <a:ext cx="9144000" cy="535626"/>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latin typeface="Book Antiqua" pitchFamily="18" charset="0"/>
            </a:rPr>
            <a:t>There are some factors which make SAC effective:</a:t>
          </a:r>
          <a:endParaRPr lang="tr-TR" sz="2000" kern="1200" dirty="0">
            <a:latin typeface="Book Antiqua" pitchFamily="18" charset="0"/>
          </a:endParaRPr>
        </a:p>
      </dsp:txBody>
      <dsp:txXfrm>
        <a:off x="0" y="1953870"/>
        <a:ext cx="9144000" cy="535626"/>
      </dsp:txXfrm>
    </dsp:sp>
    <dsp:sp modelId="{6F8028A4-0060-491A-8AF8-36FED9F1C299}">
      <dsp:nvSpPr>
        <dsp:cNvPr id="0" name=""/>
        <dsp:cNvSpPr/>
      </dsp:nvSpPr>
      <dsp:spPr>
        <a:xfrm>
          <a:off x="0" y="2497849"/>
          <a:ext cx="9144000" cy="8897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classification system: </a:t>
          </a:r>
          <a:r>
            <a:rPr lang="en-US" sz="2000" kern="1200" dirty="0" smtClean="0">
              <a:latin typeface="Book Antiqua" pitchFamily="18" charset="0"/>
            </a:rPr>
            <a:t>it should be good so that students can find anything they are looking for easily</a:t>
          </a:r>
          <a:endParaRPr lang="tr-TR" sz="2000" kern="1200" dirty="0">
            <a:latin typeface="Book Antiqua" pitchFamily="18" charset="0"/>
          </a:endParaRPr>
        </a:p>
      </dsp:txBody>
      <dsp:txXfrm>
        <a:off x="0" y="2497849"/>
        <a:ext cx="9144000" cy="889797"/>
      </dsp:txXfrm>
    </dsp:sp>
    <dsp:sp modelId="{2481A74A-F634-450A-B128-A37D171C4EB6}">
      <dsp:nvSpPr>
        <dsp:cNvPr id="0" name=""/>
        <dsp:cNvSpPr/>
      </dsp:nvSpPr>
      <dsp:spPr>
        <a:xfrm>
          <a:off x="0" y="3395999"/>
          <a:ext cx="9144000" cy="7621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pathways</a:t>
          </a:r>
          <a:r>
            <a:rPr lang="en-US" sz="2000" kern="1200" dirty="0" smtClean="0">
              <a:latin typeface="Book Antiqua" pitchFamily="18" charset="0"/>
            </a:rPr>
            <a:t>: sts should be provided suggestions about where to go after completing exercises (SAC assistant and teachers have an important role here)</a:t>
          </a:r>
          <a:endParaRPr lang="tr-TR" sz="2000" kern="1200" dirty="0">
            <a:latin typeface="Book Antiqua" pitchFamily="18" charset="0"/>
          </a:endParaRPr>
        </a:p>
      </dsp:txBody>
      <dsp:txXfrm>
        <a:off x="0" y="3395999"/>
        <a:ext cx="9144000" cy="762197"/>
      </dsp:txXfrm>
    </dsp:sp>
    <dsp:sp modelId="{DBC7FB8A-C365-470B-8DAF-C8999551ECDB}">
      <dsp:nvSpPr>
        <dsp:cNvPr id="0" name=""/>
        <dsp:cNvSpPr/>
      </dsp:nvSpPr>
      <dsp:spPr>
        <a:xfrm>
          <a:off x="0" y="4166549"/>
          <a:ext cx="9144000" cy="7621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training sts</a:t>
          </a:r>
          <a:r>
            <a:rPr lang="en-US" sz="2000" kern="1200" dirty="0" smtClean="0">
              <a:latin typeface="Book Antiqua" pitchFamily="18" charset="0"/>
            </a:rPr>
            <a:t>: students need to be trained to use </a:t>
          </a:r>
          <a:r>
            <a:rPr lang="en-US" sz="2000" kern="1200" dirty="0" err="1" smtClean="0">
              <a:latin typeface="Book Antiqua" pitchFamily="18" charset="0"/>
            </a:rPr>
            <a:t>centres</a:t>
          </a:r>
          <a:r>
            <a:rPr lang="en-US" sz="2000" kern="1200" dirty="0" smtClean="0">
              <a:latin typeface="Book Antiqua" pitchFamily="18" charset="0"/>
            </a:rPr>
            <a:t> appropriately</a:t>
          </a:r>
          <a:endParaRPr lang="tr-TR" sz="2000" kern="1200" dirty="0">
            <a:latin typeface="Book Antiqua" pitchFamily="18" charset="0"/>
          </a:endParaRPr>
        </a:p>
      </dsp:txBody>
      <dsp:txXfrm>
        <a:off x="0" y="4166549"/>
        <a:ext cx="9144000" cy="762197"/>
      </dsp:txXfrm>
    </dsp:sp>
    <dsp:sp modelId="{96C9886A-B27F-4F33-9E99-83BC8D52F148}">
      <dsp:nvSpPr>
        <dsp:cNvPr id="0" name=""/>
        <dsp:cNvSpPr/>
      </dsp:nvSpPr>
      <dsp:spPr>
        <a:xfrm>
          <a:off x="0" y="4937099"/>
          <a:ext cx="9144000" cy="8917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making SAC appropriate for students</a:t>
          </a:r>
          <a:r>
            <a:rPr lang="en-US" sz="2000" kern="1200" dirty="0" smtClean="0">
              <a:latin typeface="Book Antiqua" pitchFamily="18" charset="0"/>
            </a:rPr>
            <a:t>: there should be a warm and cooperative atmosphere in the SACs</a:t>
          </a:r>
          <a:endParaRPr lang="tr-TR" sz="2000" kern="1200" dirty="0">
            <a:latin typeface="Book Antiqua" pitchFamily="18" charset="0"/>
          </a:endParaRPr>
        </a:p>
      </dsp:txBody>
      <dsp:txXfrm>
        <a:off x="0" y="4937099"/>
        <a:ext cx="9144000" cy="891778"/>
      </dsp:txXfrm>
    </dsp:sp>
    <dsp:sp modelId="{04E66ACF-4234-4E52-9633-3DE11C996927}">
      <dsp:nvSpPr>
        <dsp:cNvPr id="0" name=""/>
        <dsp:cNvSpPr/>
      </dsp:nvSpPr>
      <dsp:spPr>
        <a:xfrm>
          <a:off x="0" y="5837230"/>
          <a:ext cx="9144000" cy="10172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latin typeface="Book Antiqua" pitchFamily="18" charset="0"/>
            </a:rPr>
            <a:t>keeping interest going</a:t>
          </a:r>
          <a:r>
            <a:rPr lang="en-US" sz="2000" kern="1200" dirty="0" smtClean="0">
              <a:latin typeface="Book Antiqua" pitchFamily="18" charset="0"/>
            </a:rPr>
            <a:t>: we should try to keep users involved and interested in the SACS – How?</a:t>
          </a:r>
          <a:endParaRPr lang="en-US" sz="2000" kern="1200" dirty="0">
            <a:latin typeface="Book Antiqua" pitchFamily="18" charset="0"/>
          </a:endParaRPr>
        </a:p>
      </dsp:txBody>
      <dsp:txXfrm>
        <a:off x="0" y="5837230"/>
        <a:ext cx="9144000" cy="1017251"/>
      </dsp:txXfrm>
    </dsp:sp>
  </dsp:spTree>
</dsp:drawing>
</file>

<file path=ppt/diagrams/drawing7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FECA85-7FEB-4489-B61F-617A7D9F2756}">
      <dsp:nvSpPr>
        <dsp:cNvPr id="0" name=""/>
        <dsp:cNvSpPr/>
      </dsp:nvSpPr>
      <dsp:spPr>
        <a:xfrm>
          <a:off x="0" y="2307"/>
          <a:ext cx="9144000" cy="1132187"/>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Book Antiqua" pitchFamily="18" charset="0"/>
            </a:rPr>
            <a:t>After the course</a:t>
          </a:r>
          <a:endParaRPr lang="tr-TR" sz="2400" kern="1200" dirty="0">
            <a:latin typeface="Book Antiqua" pitchFamily="18" charset="0"/>
          </a:endParaRPr>
        </a:p>
      </dsp:txBody>
      <dsp:txXfrm>
        <a:off x="0" y="2307"/>
        <a:ext cx="9144000" cy="1132187"/>
      </dsp:txXfrm>
    </dsp:sp>
    <dsp:sp modelId="{3903A5E2-F2FD-4911-8AF7-9F545ADA46F7}">
      <dsp:nvSpPr>
        <dsp:cNvPr id="0" name=""/>
        <dsp:cNvSpPr/>
      </dsp:nvSpPr>
      <dsp:spPr>
        <a:xfrm>
          <a:off x="0" y="1146547"/>
          <a:ext cx="9144000" cy="11321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should give our sts help and advice about how to continue with their learning when they have stopped attending our lessons.</a:t>
          </a:r>
          <a:endParaRPr lang="tr-TR" sz="2400" kern="1200" dirty="0">
            <a:latin typeface="Book Antiqua" pitchFamily="18" charset="0"/>
          </a:endParaRPr>
        </a:p>
      </dsp:txBody>
      <dsp:txXfrm>
        <a:off x="0" y="1146547"/>
        <a:ext cx="9144000" cy="1132187"/>
      </dsp:txXfrm>
    </dsp:sp>
    <dsp:sp modelId="{88E49ED6-1B74-45B9-AADA-099A8905A4FA}">
      <dsp:nvSpPr>
        <dsp:cNvPr id="0" name=""/>
        <dsp:cNvSpPr/>
      </dsp:nvSpPr>
      <dsp:spPr>
        <a:xfrm>
          <a:off x="0" y="2290786"/>
          <a:ext cx="9144000" cy="11321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can suggest them that they should stay in contact with English after the course (watching TV, reading magazines, listening to music, etc.)</a:t>
          </a:r>
          <a:endParaRPr lang="tr-TR" sz="2400" kern="1200" dirty="0">
            <a:latin typeface="Book Antiqua" pitchFamily="18" charset="0"/>
          </a:endParaRPr>
        </a:p>
      </dsp:txBody>
      <dsp:txXfrm>
        <a:off x="0" y="2290786"/>
        <a:ext cx="9144000" cy="1132187"/>
      </dsp:txXfrm>
    </dsp:sp>
    <dsp:sp modelId="{3428C364-1503-4595-9770-7053350C1EB7}">
      <dsp:nvSpPr>
        <dsp:cNvPr id="0" name=""/>
        <dsp:cNvSpPr/>
      </dsp:nvSpPr>
      <dsp:spPr>
        <a:xfrm>
          <a:off x="0" y="3435025"/>
          <a:ext cx="9144000" cy="11321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can include ‘continuing learning’ as a topic in the syllabus, and by this way we can train our students about how to continue learning after the course.</a:t>
          </a:r>
          <a:endParaRPr lang="tr-TR" sz="2400" kern="1200" dirty="0">
            <a:latin typeface="Book Antiqua" pitchFamily="18" charset="0"/>
          </a:endParaRPr>
        </a:p>
      </dsp:txBody>
      <dsp:txXfrm>
        <a:off x="0" y="3435025"/>
        <a:ext cx="9144000" cy="1132187"/>
      </dsp:txXfrm>
    </dsp:sp>
    <dsp:sp modelId="{E61A726F-D751-40B3-8C9E-A7347540ABB9}">
      <dsp:nvSpPr>
        <dsp:cNvPr id="0" name=""/>
        <dsp:cNvSpPr/>
      </dsp:nvSpPr>
      <dsp:spPr>
        <a:xfrm>
          <a:off x="0" y="4579265"/>
          <a:ext cx="9144000" cy="11321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can prepare personal study plans for individual students according to their individual needs</a:t>
          </a:r>
          <a:endParaRPr lang="tr-TR" sz="2400" kern="1200" dirty="0">
            <a:latin typeface="Book Antiqua" pitchFamily="18" charset="0"/>
          </a:endParaRPr>
        </a:p>
      </dsp:txBody>
      <dsp:txXfrm>
        <a:off x="0" y="4579265"/>
        <a:ext cx="9144000" cy="1132187"/>
      </dsp:txXfrm>
    </dsp:sp>
    <dsp:sp modelId="{EB78D87D-D6B0-4659-B1E4-4BE6AF9673CD}">
      <dsp:nvSpPr>
        <dsp:cNvPr id="0" name=""/>
        <dsp:cNvSpPr/>
      </dsp:nvSpPr>
      <dsp:spPr>
        <a:xfrm>
          <a:off x="0" y="5723504"/>
          <a:ext cx="9144000" cy="11321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Book Antiqua" pitchFamily="18" charset="0"/>
            </a:rPr>
            <a:t>We can encourage.</a:t>
          </a:r>
          <a:endParaRPr lang="en-US" sz="2400" kern="1200" dirty="0">
            <a:latin typeface="Book Antiqua" pitchFamily="18" charset="0"/>
          </a:endParaRPr>
        </a:p>
      </dsp:txBody>
      <dsp:txXfrm>
        <a:off x="0" y="5723504"/>
        <a:ext cx="9144000" cy="1132187"/>
      </dsp:txXfrm>
    </dsp:sp>
  </dsp:spTree>
</dsp:drawing>
</file>

<file path=ppt/diagrams/drawing7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32BC31C-F380-4ECA-AA13-2819208DE942}">
      <dsp:nvSpPr>
        <dsp:cNvPr id="0" name=""/>
        <dsp:cNvSpPr/>
      </dsp:nvSpPr>
      <dsp:spPr>
        <a:xfrm>
          <a:off x="0" y="3762"/>
          <a:ext cx="9144000" cy="557162"/>
        </a:xfrm>
        <a:prstGeom prst="round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u="sng" kern="1200" dirty="0" smtClean="0">
              <a:latin typeface="Book Antiqua" pitchFamily="18" charset="0"/>
            </a:rPr>
            <a:t>The developing teacher</a:t>
          </a:r>
          <a:endParaRPr lang="en-US" sz="1800" b="1" kern="1200" dirty="0">
            <a:latin typeface="Book Antiqua" pitchFamily="18" charset="0"/>
          </a:endParaRPr>
        </a:p>
      </dsp:txBody>
      <dsp:txXfrm>
        <a:off x="0" y="3762"/>
        <a:ext cx="9144000" cy="557162"/>
      </dsp:txXfrm>
    </dsp:sp>
    <dsp:sp modelId="{03F5AF62-0670-4481-93F6-B71CB9DD41B0}">
      <dsp:nvSpPr>
        <dsp:cNvPr id="0" name=""/>
        <dsp:cNvSpPr/>
      </dsp:nvSpPr>
      <dsp:spPr>
        <a:xfrm>
          <a:off x="0" y="567627"/>
          <a:ext cx="9144000" cy="10160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Ts who want to develop themselves and their practice will benefit both their sts and themselves far more than those who gradually become less engaged with the task of language learning. </a:t>
          </a:r>
          <a:endParaRPr lang="tr-TR" sz="1800" kern="1200" dirty="0">
            <a:latin typeface="Book Antiqua" pitchFamily="18" charset="0"/>
          </a:endParaRPr>
        </a:p>
      </dsp:txBody>
      <dsp:txXfrm>
        <a:off x="0" y="567627"/>
        <a:ext cx="9144000" cy="1016047"/>
      </dsp:txXfrm>
    </dsp:sp>
    <dsp:sp modelId="{9074D0E5-9FE7-4A1A-9FED-064A20725CE5}">
      <dsp:nvSpPr>
        <dsp:cNvPr id="0" name=""/>
        <dsp:cNvSpPr/>
      </dsp:nvSpPr>
      <dsp:spPr>
        <a:xfrm>
          <a:off x="0" y="1590377"/>
          <a:ext cx="9144000" cy="5635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There a lot ways of achieving teacher development:</a:t>
          </a:r>
          <a:r>
            <a:rPr lang="en-US" sz="1800" b="1" kern="1200" dirty="0" smtClean="0">
              <a:latin typeface="Book Antiqua" pitchFamily="18" charset="0"/>
            </a:rPr>
            <a:t> </a:t>
          </a:r>
          <a:endParaRPr lang="tr-TR" sz="1800" kern="1200" dirty="0">
            <a:latin typeface="Book Antiqua" pitchFamily="18" charset="0"/>
          </a:endParaRPr>
        </a:p>
      </dsp:txBody>
      <dsp:txXfrm>
        <a:off x="0" y="1590377"/>
        <a:ext cx="9144000" cy="563575"/>
      </dsp:txXfrm>
    </dsp:sp>
    <dsp:sp modelId="{1C7719EA-B603-440A-A3C9-BEEAEC3A0B6D}">
      <dsp:nvSpPr>
        <dsp:cNvPr id="0" name=""/>
        <dsp:cNvSpPr/>
      </dsp:nvSpPr>
      <dsp:spPr>
        <a:xfrm>
          <a:off x="0" y="2160655"/>
          <a:ext cx="9144000" cy="437645"/>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u="sng" kern="1200" dirty="0" smtClean="0">
              <a:latin typeface="Book Antiqua" pitchFamily="18" charset="0"/>
            </a:rPr>
            <a:t>Action research</a:t>
          </a:r>
          <a:endParaRPr lang="en-US" sz="1800" b="1" kern="1200" dirty="0">
            <a:latin typeface="Book Antiqua" pitchFamily="18" charset="0"/>
          </a:endParaRPr>
        </a:p>
      </dsp:txBody>
      <dsp:txXfrm>
        <a:off x="0" y="2160655"/>
        <a:ext cx="9144000" cy="437645"/>
      </dsp:txXfrm>
    </dsp:sp>
    <dsp:sp modelId="{CC3B7FB7-BEB9-4FD2-A40B-F0EBFB33BE38}">
      <dsp:nvSpPr>
        <dsp:cNvPr id="0" name=""/>
        <dsp:cNvSpPr/>
      </dsp:nvSpPr>
      <dsp:spPr>
        <a:xfrm>
          <a:off x="0" y="2605003"/>
          <a:ext cx="9144000" cy="43615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may want to know more about our learners</a:t>
          </a:r>
          <a:r>
            <a:rPr lang="tr-TR" sz="1800" kern="1200" dirty="0" smtClean="0">
              <a:latin typeface="Book Antiqua" pitchFamily="18" charset="0"/>
            </a:rPr>
            <a:t> </a:t>
          </a:r>
          <a:r>
            <a:rPr lang="tr-TR" sz="1800" kern="1200" dirty="0" err="1" smtClean="0">
              <a:latin typeface="Book Antiqua" pitchFamily="18" charset="0"/>
            </a:rPr>
            <a:t>and</a:t>
          </a:r>
          <a:r>
            <a:rPr lang="tr-TR" sz="1800" kern="1200" dirty="0" smtClean="0">
              <a:latin typeface="Book Antiqua" pitchFamily="18" charset="0"/>
            </a:rPr>
            <a:t> </a:t>
          </a:r>
          <a:r>
            <a:rPr lang="en-US" sz="1800" kern="1200" dirty="0" smtClean="0">
              <a:latin typeface="Book Antiqua" pitchFamily="18" charset="0"/>
            </a:rPr>
            <a:t>ourselves as teachers</a:t>
          </a:r>
          <a:endParaRPr lang="tr-TR" sz="1800" kern="1200" dirty="0">
            <a:latin typeface="Book Antiqua" pitchFamily="18" charset="0"/>
          </a:endParaRPr>
        </a:p>
      </dsp:txBody>
      <dsp:txXfrm>
        <a:off x="0" y="2605003"/>
        <a:ext cx="9144000" cy="436157"/>
      </dsp:txXfrm>
    </dsp:sp>
    <dsp:sp modelId="{D034D685-DE11-4C55-BD56-6E29F2BA2E1F}">
      <dsp:nvSpPr>
        <dsp:cNvPr id="0" name=""/>
        <dsp:cNvSpPr/>
      </dsp:nvSpPr>
      <dsp:spPr>
        <a:xfrm>
          <a:off x="0" y="3047864"/>
          <a:ext cx="9144000" cy="5571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may want to know about interest generated by certain topics</a:t>
          </a:r>
          <a:endParaRPr lang="tr-TR" sz="1800" kern="1200" dirty="0">
            <a:latin typeface="Book Antiqua" pitchFamily="18" charset="0"/>
          </a:endParaRPr>
        </a:p>
      </dsp:txBody>
      <dsp:txXfrm>
        <a:off x="0" y="3047864"/>
        <a:ext cx="9144000" cy="557162"/>
      </dsp:txXfrm>
    </dsp:sp>
    <dsp:sp modelId="{9C23C7FA-AB6C-4142-A082-54C0EE036775}">
      <dsp:nvSpPr>
        <dsp:cNvPr id="0" name=""/>
        <dsp:cNvSpPr/>
      </dsp:nvSpPr>
      <dsp:spPr>
        <a:xfrm>
          <a:off x="0" y="3611729"/>
          <a:ext cx="9144000" cy="5571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may want to judge the effectiveness of certain activity types</a:t>
          </a:r>
          <a:endParaRPr lang="tr-TR" sz="1800" kern="1200" dirty="0">
            <a:latin typeface="Book Antiqua" pitchFamily="18" charset="0"/>
          </a:endParaRPr>
        </a:p>
      </dsp:txBody>
      <dsp:txXfrm>
        <a:off x="0" y="3611729"/>
        <a:ext cx="9144000" cy="557162"/>
      </dsp:txXfrm>
    </dsp:sp>
    <dsp:sp modelId="{A58DDC72-DAE9-4FEE-8468-EA837F17D675}">
      <dsp:nvSpPr>
        <dsp:cNvPr id="0" name=""/>
        <dsp:cNvSpPr/>
      </dsp:nvSpPr>
      <dsp:spPr>
        <a:xfrm>
          <a:off x="0" y="4175595"/>
          <a:ext cx="9144000" cy="41813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u="sng" kern="1200" dirty="0" smtClean="0">
              <a:latin typeface="Book Antiqua" pitchFamily="18" charset="0"/>
            </a:rPr>
            <a:t>Methods (of collecting data)</a:t>
          </a:r>
          <a:endParaRPr lang="en-US" sz="1800" b="1" kern="1200" dirty="0">
            <a:latin typeface="Book Antiqua" pitchFamily="18" charset="0"/>
          </a:endParaRPr>
        </a:p>
      </dsp:txBody>
      <dsp:txXfrm>
        <a:off x="0" y="4175595"/>
        <a:ext cx="9144000" cy="418133"/>
      </dsp:txXfrm>
    </dsp:sp>
    <dsp:sp modelId="{6A0D34AF-3272-4E24-9527-2DEE7EA66829}">
      <dsp:nvSpPr>
        <dsp:cNvPr id="0" name=""/>
        <dsp:cNvSpPr/>
      </dsp:nvSpPr>
      <dsp:spPr>
        <a:xfrm>
          <a:off x="0" y="4600431"/>
          <a:ext cx="9144000" cy="5571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Keeping a journal</a:t>
          </a:r>
          <a:r>
            <a:rPr lang="tr-TR" sz="1800" kern="1200" dirty="0" smtClean="0">
              <a:latin typeface="Book Antiqua" pitchFamily="18" charset="0"/>
            </a:rPr>
            <a:t>	</a:t>
          </a:r>
          <a:r>
            <a:rPr lang="en-US" sz="1800" kern="1200" dirty="0" smtClean="0">
              <a:latin typeface="Book Antiqua" pitchFamily="18" charset="0"/>
            </a:rPr>
            <a:t>Observation tasks</a:t>
          </a:r>
          <a:r>
            <a:rPr lang="tr-TR" sz="1800" kern="1200" dirty="0" smtClean="0">
              <a:latin typeface="Book Antiqua" pitchFamily="18" charset="0"/>
            </a:rPr>
            <a:t> 	 </a:t>
          </a:r>
          <a:r>
            <a:rPr lang="en-US" sz="1800" kern="1200" dirty="0" smtClean="0">
              <a:latin typeface="Book Antiqua" pitchFamily="18" charset="0"/>
            </a:rPr>
            <a:t>Language progress</a:t>
          </a:r>
          <a:endParaRPr lang="tr-TR" sz="1800" kern="1200" dirty="0">
            <a:latin typeface="Book Antiqua" pitchFamily="18" charset="0"/>
          </a:endParaRPr>
        </a:p>
      </dsp:txBody>
      <dsp:txXfrm>
        <a:off x="0" y="4600431"/>
        <a:ext cx="9144000" cy="557162"/>
      </dsp:txXfrm>
    </dsp:sp>
    <dsp:sp modelId="{B54E32EC-F774-4AF7-9A28-F83BEFD28DB8}">
      <dsp:nvSpPr>
        <dsp:cNvPr id="0" name=""/>
        <dsp:cNvSpPr/>
      </dsp:nvSpPr>
      <dsp:spPr>
        <a:xfrm>
          <a:off x="0" y="5164296"/>
          <a:ext cx="9144000" cy="5571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Interviews (with students and colleagues) </a:t>
          </a:r>
          <a:r>
            <a:rPr lang="tr-TR" sz="1800" kern="1200" dirty="0" smtClean="0">
              <a:latin typeface="Book Antiqua" pitchFamily="18" charset="0"/>
            </a:rPr>
            <a:t>	</a:t>
          </a:r>
          <a:r>
            <a:rPr lang="en-US" sz="1800" kern="1200" dirty="0" smtClean="0">
              <a:latin typeface="Book Antiqua" pitchFamily="18" charset="0"/>
            </a:rPr>
            <a:t>Written questionnaires</a:t>
          </a:r>
          <a:endParaRPr lang="tr-TR" sz="1800" kern="1200" dirty="0">
            <a:latin typeface="Book Antiqua" pitchFamily="18" charset="0"/>
          </a:endParaRPr>
        </a:p>
      </dsp:txBody>
      <dsp:txXfrm>
        <a:off x="0" y="5164296"/>
        <a:ext cx="9144000" cy="557162"/>
      </dsp:txXfrm>
    </dsp:sp>
    <dsp:sp modelId="{FEC406B4-6A2A-4B24-B07F-9489AE44F5F1}">
      <dsp:nvSpPr>
        <dsp:cNvPr id="0" name=""/>
        <dsp:cNvSpPr/>
      </dsp:nvSpPr>
      <dsp:spPr>
        <a:xfrm>
          <a:off x="0" y="5728161"/>
          <a:ext cx="9144000" cy="56221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u="sng" kern="1200" dirty="0" smtClean="0">
              <a:latin typeface="Book Antiqua" pitchFamily="18" charset="0"/>
            </a:rPr>
            <a:t>Professional literature</a:t>
          </a:r>
          <a:endParaRPr lang="en-US" sz="1800" b="1" kern="1200" dirty="0">
            <a:latin typeface="Book Antiqua" pitchFamily="18" charset="0"/>
          </a:endParaRPr>
        </a:p>
      </dsp:txBody>
      <dsp:txXfrm>
        <a:off x="0" y="5728161"/>
        <a:ext cx="9144000" cy="562210"/>
      </dsp:txXfrm>
    </dsp:sp>
    <dsp:sp modelId="{A1161212-28A6-4867-BC4D-09BD2C772FAA}">
      <dsp:nvSpPr>
        <dsp:cNvPr id="0" name=""/>
        <dsp:cNvSpPr/>
      </dsp:nvSpPr>
      <dsp:spPr>
        <a:xfrm>
          <a:off x="0" y="6297075"/>
          <a:ext cx="9144000" cy="5571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learn a lot from the various methodology books and journals</a:t>
          </a:r>
          <a:endParaRPr lang="en-US" sz="1800" kern="1200" dirty="0">
            <a:latin typeface="Book Antiqua" pitchFamily="18" charset="0"/>
          </a:endParaRPr>
        </a:p>
      </dsp:txBody>
      <dsp:txXfrm>
        <a:off x="0" y="6297075"/>
        <a:ext cx="9144000" cy="557162"/>
      </dsp:txXfrm>
    </dsp:sp>
  </dsp:spTree>
</dsp:drawing>
</file>

<file path=ppt/diagrams/drawing7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B109C3-F866-43F6-9A11-553EB5480586}">
      <dsp:nvSpPr>
        <dsp:cNvPr id="0" name=""/>
        <dsp:cNvSpPr/>
      </dsp:nvSpPr>
      <dsp:spPr>
        <a:xfrm>
          <a:off x="0" y="331"/>
          <a:ext cx="9144000" cy="58361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u="sng" kern="1200" dirty="0" smtClean="0">
              <a:latin typeface="Book Antiqua" pitchFamily="18" charset="0"/>
            </a:rPr>
            <a:t>Developing with colleagues</a:t>
          </a:r>
          <a:endParaRPr lang="en-US" sz="1800" b="1" kern="1200" dirty="0">
            <a:latin typeface="Book Antiqua" pitchFamily="18" charset="0"/>
          </a:endParaRPr>
        </a:p>
      </dsp:txBody>
      <dsp:txXfrm>
        <a:off x="0" y="331"/>
        <a:ext cx="9144000" cy="583617"/>
      </dsp:txXfrm>
    </dsp:sp>
    <dsp:sp modelId="{C37A99EC-C062-4B01-A9AA-DADF2972F83A}">
      <dsp:nvSpPr>
        <dsp:cNvPr id="0" name=""/>
        <dsp:cNvSpPr/>
      </dsp:nvSpPr>
      <dsp:spPr>
        <a:xfrm>
          <a:off x="0" y="586239"/>
          <a:ext cx="9144000" cy="7996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We can work with other language teachers while trying to develop our teaching skills. There are many ways teachers can confer with each other:</a:t>
          </a:r>
          <a:endParaRPr lang="tr-TR" sz="1800" kern="1200" dirty="0">
            <a:latin typeface="Book Antiqua" pitchFamily="18" charset="0"/>
          </a:endParaRPr>
        </a:p>
      </dsp:txBody>
      <dsp:txXfrm>
        <a:off x="0" y="586239"/>
        <a:ext cx="9144000" cy="799673"/>
      </dsp:txXfrm>
    </dsp:sp>
    <dsp:sp modelId="{E6B81306-F04A-4B02-9659-32AFC9967E6C}">
      <dsp:nvSpPr>
        <dsp:cNvPr id="0" name=""/>
        <dsp:cNvSpPr/>
      </dsp:nvSpPr>
      <dsp:spPr>
        <a:xfrm>
          <a:off x="0" y="1388202"/>
          <a:ext cx="9144000" cy="9467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Cooperative/collaborative development</a:t>
          </a:r>
          <a:r>
            <a:rPr lang="en-US" sz="1800" kern="1200" dirty="0" smtClean="0">
              <a:latin typeface="Book Antiqua" pitchFamily="18" charset="0"/>
            </a:rPr>
            <a:t>:</a:t>
          </a:r>
          <a:r>
            <a:rPr lang="tr-TR" sz="1800" kern="1200" dirty="0" smtClean="0">
              <a:latin typeface="Book Antiqua" pitchFamily="18" charset="0"/>
            </a:rPr>
            <a:t> </a:t>
          </a:r>
          <a:r>
            <a:rPr lang="tr-TR" sz="1800" kern="1200" dirty="0" err="1" smtClean="0">
              <a:latin typeface="Book Antiqua" pitchFamily="18" charset="0"/>
            </a:rPr>
            <a:t>Ts</a:t>
          </a:r>
          <a:r>
            <a:rPr lang="en-US" sz="1800" kern="1200" dirty="0" smtClean="0">
              <a:latin typeface="Book Antiqua" pitchFamily="18" charset="0"/>
            </a:rPr>
            <a:t> discuss what they are doing and what happens to them, so that  they can examine their beliefs and feelings (speaker-</a:t>
          </a:r>
          <a:r>
            <a:rPr lang="en-US" sz="1800" kern="1200" dirty="0" err="1" smtClean="0">
              <a:latin typeface="Book Antiqua" pitchFamily="18" charset="0"/>
            </a:rPr>
            <a:t>understander</a:t>
          </a:r>
          <a:r>
            <a:rPr lang="en-US" sz="1800" kern="1200" dirty="0" smtClean="0">
              <a:latin typeface="Book Antiqua" pitchFamily="18" charset="0"/>
            </a:rPr>
            <a:t>) </a:t>
          </a:r>
          <a:endParaRPr lang="tr-TR" sz="1800" kern="1200" dirty="0">
            <a:latin typeface="Book Antiqua" pitchFamily="18" charset="0"/>
          </a:endParaRPr>
        </a:p>
      </dsp:txBody>
      <dsp:txXfrm>
        <a:off x="0" y="1388202"/>
        <a:ext cx="9144000" cy="946785"/>
      </dsp:txXfrm>
    </dsp:sp>
    <dsp:sp modelId="{B4115032-97F4-41F1-9475-A8A4E2492A7F}">
      <dsp:nvSpPr>
        <dsp:cNvPr id="0" name=""/>
        <dsp:cNvSpPr/>
      </dsp:nvSpPr>
      <dsp:spPr>
        <a:xfrm>
          <a:off x="0" y="2337277"/>
          <a:ext cx="9144000" cy="9467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latin typeface="Book Antiqua" pitchFamily="18" charset="0"/>
            </a:rPr>
            <a:t>Peer teaching, peer observation: </a:t>
          </a:r>
          <a:r>
            <a:rPr lang="tr-TR" sz="1800" kern="1200" dirty="0" smtClean="0">
              <a:latin typeface="Book Antiqua" pitchFamily="18" charset="0"/>
            </a:rPr>
            <a:t> </a:t>
          </a:r>
          <a:r>
            <a:rPr lang="en-US" sz="1800" kern="1200" dirty="0" smtClean="0">
              <a:latin typeface="Book Antiqua" pitchFamily="18" charset="0"/>
            </a:rPr>
            <a:t>colleagues watch and teach together so that both may be helped in their understanding and practice</a:t>
          </a:r>
          <a:endParaRPr lang="tr-TR" sz="1800" kern="1200" dirty="0">
            <a:latin typeface="Book Antiqua" pitchFamily="18" charset="0"/>
          </a:endParaRPr>
        </a:p>
      </dsp:txBody>
      <dsp:txXfrm>
        <a:off x="0" y="2337277"/>
        <a:ext cx="9144000" cy="946785"/>
      </dsp:txXfrm>
    </dsp:sp>
    <dsp:sp modelId="{CC63CD44-568E-4F7F-B3E5-0CCFA9C97EE8}">
      <dsp:nvSpPr>
        <dsp:cNvPr id="0" name=""/>
        <dsp:cNvSpPr/>
      </dsp:nvSpPr>
      <dsp:spPr>
        <a:xfrm>
          <a:off x="0" y="3286352"/>
          <a:ext cx="9144000" cy="9467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The teachers’ group</a:t>
          </a:r>
          <a:r>
            <a:rPr lang="en-US" sz="1800" kern="1200" dirty="0" smtClean="0">
              <a:latin typeface="Book Antiqua" pitchFamily="18" charset="0"/>
            </a:rPr>
            <a:t>:</a:t>
          </a:r>
          <a:r>
            <a:rPr lang="tr-TR" sz="1800" kern="1200" dirty="0" smtClean="0">
              <a:latin typeface="Book Antiqua" pitchFamily="18" charset="0"/>
            </a:rPr>
            <a:t> </a:t>
          </a:r>
          <a:r>
            <a:rPr lang="tr-TR" sz="1800" kern="1200" dirty="0" err="1" smtClean="0">
              <a:latin typeface="Book Antiqua" pitchFamily="18" charset="0"/>
            </a:rPr>
            <a:t>Ts</a:t>
          </a:r>
          <a:r>
            <a:rPr lang="en-US" sz="1800" kern="1200" dirty="0" smtClean="0">
              <a:latin typeface="Book Antiqua" pitchFamily="18" charset="0"/>
            </a:rPr>
            <a:t>, usually working in the same school, meet together and discuss any issues and problems which may arise in the course of their teaching </a:t>
          </a:r>
          <a:endParaRPr lang="tr-TR" sz="1800" kern="1200" dirty="0">
            <a:latin typeface="Book Antiqua" pitchFamily="18" charset="0"/>
          </a:endParaRPr>
        </a:p>
      </dsp:txBody>
      <dsp:txXfrm>
        <a:off x="0" y="3286352"/>
        <a:ext cx="9144000" cy="946785"/>
      </dsp:txXfrm>
    </dsp:sp>
    <dsp:sp modelId="{4F3F09DC-11B3-4BFC-BE55-E2A2C4710377}">
      <dsp:nvSpPr>
        <dsp:cNvPr id="0" name=""/>
        <dsp:cNvSpPr/>
      </dsp:nvSpPr>
      <dsp:spPr>
        <a:xfrm>
          <a:off x="0" y="4235427"/>
          <a:ext cx="9144000" cy="6330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Teachers’ associations</a:t>
          </a:r>
          <a:r>
            <a:rPr lang="en-US" sz="1800" kern="1200" dirty="0" smtClean="0">
              <a:latin typeface="Book Antiqua" pitchFamily="18" charset="0"/>
            </a:rPr>
            <a:t>:</a:t>
          </a:r>
          <a:r>
            <a:rPr lang="tr-TR" sz="1800" kern="1200" dirty="0" smtClean="0">
              <a:latin typeface="Book Antiqua" pitchFamily="18" charset="0"/>
            </a:rPr>
            <a:t> </a:t>
          </a:r>
          <a:r>
            <a:rPr lang="en-US" sz="1800" kern="1200" dirty="0" smtClean="0">
              <a:latin typeface="Book Antiqua" pitchFamily="18" charset="0"/>
            </a:rPr>
            <a:t>conferences and presenting </a:t>
          </a:r>
          <a:endParaRPr lang="tr-TR" sz="1800" kern="1200" dirty="0">
            <a:latin typeface="Book Antiqua" pitchFamily="18" charset="0"/>
          </a:endParaRPr>
        </a:p>
      </dsp:txBody>
      <dsp:txXfrm>
        <a:off x="0" y="4235427"/>
        <a:ext cx="9144000" cy="633086"/>
      </dsp:txXfrm>
    </dsp:sp>
    <dsp:sp modelId="{AB8CDD56-5FE8-46A4-9E4F-CA14128F2331}">
      <dsp:nvSpPr>
        <dsp:cNvPr id="0" name=""/>
        <dsp:cNvSpPr/>
      </dsp:nvSpPr>
      <dsp:spPr>
        <a:xfrm>
          <a:off x="0" y="4870804"/>
          <a:ext cx="9144000" cy="6330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latin typeface="Book Antiqua" pitchFamily="18" charset="0"/>
            </a:rPr>
            <a:t>The virtual community</a:t>
          </a:r>
          <a:r>
            <a:rPr lang="en-US" sz="1800" kern="1200" dirty="0" smtClean="0">
              <a:latin typeface="Book Antiqua" pitchFamily="18" charset="0"/>
            </a:rPr>
            <a:t>:</a:t>
          </a:r>
          <a:r>
            <a:rPr lang="tr-TR" sz="1800" kern="1200" dirty="0" smtClean="0">
              <a:latin typeface="Book Antiqua" pitchFamily="18" charset="0"/>
            </a:rPr>
            <a:t> </a:t>
          </a:r>
          <a:r>
            <a:rPr lang="tr-TR" sz="1800" kern="1200" dirty="0" err="1" smtClean="0">
              <a:latin typeface="Book Antiqua" pitchFamily="18" charset="0"/>
            </a:rPr>
            <a:t>Ts</a:t>
          </a:r>
          <a:r>
            <a:rPr lang="tr-TR" sz="1800" kern="1200" dirty="0" smtClean="0">
              <a:latin typeface="Book Antiqua" pitchFamily="18" charset="0"/>
            </a:rPr>
            <a:t> </a:t>
          </a:r>
          <a:r>
            <a:rPr lang="en-US" sz="1800" kern="1200" dirty="0" smtClean="0">
              <a:latin typeface="Book Antiqua" pitchFamily="18" charset="0"/>
            </a:rPr>
            <a:t>may share their experiences and ideas via internet </a:t>
          </a:r>
          <a:endParaRPr lang="tr-TR" sz="1800" kern="1200" dirty="0">
            <a:latin typeface="Book Antiqua" pitchFamily="18" charset="0"/>
          </a:endParaRPr>
        </a:p>
      </dsp:txBody>
      <dsp:txXfrm>
        <a:off x="0" y="4870804"/>
        <a:ext cx="9144000" cy="633077"/>
      </dsp:txXfrm>
    </dsp:sp>
    <dsp:sp modelId="{1D4D50D0-4666-4727-9771-9D738EA489D6}">
      <dsp:nvSpPr>
        <dsp:cNvPr id="0" name=""/>
        <dsp:cNvSpPr/>
      </dsp:nvSpPr>
      <dsp:spPr>
        <a:xfrm>
          <a:off x="0" y="5506171"/>
          <a:ext cx="9144000" cy="67270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u="sng" kern="1200" dirty="0" smtClean="0">
              <a:latin typeface="Book Antiqua" pitchFamily="18" charset="0"/>
            </a:rPr>
            <a:t>A broader view of development</a:t>
          </a:r>
          <a:endParaRPr lang="en-US" sz="2800" b="1" kern="1200" dirty="0">
            <a:latin typeface="Book Antiqua" pitchFamily="18" charset="0"/>
          </a:endParaRPr>
        </a:p>
      </dsp:txBody>
      <dsp:txXfrm>
        <a:off x="0" y="5506171"/>
        <a:ext cx="9144000" cy="672700"/>
      </dsp:txXfrm>
    </dsp:sp>
    <dsp:sp modelId="{4FC292A6-E824-4756-8FC4-DDC97C09E761}">
      <dsp:nvSpPr>
        <dsp:cNvPr id="0" name=""/>
        <dsp:cNvSpPr/>
      </dsp:nvSpPr>
      <dsp:spPr>
        <a:xfrm>
          <a:off x="0" y="6181161"/>
          <a:ext cx="9144000" cy="6765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atin typeface="Book Antiqua" pitchFamily="18" charset="0"/>
            </a:rPr>
            <a:t>Learning by learning</a:t>
          </a:r>
          <a:r>
            <a:rPr lang="tr-TR" sz="2000" b="1" kern="1200" dirty="0" smtClean="0">
              <a:latin typeface="Book Antiqua" pitchFamily="18" charset="0"/>
            </a:rPr>
            <a:t> 		</a:t>
          </a:r>
          <a:r>
            <a:rPr lang="en-US" sz="2000" b="1" kern="1200" dirty="0" smtClean="0">
              <a:latin typeface="Book Antiqua" pitchFamily="18" charset="0"/>
            </a:rPr>
            <a:t>Mind and body</a:t>
          </a:r>
          <a:r>
            <a:rPr lang="tr-TR" sz="2000" b="1" kern="1200" dirty="0" smtClean="0">
              <a:latin typeface="Book Antiqua" pitchFamily="18" charset="0"/>
            </a:rPr>
            <a:t>          </a:t>
          </a:r>
          <a:r>
            <a:rPr lang="en-US" sz="2000" b="1" kern="1200" dirty="0" smtClean="0">
              <a:latin typeface="Book Antiqua" pitchFamily="18" charset="0"/>
            </a:rPr>
            <a:t>Supplementing teaching</a:t>
          </a:r>
          <a:endParaRPr lang="tr-TR" sz="2000" b="1" kern="1200" dirty="0">
            <a:latin typeface="Book Antiqua" pitchFamily="18" charset="0"/>
          </a:endParaRPr>
        </a:p>
      </dsp:txBody>
      <dsp:txXfrm>
        <a:off x="0" y="6181161"/>
        <a:ext cx="9144000" cy="6765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FC36AC-913C-4F03-B2FB-8FDBB3E32F81}" type="datetimeFigureOut">
              <a:rPr lang="tr-TR" smtClean="0"/>
              <a:pPr/>
              <a:t>29.8.2014</a:t>
            </a:fld>
            <a:endParaRPr lang="en-US"/>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004C00-F465-46D7-8998-EB340261266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en-US" dirty="0"/>
          </a:p>
        </p:txBody>
      </p:sp>
      <p:sp>
        <p:nvSpPr>
          <p:cNvPr id="4" name="3 Slayt Numarası Yer Tutucusu"/>
          <p:cNvSpPr>
            <a:spLocks noGrp="1"/>
          </p:cNvSpPr>
          <p:nvPr>
            <p:ph type="sldNum" sz="quarter" idx="10"/>
          </p:nvPr>
        </p:nvSpPr>
        <p:spPr/>
        <p:txBody>
          <a:bodyPr/>
          <a:lstStyle/>
          <a:p>
            <a:fld id="{B1004C00-F465-46D7-8998-EB340261266A}" type="slidenum">
              <a:rPr lang="en-US" smtClean="0"/>
              <a:pPr/>
              <a:t>71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en-US" dirty="0"/>
          </a:p>
        </p:txBody>
      </p:sp>
      <p:sp>
        <p:nvSpPr>
          <p:cNvPr id="4" name="3 Slayt Numarası Yer Tutucusu"/>
          <p:cNvSpPr>
            <a:spLocks noGrp="1"/>
          </p:cNvSpPr>
          <p:nvPr>
            <p:ph type="sldNum" sz="quarter" idx="10"/>
          </p:nvPr>
        </p:nvSpPr>
        <p:spPr/>
        <p:txBody>
          <a:bodyPr/>
          <a:lstStyle/>
          <a:p>
            <a:fld id="{B1004C00-F465-46D7-8998-EB340261266A}" type="slidenum">
              <a:rPr lang="en-US" smtClean="0"/>
              <a:pPr/>
              <a:t>80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en-US"/>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US"/>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en-US"/>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6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US"/>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29.8.2014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29.8.2014</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8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8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122.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123.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2.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124.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2.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126.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127.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131.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2.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132.xml.rels><?xml version="1.0" encoding="UTF-8" standalone="yes"?>
<Relationships xmlns="http://schemas.openxmlformats.org/package/2006/relationships"><Relationship Id="rId3" Type="http://schemas.openxmlformats.org/officeDocument/2006/relationships/diagramLayout" Target="../diagrams/layout60.xml"/><Relationship Id="rId2" Type="http://schemas.openxmlformats.org/officeDocument/2006/relationships/diagramData" Target="../diagrams/data60.xml"/><Relationship Id="rId1" Type="http://schemas.openxmlformats.org/officeDocument/2006/relationships/slideLayout" Target="../slideLayouts/slideLayout2.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133.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2.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134.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2.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135.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2.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136.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2.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137.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2.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138.xml.rels><?xml version="1.0" encoding="UTF-8" standalone="yes"?>
<Relationships xmlns="http://schemas.openxmlformats.org/package/2006/relationships"><Relationship Id="rId3" Type="http://schemas.openxmlformats.org/officeDocument/2006/relationships/diagramLayout" Target="../diagrams/layout66.xml"/><Relationship Id="rId2" Type="http://schemas.openxmlformats.org/officeDocument/2006/relationships/diagramData" Target="../diagrams/data66.xml"/><Relationship Id="rId1" Type="http://schemas.openxmlformats.org/officeDocument/2006/relationships/slideLayout" Target="../slideLayouts/slideLayout2.xml"/><Relationship Id="rId6" Type="http://schemas.microsoft.com/office/2007/relationships/diagramDrawing" Target="../diagrams/drawing66.xml"/><Relationship Id="rId5" Type="http://schemas.openxmlformats.org/officeDocument/2006/relationships/diagramColors" Target="../diagrams/colors66.xml"/><Relationship Id="rId4" Type="http://schemas.openxmlformats.org/officeDocument/2006/relationships/diagramQuickStyle" Target="../diagrams/quickStyle66.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67.xml"/><Relationship Id="rId2" Type="http://schemas.openxmlformats.org/officeDocument/2006/relationships/diagramData" Target="../diagrams/data67.xml"/><Relationship Id="rId1" Type="http://schemas.openxmlformats.org/officeDocument/2006/relationships/slideLayout" Target="../slideLayouts/slideLayout2.xml"/><Relationship Id="rId6" Type="http://schemas.microsoft.com/office/2007/relationships/diagramDrawing" Target="../diagrams/drawing67.xml"/><Relationship Id="rId5" Type="http://schemas.openxmlformats.org/officeDocument/2006/relationships/diagramColors" Target="../diagrams/colors67.xml"/><Relationship Id="rId4" Type="http://schemas.openxmlformats.org/officeDocument/2006/relationships/diagramQuickStyle" Target="../diagrams/quickStyle67.xml"/></Relationships>
</file>

<file path=ppt/slides/_rels/slide1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68.xml"/><Relationship Id="rId2" Type="http://schemas.openxmlformats.org/officeDocument/2006/relationships/diagramData" Target="../diagrams/data68.xml"/><Relationship Id="rId1" Type="http://schemas.openxmlformats.org/officeDocument/2006/relationships/slideLayout" Target="../slideLayouts/slideLayout2.xml"/><Relationship Id="rId6" Type="http://schemas.microsoft.com/office/2007/relationships/diagramDrawing" Target="../diagrams/drawing68.xml"/><Relationship Id="rId5" Type="http://schemas.openxmlformats.org/officeDocument/2006/relationships/diagramColors" Target="../diagrams/colors68.xml"/><Relationship Id="rId4" Type="http://schemas.openxmlformats.org/officeDocument/2006/relationships/diagramQuickStyle" Target="../diagrams/quickStyle68.xml"/></Relationships>
</file>

<file path=ppt/slides/_rels/slide145.xml.rels><?xml version="1.0" encoding="UTF-8" standalone="yes"?>
<Relationships xmlns="http://schemas.openxmlformats.org/package/2006/relationships"><Relationship Id="rId3" Type="http://schemas.openxmlformats.org/officeDocument/2006/relationships/diagramLayout" Target="../diagrams/layout69.xml"/><Relationship Id="rId2" Type="http://schemas.openxmlformats.org/officeDocument/2006/relationships/diagramData" Target="../diagrams/data69.xml"/><Relationship Id="rId1" Type="http://schemas.openxmlformats.org/officeDocument/2006/relationships/slideLayout" Target="../slideLayouts/slideLayout2.xml"/><Relationship Id="rId6" Type="http://schemas.microsoft.com/office/2007/relationships/diagramDrawing" Target="../diagrams/drawing69.xml"/><Relationship Id="rId5" Type="http://schemas.openxmlformats.org/officeDocument/2006/relationships/diagramColors" Target="../diagrams/colors69.xml"/><Relationship Id="rId4" Type="http://schemas.openxmlformats.org/officeDocument/2006/relationships/diagramQuickStyle" Target="../diagrams/quickStyle69.xml"/></Relationships>
</file>

<file path=ppt/slides/_rels/slide146.xml.rels><?xml version="1.0" encoding="UTF-8" standalone="yes"?>
<Relationships xmlns="http://schemas.openxmlformats.org/package/2006/relationships"><Relationship Id="rId3" Type="http://schemas.openxmlformats.org/officeDocument/2006/relationships/diagramLayout" Target="../diagrams/layout70.xml"/><Relationship Id="rId2" Type="http://schemas.openxmlformats.org/officeDocument/2006/relationships/diagramData" Target="../diagrams/data70.xml"/><Relationship Id="rId1" Type="http://schemas.openxmlformats.org/officeDocument/2006/relationships/slideLayout" Target="../slideLayouts/slideLayout2.xml"/><Relationship Id="rId6" Type="http://schemas.microsoft.com/office/2007/relationships/diagramDrawing" Target="../diagrams/drawing70.xml"/><Relationship Id="rId5" Type="http://schemas.openxmlformats.org/officeDocument/2006/relationships/diagramColors" Target="../diagrams/colors70.xml"/><Relationship Id="rId4" Type="http://schemas.openxmlformats.org/officeDocument/2006/relationships/diagramQuickStyle" Target="../diagrams/quickStyle70.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71.xml"/><Relationship Id="rId2" Type="http://schemas.openxmlformats.org/officeDocument/2006/relationships/diagramData" Target="../diagrams/data71.xml"/><Relationship Id="rId1" Type="http://schemas.openxmlformats.org/officeDocument/2006/relationships/slideLayout" Target="../slideLayouts/slideLayout2.xml"/><Relationship Id="rId6" Type="http://schemas.microsoft.com/office/2007/relationships/diagramDrawing" Target="../diagrams/drawing71.xml"/><Relationship Id="rId5" Type="http://schemas.openxmlformats.org/officeDocument/2006/relationships/diagramColors" Target="../diagrams/colors71.xml"/><Relationship Id="rId4" Type="http://schemas.openxmlformats.org/officeDocument/2006/relationships/diagramQuickStyle" Target="../diagrams/quickStyle71.xml"/></Relationships>
</file>

<file path=ppt/slides/_rels/slide149.xml.rels><?xml version="1.0" encoding="UTF-8" standalone="yes"?>
<Relationships xmlns="http://schemas.openxmlformats.org/package/2006/relationships"><Relationship Id="rId3" Type="http://schemas.openxmlformats.org/officeDocument/2006/relationships/diagramLayout" Target="../diagrams/layout72.xml"/><Relationship Id="rId2" Type="http://schemas.openxmlformats.org/officeDocument/2006/relationships/diagramData" Target="../diagrams/data72.xml"/><Relationship Id="rId1" Type="http://schemas.openxmlformats.org/officeDocument/2006/relationships/slideLayout" Target="../slideLayouts/slideLayout2.xml"/><Relationship Id="rId6" Type="http://schemas.microsoft.com/office/2007/relationships/diagramDrawing" Target="../diagrams/drawing72.xml"/><Relationship Id="rId5" Type="http://schemas.openxmlformats.org/officeDocument/2006/relationships/diagramColors" Target="../diagrams/colors72.xml"/><Relationship Id="rId4" Type="http://schemas.openxmlformats.org/officeDocument/2006/relationships/diagramQuickStyle" Target="../diagrams/quickStyle7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0"/>
            <a:ext cx="9144000" cy="3929066"/>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err="1" smtClean="0"/>
              <a:t>Practice</a:t>
            </a:r>
            <a:r>
              <a:rPr lang="tr-TR" dirty="0" smtClean="0"/>
              <a:t> of ELT</a:t>
            </a:r>
            <a:br>
              <a:rPr lang="tr-TR" dirty="0" smtClean="0"/>
            </a:br>
            <a:r>
              <a:rPr lang="tr-TR" dirty="0" smtClean="0"/>
              <a:t>METHODOLOGY</a:t>
            </a:r>
            <a:endParaRPr lang="en-US" dirty="0"/>
          </a:p>
        </p:txBody>
      </p:sp>
      <p:sp>
        <p:nvSpPr>
          <p:cNvPr id="3" name="2 Alt Başlık"/>
          <p:cNvSpPr>
            <a:spLocks noGrp="1"/>
          </p:cNvSpPr>
          <p:nvPr>
            <p:ph type="subTitle" idx="1"/>
          </p:nvPr>
        </p:nvSpPr>
        <p:spPr>
          <a:xfrm>
            <a:off x="0" y="3886200"/>
            <a:ext cx="8929718" cy="2971800"/>
          </a:xfrm>
        </p:spPr>
        <p:style>
          <a:lnRef idx="3">
            <a:schemeClr val="lt1"/>
          </a:lnRef>
          <a:fillRef idx="1">
            <a:schemeClr val="accent1"/>
          </a:fillRef>
          <a:effectRef idx="1">
            <a:schemeClr val="accent1"/>
          </a:effectRef>
          <a:fontRef idx="minor">
            <a:schemeClr val="lt1"/>
          </a:fontRef>
        </p:style>
        <p:txBody>
          <a:bodyPr/>
          <a:lstStyle/>
          <a:p>
            <a:endParaRPr lang="tr-TR" dirty="0" smtClean="0"/>
          </a:p>
          <a:p>
            <a:endParaRPr lang="tr-TR" dirty="0" smtClean="0"/>
          </a:p>
          <a:p>
            <a:r>
              <a:rPr lang="tr-TR" dirty="0" smtClean="0">
                <a:solidFill>
                  <a:schemeClr val="bg1"/>
                </a:solidFill>
              </a:rPr>
              <a:t>ELT TEACHER TRAINING</a:t>
            </a:r>
          </a:p>
          <a:p>
            <a:r>
              <a:rPr lang="tr-TR" dirty="0" smtClean="0"/>
              <a:t>BY </a:t>
            </a:r>
            <a:r>
              <a:rPr lang="tr-TR" dirty="0" smtClean="0">
                <a:solidFill>
                  <a:schemeClr val="bg1"/>
                </a:solidFill>
              </a:rPr>
              <a:t>TARIK İNCE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Resim" descr="EDLO.jpg"/>
          <p:cNvPicPr>
            <a:picLocks noChangeAspect="1"/>
          </p:cNvPicPr>
          <p:nvPr/>
        </p:nvPicPr>
        <p:blipFill>
          <a:blip r:embed="rId2" cstate="print"/>
          <a:stretch>
            <a:fillRect/>
          </a:stretch>
        </p:blipFill>
        <p:spPr>
          <a:xfrm>
            <a:off x="48544" y="0"/>
            <a:ext cx="9046911"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Resim" descr="Adsız.jpg"/>
          <p:cNvPicPr>
            <a:picLocks noChangeAspect="1"/>
          </p:cNvPicPr>
          <p:nvPr/>
        </p:nvPicPr>
        <p:blipFill>
          <a:blip r:embed="rId2" cstate="print"/>
          <a:stretch>
            <a:fillRect/>
          </a:stretch>
        </p:blipFill>
        <p:spPr>
          <a:xfrm>
            <a:off x="0" y="26789"/>
            <a:ext cx="9144000" cy="6804422"/>
          </a:xfrm>
          <a:prstGeom prst="rect">
            <a:avLst/>
          </a:prstGeom>
        </p:spPr>
      </p:pic>
      <p:graphicFrame>
        <p:nvGraphicFramePr>
          <p:cNvPr id="5" name="4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0AEFD216-C2D9-44A9-B229-509FF1214EDE}"/>
                                            </p:graphicEl>
                                          </p:spTgt>
                                        </p:tgtEl>
                                        <p:attrNameLst>
                                          <p:attrName>style.visibility</p:attrName>
                                        </p:attrNameLst>
                                      </p:cBhvr>
                                      <p:to>
                                        <p:strVal val="visible"/>
                                      </p:to>
                                    </p:set>
                                    <p:animEffect transition="in" filter="fade">
                                      <p:cBhvr>
                                        <p:cTn id="7" dur="2000"/>
                                        <p:tgtEl>
                                          <p:spTgt spid="5">
                                            <p:graphicEl>
                                              <a:dgm id="{0AEFD216-C2D9-44A9-B229-509FF1214ED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4A4FC422-2E51-4CE2-AE91-DF1B47508A13}"/>
                                            </p:graphicEl>
                                          </p:spTgt>
                                        </p:tgtEl>
                                        <p:attrNameLst>
                                          <p:attrName>style.visibility</p:attrName>
                                        </p:attrNameLst>
                                      </p:cBhvr>
                                      <p:to>
                                        <p:strVal val="visible"/>
                                      </p:to>
                                    </p:set>
                                    <p:animEffect transition="in" filter="fade">
                                      <p:cBhvr>
                                        <p:cTn id="12" dur="2000"/>
                                        <p:tgtEl>
                                          <p:spTgt spid="5">
                                            <p:graphicEl>
                                              <a:dgm id="{4A4FC422-2E51-4CE2-AE91-DF1B47508A1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79CAAE4A-DC08-4F4D-AF0A-3AD246F69C21}"/>
                                            </p:graphicEl>
                                          </p:spTgt>
                                        </p:tgtEl>
                                        <p:attrNameLst>
                                          <p:attrName>style.visibility</p:attrName>
                                        </p:attrNameLst>
                                      </p:cBhvr>
                                      <p:to>
                                        <p:strVal val="visible"/>
                                      </p:to>
                                    </p:set>
                                    <p:animEffect transition="in" filter="fade">
                                      <p:cBhvr>
                                        <p:cTn id="17" dur="2000"/>
                                        <p:tgtEl>
                                          <p:spTgt spid="5">
                                            <p:graphicEl>
                                              <a:dgm id="{79CAAE4A-DC08-4F4D-AF0A-3AD246F69C2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7ACC7A60-2A42-4B94-B9E1-A048A7E6674C}"/>
                                            </p:graphicEl>
                                          </p:spTgt>
                                        </p:tgtEl>
                                        <p:attrNameLst>
                                          <p:attrName>style.visibility</p:attrName>
                                        </p:attrNameLst>
                                      </p:cBhvr>
                                      <p:to>
                                        <p:strVal val="visible"/>
                                      </p:to>
                                    </p:set>
                                    <p:animEffect transition="in" filter="fade">
                                      <p:cBhvr>
                                        <p:cTn id="22" dur="2000"/>
                                        <p:tgtEl>
                                          <p:spTgt spid="5">
                                            <p:graphicEl>
                                              <a:dgm id="{7ACC7A60-2A42-4B94-B9E1-A048A7E6674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440DF07D-349D-435D-9160-A7941A00D486}"/>
                                            </p:graphicEl>
                                          </p:spTgt>
                                        </p:tgtEl>
                                        <p:attrNameLst>
                                          <p:attrName>style.visibility</p:attrName>
                                        </p:attrNameLst>
                                      </p:cBhvr>
                                      <p:to>
                                        <p:strVal val="visible"/>
                                      </p:to>
                                    </p:set>
                                    <p:animEffect transition="in" filter="fade">
                                      <p:cBhvr>
                                        <p:cTn id="27" dur="2000"/>
                                        <p:tgtEl>
                                          <p:spTgt spid="5">
                                            <p:graphicEl>
                                              <a:dgm id="{440DF07D-349D-435D-9160-A7941A00D486}"/>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graphicEl>
                                              <a:dgm id="{4826A46E-2258-4289-871E-6ADDD2755599}"/>
                                            </p:graphicEl>
                                          </p:spTgt>
                                        </p:tgtEl>
                                        <p:attrNameLst>
                                          <p:attrName>style.visibility</p:attrName>
                                        </p:attrNameLst>
                                      </p:cBhvr>
                                      <p:to>
                                        <p:strVal val="visible"/>
                                      </p:to>
                                    </p:set>
                                    <p:animEffect transition="in" filter="fade">
                                      <p:cBhvr>
                                        <p:cTn id="32" dur="2000"/>
                                        <p:tgtEl>
                                          <p:spTgt spid="5">
                                            <p:graphicEl>
                                              <a:dgm id="{4826A46E-2258-4289-871E-6ADDD2755599}"/>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dgm id="{026C4329-40A3-4624-92F5-5308699B21DE}"/>
                                            </p:graphicEl>
                                          </p:spTgt>
                                        </p:tgtEl>
                                        <p:attrNameLst>
                                          <p:attrName>style.visibility</p:attrName>
                                        </p:attrNameLst>
                                      </p:cBhvr>
                                      <p:to>
                                        <p:strVal val="visible"/>
                                      </p:to>
                                    </p:set>
                                    <p:animEffect transition="in" filter="fade">
                                      <p:cBhvr>
                                        <p:cTn id="37" dur="2000"/>
                                        <p:tgtEl>
                                          <p:spTgt spid="5">
                                            <p:graphicEl>
                                              <a:dgm id="{026C4329-40A3-4624-92F5-5308699B21DE}"/>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graphicEl>
                                              <a:dgm id="{0935B8E5-01CF-4A05-9268-90C1CA089DAC}"/>
                                            </p:graphicEl>
                                          </p:spTgt>
                                        </p:tgtEl>
                                        <p:attrNameLst>
                                          <p:attrName>style.visibility</p:attrName>
                                        </p:attrNameLst>
                                      </p:cBhvr>
                                      <p:to>
                                        <p:strVal val="visible"/>
                                      </p:to>
                                    </p:set>
                                    <p:animEffect transition="in" filter="fade">
                                      <p:cBhvr>
                                        <p:cTn id="42" dur="2000"/>
                                        <p:tgtEl>
                                          <p:spTgt spid="5">
                                            <p:graphicEl>
                                              <a:dgm id="{0935B8E5-01CF-4A05-9268-90C1CA089DAC}"/>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graphicEl>
                                              <a:dgm id="{A168E2F8-C0EA-4282-A28E-E7B4F750774F}"/>
                                            </p:graphicEl>
                                          </p:spTgt>
                                        </p:tgtEl>
                                        <p:attrNameLst>
                                          <p:attrName>style.visibility</p:attrName>
                                        </p:attrNameLst>
                                      </p:cBhvr>
                                      <p:to>
                                        <p:strVal val="visible"/>
                                      </p:to>
                                    </p:set>
                                    <p:animEffect transition="in" filter="fade">
                                      <p:cBhvr>
                                        <p:cTn id="47" dur="2000"/>
                                        <p:tgtEl>
                                          <p:spTgt spid="5">
                                            <p:graphicEl>
                                              <a:dgm id="{A168E2F8-C0EA-4282-A28E-E7B4F750774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graphicEl>
                                              <a:dgm id="{9749F53A-DC36-4321-992A-24AD514898A4}"/>
                                            </p:graphicEl>
                                          </p:spTgt>
                                        </p:tgtEl>
                                        <p:attrNameLst>
                                          <p:attrName>style.visibility</p:attrName>
                                        </p:attrNameLst>
                                      </p:cBhvr>
                                      <p:to>
                                        <p:strVal val="visible"/>
                                      </p:to>
                                    </p:set>
                                    <p:animEffect transition="in" filter="fade">
                                      <p:cBhvr>
                                        <p:cTn id="52" dur="2000"/>
                                        <p:tgtEl>
                                          <p:spTgt spid="5">
                                            <p:graphicEl>
                                              <a:dgm id="{9749F53A-DC36-4321-992A-24AD514898A4}"/>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graphicEl>
                                              <a:dgm id="{AFDBD821-837F-483F-A60A-D424D7390ED2}"/>
                                            </p:graphicEl>
                                          </p:spTgt>
                                        </p:tgtEl>
                                        <p:attrNameLst>
                                          <p:attrName>style.visibility</p:attrName>
                                        </p:attrNameLst>
                                      </p:cBhvr>
                                      <p:to>
                                        <p:strVal val="visible"/>
                                      </p:to>
                                    </p:set>
                                    <p:animEffect transition="in" filter="fade">
                                      <p:cBhvr>
                                        <p:cTn id="57" dur="2000"/>
                                        <p:tgtEl>
                                          <p:spTgt spid="5">
                                            <p:graphicEl>
                                              <a:dgm id="{AFDBD821-837F-483F-A60A-D424D7390ED2}"/>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graphicEl>
                                              <a:dgm id="{EC2B52BB-B10A-4CC4-9E00-20A8A83A6C8C}"/>
                                            </p:graphicEl>
                                          </p:spTgt>
                                        </p:tgtEl>
                                        <p:attrNameLst>
                                          <p:attrName>style.visibility</p:attrName>
                                        </p:attrNameLst>
                                      </p:cBhvr>
                                      <p:to>
                                        <p:strVal val="visible"/>
                                      </p:to>
                                    </p:set>
                                    <p:animEffect transition="in" filter="fade">
                                      <p:cBhvr>
                                        <p:cTn id="62" dur="2000"/>
                                        <p:tgtEl>
                                          <p:spTgt spid="5">
                                            <p:graphicEl>
                                              <a:dgm id="{EC2B52BB-B10A-4CC4-9E00-20A8A83A6C8C}"/>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graphicEl>
                                              <a:dgm id="{1E731D57-5593-4679-9EAA-B55D4E7D0F29}"/>
                                            </p:graphicEl>
                                          </p:spTgt>
                                        </p:tgtEl>
                                        <p:attrNameLst>
                                          <p:attrName>style.visibility</p:attrName>
                                        </p:attrNameLst>
                                      </p:cBhvr>
                                      <p:to>
                                        <p:strVal val="visible"/>
                                      </p:to>
                                    </p:set>
                                    <p:animEffect transition="in" filter="fade">
                                      <p:cBhvr>
                                        <p:cTn id="67" dur="2000"/>
                                        <p:tgtEl>
                                          <p:spTgt spid="5">
                                            <p:graphicEl>
                                              <a:dgm id="{1E731D57-5593-4679-9EAA-B55D4E7D0F2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BBFC9177-1354-459D-9B45-45D47275B55E}"/>
                                            </p:graphicEl>
                                          </p:spTgt>
                                        </p:tgtEl>
                                        <p:attrNameLst>
                                          <p:attrName>style.visibility</p:attrName>
                                        </p:attrNameLst>
                                      </p:cBhvr>
                                      <p:to>
                                        <p:strVal val="visible"/>
                                      </p:to>
                                    </p:set>
                                    <p:animEffect transition="in" filter="fade">
                                      <p:cBhvr>
                                        <p:cTn id="7" dur="2000"/>
                                        <p:tgtEl>
                                          <p:spTgt spid="5">
                                            <p:graphicEl>
                                              <a:dgm id="{BBFC9177-1354-459D-9B45-45D47275B55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3984F35F-0BE9-4535-8627-771F20BDC268}"/>
                                            </p:graphicEl>
                                          </p:spTgt>
                                        </p:tgtEl>
                                        <p:attrNameLst>
                                          <p:attrName>style.visibility</p:attrName>
                                        </p:attrNameLst>
                                      </p:cBhvr>
                                      <p:to>
                                        <p:strVal val="visible"/>
                                      </p:to>
                                    </p:set>
                                    <p:animEffect transition="in" filter="fade">
                                      <p:cBhvr>
                                        <p:cTn id="12" dur="2000"/>
                                        <p:tgtEl>
                                          <p:spTgt spid="5">
                                            <p:graphicEl>
                                              <a:dgm id="{3984F35F-0BE9-4535-8627-771F20BDC26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150E8E23-452D-4AAA-900F-99FC2494B6C9}"/>
                                            </p:graphicEl>
                                          </p:spTgt>
                                        </p:tgtEl>
                                        <p:attrNameLst>
                                          <p:attrName>style.visibility</p:attrName>
                                        </p:attrNameLst>
                                      </p:cBhvr>
                                      <p:to>
                                        <p:strVal val="visible"/>
                                      </p:to>
                                    </p:set>
                                    <p:animEffect transition="in" filter="fade">
                                      <p:cBhvr>
                                        <p:cTn id="17" dur="2000"/>
                                        <p:tgtEl>
                                          <p:spTgt spid="5">
                                            <p:graphicEl>
                                              <a:dgm id="{150E8E23-452D-4AAA-900F-99FC2494B6C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23895B2F-47DA-4C99-B6FA-D58BB7FD646A}"/>
                                            </p:graphicEl>
                                          </p:spTgt>
                                        </p:tgtEl>
                                        <p:attrNameLst>
                                          <p:attrName>style.visibility</p:attrName>
                                        </p:attrNameLst>
                                      </p:cBhvr>
                                      <p:to>
                                        <p:strVal val="visible"/>
                                      </p:to>
                                    </p:set>
                                    <p:animEffect transition="in" filter="fade">
                                      <p:cBhvr>
                                        <p:cTn id="22" dur="2000"/>
                                        <p:tgtEl>
                                          <p:spTgt spid="5">
                                            <p:graphicEl>
                                              <a:dgm id="{23895B2F-47DA-4C99-B6FA-D58BB7FD646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3152A2E9-AC9A-4CC7-A302-E89A87F9F677}"/>
                                            </p:graphicEl>
                                          </p:spTgt>
                                        </p:tgtEl>
                                        <p:attrNameLst>
                                          <p:attrName>style.visibility</p:attrName>
                                        </p:attrNameLst>
                                      </p:cBhvr>
                                      <p:to>
                                        <p:strVal val="visible"/>
                                      </p:to>
                                    </p:set>
                                    <p:animEffect transition="in" filter="fade">
                                      <p:cBhvr>
                                        <p:cTn id="27" dur="2000"/>
                                        <p:tgtEl>
                                          <p:spTgt spid="5">
                                            <p:graphicEl>
                                              <a:dgm id="{3152A2E9-AC9A-4CC7-A302-E89A87F9F67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graphicEl>
                                              <a:dgm id="{3E6F6180-C21F-40AF-8525-B03C05A8C7F3}"/>
                                            </p:graphicEl>
                                          </p:spTgt>
                                        </p:tgtEl>
                                        <p:attrNameLst>
                                          <p:attrName>style.visibility</p:attrName>
                                        </p:attrNameLst>
                                      </p:cBhvr>
                                      <p:to>
                                        <p:strVal val="visible"/>
                                      </p:to>
                                    </p:set>
                                    <p:animEffect transition="in" filter="fade">
                                      <p:cBhvr>
                                        <p:cTn id="32" dur="2000"/>
                                        <p:tgtEl>
                                          <p:spTgt spid="5">
                                            <p:graphicEl>
                                              <a:dgm id="{3E6F6180-C21F-40AF-8525-B03C05A8C7F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dgm id="{0B2A2753-DCAB-480B-ACDE-B0897F77D8BD}"/>
                                            </p:graphicEl>
                                          </p:spTgt>
                                        </p:tgtEl>
                                        <p:attrNameLst>
                                          <p:attrName>style.visibility</p:attrName>
                                        </p:attrNameLst>
                                      </p:cBhvr>
                                      <p:to>
                                        <p:strVal val="visible"/>
                                      </p:to>
                                    </p:set>
                                    <p:animEffect transition="in" filter="fade">
                                      <p:cBhvr>
                                        <p:cTn id="37" dur="2000"/>
                                        <p:tgtEl>
                                          <p:spTgt spid="5">
                                            <p:graphicEl>
                                              <a:dgm id="{0B2A2753-DCAB-480B-ACDE-B0897F77D8B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graphicEl>
                                              <a:dgm id="{BC52F6B4-72FC-41E8-AB59-F325D21C36C8}"/>
                                            </p:graphicEl>
                                          </p:spTgt>
                                        </p:tgtEl>
                                        <p:attrNameLst>
                                          <p:attrName>style.visibility</p:attrName>
                                        </p:attrNameLst>
                                      </p:cBhvr>
                                      <p:to>
                                        <p:strVal val="visible"/>
                                      </p:to>
                                    </p:set>
                                    <p:animEffect transition="in" filter="fade">
                                      <p:cBhvr>
                                        <p:cTn id="42" dur="2000"/>
                                        <p:tgtEl>
                                          <p:spTgt spid="5">
                                            <p:graphicEl>
                                              <a:dgm id="{BC52F6B4-72FC-41E8-AB59-F325D21C36C8}"/>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graphicEl>
                                              <a:dgm id="{AA2919E9-CD38-4055-80AC-BC383312A925}"/>
                                            </p:graphicEl>
                                          </p:spTgt>
                                        </p:tgtEl>
                                        <p:attrNameLst>
                                          <p:attrName>style.visibility</p:attrName>
                                        </p:attrNameLst>
                                      </p:cBhvr>
                                      <p:to>
                                        <p:strVal val="visible"/>
                                      </p:to>
                                    </p:set>
                                    <p:animEffect transition="in" filter="fade">
                                      <p:cBhvr>
                                        <p:cTn id="47" dur="2000"/>
                                        <p:tgtEl>
                                          <p:spTgt spid="5">
                                            <p:graphicEl>
                                              <a:dgm id="{AA2919E9-CD38-4055-80AC-BC383312A92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graphicEl>
                                              <a:dgm id="{67FE0F88-1938-4A35-8C31-4AE460966FF7}"/>
                                            </p:graphicEl>
                                          </p:spTgt>
                                        </p:tgtEl>
                                        <p:attrNameLst>
                                          <p:attrName>style.visibility</p:attrName>
                                        </p:attrNameLst>
                                      </p:cBhvr>
                                      <p:to>
                                        <p:strVal val="visible"/>
                                      </p:to>
                                    </p:set>
                                    <p:animEffect transition="in" filter="fade">
                                      <p:cBhvr>
                                        <p:cTn id="52" dur="2000"/>
                                        <p:tgtEl>
                                          <p:spTgt spid="5">
                                            <p:graphicEl>
                                              <a:dgm id="{67FE0F88-1938-4A35-8C31-4AE460966FF7}"/>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graphicEl>
                                              <a:dgm id="{103842B6-A93A-4EB5-8249-5857961D69ED}"/>
                                            </p:graphicEl>
                                          </p:spTgt>
                                        </p:tgtEl>
                                        <p:attrNameLst>
                                          <p:attrName>style.visibility</p:attrName>
                                        </p:attrNameLst>
                                      </p:cBhvr>
                                      <p:to>
                                        <p:strVal val="visible"/>
                                      </p:to>
                                    </p:set>
                                    <p:animEffect transition="in" filter="fade">
                                      <p:cBhvr>
                                        <p:cTn id="57" dur="2000"/>
                                        <p:tgtEl>
                                          <p:spTgt spid="5">
                                            <p:graphicEl>
                                              <a:dgm id="{103842B6-A93A-4EB5-8249-5857961D69E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graphicEl>
                                              <a:dgm id="{0E31E60B-9B37-4EA4-896E-7E5B779D57AF}"/>
                                            </p:graphicEl>
                                          </p:spTgt>
                                        </p:tgtEl>
                                        <p:attrNameLst>
                                          <p:attrName>style.visibility</p:attrName>
                                        </p:attrNameLst>
                                      </p:cBhvr>
                                      <p:to>
                                        <p:strVal val="visible"/>
                                      </p:to>
                                    </p:set>
                                    <p:animEffect transition="in" filter="fade">
                                      <p:cBhvr>
                                        <p:cTn id="62" dur="2000"/>
                                        <p:tgtEl>
                                          <p:spTgt spid="5">
                                            <p:graphicEl>
                                              <a:dgm id="{0E31E60B-9B37-4EA4-896E-7E5B779D57AF}"/>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graphicEl>
                                              <a:dgm id="{4947DA00-1BC4-40FA-BF9D-BD03C9CEE939}"/>
                                            </p:graphicEl>
                                          </p:spTgt>
                                        </p:tgtEl>
                                        <p:attrNameLst>
                                          <p:attrName>style.visibility</p:attrName>
                                        </p:attrNameLst>
                                      </p:cBhvr>
                                      <p:to>
                                        <p:strVal val="visible"/>
                                      </p:to>
                                    </p:set>
                                    <p:animEffect transition="in" filter="fade">
                                      <p:cBhvr>
                                        <p:cTn id="67" dur="2000"/>
                                        <p:tgtEl>
                                          <p:spTgt spid="5">
                                            <p:graphicEl>
                                              <a:dgm id="{4947DA00-1BC4-40FA-BF9D-BD03C9CEE939}"/>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
                                            <p:graphicEl>
                                              <a:dgm id="{99C740A5-F4C4-409F-A3E4-C8FA600601E0}"/>
                                            </p:graphicEl>
                                          </p:spTgt>
                                        </p:tgtEl>
                                        <p:attrNameLst>
                                          <p:attrName>style.visibility</p:attrName>
                                        </p:attrNameLst>
                                      </p:cBhvr>
                                      <p:to>
                                        <p:strVal val="visible"/>
                                      </p:to>
                                    </p:set>
                                    <p:animEffect transition="in" filter="fade">
                                      <p:cBhvr>
                                        <p:cTn id="72" dur="2000"/>
                                        <p:tgtEl>
                                          <p:spTgt spid="5">
                                            <p:graphicEl>
                                              <a:dgm id="{99C740A5-F4C4-409F-A3E4-C8FA600601E0}"/>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
                                            <p:graphicEl>
                                              <a:dgm id="{FC307F03-5EFB-4CE1-B86E-BAA80BED0798}"/>
                                            </p:graphicEl>
                                          </p:spTgt>
                                        </p:tgtEl>
                                        <p:attrNameLst>
                                          <p:attrName>style.visibility</p:attrName>
                                        </p:attrNameLst>
                                      </p:cBhvr>
                                      <p:to>
                                        <p:strVal val="visible"/>
                                      </p:to>
                                    </p:set>
                                    <p:animEffect transition="in" filter="fade">
                                      <p:cBhvr>
                                        <p:cTn id="77" dur="2000"/>
                                        <p:tgtEl>
                                          <p:spTgt spid="5">
                                            <p:graphicEl>
                                              <a:dgm id="{FC307F03-5EFB-4CE1-B86E-BAA80BED0798}"/>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
                                            <p:graphicEl>
                                              <a:dgm id="{A05EA898-31A2-440E-BFC0-07964BBA5C41}"/>
                                            </p:graphicEl>
                                          </p:spTgt>
                                        </p:tgtEl>
                                        <p:attrNameLst>
                                          <p:attrName>style.visibility</p:attrName>
                                        </p:attrNameLst>
                                      </p:cBhvr>
                                      <p:to>
                                        <p:strVal val="visible"/>
                                      </p:to>
                                    </p:set>
                                    <p:animEffect transition="in" filter="fade">
                                      <p:cBhvr>
                                        <p:cTn id="82" dur="2000"/>
                                        <p:tgtEl>
                                          <p:spTgt spid="5">
                                            <p:graphicEl>
                                              <a:dgm id="{A05EA898-31A2-440E-BFC0-07964BBA5C4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dirty="0" smtClean="0">
                <a:latin typeface="Book Antiqua" pitchFamily="18" charset="0"/>
              </a:rPr>
              <a:t>Unit 2 DESCRIBING </a:t>
            </a:r>
            <a:br>
              <a:rPr lang="tr-TR" dirty="0" smtClean="0">
                <a:latin typeface="Book Antiqua" pitchFamily="18" charset="0"/>
              </a:rPr>
            </a:br>
            <a:r>
              <a:rPr lang="tr-TR" dirty="0" smtClean="0">
                <a:latin typeface="Book Antiqua" pitchFamily="18" charset="0"/>
              </a:rPr>
              <a:t>LANGUAGE</a:t>
            </a:r>
            <a:r>
              <a:rPr lang="en-US" dirty="0" smtClean="0">
                <a:latin typeface="Book Antiqua" pitchFamily="18" charset="0"/>
              </a:rPr>
              <a:t/>
            </a:r>
            <a:br>
              <a:rPr lang="en-US" dirty="0" smtClean="0">
                <a:latin typeface="Book Antiqua" pitchFamily="18" charset="0"/>
              </a:rPr>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a:stretch>
            <a:fillRect/>
          </a:stretch>
        </p:blipFill>
        <p:spPr bwMode="auto">
          <a:xfrm>
            <a:off x="0" y="214290"/>
            <a:ext cx="9144000" cy="6643710"/>
          </a:xfrm>
          <a:prstGeom prst="rect">
            <a:avLst/>
          </a:prstGeom>
          <a:noFill/>
          <a:ln w="9525">
            <a:noFill/>
            <a:miter lim="800000"/>
            <a:headEnd/>
            <a:tailEnd/>
          </a:ln>
          <a:effectLst/>
        </p:spPr>
      </p:pic>
      <p:sp>
        <p:nvSpPr>
          <p:cNvPr id="3" name="2 Metin kutusu"/>
          <p:cNvSpPr txBox="1"/>
          <p:nvPr/>
        </p:nvSpPr>
        <p:spPr>
          <a:xfrm>
            <a:off x="0" y="0"/>
            <a:ext cx="9144000"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tr-TR" sz="2000" dirty="0" err="1" smtClean="0">
                <a:latin typeface="Book Antiqua" pitchFamily="18" charset="0"/>
              </a:rPr>
              <a:t>Unit</a:t>
            </a:r>
            <a:r>
              <a:rPr lang="tr-TR" sz="2000" dirty="0" smtClean="0">
                <a:latin typeface="Book Antiqua" pitchFamily="18" charset="0"/>
              </a:rPr>
              <a:t> 2 DESCRIBING LANGUAGE</a:t>
            </a:r>
            <a:endParaRPr lang="en-US" sz="2000" dirty="0">
              <a:latin typeface="Book Antiqu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cstate="print"/>
          <a:srcRect/>
          <a:stretch>
            <a:fillRect/>
          </a:stretch>
        </p:blipFill>
        <p:spPr bwMode="auto">
          <a:xfrm>
            <a:off x="0" y="0"/>
            <a:ext cx="9068279" cy="5857892"/>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0" y="6000744"/>
            <a:ext cx="9144001" cy="8572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3" cstate="print"/>
          <a:srcRect/>
          <a:stretch>
            <a:fillRect/>
          </a:stretch>
        </p:blipFill>
        <p:spPr bwMode="auto">
          <a:xfrm>
            <a:off x="0" y="3143224"/>
            <a:ext cx="9113236" cy="37147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cstate="print"/>
          <a:srcRect/>
          <a:stretch>
            <a:fillRect/>
          </a:stretch>
        </p:blipFill>
        <p:spPr bwMode="auto">
          <a:xfrm>
            <a:off x="0" y="0"/>
            <a:ext cx="9144000" cy="68601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dirty="0" err="1" smtClean="0">
                <a:latin typeface="Book Antiqua" pitchFamily="18" charset="0"/>
              </a:rPr>
              <a:t>Unit</a:t>
            </a:r>
            <a:r>
              <a:rPr lang="tr-TR" dirty="0" smtClean="0">
                <a:latin typeface="Book Antiqua" pitchFamily="18" charset="0"/>
              </a:rPr>
              <a:t> 3 BACKGROUND ISSUES in LANGUAGE LEARNING</a:t>
            </a:r>
            <a:r>
              <a:rPr lang="en-US" dirty="0" smtClean="0">
                <a:latin typeface="Book Antiqua" pitchFamily="18" charset="0"/>
              </a:rPr>
              <a:t/>
            </a:r>
            <a:br>
              <a:rPr lang="en-US" dirty="0" smtClean="0">
                <a:latin typeface="Book Antiqua" pitchFamily="18" charset="0"/>
              </a:rPr>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3" cstate="print"/>
          <a:srcRect/>
          <a:stretch>
            <a:fillRect/>
          </a:stretch>
        </p:blipFill>
        <p:spPr bwMode="auto">
          <a:xfrm>
            <a:off x="0" y="214290"/>
            <a:ext cx="9144000" cy="6643710"/>
          </a:xfrm>
          <a:prstGeom prst="rect">
            <a:avLst/>
          </a:prstGeom>
          <a:noFill/>
          <a:ln w="9525">
            <a:noFill/>
            <a:miter lim="800000"/>
            <a:headEnd/>
            <a:tailEnd/>
          </a:ln>
          <a:effectLst/>
        </p:spPr>
      </p:pic>
      <p:sp>
        <p:nvSpPr>
          <p:cNvPr id="3" name="2 Metin kutusu"/>
          <p:cNvSpPr txBox="1"/>
          <p:nvPr/>
        </p:nvSpPr>
        <p:spPr>
          <a:xfrm>
            <a:off x="0" y="0"/>
            <a:ext cx="9144000"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tr-TR" sz="2000" dirty="0" err="1" smtClean="0">
                <a:latin typeface="Book Antiqua" pitchFamily="18" charset="0"/>
              </a:rPr>
              <a:t>Unit</a:t>
            </a:r>
            <a:r>
              <a:rPr lang="tr-TR" sz="2000" dirty="0" smtClean="0">
                <a:latin typeface="Book Antiqua" pitchFamily="18" charset="0"/>
              </a:rPr>
              <a:t> 3 BACKGROUND ISSUES in LANGUAGE LEARNING</a:t>
            </a:r>
            <a:endParaRPr lang="en-US" sz="2000" dirty="0">
              <a:latin typeface="Book Antiqu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0" y="52388"/>
            <a:ext cx="9144000" cy="6753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dirty="0" err="1" smtClean="0">
                <a:latin typeface="Book Antiqua" pitchFamily="18" charset="0"/>
              </a:rPr>
              <a:t>Unit</a:t>
            </a:r>
            <a:r>
              <a:rPr lang="tr-TR" dirty="0" smtClean="0">
                <a:latin typeface="Book Antiqua" pitchFamily="18" charset="0"/>
              </a:rPr>
              <a:t> 4 POPULAR METHODOLOGY</a:t>
            </a:r>
            <a:r>
              <a:rPr lang="en-US" dirty="0" smtClean="0">
                <a:latin typeface="Book Antiqua" pitchFamily="18" charset="0"/>
              </a:rPr>
              <a:t/>
            </a:r>
            <a:br>
              <a:rPr lang="en-US" dirty="0" smtClean="0">
                <a:latin typeface="Book Antiqua" pitchFamily="18" charset="0"/>
              </a:rPr>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srcRect/>
          <a:stretch>
            <a:fillRect/>
          </a:stretch>
        </p:blipFill>
        <p:spPr bwMode="auto">
          <a:xfrm>
            <a:off x="0" y="142852"/>
            <a:ext cx="9144000" cy="6715148"/>
          </a:xfrm>
          <a:prstGeom prst="rect">
            <a:avLst/>
          </a:prstGeom>
          <a:noFill/>
          <a:ln w="9525">
            <a:noFill/>
            <a:miter lim="800000"/>
            <a:headEnd/>
            <a:tailEnd/>
          </a:ln>
          <a:effectLst/>
        </p:spPr>
      </p:pic>
      <p:sp>
        <p:nvSpPr>
          <p:cNvPr id="3" name="2 Metin kutusu"/>
          <p:cNvSpPr txBox="1"/>
          <p:nvPr/>
        </p:nvSpPr>
        <p:spPr>
          <a:xfrm>
            <a:off x="0" y="0"/>
            <a:ext cx="9144000"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tr-TR" sz="2000" dirty="0" err="1" smtClean="0">
                <a:latin typeface="Book Antiqua" pitchFamily="18" charset="0"/>
              </a:rPr>
              <a:t>Unit</a:t>
            </a:r>
            <a:r>
              <a:rPr lang="tr-TR" sz="2000" dirty="0" smtClean="0">
                <a:latin typeface="Book Antiqua" pitchFamily="18" charset="0"/>
              </a:rPr>
              <a:t> 4 POPULAR METHODOLOGY</a:t>
            </a:r>
            <a:endParaRPr lang="en-US" sz="2000" dirty="0">
              <a:latin typeface="Book Antiqua"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1"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1" y="0"/>
            <a:ext cx="9175447"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1" y="0"/>
            <a:ext cx="908730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0" y="0"/>
            <a:ext cx="9079854"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cstate="print"/>
          <a:srcRect/>
          <a:stretch>
            <a:fillRect/>
          </a:stretch>
        </p:blipFill>
        <p:spPr bwMode="auto">
          <a:xfrm>
            <a:off x="0" y="0"/>
            <a:ext cx="9104972"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cstate="print"/>
          <a:srcRect/>
          <a:stretch>
            <a:fillRect/>
          </a:stretch>
        </p:blipFill>
        <p:spPr bwMode="auto">
          <a:xfrm>
            <a:off x="1" y="1"/>
            <a:ext cx="9143999"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4307" y="214290"/>
            <a:ext cx="9139693" cy="62151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dirty="0" err="1" smtClean="0">
                <a:latin typeface="Book Antiqua" pitchFamily="18" charset="0"/>
              </a:rPr>
              <a:t>Unit</a:t>
            </a:r>
            <a:r>
              <a:rPr lang="tr-TR" dirty="0" smtClean="0">
                <a:latin typeface="Book Antiqua" pitchFamily="18" charset="0"/>
              </a:rPr>
              <a:t> 5 DESCRIBING LEARNERS</a:t>
            </a:r>
            <a:r>
              <a:rPr lang="en-US" dirty="0" smtClean="0">
                <a:latin typeface="Book Antiqua" pitchFamily="18" charset="0"/>
              </a:rPr>
              <a:t/>
            </a:r>
            <a:br>
              <a:rPr lang="en-US" dirty="0" smtClean="0">
                <a:latin typeface="Book Antiqua" pitchFamily="18" charset="0"/>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 name="2 Metin kutusu"/>
          <p:cNvSpPr txBox="1"/>
          <p:nvPr/>
        </p:nvSpPr>
        <p:spPr>
          <a:xfrm>
            <a:off x="0" y="0"/>
            <a:ext cx="9144000"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tr-TR" sz="2000" dirty="0" err="1" smtClean="0">
                <a:latin typeface="Book Antiqua" pitchFamily="18" charset="0"/>
              </a:rPr>
              <a:t>Unit</a:t>
            </a:r>
            <a:r>
              <a:rPr lang="tr-TR" sz="2000" dirty="0" smtClean="0">
                <a:latin typeface="Book Antiqua" pitchFamily="18" charset="0"/>
              </a:rPr>
              <a:t> 5 DESCRIBING LEARNERS</a:t>
            </a:r>
            <a:endParaRPr lang="en-US" sz="2000" dirty="0">
              <a:latin typeface="Book Antiqua"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0" y="-1"/>
            <a:ext cx="9144000" cy="68580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srcRect/>
          <a:stretch>
            <a:fillRect/>
          </a:stretch>
        </p:blipFill>
        <p:spPr bwMode="auto">
          <a:xfrm>
            <a:off x="-1" y="0"/>
            <a:ext cx="914630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909DEBD-3F37-42EA-A9B9-5A0FF5A37FC4}"/>
                                            </p:graphicEl>
                                          </p:spTgt>
                                        </p:tgtEl>
                                        <p:attrNameLst>
                                          <p:attrName>style.visibility</p:attrName>
                                        </p:attrNameLst>
                                      </p:cBhvr>
                                      <p:to>
                                        <p:strVal val="visible"/>
                                      </p:to>
                                    </p:set>
                                    <p:animEffect transition="in" filter="fade">
                                      <p:cBhvr>
                                        <p:cTn id="7" dur="2000"/>
                                        <p:tgtEl>
                                          <p:spTgt spid="4">
                                            <p:graphicEl>
                                              <a:dgm id="{C909DEBD-3F37-42EA-A9B9-5A0FF5A37FC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154357A-2D0B-49B0-A07F-88EAD05554DE}"/>
                                            </p:graphicEl>
                                          </p:spTgt>
                                        </p:tgtEl>
                                        <p:attrNameLst>
                                          <p:attrName>style.visibility</p:attrName>
                                        </p:attrNameLst>
                                      </p:cBhvr>
                                      <p:to>
                                        <p:strVal val="visible"/>
                                      </p:to>
                                    </p:set>
                                    <p:animEffect transition="in" filter="fade">
                                      <p:cBhvr>
                                        <p:cTn id="12" dur="2000"/>
                                        <p:tgtEl>
                                          <p:spTgt spid="4">
                                            <p:graphicEl>
                                              <a:dgm id="{3154357A-2D0B-49B0-A07F-88EAD05554D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830557EB-D3AB-416B-AE71-B2A1896D8E0E}"/>
                                            </p:graphicEl>
                                          </p:spTgt>
                                        </p:tgtEl>
                                        <p:attrNameLst>
                                          <p:attrName>style.visibility</p:attrName>
                                        </p:attrNameLst>
                                      </p:cBhvr>
                                      <p:to>
                                        <p:strVal val="visible"/>
                                      </p:to>
                                    </p:set>
                                    <p:animEffect transition="in" filter="fade">
                                      <p:cBhvr>
                                        <p:cTn id="17" dur="2000"/>
                                        <p:tgtEl>
                                          <p:spTgt spid="4">
                                            <p:graphicEl>
                                              <a:dgm id="{830557EB-D3AB-416B-AE71-B2A1896D8E0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4B25F7B7-2810-4EFA-92D8-1D8071ED627A}"/>
                                            </p:graphicEl>
                                          </p:spTgt>
                                        </p:tgtEl>
                                        <p:attrNameLst>
                                          <p:attrName>style.visibility</p:attrName>
                                        </p:attrNameLst>
                                      </p:cBhvr>
                                      <p:to>
                                        <p:strVal val="visible"/>
                                      </p:to>
                                    </p:set>
                                    <p:animEffect transition="in" filter="fade">
                                      <p:cBhvr>
                                        <p:cTn id="22" dur="2000"/>
                                        <p:tgtEl>
                                          <p:spTgt spid="4">
                                            <p:graphicEl>
                                              <a:dgm id="{4B25F7B7-2810-4EFA-92D8-1D8071ED627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29A8DEF-9D1B-41B0-B849-2EA724631A53}"/>
                                            </p:graphicEl>
                                          </p:spTgt>
                                        </p:tgtEl>
                                        <p:attrNameLst>
                                          <p:attrName>style.visibility</p:attrName>
                                        </p:attrNameLst>
                                      </p:cBhvr>
                                      <p:to>
                                        <p:strVal val="visible"/>
                                      </p:to>
                                    </p:set>
                                    <p:animEffect transition="in" filter="fade">
                                      <p:cBhvr>
                                        <p:cTn id="27" dur="2000"/>
                                        <p:tgtEl>
                                          <p:spTgt spid="4">
                                            <p:graphicEl>
                                              <a:dgm id="{429A8DEF-9D1B-41B0-B849-2EA724631A5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9E2CBD4-426F-40CD-80BE-B64F5D5A9CFF}"/>
                                            </p:graphicEl>
                                          </p:spTgt>
                                        </p:tgtEl>
                                        <p:attrNameLst>
                                          <p:attrName>style.visibility</p:attrName>
                                        </p:attrNameLst>
                                      </p:cBhvr>
                                      <p:to>
                                        <p:strVal val="visible"/>
                                      </p:to>
                                    </p:set>
                                    <p:animEffect transition="in" filter="fade">
                                      <p:cBhvr>
                                        <p:cTn id="32" dur="2000"/>
                                        <p:tgtEl>
                                          <p:spTgt spid="4">
                                            <p:graphicEl>
                                              <a:dgm id="{F9E2CBD4-426F-40CD-80BE-B64F5D5A9CF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55E527AA-9449-4522-96DB-753C058C26C1}"/>
                                            </p:graphicEl>
                                          </p:spTgt>
                                        </p:tgtEl>
                                        <p:attrNameLst>
                                          <p:attrName>style.visibility</p:attrName>
                                        </p:attrNameLst>
                                      </p:cBhvr>
                                      <p:to>
                                        <p:strVal val="visible"/>
                                      </p:to>
                                    </p:set>
                                    <p:animEffect transition="in" filter="fade">
                                      <p:cBhvr>
                                        <p:cTn id="37" dur="2000"/>
                                        <p:tgtEl>
                                          <p:spTgt spid="4">
                                            <p:graphicEl>
                                              <a:dgm id="{55E527AA-9449-4522-96DB-753C058C26C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E9CCA831-4D21-4DD4-A61A-FC9963333653}"/>
                                            </p:graphicEl>
                                          </p:spTgt>
                                        </p:tgtEl>
                                        <p:attrNameLst>
                                          <p:attrName>style.visibility</p:attrName>
                                        </p:attrNameLst>
                                      </p:cBhvr>
                                      <p:to>
                                        <p:strVal val="visible"/>
                                      </p:to>
                                    </p:set>
                                    <p:animEffect transition="in" filter="fade">
                                      <p:cBhvr>
                                        <p:cTn id="42" dur="2000"/>
                                        <p:tgtEl>
                                          <p:spTgt spid="4">
                                            <p:graphicEl>
                                              <a:dgm id="{E9CCA831-4D21-4DD4-A61A-FC996333365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E2E412B0-C31A-4CE5-86B2-8A7489B34396}"/>
                                            </p:graphicEl>
                                          </p:spTgt>
                                        </p:tgtEl>
                                        <p:attrNameLst>
                                          <p:attrName>style.visibility</p:attrName>
                                        </p:attrNameLst>
                                      </p:cBhvr>
                                      <p:to>
                                        <p:strVal val="visible"/>
                                      </p:to>
                                    </p:set>
                                    <p:animEffect transition="in" filter="fade">
                                      <p:cBhvr>
                                        <p:cTn id="47" dur="2000"/>
                                        <p:tgtEl>
                                          <p:spTgt spid="4">
                                            <p:graphicEl>
                                              <a:dgm id="{E2E412B0-C31A-4CE5-86B2-8A7489B3439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775CEC55-F406-4E8A-A0AD-6F871A39800F}"/>
                                            </p:graphicEl>
                                          </p:spTgt>
                                        </p:tgtEl>
                                        <p:attrNameLst>
                                          <p:attrName>style.visibility</p:attrName>
                                        </p:attrNameLst>
                                      </p:cBhvr>
                                      <p:to>
                                        <p:strVal val="visible"/>
                                      </p:to>
                                    </p:set>
                                    <p:animEffect transition="in" filter="fade">
                                      <p:cBhvr>
                                        <p:cTn id="52" dur="2000"/>
                                        <p:tgtEl>
                                          <p:spTgt spid="4">
                                            <p:graphicEl>
                                              <a:dgm id="{775CEC55-F406-4E8A-A0AD-6F871A39800F}"/>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6CA6D1F3-A3CC-4A62-838D-BBB65BE712A8}"/>
                                            </p:graphicEl>
                                          </p:spTgt>
                                        </p:tgtEl>
                                        <p:attrNameLst>
                                          <p:attrName>style.visibility</p:attrName>
                                        </p:attrNameLst>
                                      </p:cBhvr>
                                      <p:to>
                                        <p:strVal val="visible"/>
                                      </p:to>
                                    </p:set>
                                    <p:animEffect transition="in" filter="fade">
                                      <p:cBhvr>
                                        <p:cTn id="57" dur="2000"/>
                                        <p:tgtEl>
                                          <p:spTgt spid="4">
                                            <p:graphicEl>
                                              <a:dgm id="{6CA6D1F3-A3CC-4A62-838D-BBB65BE712A8}"/>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B09B0C45-1CA4-4F72-BF1F-4B34327B337B}"/>
                                            </p:graphicEl>
                                          </p:spTgt>
                                        </p:tgtEl>
                                        <p:attrNameLst>
                                          <p:attrName>style.visibility</p:attrName>
                                        </p:attrNameLst>
                                      </p:cBhvr>
                                      <p:to>
                                        <p:strVal val="visible"/>
                                      </p:to>
                                    </p:set>
                                    <p:animEffect transition="in" filter="fade">
                                      <p:cBhvr>
                                        <p:cTn id="62" dur="2000"/>
                                        <p:tgtEl>
                                          <p:spTgt spid="4">
                                            <p:graphicEl>
                                              <a:dgm id="{B09B0C45-1CA4-4F72-BF1F-4B34327B337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B13CB802-C78A-4030-BBCA-5B8ED5817B06}"/>
                                            </p:graphicEl>
                                          </p:spTgt>
                                        </p:tgtEl>
                                        <p:attrNameLst>
                                          <p:attrName>style.visibility</p:attrName>
                                        </p:attrNameLst>
                                      </p:cBhvr>
                                      <p:to>
                                        <p:strVal val="visible"/>
                                      </p:to>
                                    </p:set>
                                    <p:animEffect transition="in" filter="fade">
                                      <p:cBhvr>
                                        <p:cTn id="67" dur="2000"/>
                                        <p:tgtEl>
                                          <p:spTgt spid="4">
                                            <p:graphicEl>
                                              <a:dgm id="{B13CB802-C78A-4030-BBCA-5B8ED5817B06}"/>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0E10F4BB-5DC9-416F-89E5-194F5F11659C}"/>
                                            </p:graphicEl>
                                          </p:spTgt>
                                        </p:tgtEl>
                                        <p:attrNameLst>
                                          <p:attrName>style.visibility</p:attrName>
                                        </p:attrNameLst>
                                      </p:cBhvr>
                                      <p:to>
                                        <p:strVal val="visible"/>
                                      </p:to>
                                    </p:set>
                                    <p:animEffect transition="in" filter="fade">
                                      <p:cBhvr>
                                        <p:cTn id="72" dur="2000"/>
                                        <p:tgtEl>
                                          <p:spTgt spid="4">
                                            <p:graphicEl>
                                              <a:dgm id="{0E10F4BB-5DC9-416F-89E5-194F5F11659C}"/>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E720A8A9-72F4-4782-B9F4-0FB7948819FE}"/>
                                            </p:graphicEl>
                                          </p:spTgt>
                                        </p:tgtEl>
                                        <p:attrNameLst>
                                          <p:attrName>style.visibility</p:attrName>
                                        </p:attrNameLst>
                                      </p:cBhvr>
                                      <p:to>
                                        <p:strVal val="visible"/>
                                      </p:to>
                                    </p:set>
                                    <p:animEffect transition="in" filter="fade">
                                      <p:cBhvr>
                                        <p:cTn id="77" dur="2000"/>
                                        <p:tgtEl>
                                          <p:spTgt spid="4">
                                            <p:graphicEl>
                                              <a:dgm id="{E720A8A9-72F4-4782-B9F4-0FB7948819FE}"/>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4352D2E0-9EFD-4028-AAF1-EB8C9539B05F}"/>
                                            </p:graphicEl>
                                          </p:spTgt>
                                        </p:tgtEl>
                                        <p:attrNameLst>
                                          <p:attrName>style.visibility</p:attrName>
                                        </p:attrNameLst>
                                      </p:cBhvr>
                                      <p:to>
                                        <p:strVal val="visible"/>
                                      </p:to>
                                    </p:set>
                                    <p:animEffect transition="in" filter="fade">
                                      <p:cBhvr>
                                        <p:cTn id="82" dur="2000"/>
                                        <p:tgtEl>
                                          <p:spTgt spid="4">
                                            <p:graphicEl>
                                              <a:dgm id="{4352D2E0-9EFD-4028-AAF1-EB8C9539B05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05F230A-1E95-4124-9075-55A1FC0900AC}"/>
                                            </p:graphicEl>
                                          </p:spTgt>
                                        </p:tgtEl>
                                        <p:attrNameLst>
                                          <p:attrName>style.visibility</p:attrName>
                                        </p:attrNameLst>
                                      </p:cBhvr>
                                      <p:to>
                                        <p:strVal val="visible"/>
                                      </p:to>
                                    </p:set>
                                    <p:animEffect transition="in" filter="fade">
                                      <p:cBhvr>
                                        <p:cTn id="7" dur="2000"/>
                                        <p:tgtEl>
                                          <p:spTgt spid="4">
                                            <p:graphicEl>
                                              <a:dgm id="{805F230A-1E95-4124-9075-55A1FC0900A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5567DCF-6685-4653-BEE4-614F788BE77A}"/>
                                            </p:graphicEl>
                                          </p:spTgt>
                                        </p:tgtEl>
                                        <p:attrNameLst>
                                          <p:attrName>style.visibility</p:attrName>
                                        </p:attrNameLst>
                                      </p:cBhvr>
                                      <p:to>
                                        <p:strVal val="visible"/>
                                      </p:to>
                                    </p:set>
                                    <p:animEffect transition="in" filter="fade">
                                      <p:cBhvr>
                                        <p:cTn id="12" dur="2000"/>
                                        <p:tgtEl>
                                          <p:spTgt spid="4">
                                            <p:graphicEl>
                                              <a:dgm id="{55567DCF-6685-4653-BEE4-614F788BE77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4EAE2A7-732A-421F-BA45-705274DE34EC}"/>
                                            </p:graphicEl>
                                          </p:spTgt>
                                        </p:tgtEl>
                                        <p:attrNameLst>
                                          <p:attrName>style.visibility</p:attrName>
                                        </p:attrNameLst>
                                      </p:cBhvr>
                                      <p:to>
                                        <p:strVal val="visible"/>
                                      </p:to>
                                    </p:set>
                                    <p:animEffect transition="in" filter="fade">
                                      <p:cBhvr>
                                        <p:cTn id="17" dur="2000"/>
                                        <p:tgtEl>
                                          <p:spTgt spid="4">
                                            <p:graphicEl>
                                              <a:dgm id="{94EAE2A7-732A-421F-BA45-705274DE34E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964C0381-FCF0-4F8D-918C-945833F614B8}"/>
                                            </p:graphicEl>
                                          </p:spTgt>
                                        </p:tgtEl>
                                        <p:attrNameLst>
                                          <p:attrName>style.visibility</p:attrName>
                                        </p:attrNameLst>
                                      </p:cBhvr>
                                      <p:to>
                                        <p:strVal val="visible"/>
                                      </p:to>
                                    </p:set>
                                    <p:animEffect transition="in" filter="fade">
                                      <p:cBhvr>
                                        <p:cTn id="22" dur="2000"/>
                                        <p:tgtEl>
                                          <p:spTgt spid="4">
                                            <p:graphicEl>
                                              <a:dgm id="{964C0381-FCF0-4F8D-918C-945833F614B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3698B8E9-8D62-4876-9B05-31889FAA1BD4}"/>
                                            </p:graphicEl>
                                          </p:spTgt>
                                        </p:tgtEl>
                                        <p:attrNameLst>
                                          <p:attrName>style.visibility</p:attrName>
                                        </p:attrNameLst>
                                      </p:cBhvr>
                                      <p:to>
                                        <p:strVal val="visible"/>
                                      </p:to>
                                    </p:set>
                                    <p:animEffect transition="in" filter="fade">
                                      <p:cBhvr>
                                        <p:cTn id="27" dur="2000"/>
                                        <p:tgtEl>
                                          <p:spTgt spid="4">
                                            <p:graphicEl>
                                              <a:dgm id="{3698B8E9-8D62-4876-9B05-31889FAA1BD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59A705AD-D875-46DE-9569-C4AC4B42EF12}"/>
                                            </p:graphicEl>
                                          </p:spTgt>
                                        </p:tgtEl>
                                        <p:attrNameLst>
                                          <p:attrName>style.visibility</p:attrName>
                                        </p:attrNameLst>
                                      </p:cBhvr>
                                      <p:to>
                                        <p:strVal val="visible"/>
                                      </p:to>
                                    </p:set>
                                    <p:animEffect transition="in" filter="fade">
                                      <p:cBhvr>
                                        <p:cTn id="32" dur="2000"/>
                                        <p:tgtEl>
                                          <p:spTgt spid="4">
                                            <p:graphicEl>
                                              <a:dgm id="{59A705AD-D875-46DE-9569-C4AC4B42EF12}"/>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C10DFF48-931F-4710-B5B0-C78CC35E794A}"/>
                                            </p:graphicEl>
                                          </p:spTgt>
                                        </p:tgtEl>
                                        <p:attrNameLst>
                                          <p:attrName>style.visibility</p:attrName>
                                        </p:attrNameLst>
                                      </p:cBhvr>
                                      <p:to>
                                        <p:strVal val="visible"/>
                                      </p:to>
                                    </p:set>
                                    <p:animEffect transition="in" filter="fade">
                                      <p:cBhvr>
                                        <p:cTn id="37" dur="2000"/>
                                        <p:tgtEl>
                                          <p:spTgt spid="4">
                                            <p:graphicEl>
                                              <a:dgm id="{C10DFF48-931F-4710-B5B0-C78CC35E794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DAF74FF9-0047-4F02-B259-3EB150BE2883}"/>
                                            </p:graphicEl>
                                          </p:spTgt>
                                        </p:tgtEl>
                                        <p:attrNameLst>
                                          <p:attrName>style.visibility</p:attrName>
                                        </p:attrNameLst>
                                      </p:cBhvr>
                                      <p:to>
                                        <p:strVal val="visible"/>
                                      </p:to>
                                    </p:set>
                                    <p:animEffect transition="in" filter="fade">
                                      <p:cBhvr>
                                        <p:cTn id="42" dur="2000"/>
                                        <p:tgtEl>
                                          <p:spTgt spid="4">
                                            <p:graphicEl>
                                              <a:dgm id="{DAF74FF9-0047-4F02-B259-3EB150BE288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F8560687-12D2-46B5-BC6C-BAF4A2931457}"/>
                                            </p:graphicEl>
                                          </p:spTgt>
                                        </p:tgtEl>
                                        <p:attrNameLst>
                                          <p:attrName>style.visibility</p:attrName>
                                        </p:attrNameLst>
                                      </p:cBhvr>
                                      <p:to>
                                        <p:strVal val="visible"/>
                                      </p:to>
                                    </p:set>
                                    <p:animEffect transition="in" filter="fade">
                                      <p:cBhvr>
                                        <p:cTn id="47" dur="2000"/>
                                        <p:tgtEl>
                                          <p:spTgt spid="4">
                                            <p:graphicEl>
                                              <a:dgm id="{F8560687-12D2-46B5-BC6C-BAF4A2931457}"/>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D292F7F4-6B32-43F8-8076-4385503E0F33}"/>
                                            </p:graphicEl>
                                          </p:spTgt>
                                        </p:tgtEl>
                                        <p:attrNameLst>
                                          <p:attrName>style.visibility</p:attrName>
                                        </p:attrNameLst>
                                      </p:cBhvr>
                                      <p:to>
                                        <p:strVal val="visible"/>
                                      </p:to>
                                    </p:set>
                                    <p:animEffect transition="in" filter="fade">
                                      <p:cBhvr>
                                        <p:cTn id="52" dur="2000"/>
                                        <p:tgtEl>
                                          <p:spTgt spid="4">
                                            <p:graphicEl>
                                              <a:dgm id="{D292F7F4-6B32-43F8-8076-4385503E0F33}"/>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2107A10A-7E7E-46CE-BE41-8B47709A9293}"/>
                                            </p:graphicEl>
                                          </p:spTgt>
                                        </p:tgtEl>
                                        <p:attrNameLst>
                                          <p:attrName>style.visibility</p:attrName>
                                        </p:attrNameLst>
                                      </p:cBhvr>
                                      <p:to>
                                        <p:strVal val="visible"/>
                                      </p:to>
                                    </p:set>
                                    <p:animEffect transition="in" filter="fade">
                                      <p:cBhvr>
                                        <p:cTn id="57" dur="2000"/>
                                        <p:tgtEl>
                                          <p:spTgt spid="4">
                                            <p:graphicEl>
                                              <a:dgm id="{2107A10A-7E7E-46CE-BE41-8B47709A929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8CDC719-4646-4149-B69A-6D7940403011}"/>
                                            </p:graphicEl>
                                          </p:spTgt>
                                        </p:tgtEl>
                                        <p:attrNameLst>
                                          <p:attrName>style.visibility</p:attrName>
                                        </p:attrNameLst>
                                      </p:cBhvr>
                                      <p:to>
                                        <p:strVal val="visible"/>
                                      </p:to>
                                    </p:set>
                                    <p:animEffect transition="in" filter="fade">
                                      <p:cBhvr>
                                        <p:cTn id="7" dur="2000"/>
                                        <p:tgtEl>
                                          <p:spTgt spid="4">
                                            <p:graphicEl>
                                              <a:dgm id="{68CDC719-4646-4149-B69A-6D794040301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C59D006-19BF-4960-9F79-99BD59992C14}"/>
                                            </p:graphicEl>
                                          </p:spTgt>
                                        </p:tgtEl>
                                        <p:attrNameLst>
                                          <p:attrName>style.visibility</p:attrName>
                                        </p:attrNameLst>
                                      </p:cBhvr>
                                      <p:to>
                                        <p:strVal val="visible"/>
                                      </p:to>
                                    </p:set>
                                    <p:animEffect transition="in" filter="fade">
                                      <p:cBhvr>
                                        <p:cTn id="12" dur="2000"/>
                                        <p:tgtEl>
                                          <p:spTgt spid="4">
                                            <p:graphicEl>
                                              <a:dgm id="{BC59D006-19BF-4960-9F79-99BD59992C1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1F6CD7D-245B-40B0-944B-9062285A6563}"/>
                                            </p:graphicEl>
                                          </p:spTgt>
                                        </p:tgtEl>
                                        <p:attrNameLst>
                                          <p:attrName>style.visibility</p:attrName>
                                        </p:attrNameLst>
                                      </p:cBhvr>
                                      <p:to>
                                        <p:strVal val="visible"/>
                                      </p:to>
                                    </p:set>
                                    <p:animEffect transition="in" filter="fade">
                                      <p:cBhvr>
                                        <p:cTn id="17" dur="2000"/>
                                        <p:tgtEl>
                                          <p:spTgt spid="4">
                                            <p:graphicEl>
                                              <a:dgm id="{A1F6CD7D-245B-40B0-944B-9062285A656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0CEFD5E-4DA1-45B1-ADDD-2543991AD01D}"/>
                                            </p:graphicEl>
                                          </p:spTgt>
                                        </p:tgtEl>
                                        <p:attrNameLst>
                                          <p:attrName>style.visibility</p:attrName>
                                        </p:attrNameLst>
                                      </p:cBhvr>
                                      <p:to>
                                        <p:strVal val="visible"/>
                                      </p:to>
                                    </p:set>
                                    <p:animEffect transition="in" filter="fade">
                                      <p:cBhvr>
                                        <p:cTn id="22" dur="2000"/>
                                        <p:tgtEl>
                                          <p:spTgt spid="4">
                                            <p:graphicEl>
                                              <a:dgm id="{B0CEFD5E-4DA1-45B1-ADDD-2543991AD01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AC27EA4C-6C4A-4840-995D-92F0FB701363}"/>
                                            </p:graphicEl>
                                          </p:spTgt>
                                        </p:tgtEl>
                                        <p:attrNameLst>
                                          <p:attrName>style.visibility</p:attrName>
                                        </p:attrNameLst>
                                      </p:cBhvr>
                                      <p:to>
                                        <p:strVal val="visible"/>
                                      </p:to>
                                    </p:set>
                                    <p:animEffect transition="in" filter="fade">
                                      <p:cBhvr>
                                        <p:cTn id="27" dur="2000"/>
                                        <p:tgtEl>
                                          <p:spTgt spid="4">
                                            <p:graphicEl>
                                              <a:dgm id="{AC27EA4C-6C4A-4840-995D-92F0FB70136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28CB57B-BADE-4B81-BC74-97D43F0BCB6C}"/>
                                            </p:graphicEl>
                                          </p:spTgt>
                                        </p:tgtEl>
                                        <p:attrNameLst>
                                          <p:attrName>style.visibility</p:attrName>
                                        </p:attrNameLst>
                                      </p:cBhvr>
                                      <p:to>
                                        <p:strVal val="visible"/>
                                      </p:to>
                                    </p:set>
                                    <p:animEffect transition="in" filter="fade">
                                      <p:cBhvr>
                                        <p:cTn id="32" dur="2000"/>
                                        <p:tgtEl>
                                          <p:spTgt spid="4">
                                            <p:graphicEl>
                                              <a:dgm id="{F28CB57B-BADE-4B81-BC74-97D43F0BCB6C}"/>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D7B0A967-2094-4E3F-A859-51B1B7F52B91}"/>
                                            </p:graphicEl>
                                          </p:spTgt>
                                        </p:tgtEl>
                                        <p:attrNameLst>
                                          <p:attrName>style.visibility</p:attrName>
                                        </p:attrNameLst>
                                      </p:cBhvr>
                                      <p:to>
                                        <p:strVal val="visible"/>
                                      </p:to>
                                    </p:set>
                                    <p:animEffect transition="in" filter="fade">
                                      <p:cBhvr>
                                        <p:cTn id="37" dur="2000"/>
                                        <p:tgtEl>
                                          <p:spTgt spid="4">
                                            <p:graphicEl>
                                              <a:dgm id="{D7B0A967-2094-4E3F-A859-51B1B7F52B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50D572C9-539E-481C-8A67-3B4E53985FB2}"/>
                                            </p:graphicEl>
                                          </p:spTgt>
                                        </p:tgtEl>
                                        <p:attrNameLst>
                                          <p:attrName>style.visibility</p:attrName>
                                        </p:attrNameLst>
                                      </p:cBhvr>
                                      <p:to>
                                        <p:strVal val="visible"/>
                                      </p:to>
                                    </p:set>
                                    <p:animEffect transition="in" filter="fade">
                                      <p:cBhvr>
                                        <p:cTn id="42" dur="2000"/>
                                        <p:tgtEl>
                                          <p:spTgt spid="4">
                                            <p:graphicEl>
                                              <a:dgm id="{50D572C9-539E-481C-8A67-3B4E53985FB2}"/>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CFC37824-E0F9-45D1-97EC-47972EBF5B18}"/>
                                            </p:graphicEl>
                                          </p:spTgt>
                                        </p:tgtEl>
                                        <p:attrNameLst>
                                          <p:attrName>style.visibility</p:attrName>
                                        </p:attrNameLst>
                                      </p:cBhvr>
                                      <p:to>
                                        <p:strVal val="visible"/>
                                      </p:to>
                                    </p:set>
                                    <p:animEffect transition="in" filter="fade">
                                      <p:cBhvr>
                                        <p:cTn id="47" dur="2000"/>
                                        <p:tgtEl>
                                          <p:spTgt spid="4">
                                            <p:graphicEl>
                                              <a:dgm id="{CFC37824-E0F9-45D1-97EC-47972EBF5B1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3F02380-A4D7-4E74-AF69-6AB8438197A5}"/>
                                            </p:graphicEl>
                                          </p:spTgt>
                                        </p:tgtEl>
                                        <p:attrNameLst>
                                          <p:attrName>style.visibility</p:attrName>
                                        </p:attrNameLst>
                                      </p:cBhvr>
                                      <p:to>
                                        <p:strVal val="visible"/>
                                      </p:to>
                                    </p:set>
                                    <p:animEffect transition="in" filter="fade">
                                      <p:cBhvr>
                                        <p:cTn id="7" dur="2000"/>
                                        <p:tgtEl>
                                          <p:spTgt spid="4">
                                            <p:graphicEl>
                                              <a:dgm id="{53F02380-A4D7-4E74-AF69-6AB8438197A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BF267A5-D22B-44F8-95F9-D78FF033BCA8}"/>
                                            </p:graphicEl>
                                          </p:spTgt>
                                        </p:tgtEl>
                                        <p:attrNameLst>
                                          <p:attrName>style.visibility</p:attrName>
                                        </p:attrNameLst>
                                      </p:cBhvr>
                                      <p:to>
                                        <p:strVal val="visible"/>
                                      </p:to>
                                    </p:set>
                                    <p:animEffect transition="in" filter="fade">
                                      <p:cBhvr>
                                        <p:cTn id="12" dur="2000"/>
                                        <p:tgtEl>
                                          <p:spTgt spid="4">
                                            <p:graphicEl>
                                              <a:dgm id="{0BF267A5-D22B-44F8-95F9-D78FF033BCA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03DCA01-F0F3-4A3B-BEE2-5AA501BF5A5D}"/>
                                            </p:graphicEl>
                                          </p:spTgt>
                                        </p:tgtEl>
                                        <p:attrNameLst>
                                          <p:attrName>style.visibility</p:attrName>
                                        </p:attrNameLst>
                                      </p:cBhvr>
                                      <p:to>
                                        <p:strVal val="visible"/>
                                      </p:to>
                                    </p:set>
                                    <p:animEffect transition="in" filter="fade">
                                      <p:cBhvr>
                                        <p:cTn id="17" dur="2000"/>
                                        <p:tgtEl>
                                          <p:spTgt spid="4">
                                            <p:graphicEl>
                                              <a:dgm id="{F03DCA01-F0F3-4A3B-BEE2-5AA501BF5A5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5838E8E8-4BEC-4BBD-ACD9-6973DE50769A}"/>
                                            </p:graphicEl>
                                          </p:spTgt>
                                        </p:tgtEl>
                                        <p:attrNameLst>
                                          <p:attrName>style.visibility</p:attrName>
                                        </p:attrNameLst>
                                      </p:cBhvr>
                                      <p:to>
                                        <p:strVal val="visible"/>
                                      </p:to>
                                    </p:set>
                                    <p:animEffect transition="in" filter="fade">
                                      <p:cBhvr>
                                        <p:cTn id="22" dur="2000"/>
                                        <p:tgtEl>
                                          <p:spTgt spid="4">
                                            <p:graphicEl>
                                              <a:dgm id="{5838E8E8-4BEC-4BBD-ACD9-6973DE50769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EC0835FB-579F-4A6B-A5A2-97A9E95CA0BD}"/>
                                            </p:graphicEl>
                                          </p:spTgt>
                                        </p:tgtEl>
                                        <p:attrNameLst>
                                          <p:attrName>style.visibility</p:attrName>
                                        </p:attrNameLst>
                                      </p:cBhvr>
                                      <p:to>
                                        <p:strVal val="visible"/>
                                      </p:to>
                                    </p:set>
                                    <p:animEffect transition="in" filter="fade">
                                      <p:cBhvr>
                                        <p:cTn id="27" dur="2000"/>
                                        <p:tgtEl>
                                          <p:spTgt spid="4">
                                            <p:graphicEl>
                                              <a:dgm id="{EC0835FB-579F-4A6B-A5A2-97A9E95CA0B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E16357D4-7617-4324-87A6-5A361092D898}"/>
                                            </p:graphicEl>
                                          </p:spTgt>
                                        </p:tgtEl>
                                        <p:attrNameLst>
                                          <p:attrName>style.visibility</p:attrName>
                                        </p:attrNameLst>
                                      </p:cBhvr>
                                      <p:to>
                                        <p:strVal val="visible"/>
                                      </p:to>
                                    </p:set>
                                    <p:animEffect transition="in" filter="fade">
                                      <p:cBhvr>
                                        <p:cTn id="32" dur="2000"/>
                                        <p:tgtEl>
                                          <p:spTgt spid="4">
                                            <p:graphicEl>
                                              <a:dgm id="{E16357D4-7617-4324-87A6-5A361092D89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A41CA009-A54D-45CE-A687-9A7917F2306A}"/>
                                            </p:graphicEl>
                                          </p:spTgt>
                                        </p:tgtEl>
                                        <p:attrNameLst>
                                          <p:attrName>style.visibility</p:attrName>
                                        </p:attrNameLst>
                                      </p:cBhvr>
                                      <p:to>
                                        <p:strVal val="visible"/>
                                      </p:to>
                                    </p:set>
                                    <p:animEffect transition="in" filter="fade">
                                      <p:cBhvr>
                                        <p:cTn id="37" dur="2000"/>
                                        <p:tgtEl>
                                          <p:spTgt spid="4">
                                            <p:graphicEl>
                                              <a:dgm id="{A41CA009-A54D-45CE-A687-9A7917F2306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2D66FA01-51F2-4471-A8A1-84258807D1BE}"/>
                                            </p:graphicEl>
                                          </p:spTgt>
                                        </p:tgtEl>
                                        <p:attrNameLst>
                                          <p:attrName>style.visibility</p:attrName>
                                        </p:attrNameLst>
                                      </p:cBhvr>
                                      <p:to>
                                        <p:strVal val="visible"/>
                                      </p:to>
                                    </p:set>
                                    <p:animEffect transition="in" filter="fade">
                                      <p:cBhvr>
                                        <p:cTn id="42" dur="2000"/>
                                        <p:tgtEl>
                                          <p:spTgt spid="4">
                                            <p:graphicEl>
                                              <a:dgm id="{2D66FA01-51F2-4471-A8A1-84258807D1B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8271D8D9-950B-42F7-B942-C59965819CC5}"/>
                                            </p:graphicEl>
                                          </p:spTgt>
                                        </p:tgtEl>
                                        <p:attrNameLst>
                                          <p:attrName>style.visibility</p:attrName>
                                        </p:attrNameLst>
                                      </p:cBhvr>
                                      <p:to>
                                        <p:strVal val="visible"/>
                                      </p:to>
                                    </p:set>
                                    <p:animEffect transition="in" filter="fade">
                                      <p:cBhvr>
                                        <p:cTn id="47" dur="2000"/>
                                        <p:tgtEl>
                                          <p:spTgt spid="4">
                                            <p:graphicEl>
                                              <a:dgm id="{8271D8D9-950B-42F7-B942-C59965819CC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4C78FD5D-C384-48B4-AB10-475019969D60}"/>
                                            </p:graphicEl>
                                          </p:spTgt>
                                        </p:tgtEl>
                                        <p:attrNameLst>
                                          <p:attrName>style.visibility</p:attrName>
                                        </p:attrNameLst>
                                      </p:cBhvr>
                                      <p:to>
                                        <p:strVal val="visible"/>
                                      </p:to>
                                    </p:set>
                                    <p:animEffect transition="in" filter="fade">
                                      <p:cBhvr>
                                        <p:cTn id="52" dur="2000"/>
                                        <p:tgtEl>
                                          <p:spTgt spid="4">
                                            <p:graphicEl>
                                              <a:dgm id="{4C78FD5D-C384-48B4-AB10-475019969D6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6A5347E0-5760-42B2-B8B7-41B35342E491}"/>
                                            </p:graphicEl>
                                          </p:spTgt>
                                        </p:tgtEl>
                                        <p:attrNameLst>
                                          <p:attrName>style.visibility</p:attrName>
                                        </p:attrNameLst>
                                      </p:cBhvr>
                                      <p:to>
                                        <p:strVal val="visible"/>
                                      </p:to>
                                    </p:set>
                                    <p:animEffect transition="in" filter="fade">
                                      <p:cBhvr>
                                        <p:cTn id="57" dur="2000"/>
                                        <p:tgtEl>
                                          <p:spTgt spid="4">
                                            <p:graphicEl>
                                              <a:dgm id="{6A5347E0-5760-42B2-B8B7-41B35342E49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6CD3BB9-37A7-49AC-A755-F135F58CDE2D}"/>
                                            </p:graphicEl>
                                          </p:spTgt>
                                        </p:tgtEl>
                                        <p:attrNameLst>
                                          <p:attrName>style.visibility</p:attrName>
                                        </p:attrNameLst>
                                      </p:cBhvr>
                                      <p:to>
                                        <p:strVal val="visible"/>
                                      </p:to>
                                    </p:set>
                                    <p:animEffect transition="in" filter="fade">
                                      <p:cBhvr>
                                        <p:cTn id="7" dur="2000"/>
                                        <p:tgtEl>
                                          <p:spTgt spid="4">
                                            <p:graphicEl>
                                              <a:dgm id="{66CD3BB9-37A7-49AC-A755-F135F58CDE2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F5E6E43-ED28-4920-AC2D-877C2BAD9854}"/>
                                            </p:graphicEl>
                                          </p:spTgt>
                                        </p:tgtEl>
                                        <p:attrNameLst>
                                          <p:attrName>style.visibility</p:attrName>
                                        </p:attrNameLst>
                                      </p:cBhvr>
                                      <p:to>
                                        <p:strVal val="visible"/>
                                      </p:to>
                                    </p:set>
                                    <p:animEffect transition="in" filter="fade">
                                      <p:cBhvr>
                                        <p:cTn id="12" dur="2000"/>
                                        <p:tgtEl>
                                          <p:spTgt spid="4">
                                            <p:graphicEl>
                                              <a:dgm id="{CF5E6E43-ED28-4920-AC2D-877C2BAD985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5CDA045-2E9B-40DF-97EF-5E866A774BF2}"/>
                                            </p:graphicEl>
                                          </p:spTgt>
                                        </p:tgtEl>
                                        <p:attrNameLst>
                                          <p:attrName>style.visibility</p:attrName>
                                        </p:attrNameLst>
                                      </p:cBhvr>
                                      <p:to>
                                        <p:strVal val="visible"/>
                                      </p:to>
                                    </p:set>
                                    <p:animEffect transition="in" filter="fade">
                                      <p:cBhvr>
                                        <p:cTn id="17" dur="2000"/>
                                        <p:tgtEl>
                                          <p:spTgt spid="4">
                                            <p:graphicEl>
                                              <a:dgm id="{E5CDA045-2E9B-40DF-97EF-5E866A774BF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F39EC14-074B-4880-8AC8-28BF830354A5}"/>
                                            </p:graphicEl>
                                          </p:spTgt>
                                        </p:tgtEl>
                                        <p:attrNameLst>
                                          <p:attrName>style.visibility</p:attrName>
                                        </p:attrNameLst>
                                      </p:cBhvr>
                                      <p:to>
                                        <p:strVal val="visible"/>
                                      </p:to>
                                    </p:set>
                                    <p:animEffect transition="in" filter="fade">
                                      <p:cBhvr>
                                        <p:cTn id="22" dur="2000"/>
                                        <p:tgtEl>
                                          <p:spTgt spid="4">
                                            <p:graphicEl>
                                              <a:dgm id="{DF39EC14-074B-4880-8AC8-28BF830354A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7F4C105F-F010-4F6B-8ED7-18B3EA990CE8}"/>
                                            </p:graphicEl>
                                          </p:spTgt>
                                        </p:tgtEl>
                                        <p:attrNameLst>
                                          <p:attrName>style.visibility</p:attrName>
                                        </p:attrNameLst>
                                      </p:cBhvr>
                                      <p:to>
                                        <p:strVal val="visible"/>
                                      </p:to>
                                    </p:set>
                                    <p:animEffect transition="in" filter="fade">
                                      <p:cBhvr>
                                        <p:cTn id="27" dur="2000"/>
                                        <p:tgtEl>
                                          <p:spTgt spid="4">
                                            <p:graphicEl>
                                              <a:dgm id="{7F4C105F-F010-4F6B-8ED7-18B3EA990CE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E6845C4C-F29D-4E7F-A0BD-C5B2E1CEB26B}"/>
                                            </p:graphicEl>
                                          </p:spTgt>
                                        </p:tgtEl>
                                        <p:attrNameLst>
                                          <p:attrName>style.visibility</p:attrName>
                                        </p:attrNameLst>
                                      </p:cBhvr>
                                      <p:to>
                                        <p:strVal val="visible"/>
                                      </p:to>
                                    </p:set>
                                    <p:animEffect transition="in" filter="fade">
                                      <p:cBhvr>
                                        <p:cTn id="32" dur="2000"/>
                                        <p:tgtEl>
                                          <p:spTgt spid="4">
                                            <p:graphicEl>
                                              <a:dgm id="{E6845C4C-F29D-4E7F-A0BD-C5B2E1CEB26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EFB982FD-DF33-4AAB-8011-5C2E42756649}"/>
                                            </p:graphicEl>
                                          </p:spTgt>
                                        </p:tgtEl>
                                        <p:attrNameLst>
                                          <p:attrName>style.visibility</p:attrName>
                                        </p:attrNameLst>
                                      </p:cBhvr>
                                      <p:to>
                                        <p:strVal val="visible"/>
                                      </p:to>
                                    </p:set>
                                    <p:animEffect transition="in" filter="fade">
                                      <p:cBhvr>
                                        <p:cTn id="37" dur="2000"/>
                                        <p:tgtEl>
                                          <p:spTgt spid="4">
                                            <p:graphicEl>
                                              <a:dgm id="{EFB982FD-DF33-4AAB-8011-5C2E4275664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F4528378-BB2F-4834-BE64-43F809CF7D47}"/>
                                            </p:graphicEl>
                                          </p:spTgt>
                                        </p:tgtEl>
                                        <p:attrNameLst>
                                          <p:attrName>style.visibility</p:attrName>
                                        </p:attrNameLst>
                                      </p:cBhvr>
                                      <p:to>
                                        <p:strVal val="visible"/>
                                      </p:to>
                                    </p:set>
                                    <p:animEffect transition="in" filter="fade">
                                      <p:cBhvr>
                                        <p:cTn id="42" dur="2000"/>
                                        <p:tgtEl>
                                          <p:spTgt spid="4">
                                            <p:graphicEl>
                                              <a:dgm id="{F4528378-BB2F-4834-BE64-43F809CF7D4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A60031C-A196-4D32-AB80-0D6832E4F55B}"/>
                                            </p:graphicEl>
                                          </p:spTgt>
                                        </p:tgtEl>
                                        <p:attrNameLst>
                                          <p:attrName>style.visibility</p:attrName>
                                        </p:attrNameLst>
                                      </p:cBhvr>
                                      <p:to>
                                        <p:strVal val="visible"/>
                                      </p:to>
                                    </p:set>
                                    <p:animEffect transition="in" filter="fade">
                                      <p:cBhvr>
                                        <p:cTn id="47" dur="2000"/>
                                        <p:tgtEl>
                                          <p:spTgt spid="4">
                                            <p:graphicEl>
                                              <a:dgm id="{3A60031C-A196-4D32-AB80-0D6832E4F55B}"/>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04DB972F-92F4-4CBA-A46D-1C757930E8CB}"/>
                                            </p:graphicEl>
                                          </p:spTgt>
                                        </p:tgtEl>
                                        <p:attrNameLst>
                                          <p:attrName>style.visibility</p:attrName>
                                        </p:attrNameLst>
                                      </p:cBhvr>
                                      <p:to>
                                        <p:strVal val="visible"/>
                                      </p:to>
                                    </p:set>
                                    <p:animEffect transition="in" filter="fade">
                                      <p:cBhvr>
                                        <p:cTn id="52" dur="2000"/>
                                        <p:tgtEl>
                                          <p:spTgt spid="4">
                                            <p:graphicEl>
                                              <a:dgm id="{04DB972F-92F4-4CBA-A46D-1C757930E8CB}"/>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DBB4756D-CA9E-4ADA-8F47-2E4A92856F94}"/>
                                            </p:graphicEl>
                                          </p:spTgt>
                                        </p:tgtEl>
                                        <p:attrNameLst>
                                          <p:attrName>style.visibility</p:attrName>
                                        </p:attrNameLst>
                                      </p:cBhvr>
                                      <p:to>
                                        <p:strVal val="visible"/>
                                      </p:to>
                                    </p:set>
                                    <p:animEffect transition="in" filter="fade">
                                      <p:cBhvr>
                                        <p:cTn id="57" dur="2000"/>
                                        <p:tgtEl>
                                          <p:spTgt spid="4">
                                            <p:graphicEl>
                                              <a:dgm id="{DBB4756D-CA9E-4ADA-8F47-2E4A92856F94}"/>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F43860A7-74F2-45B2-9D05-9104AFAB94B8}"/>
                                            </p:graphicEl>
                                          </p:spTgt>
                                        </p:tgtEl>
                                        <p:attrNameLst>
                                          <p:attrName>style.visibility</p:attrName>
                                        </p:attrNameLst>
                                      </p:cBhvr>
                                      <p:to>
                                        <p:strVal val="visible"/>
                                      </p:to>
                                    </p:set>
                                    <p:animEffect transition="in" filter="fade">
                                      <p:cBhvr>
                                        <p:cTn id="62" dur="2000"/>
                                        <p:tgtEl>
                                          <p:spTgt spid="4">
                                            <p:graphicEl>
                                              <a:dgm id="{F43860A7-74F2-45B2-9D05-9104AFAB94B8}"/>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FF9DF512-BA2A-476C-901A-8CC3CFD4031C}"/>
                                            </p:graphicEl>
                                          </p:spTgt>
                                        </p:tgtEl>
                                        <p:attrNameLst>
                                          <p:attrName>style.visibility</p:attrName>
                                        </p:attrNameLst>
                                      </p:cBhvr>
                                      <p:to>
                                        <p:strVal val="visible"/>
                                      </p:to>
                                    </p:set>
                                    <p:animEffect transition="in" filter="fade">
                                      <p:cBhvr>
                                        <p:cTn id="67" dur="2000"/>
                                        <p:tgtEl>
                                          <p:spTgt spid="4">
                                            <p:graphicEl>
                                              <a:dgm id="{FF9DF512-BA2A-476C-901A-8CC3CFD4031C}"/>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210C3B4B-E8E2-4852-B538-F7660FFD39FF}"/>
                                            </p:graphicEl>
                                          </p:spTgt>
                                        </p:tgtEl>
                                        <p:attrNameLst>
                                          <p:attrName>style.visibility</p:attrName>
                                        </p:attrNameLst>
                                      </p:cBhvr>
                                      <p:to>
                                        <p:strVal val="visible"/>
                                      </p:to>
                                    </p:set>
                                    <p:animEffect transition="in" filter="fade">
                                      <p:cBhvr>
                                        <p:cTn id="72" dur="2000"/>
                                        <p:tgtEl>
                                          <p:spTgt spid="4">
                                            <p:graphicEl>
                                              <a:dgm id="{210C3B4B-E8E2-4852-B538-F7660FFD39FF}"/>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454228AE-19DD-436A-B0CF-521AD51CCBA6}"/>
                                            </p:graphicEl>
                                          </p:spTgt>
                                        </p:tgtEl>
                                        <p:attrNameLst>
                                          <p:attrName>style.visibility</p:attrName>
                                        </p:attrNameLst>
                                      </p:cBhvr>
                                      <p:to>
                                        <p:strVal val="visible"/>
                                      </p:to>
                                    </p:set>
                                    <p:animEffect transition="in" filter="fade">
                                      <p:cBhvr>
                                        <p:cTn id="77" dur="2000"/>
                                        <p:tgtEl>
                                          <p:spTgt spid="4">
                                            <p:graphicEl>
                                              <a:dgm id="{454228AE-19DD-436A-B0CF-521AD51CCBA6}"/>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A3445A05-4162-4884-B0A6-4AA3A04F7FE7}"/>
                                            </p:graphicEl>
                                          </p:spTgt>
                                        </p:tgtEl>
                                        <p:attrNameLst>
                                          <p:attrName>style.visibility</p:attrName>
                                        </p:attrNameLst>
                                      </p:cBhvr>
                                      <p:to>
                                        <p:strVal val="visible"/>
                                      </p:to>
                                    </p:set>
                                    <p:animEffect transition="in" filter="fade">
                                      <p:cBhvr>
                                        <p:cTn id="82" dur="2000"/>
                                        <p:tgtEl>
                                          <p:spTgt spid="4">
                                            <p:graphicEl>
                                              <a:dgm id="{A3445A05-4162-4884-B0A6-4AA3A04F7FE7}"/>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010F98EE-C7C4-4B76-9BE8-812683925F3C}"/>
                                            </p:graphicEl>
                                          </p:spTgt>
                                        </p:tgtEl>
                                        <p:attrNameLst>
                                          <p:attrName>style.visibility</p:attrName>
                                        </p:attrNameLst>
                                      </p:cBhvr>
                                      <p:to>
                                        <p:strVal val="visible"/>
                                      </p:to>
                                    </p:set>
                                    <p:animEffect transition="in" filter="fade">
                                      <p:cBhvr>
                                        <p:cTn id="87" dur="2000"/>
                                        <p:tgtEl>
                                          <p:spTgt spid="4">
                                            <p:graphicEl>
                                              <a:dgm id="{010F98EE-C7C4-4B76-9BE8-812683925F3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C9FFDAC-BC07-4E9A-8B67-294BE96CD43A}"/>
                                            </p:graphicEl>
                                          </p:spTgt>
                                        </p:tgtEl>
                                        <p:attrNameLst>
                                          <p:attrName>style.visibility</p:attrName>
                                        </p:attrNameLst>
                                      </p:cBhvr>
                                      <p:to>
                                        <p:strVal val="visible"/>
                                      </p:to>
                                    </p:set>
                                    <p:animEffect transition="in" filter="fade">
                                      <p:cBhvr>
                                        <p:cTn id="7" dur="2000"/>
                                        <p:tgtEl>
                                          <p:spTgt spid="4">
                                            <p:graphicEl>
                                              <a:dgm id="{6C9FFDAC-BC07-4E9A-8B67-294BE96CD43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96C4217-80A8-47E0-9C88-4BF6376960A3}"/>
                                            </p:graphicEl>
                                          </p:spTgt>
                                        </p:tgtEl>
                                        <p:attrNameLst>
                                          <p:attrName>style.visibility</p:attrName>
                                        </p:attrNameLst>
                                      </p:cBhvr>
                                      <p:to>
                                        <p:strVal val="visible"/>
                                      </p:to>
                                    </p:set>
                                    <p:animEffect transition="in" filter="fade">
                                      <p:cBhvr>
                                        <p:cTn id="12" dur="2000"/>
                                        <p:tgtEl>
                                          <p:spTgt spid="4">
                                            <p:graphicEl>
                                              <a:dgm id="{496C4217-80A8-47E0-9C88-4BF6376960A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62D03A58-5B12-413D-B483-B7FA6647C09F}"/>
                                            </p:graphicEl>
                                          </p:spTgt>
                                        </p:tgtEl>
                                        <p:attrNameLst>
                                          <p:attrName>style.visibility</p:attrName>
                                        </p:attrNameLst>
                                      </p:cBhvr>
                                      <p:to>
                                        <p:strVal val="visible"/>
                                      </p:to>
                                    </p:set>
                                    <p:animEffect transition="in" filter="fade">
                                      <p:cBhvr>
                                        <p:cTn id="17" dur="2000"/>
                                        <p:tgtEl>
                                          <p:spTgt spid="4">
                                            <p:graphicEl>
                                              <a:dgm id="{62D03A58-5B12-413D-B483-B7FA6647C09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659A252-40DE-4F01-ACB6-B1E63A98C8C1}"/>
                                            </p:graphicEl>
                                          </p:spTgt>
                                        </p:tgtEl>
                                        <p:attrNameLst>
                                          <p:attrName>style.visibility</p:attrName>
                                        </p:attrNameLst>
                                      </p:cBhvr>
                                      <p:to>
                                        <p:strVal val="visible"/>
                                      </p:to>
                                    </p:set>
                                    <p:animEffect transition="in" filter="fade">
                                      <p:cBhvr>
                                        <p:cTn id="22" dur="2000"/>
                                        <p:tgtEl>
                                          <p:spTgt spid="4">
                                            <p:graphicEl>
                                              <a:dgm id="{E659A252-40DE-4F01-ACB6-B1E63A98C8C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64FA9B8B-FB77-4C27-B1B8-75A42BE8718B}"/>
                                            </p:graphicEl>
                                          </p:spTgt>
                                        </p:tgtEl>
                                        <p:attrNameLst>
                                          <p:attrName>style.visibility</p:attrName>
                                        </p:attrNameLst>
                                      </p:cBhvr>
                                      <p:to>
                                        <p:strVal val="visible"/>
                                      </p:to>
                                    </p:set>
                                    <p:animEffect transition="in" filter="fade">
                                      <p:cBhvr>
                                        <p:cTn id="27" dur="2000"/>
                                        <p:tgtEl>
                                          <p:spTgt spid="4">
                                            <p:graphicEl>
                                              <a:dgm id="{64FA9B8B-FB77-4C27-B1B8-75A42BE8718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AFD22122-B0CA-4FB6-B7DD-09A88A9DDE31}"/>
                                            </p:graphicEl>
                                          </p:spTgt>
                                        </p:tgtEl>
                                        <p:attrNameLst>
                                          <p:attrName>style.visibility</p:attrName>
                                        </p:attrNameLst>
                                      </p:cBhvr>
                                      <p:to>
                                        <p:strVal val="visible"/>
                                      </p:to>
                                    </p:set>
                                    <p:animEffect transition="in" filter="fade">
                                      <p:cBhvr>
                                        <p:cTn id="32" dur="2000"/>
                                        <p:tgtEl>
                                          <p:spTgt spid="4">
                                            <p:graphicEl>
                                              <a:dgm id="{AFD22122-B0CA-4FB6-B7DD-09A88A9DDE31}"/>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F0657DD8-D070-4354-8471-96026230A933}"/>
                                            </p:graphicEl>
                                          </p:spTgt>
                                        </p:tgtEl>
                                        <p:attrNameLst>
                                          <p:attrName>style.visibility</p:attrName>
                                        </p:attrNameLst>
                                      </p:cBhvr>
                                      <p:to>
                                        <p:strVal val="visible"/>
                                      </p:to>
                                    </p:set>
                                    <p:animEffect transition="in" filter="fade">
                                      <p:cBhvr>
                                        <p:cTn id="37" dur="2000"/>
                                        <p:tgtEl>
                                          <p:spTgt spid="4">
                                            <p:graphicEl>
                                              <a:dgm id="{F0657DD8-D070-4354-8471-96026230A933}"/>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8E1463F1-6DEF-4FD5-960F-6394ABA4C4FE}"/>
                                            </p:graphicEl>
                                          </p:spTgt>
                                        </p:tgtEl>
                                        <p:attrNameLst>
                                          <p:attrName>style.visibility</p:attrName>
                                        </p:attrNameLst>
                                      </p:cBhvr>
                                      <p:to>
                                        <p:strVal val="visible"/>
                                      </p:to>
                                    </p:set>
                                    <p:animEffect transition="in" filter="fade">
                                      <p:cBhvr>
                                        <p:cTn id="42" dur="2000"/>
                                        <p:tgtEl>
                                          <p:spTgt spid="4">
                                            <p:graphicEl>
                                              <a:dgm id="{8E1463F1-6DEF-4FD5-960F-6394ABA4C4F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F219043A-EE2B-4A54-9C9F-690ADA2E7E76}"/>
                                            </p:graphicEl>
                                          </p:spTgt>
                                        </p:tgtEl>
                                        <p:attrNameLst>
                                          <p:attrName>style.visibility</p:attrName>
                                        </p:attrNameLst>
                                      </p:cBhvr>
                                      <p:to>
                                        <p:strVal val="visible"/>
                                      </p:to>
                                    </p:set>
                                    <p:animEffect transition="in" filter="fade">
                                      <p:cBhvr>
                                        <p:cTn id="47" dur="2000"/>
                                        <p:tgtEl>
                                          <p:spTgt spid="4">
                                            <p:graphicEl>
                                              <a:dgm id="{F219043A-EE2B-4A54-9C9F-690ADA2E7E7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4FD15886-11B0-4C31-877C-E277456D18F7}"/>
                                            </p:graphicEl>
                                          </p:spTgt>
                                        </p:tgtEl>
                                        <p:attrNameLst>
                                          <p:attrName>style.visibility</p:attrName>
                                        </p:attrNameLst>
                                      </p:cBhvr>
                                      <p:to>
                                        <p:strVal val="visible"/>
                                      </p:to>
                                    </p:set>
                                    <p:animEffect transition="in" filter="fade">
                                      <p:cBhvr>
                                        <p:cTn id="52" dur="2000"/>
                                        <p:tgtEl>
                                          <p:spTgt spid="4">
                                            <p:graphicEl>
                                              <a:dgm id="{4FD15886-11B0-4C31-877C-E277456D18F7}"/>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2AD96BD9-CE9A-4F85-A7ED-8880EEECBFA0}"/>
                                            </p:graphicEl>
                                          </p:spTgt>
                                        </p:tgtEl>
                                        <p:attrNameLst>
                                          <p:attrName>style.visibility</p:attrName>
                                        </p:attrNameLst>
                                      </p:cBhvr>
                                      <p:to>
                                        <p:strVal val="visible"/>
                                      </p:to>
                                    </p:set>
                                    <p:animEffect transition="in" filter="fade">
                                      <p:cBhvr>
                                        <p:cTn id="57" dur="2000"/>
                                        <p:tgtEl>
                                          <p:spTgt spid="4">
                                            <p:graphicEl>
                                              <a:dgm id="{2AD96BD9-CE9A-4F85-A7ED-8880EEECBFA0}"/>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1939A286-ACA9-4168-A820-D99AE60A5C66}"/>
                                            </p:graphicEl>
                                          </p:spTgt>
                                        </p:tgtEl>
                                        <p:attrNameLst>
                                          <p:attrName>style.visibility</p:attrName>
                                        </p:attrNameLst>
                                      </p:cBhvr>
                                      <p:to>
                                        <p:strVal val="visible"/>
                                      </p:to>
                                    </p:set>
                                    <p:animEffect transition="in" filter="fade">
                                      <p:cBhvr>
                                        <p:cTn id="62" dur="2000"/>
                                        <p:tgtEl>
                                          <p:spTgt spid="4">
                                            <p:graphicEl>
                                              <a:dgm id="{1939A286-ACA9-4168-A820-D99AE60A5C66}"/>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B39F23BC-64D4-4D83-9281-AAF2726EE6DA}"/>
                                            </p:graphicEl>
                                          </p:spTgt>
                                        </p:tgtEl>
                                        <p:attrNameLst>
                                          <p:attrName>style.visibility</p:attrName>
                                        </p:attrNameLst>
                                      </p:cBhvr>
                                      <p:to>
                                        <p:strVal val="visible"/>
                                      </p:to>
                                    </p:set>
                                    <p:animEffect transition="in" filter="fade">
                                      <p:cBhvr>
                                        <p:cTn id="67" dur="2000"/>
                                        <p:tgtEl>
                                          <p:spTgt spid="4">
                                            <p:graphicEl>
                                              <a:dgm id="{B39F23BC-64D4-4D83-9281-AAF2726EE6DA}"/>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C8965B7A-B9B8-4113-B88A-9705E33CBBF7}"/>
                                            </p:graphicEl>
                                          </p:spTgt>
                                        </p:tgtEl>
                                        <p:attrNameLst>
                                          <p:attrName>style.visibility</p:attrName>
                                        </p:attrNameLst>
                                      </p:cBhvr>
                                      <p:to>
                                        <p:strVal val="visible"/>
                                      </p:to>
                                    </p:set>
                                    <p:animEffect transition="in" filter="fade">
                                      <p:cBhvr>
                                        <p:cTn id="72" dur="2000"/>
                                        <p:tgtEl>
                                          <p:spTgt spid="4">
                                            <p:graphicEl>
                                              <a:dgm id="{C8965B7A-B9B8-4113-B88A-9705E33CBBF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lvl="0"/>
            <a:r>
              <a:rPr lang="tr-TR" b="1" dirty="0" smtClean="0">
                <a:latin typeface="Book Antiqua" pitchFamily="18" charset="0"/>
              </a:rPr>
              <a:t>UNIT 6</a:t>
            </a:r>
            <a:r>
              <a:rPr lang="en-US" b="1" dirty="0" smtClean="0">
                <a:latin typeface="Book Antiqua" pitchFamily="18" charset="0"/>
              </a:rPr>
              <a:t> – Describing Teachers</a:t>
            </a:r>
            <a:r>
              <a:rPr lang="tr-TR" b="1" dirty="0" smtClean="0">
                <a:latin typeface="Book Antiqua" pitchFamily="18" charset="0"/>
              </a:rPr>
              <a:t/>
            </a:r>
            <a:br>
              <a:rPr lang="tr-TR" b="1" dirty="0" smtClean="0">
                <a:latin typeface="Book Antiqua" pitchFamily="18" charset="0"/>
              </a:rPr>
            </a:b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4813088-087D-4EDA-9334-F3D0BC589254}"/>
                                            </p:graphicEl>
                                          </p:spTgt>
                                        </p:tgtEl>
                                        <p:attrNameLst>
                                          <p:attrName>style.visibility</p:attrName>
                                        </p:attrNameLst>
                                      </p:cBhvr>
                                      <p:to>
                                        <p:strVal val="visible"/>
                                      </p:to>
                                    </p:set>
                                    <p:animEffect transition="in" filter="fade">
                                      <p:cBhvr>
                                        <p:cTn id="7" dur="2000"/>
                                        <p:tgtEl>
                                          <p:spTgt spid="4">
                                            <p:graphicEl>
                                              <a:dgm id="{94813088-087D-4EDA-9334-F3D0BC58925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F4D18B16-36D6-4B9F-BDEF-B69E509D4D18}"/>
                                            </p:graphicEl>
                                          </p:spTgt>
                                        </p:tgtEl>
                                        <p:attrNameLst>
                                          <p:attrName>style.visibility</p:attrName>
                                        </p:attrNameLst>
                                      </p:cBhvr>
                                      <p:to>
                                        <p:strVal val="visible"/>
                                      </p:to>
                                    </p:set>
                                    <p:animEffect transition="in" filter="fade">
                                      <p:cBhvr>
                                        <p:cTn id="12" dur="2000"/>
                                        <p:tgtEl>
                                          <p:spTgt spid="4">
                                            <p:graphicEl>
                                              <a:dgm id="{F4D18B16-36D6-4B9F-BDEF-B69E509D4D1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6D822922-62FE-4ECC-9A1F-08A9EF2DE403}"/>
                                            </p:graphicEl>
                                          </p:spTgt>
                                        </p:tgtEl>
                                        <p:attrNameLst>
                                          <p:attrName>style.visibility</p:attrName>
                                        </p:attrNameLst>
                                      </p:cBhvr>
                                      <p:to>
                                        <p:strVal val="visible"/>
                                      </p:to>
                                    </p:set>
                                    <p:animEffect transition="in" filter="fade">
                                      <p:cBhvr>
                                        <p:cTn id="17" dur="2000"/>
                                        <p:tgtEl>
                                          <p:spTgt spid="4">
                                            <p:graphicEl>
                                              <a:dgm id="{6D822922-62FE-4ECC-9A1F-08A9EF2DE40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10D32E1-3C1E-4001-88A1-09D69B0BBD55}"/>
                                            </p:graphicEl>
                                          </p:spTgt>
                                        </p:tgtEl>
                                        <p:attrNameLst>
                                          <p:attrName>style.visibility</p:attrName>
                                        </p:attrNameLst>
                                      </p:cBhvr>
                                      <p:to>
                                        <p:strVal val="visible"/>
                                      </p:to>
                                    </p:set>
                                    <p:animEffect transition="in" filter="fade">
                                      <p:cBhvr>
                                        <p:cTn id="22" dur="2000"/>
                                        <p:tgtEl>
                                          <p:spTgt spid="4">
                                            <p:graphicEl>
                                              <a:dgm id="{D10D32E1-3C1E-4001-88A1-09D69B0BBD5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C21C556-C4B2-4729-BB0A-925E63E4E130}"/>
                                            </p:graphicEl>
                                          </p:spTgt>
                                        </p:tgtEl>
                                        <p:attrNameLst>
                                          <p:attrName>style.visibility</p:attrName>
                                        </p:attrNameLst>
                                      </p:cBhvr>
                                      <p:to>
                                        <p:strVal val="visible"/>
                                      </p:to>
                                    </p:set>
                                    <p:animEffect transition="in" filter="fade">
                                      <p:cBhvr>
                                        <p:cTn id="27" dur="2000"/>
                                        <p:tgtEl>
                                          <p:spTgt spid="4">
                                            <p:graphicEl>
                                              <a:dgm id="{BC21C556-C4B2-4729-BB0A-925E63E4E13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41A2D7B0-FF6C-45D2-B2B2-2D4AD1120214}"/>
                                            </p:graphicEl>
                                          </p:spTgt>
                                        </p:tgtEl>
                                        <p:attrNameLst>
                                          <p:attrName>style.visibility</p:attrName>
                                        </p:attrNameLst>
                                      </p:cBhvr>
                                      <p:to>
                                        <p:strVal val="visible"/>
                                      </p:to>
                                    </p:set>
                                    <p:animEffect transition="in" filter="fade">
                                      <p:cBhvr>
                                        <p:cTn id="32" dur="2000"/>
                                        <p:tgtEl>
                                          <p:spTgt spid="4">
                                            <p:graphicEl>
                                              <a:dgm id="{41A2D7B0-FF6C-45D2-B2B2-2D4AD112021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083807CD-1499-4B82-A297-25FB1C079DBD}"/>
                                            </p:graphicEl>
                                          </p:spTgt>
                                        </p:tgtEl>
                                        <p:attrNameLst>
                                          <p:attrName>style.visibility</p:attrName>
                                        </p:attrNameLst>
                                      </p:cBhvr>
                                      <p:to>
                                        <p:strVal val="visible"/>
                                      </p:to>
                                    </p:set>
                                    <p:animEffect transition="in" filter="fade">
                                      <p:cBhvr>
                                        <p:cTn id="37" dur="2000"/>
                                        <p:tgtEl>
                                          <p:spTgt spid="4">
                                            <p:graphicEl>
                                              <a:dgm id="{083807CD-1499-4B82-A297-25FB1C079DB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84F3F73F-F849-439C-8B38-A154224F6C2F}"/>
                                            </p:graphicEl>
                                          </p:spTgt>
                                        </p:tgtEl>
                                        <p:attrNameLst>
                                          <p:attrName>style.visibility</p:attrName>
                                        </p:attrNameLst>
                                      </p:cBhvr>
                                      <p:to>
                                        <p:strVal val="visible"/>
                                      </p:to>
                                    </p:set>
                                    <p:animEffect transition="in" filter="fade">
                                      <p:cBhvr>
                                        <p:cTn id="42" dur="2000"/>
                                        <p:tgtEl>
                                          <p:spTgt spid="4">
                                            <p:graphicEl>
                                              <a:dgm id="{84F3F73F-F849-439C-8B38-A154224F6C2F}"/>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6A62EA32-5AB0-40CD-82C0-73842392906F}"/>
                                            </p:graphicEl>
                                          </p:spTgt>
                                        </p:tgtEl>
                                        <p:attrNameLst>
                                          <p:attrName>style.visibility</p:attrName>
                                        </p:attrNameLst>
                                      </p:cBhvr>
                                      <p:to>
                                        <p:strVal val="visible"/>
                                      </p:to>
                                    </p:set>
                                    <p:animEffect transition="in" filter="fade">
                                      <p:cBhvr>
                                        <p:cTn id="47" dur="2000"/>
                                        <p:tgtEl>
                                          <p:spTgt spid="4">
                                            <p:graphicEl>
                                              <a:dgm id="{6A62EA32-5AB0-40CD-82C0-73842392906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A2ED8713-7E56-4312-81BD-AF78E06751CC}"/>
                                            </p:graphicEl>
                                          </p:spTgt>
                                        </p:tgtEl>
                                        <p:attrNameLst>
                                          <p:attrName>style.visibility</p:attrName>
                                        </p:attrNameLst>
                                      </p:cBhvr>
                                      <p:to>
                                        <p:strVal val="visible"/>
                                      </p:to>
                                    </p:set>
                                    <p:animEffect transition="in" filter="fade">
                                      <p:cBhvr>
                                        <p:cTn id="52" dur="2000"/>
                                        <p:tgtEl>
                                          <p:spTgt spid="4">
                                            <p:graphicEl>
                                              <a:dgm id="{A2ED8713-7E56-4312-81BD-AF78E06751C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B984E4F6-6B11-4ABB-83DC-E7BD5A94268D}"/>
                                            </p:graphicEl>
                                          </p:spTgt>
                                        </p:tgtEl>
                                        <p:attrNameLst>
                                          <p:attrName>style.visibility</p:attrName>
                                        </p:attrNameLst>
                                      </p:cBhvr>
                                      <p:to>
                                        <p:strVal val="visible"/>
                                      </p:to>
                                    </p:set>
                                    <p:animEffect transition="in" filter="fade">
                                      <p:cBhvr>
                                        <p:cTn id="57" dur="2000"/>
                                        <p:tgtEl>
                                          <p:spTgt spid="4">
                                            <p:graphicEl>
                                              <a:dgm id="{B984E4F6-6B11-4ABB-83DC-E7BD5A94268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A6228BF6-33B9-4FFE-8780-9206C9F69287}"/>
                                            </p:graphicEl>
                                          </p:spTgt>
                                        </p:tgtEl>
                                        <p:attrNameLst>
                                          <p:attrName>style.visibility</p:attrName>
                                        </p:attrNameLst>
                                      </p:cBhvr>
                                      <p:to>
                                        <p:strVal val="visible"/>
                                      </p:to>
                                    </p:set>
                                    <p:animEffect transition="in" filter="fade">
                                      <p:cBhvr>
                                        <p:cTn id="62" dur="2000"/>
                                        <p:tgtEl>
                                          <p:spTgt spid="4">
                                            <p:graphicEl>
                                              <a:dgm id="{A6228BF6-33B9-4FFE-8780-9206C9F69287}"/>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83E49C3F-69D0-4B5E-9343-75A609FB78F3}"/>
                                            </p:graphicEl>
                                          </p:spTgt>
                                        </p:tgtEl>
                                        <p:attrNameLst>
                                          <p:attrName>style.visibility</p:attrName>
                                        </p:attrNameLst>
                                      </p:cBhvr>
                                      <p:to>
                                        <p:strVal val="visible"/>
                                      </p:to>
                                    </p:set>
                                    <p:animEffect transition="in" filter="fade">
                                      <p:cBhvr>
                                        <p:cTn id="67" dur="2000"/>
                                        <p:tgtEl>
                                          <p:spTgt spid="4">
                                            <p:graphicEl>
                                              <a:dgm id="{83E49C3F-69D0-4B5E-9343-75A609FB78F3}"/>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B608C058-EBA2-449D-8895-B793CFA683DE}"/>
                                            </p:graphicEl>
                                          </p:spTgt>
                                        </p:tgtEl>
                                        <p:attrNameLst>
                                          <p:attrName>style.visibility</p:attrName>
                                        </p:attrNameLst>
                                      </p:cBhvr>
                                      <p:to>
                                        <p:strVal val="visible"/>
                                      </p:to>
                                    </p:set>
                                    <p:animEffect transition="in" filter="fade">
                                      <p:cBhvr>
                                        <p:cTn id="72" dur="2000"/>
                                        <p:tgtEl>
                                          <p:spTgt spid="4">
                                            <p:graphicEl>
                                              <a:dgm id="{B608C058-EBA2-449D-8895-B793CFA683D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BC28FC0-79DA-409F-B0A1-5929DDB677BF}"/>
                                            </p:graphicEl>
                                          </p:spTgt>
                                        </p:tgtEl>
                                        <p:attrNameLst>
                                          <p:attrName>style.visibility</p:attrName>
                                        </p:attrNameLst>
                                      </p:cBhvr>
                                      <p:to>
                                        <p:strVal val="visible"/>
                                      </p:to>
                                    </p:set>
                                    <p:animEffect transition="in" filter="fade">
                                      <p:cBhvr>
                                        <p:cTn id="7" dur="2000"/>
                                        <p:tgtEl>
                                          <p:spTgt spid="4">
                                            <p:graphicEl>
                                              <a:dgm id="{FBC28FC0-79DA-409F-B0A1-5929DDB677B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7516EA9F-F6E6-4705-BECF-E2338B69A3E9}"/>
                                            </p:graphicEl>
                                          </p:spTgt>
                                        </p:tgtEl>
                                        <p:attrNameLst>
                                          <p:attrName>style.visibility</p:attrName>
                                        </p:attrNameLst>
                                      </p:cBhvr>
                                      <p:to>
                                        <p:strVal val="visible"/>
                                      </p:to>
                                    </p:set>
                                    <p:animEffect transition="in" filter="fade">
                                      <p:cBhvr>
                                        <p:cTn id="12" dur="2000"/>
                                        <p:tgtEl>
                                          <p:spTgt spid="4">
                                            <p:graphicEl>
                                              <a:dgm id="{7516EA9F-F6E6-4705-BECF-E2338B69A3E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2FEE015-0909-4D3A-8453-4E6B5CE370C2}"/>
                                            </p:graphicEl>
                                          </p:spTgt>
                                        </p:tgtEl>
                                        <p:attrNameLst>
                                          <p:attrName>style.visibility</p:attrName>
                                        </p:attrNameLst>
                                      </p:cBhvr>
                                      <p:to>
                                        <p:strVal val="visible"/>
                                      </p:to>
                                    </p:set>
                                    <p:animEffect transition="in" filter="fade">
                                      <p:cBhvr>
                                        <p:cTn id="17" dur="2000"/>
                                        <p:tgtEl>
                                          <p:spTgt spid="4">
                                            <p:graphicEl>
                                              <a:dgm id="{A2FEE015-0909-4D3A-8453-4E6B5CE370C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DABEBFC-7E10-493A-8772-A0CA81D105E6}"/>
                                            </p:graphicEl>
                                          </p:spTgt>
                                        </p:tgtEl>
                                        <p:attrNameLst>
                                          <p:attrName>style.visibility</p:attrName>
                                        </p:attrNameLst>
                                      </p:cBhvr>
                                      <p:to>
                                        <p:strVal val="visible"/>
                                      </p:to>
                                    </p:set>
                                    <p:animEffect transition="in" filter="fade">
                                      <p:cBhvr>
                                        <p:cTn id="22" dur="2000"/>
                                        <p:tgtEl>
                                          <p:spTgt spid="4">
                                            <p:graphicEl>
                                              <a:dgm id="{BDABEBFC-7E10-493A-8772-A0CA81D105E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EFA7E95F-18EB-4FF9-9AE4-1F15723126B5}"/>
                                            </p:graphicEl>
                                          </p:spTgt>
                                        </p:tgtEl>
                                        <p:attrNameLst>
                                          <p:attrName>style.visibility</p:attrName>
                                        </p:attrNameLst>
                                      </p:cBhvr>
                                      <p:to>
                                        <p:strVal val="visible"/>
                                      </p:to>
                                    </p:set>
                                    <p:animEffect transition="in" filter="fade">
                                      <p:cBhvr>
                                        <p:cTn id="27" dur="2000"/>
                                        <p:tgtEl>
                                          <p:spTgt spid="4">
                                            <p:graphicEl>
                                              <a:dgm id="{EFA7E95F-18EB-4FF9-9AE4-1F15723126B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D070A56-8597-4DB4-9496-A22D573C278E}"/>
                                            </p:graphicEl>
                                          </p:spTgt>
                                        </p:tgtEl>
                                        <p:attrNameLst>
                                          <p:attrName>style.visibility</p:attrName>
                                        </p:attrNameLst>
                                      </p:cBhvr>
                                      <p:to>
                                        <p:strVal val="visible"/>
                                      </p:to>
                                    </p:set>
                                    <p:animEffect transition="in" filter="fade">
                                      <p:cBhvr>
                                        <p:cTn id="32" dur="2000"/>
                                        <p:tgtEl>
                                          <p:spTgt spid="4">
                                            <p:graphicEl>
                                              <a:dgm id="{9D070A56-8597-4DB4-9496-A22D573C278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5FF0C9AB-496A-4811-9587-5E9DAFC82156}"/>
                                            </p:graphicEl>
                                          </p:spTgt>
                                        </p:tgtEl>
                                        <p:attrNameLst>
                                          <p:attrName>style.visibility</p:attrName>
                                        </p:attrNameLst>
                                      </p:cBhvr>
                                      <p:to>
                                        <p:strVal val="visible"/>
                                      </p:to>
                                    </p:set>
                                    <p:animEffect transition="in" filter="fade">
                                      <p:cBhvr>
                                        <p:cTn id="37" dur="2000"/>
                                        <p:tgtEl>
                                          <p:spTgt spid="4">
                                            <p:graphicEl>
                                              <a:dgm id="{5FF0C9AB-496A-4811-9587-5E9DAFC82156}"/>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9F03E0A1-312D-4D07-95D8-2851D3C99FEA}"/>
                                            </p:graphicEl>
                                          </p:spTgt>
                                        </p:tgtEl>
                                        <p:attrNameLst>
                                          <p:attrName>style.visibility</p:attrName>
                                        </p:attrNameLst>
                                      </p:cBhvr>
                                      <p:to>
                                        <p:strVal val="visible"/>
                                      </p:to>
                                    </p:set>
                                    <p:animEffect transition="in" filter="fade">
                                      <p:cBhvr>
                                        <p:cTn id="42" dur="2000"/>
                                        <p:tgtEl>
                                          <p:spTgt spid="4">
                                            <p:graphicEl>
                                              <a:dgm id="{9F03E0A1-312D-4D07-95D8-2851D3C99FE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C7E5BEF9-BB6F-4270-99BF-4FE807DF1829}"/>
                                            </p:graphicEl>
                                          </p:spTgt>
                                        </p:tgtEl>
                                        <p:attrNameLst>
                                          <p:attrName>style.visibility</p:attrName>
                                        </p:attrNameLst>
                                      </p:cBhvr>
                                      <p:to>
                                        <p:strVal val="visible"/>
                                      </p:to>
                                    </p:set>
                                    <p:animEffect transition="in" filter="fade">
                                      <p:cBhvr>
                                        <p:cTn id="47" dur="2000"/>
                                        <p:tgtEl>
                                          <p:spTgt spid="4">
                                            <p:graphicEl>
                                              <a:dgm id="{C7E5BEF9-BB6F-4270-99BF-4FE807DF182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4D5DCEDE-9306-44C1-9B3D-C3634A0FAF63}"/>
                                            </p:graphicEl>
                                          </p:spTgt>
                                        </p:tgtEl>
                                        <p:attrNameLst>
                                          <p:attrName>style.visibility</p:attrName>
                                        </p:attrNameLst>
                                      </p:cBhvr>
                                      <p:to>
                                        <p:strVal val="visible"/>
                                      </p:to>
                                    </p:set>
                                    <p:animEffect transition="in" filter="fade">
                                      <p:cBhvr>
                                        <p:cTn id="52" dur="2000"/>
                                        <p:tgtEl>
                                          <p:spTgt spid="4">
                                            <p:graphicEl>
                                              <a:dgm id="{4D5DCEDE-9306-44C1-9B3D-C3634A0FAF63}"/>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EC66DB58-3296-4594-988C-09A15CA8E9C7}"/>
                                            </p:graphicEl>
                                          </p:spTgt>
                                        </p:tgtEl>
                                        <p:attrNameLst>
                                          <p:attrName>style.visibility</p:attrName>
                                        </p:attrNameLst>
                                      </p:cBhvr>
                                      <p:to>
                                        <p:strVal val="visible"/>
                                      </p:to>
                                    </p:set>
                                    <p:animEffect transition="in" filter="fade">
                                      <p:cBhvr>
                                        <p:cTn id="57" dur="2000"/>
                                        <p:tgtEl>
                                          <p:spTgt spid="4">
                                            <p:graphicEl>
                                              <a:dgm id="{EC66DB58-3296-4594-988C-09A15CA8E9C7}"/>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4602BC55-DED5-4B47-99A8-92DB2B4E2906}"/>
                                            </p:graphicEl>
                                          </p:spTgt>
                                        </p:tgtEl>
                                        <p:attrNameLst>
                                          <p:attrName>style.visibility</p:attrName>
                                        </p:attrNameLst>
                                      </p:cBhvr>
                                      <p:to>
                                        <p:strVal val="visible"/>
                                      </p:to>
                                    </p:set>
                                    <p:animEffect transition="in" filter="fade">
                                      <p:cBhvr>
                                        <p:cTn id="62" dur="2000"/>
                                        <p:tgtEl>
                                          <p:spTgt spid="4">
                                            <p:graphicEl>
                                              <a:dgm id="{4602BC55-DED5-4B47-99A8-92DB2B4E2906}"/>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BED38A5C-14E4-4B83-A88F-2CB68269A36B}"/>
                                            </p:graphicEl>
                                          </p:spTgt>
                                        </p:tgtEl>
                                        <p:attrNameLst>
                                          <p:attrName>style.visibility</p:attrName>
                                        </p:attrNameLst>
                                      </p:cBhvr>
                                      <p:to>
                                        <p:strVal val="visible"/>
                                      </p:to>
                                    </p:set>
                                    <p:animEffect transition="in" filter="fade">
                                      <p:cBhvr>
                                        <p:cTn id="67" dur="2000"/>
                                        <p:tgtEl>
                                          <p:spTgt spid="4">
                                            <p:graphicEl>
                                              <a:dgm id="{BED38A5C-14E4-4B83-A88F-2CB68269A36B}"/>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02C8B823-AF75-4F1B-95A8-AEB89B802172}"/>
                                            </p:graphicEl>
                                          </p:spTgt>
                                        </p:tgtEl>
                                        <p:attrNameLst>
                                          <p:attrName>style.visibility</p:attrName>
                                        </p:attrNameLst>
                                      </p:cBhvr>
                                      <p:to>
                                        <p:strVal val="visible"/>
                                      </p:to>
                                    </p:set>
                                    <p:animEffect transition="in" filter="fade">
                                      <p:cBhvr>
                                        <p:cTn id="72" dur="2000"/>
                                        <p:tgtEl>
                                          <p:spTgt spid="4">
                                            <p:graphicEl>
                                              <a:dgm id="{02C8B823-AF75-4F1B-95A8-AEB89B802172}"/>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D1F04B0A-D373-45A0-A492-2DBB0C8C9BAA}"/>
                                            </p:graphicEl>
                                          </p:spTgt>
                                        </p:tgtEl>
                                        <p:attrNameLst>
                                          <p:attrName>style.visibility</p:attrName>
                                        </p:attrNameLst>
                                      </p:cBhvr>
                                      <p:to>
                                        <p:strVal val="visible"/>
                                      </p:to>
                                    </p:set>
                                    <p:animEffect transition="in" filter="fade">
                                      <p:cBhvr>
                                        <p:cTn id="77" dur="2000"/>
                                        <p:tgtEl>
                                          <p:spTgt spid="4">
                                            <p:graphicEl>
                                              <a:dgm id="{D1F04B0A-D373-45A0-A492-2DBB0C8C9BA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991B7775-7524-4BA0-B763-8658A71D8C16}"/>
                                            </p:graphicEl>
                                          </p:spTgt>
                                        </p:tgtEl>
                                        <p:attrNameLst>
                                          <p:attrName>style.visibility</p:attrName>
                                        </p:attrNameLst>
                                      </p:cBhvr>
                                      <p:to>
                                        <p:strVal val="visible"/>
                                      </p:to>
                                    </p:set>
                                    <p:animEffect transition="in" filter="fade">
                                      <p:cBhvr>
                                        <p:cTn id="82" dur="2000"/>
                                        <p:tgtEl>
                                          <p:spTgt spid="4">
                                            <p:graphicEl>
                                              <a:dgm id="{991B7775-7524-4BA0-B763-8658A71D8C16}"/>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FDF04F46-B629-42F6-B340-D8B785280C74}"/>
                                            </p:graphicEl>
                                          </p:spTgt>
                                        </p:tgtEl>
                                        <p:attrNameLst>
                                          <p:attrName>style.visibility</p:attrName>
                                        </p:attrNameLst>
                                      </p:cBhvr>
                                      <p:to>
                                        <p:strVal val="visible"/>
                                      </p:to>
                                    </p:set>
                                    <p:animEffect transition="in" filter="fade">
                                      <p:cBhvr>
                                        <p:cTn id="87" dur="2000"/>
                                        <p:tgtEl>
                                          <p:spTgt spid="4">
                                            <p:graphicEl>
                                              <a:dgm id="{FDF04F46-B629-42F6-B340-D8B785280C7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2D6D25D7-512D-4700-B74B-883C9D1FA041}"/>
                                            </p:graphicEl>
                                          </p:spTgt>
                                        </p:tgtEl>
                                        <p:attrNameLst>
                                          <p:attrName>style.visibility</p:attrName>
                                        </p:attrNameLst>
                                      </p:cBhvr>
                                      <p:to>
                                        <p:strVal val="visible"/>
                                      </p:to>
                                    </p:set>
                                    <p:animEffect transition="in" filter="fade">
                                      <p:cBhvr>
                                        <p:cTn id="7" dur="2000"/>
                                        <p:tgtEl>
                                          <p:spTgt spid="7">
                                            <p:graphicEl>
                                              <a:dgm id="{2D6D25D7-512D-4700-B74B-883C9D1FA04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91C17A10-23F8-47C9-AD01-BDF7E6E70A35}"/>
                                            </p:graphicEl>
                                          </p:spTgt>
                                        </p:tgtEl>
                                        <p:attrNameLst>
                                          <p:attrName>style.visibility</p:attrName>
                                        </p:attrNameLst>
                                      </p:cBhvr>
                                      <p:to>
                                        <p:strVal val="visible"/>
                                      </p:to>
                                    </p:set>
                                    <p:animEffect transition="in" filter="fade">
                                      <p:cBhvr>
                                        <p:cTn id="12" dur="2000"/>
                                        <p:tgtEl>
                                          <p:spTgt spid="7">
                                            <p:graphicEl>
                                              <a:dgm id="{91C17A10-23F8-47C9-AD01-BDF7E6E70A3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77A236F6-51AB-4A1A-94D1-C27A64F265B0}"/>
                                            </p:graphicEl>
                                          </p:spTgt>
                                        </p:tgtEl>
                                        <p:attrNameLst>
                                          <p:attrName>style.visibility</p:attrName>
                                        </p:attrNameLst>
                                      </p:cBhvr>
                                      <p:to>
                                        <p:strVal val="visible"/>
                                      </p:to>
                                    </p:set>
                                    <p:animEffect transition="in" filter="fade">
                                      <p:cBhvr>
                                        <p:cTn id="17" dur="2000"/>
                                        <p:tgtEl>
                                          <p:spTgt spid="7">
                                            <p:graphicEl>
                                              <a:dgm id="{77A236F6-51AB-4A1A-94D1-C27A64F265B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6EF6D644-5AF0-405B-8E03-9ABFA42CE5EF}"/>
                                            </p:graphicEl>
                                          </p:spTgt>
                                        </p:tgtEl>
                                        <p:attrNameLst>
                                          <p:attrName>style.visibility</p:attrName>
                                        </p:attrNameLst>
                                      </p:cBhvr>
                                      <p:to>
                                        <p:strVal val="visible"/>
                                      </p:to>
                                    </p:set>
                                    <p:animEffect transition="in" filter="fade">
                                      <p:cBhvr>
                                        <p:cTn id="22" dur="2000"/>
                                        <p:tgtEl>
                                          <p:spTgt spid="7">
                                            <p:graphicEl>
                                              <a:dgm id="{6EF6D644-5AF0-405B-8E03-9ABFA42CE5E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dgm id="{A05E97E7-3932-442E-9C67-44F5CECC932A}"/>
                                            </p:graphicEl>
                                          </p:spTgt>
                                        </p:tgtEl>
                                        <p:attrNameLst>
                                          <p:attrName>style.visibility</p:attrName>
                                        </p:attrNameLst>
                                      </p:cBhvr>
                                      <p:to>
                                        <p:strVal val="visible"/>
                                      </p:to>
                                    </p:set>
                                    <p:animEffect transition="in" filter="fade">
                                      <p:cBhvr>
                                        <p:cTn id="27" dur="2000"/>
                                        <p:tgtEl>
                                          <p:spTgt spid="7">
                                            <p:graphicEl>
                                              <a:dgm id="{A05E97E7-3932-442E-9C67-44F5CECC932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graphicEl>
                                              <a:dgm id="{C31B94CC-CEE7-405B-BA84-B8C74AE895A4}"/>
                                            </p:graphicEl>
                                          </p:spTgt>
                                        </p:tgtEl>
                                        <p:attrNameLst>
                                          <p:attrName>style.visibility</p:attrName>
                                        </p:attrNameLst>
                                      </p:cBhvr>
                                      <p:to>
                                        <p:strVal val="visible"/>
                                      </p:to>
                                    </p:set>
                                    <p:animEffect transition="in" filter="fade">
                                      <p:cBhvr>
                                        <p:cTn id="32" dur="2000"/>
                                        <p:tgtEl>
                                          <p:spTgt spid="7">
                                            <p:graphicEl>
                                              <a:dgm id="{C31B94CC-CEE7-405B-BA84-B8C74AE895A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graphicEl>
                                              <a:dgm id="{2F66B361-3A41-4358-8AFD-B8951F88A557}"/>
                                            </p:graphicEl>
                                          </p:spTgt>
                                        </p:tgtEl>
                                        <p:attrNameLst>
                                          <p:attrName>style.visibility</p:attrName>
                                        </p:attrNameLst>
                                      </p:cBhvr>
                                      <p:to>
                                        <p:strVal val="visible"/>
                                      </p:to>
                                    </p:set>
                                    <p:animEffect transition="in" filter="fade">
                                      <p:cBhvr>
                                        <p:cTn id="37" dur="2000"/>
                                        <p:tgtEl>
                                          <p:spTgt spid="7">
                                            <p:graphicEl>
                                              <a:dgm id="{2F66B361-3A41-4358-8AFD-B8951F88A557}"/>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graphicEl>
                                              <a:dgm id="{EA3D5835-F8FA-4ED6-B2CB-4C2E4D9E2E45}"/>
                                            </p:graphicEl>
                                          </p:spTgt>
                                        </p:tgtEl>
                                        <p:attrNameLst>
                                          <p:attrName>style.visibility</p:attrName>
                                        </p:attrNameLst>
                                      </p:cBhvr>
                                      <p:to>
                                        <p:strVal val="visible"/>
                                      </p:to>
                                    </p:set>
                                    <p:animEffect transition="in" filter="fade">
                                      <p:cBhvr>
                                        <p:cTn id="42" dur="2000"/>
                                        <p:tgtEl>
                                          <p:spTgt spid="7">
                                            <p:graphicEl>
                                              <a:dgm id="{EA3D5835-F8FA-4ED6-B2CB-4C2E4D9E2E4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graphicEl>
                                              <a:dgm id="{7F846627-E1EA-4C34-ACFB-C5EBC4A6A74D}"/>
                                            </p:graphicEl>
                                          </p:spTgt>
                                        </p:tgtEl>
                                        <p:attrNameLst>
                                          <p:attrName>style.visibility</p:attrName>
                                        </p:attrNameLst>
                                      </p:cBhvr>
                                      <p:to>
                                        <p:strVal val="visible"/>
                                      </p:to>
                                    </p:set>
                                    <p:animEffect transition="in" filter="fade">
                                      <p:cBhvr>
                                        <p:cTn id="47" dur="2000"/>
                                        <p:tgtEl>
                                          <p:spTgt spid="7">
                                            <p:graphicEl>
                                              <a:dgm id="{7F846627-E1EA-4C34-ACFB-C5EBC4A6A74D}"/>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graphicEl>
                                              <a:dgm id="{0949990C-32D6-4F1B-8F99-3E5BB17EB37C}"/>
                                            </p:graphicEl>
                                          </p:spTgt>
                                        </p:tgtEl>
                                        <p:attrNameLst>
                                          <p:attrName>style.visibility</p:attrName>
                                        </p:attrNameLst>
                                      </p:cBhvr>
                                      <p:to>
                                        <p:strVal val="visible"/>
                                      </p:to>
                                    </p:set>
                                    <p:animEffect transition="in" filter="fade">
                                      <p:cBhvr>
                                        <p:cTn id="52" dur="2000"/>
                                        <p:tgtEl>
                                          <p:spTgt spid="7">
                                            <p:graphicEl>
                                              <a:dgm id="{0949990C-32D6-4F1B-8F99-3E5BB17EB37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graphicEl>
                                              <a:dgm id="{2E332906-1F78-4983-8E19-AE97C9EBFB4B}"/>
                                            </p:graphicEl>
                                          </p:spTgt>
                                        </p:tgtEl>
                                        <p:attrNameLst>
                                          <p:attrName>style.visibility</p:attrName>
                                        </p:attrNameLst>
                                      </p:cBhvr>
                                      <p:to>
                                        <p:strVal val="visible"/>
                                      </p:to>
                                    </p:set>
                                    <p:animEffect transition="in" filter="fade">
                                      <p:cBhvr>
                                        <p:cTn id="57" dur="2000"/>
                                        <p:tgtEl>
                                          <p:spTgt spid="7">
                                            <p:graphicEl>
                                              <a:dgm id="{2E332906-1F78-4983-8E19-AE97C9EBFB4B}"/>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graphicEl>
                                              <a:dgm id="{E02DFDC9-170D-4631-9B2E-45D1877E4D76}"/>
                                            </p:graphicEl>
                                          </p:spTgt>
                                        </p:tgtEl>
                                        <p:attrNameLst>
                                          <p:attrName>style.visibility</p:attrName>
                                        </p:attrNameLst>
                                      </p:cBhvr>
                                      <p:to>
                                        <p:strVal val="visible"/>
                                      </p:to>
                                    </p:set>
                                    <p:animEffect transition="in" filter="fade">
                                      <p:cBhvr>
                                        <p:cTn id="62" dur="2000"/>
                                        <p:tgtEl>
                                          <p:spTgt spid="7">
                                            <p:graphicEl>
                                              <a:dgm id="{E02DFDC9-170D-4631-9B2E-45D1877E4D76}"/>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graphicEl>
                                              <a:dgm id="{F9700A5A-46C9-42EF-A33E-06A1DBF71889}"/>
                                            </p:graphicEl>
                                          </p:spTgt>
                                        </p:tgtEl>
                                        <p:attrNameLst>
                                          <p:attrName>style.visibility</p:attrName>
                                        </p:attrNameLst>
                                      </p:cBhvr>
                                      <p:to>
                                        <p:strVal val="visible"/>
                                      </p:to>
                                    </p:set>
                                    <p:animEffect transition="in" filter="fade">
                                      <p:cBhvr>
                                        <p:cTn id="67" dur="2000"/>
                                        <p:tgtEl>
                                          <p:spTgt spid="7">
                                            <p:graphicEl>
                                              <a:dgm id="{F9700A5A-46C9-42EF-A33E-06A1DBF71889}"/>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
                                            <p:graphicEl>
                                              <a:dgm id="{7CF5C8E6-C6BE-4E9C-8E37-1998A012AA2C}"/>
                                            </p:graphicEl>
                                          </p:spTgt>
                                        </p:tgtEl>
                                        <p:attrNameLst>
                                          <p:attrName>style.visibility</p:attrName>
                                        </p:attrNameLst>
                                      </p:cBhvr>
                                      <p:to>
                                        <p:strVal val="visible"/>
                                      </p:to>
                                    </p:set>
                                    <p:animEffect transition="in" filter="fade">
                                      <p:cBhvr>
                                        <p:cTn id="72" dur="2000"/>
                                        <p:tgtEl>
                                          <p:spTgt spid="7">
                                            <p:graphicEl>
                                              <a:dgm id="{7CF5C8E6-C6BE-4E9C-8E37-1998A012AA2C}"/>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
                                            <p:graphicEl>
                                              <a:dgm id="{D91FAA56-F4D9-4122-BE8E-000A9D05E72D}"/>
                                            </p:graphicEl>
                                          </p:spTgt>
                                        </p:tgtEl>
                                        <p:attrNameLst>
                                          <p:attrName>style.visibility</p:attrName>
                                        </p:attrNameLst>
                                      </p:cBhvr>
                                      <p:to>
                                        <p:strVal val="visible"/>
                                      </p:to>
                                    </p:set>
                                    <p:animEffect transition="in" filter="fade">
                                      <p:cBhvr>
                                        <p:cTn id="77" dur="2000"/>
                                        <p:tgtEl>
                                          <p:spTgt spid="7">
                                            <p:graphicEl>
                                              <a:dgm id="{D91FAA56-F4D9-4122-BE8E-000A9D05E72D}"/>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
                                            <p:graphicEl>
                                              <a:dgm id="{57E3CC88-8114-4B41-A482-6C2D4BC94470}"/>
                                            </p:graphicEl>
                                          </p:spTgt>
                                        </p:tgtEl>
                                        <p:attrNameLst>
                                          <p:attrName>style.visibility</p:attrName>
                                        </p:attrNameLst>
                                      </p:cBhvr>
                                      <p:to>
                                        <p:strVal val="visible"/>
                                      </p:to>
                                    </p:set>
                                    <p:animEffect transition="in" filter="fade">
                                      <p:cBhvr>
                                        <p:cTn id="82" dur="2000"/>
                                        <p:tgtEl>
                                          <p:spTgt spid="7">
                                            <p:graphicEl>
                                              <a:dgm id="{57E3CC88-8114-4B41-A482-6C2D4BC94470}"/>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
                                            <p:graphicEl>
                                              <a:dgm id="{6C0B5922-6DF4-4FB1-B061-75B8180A6145}"/>
                                            </p:graphicEl>
                                          </p:spTgt>
                                        </p:tgtEl>
                                        <p:attrNameLst>
                                          <p:attrName>style.visibility</p:attrName>
                                        </p:attrNameLst>
                                      </p:cBhvr>
                                      <p:to>
                                        <p:strVal val="visible"/>
                                      </p:to>
                                    </p:set>
                                    <p:animEffect transition="in" filter="fade">
                                      <p:cBhvr>
                                        <p:cTn id="87" dur="2000"/>
                                        <p:tgtEl>
                                          <p:spTgt spid="7">
                                            <p:graphicEl>
                                              <a:dgm id="{6C0B5922-6DF4-4FB1-B061-75B8180A614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lvl="0"/>
            <a:r>
              <a:rPr lang="tr-TR" b="1" dirty="0" err="1" smtClean="0">
                <a:latin typeface="Book Antiqua" pitchFamily="18" charset="0"/>
              </a:rPr>
              <a:t>Unit</a:t>
            </a:r>
            <a:r>
              <a:rPr lang="tr-TR" b="1" dirty="0" smtClean="0">
                <a:latin typeface="Book Antiqua" pitchFamily="18" charset="0"/>
              </a:rPr>
              <a:t> 7 </a:t>
            </a:r>
            <a:r>
              <a:rPr lang="en-US" b="1" dirty="0" smtClean="0">
                <a:latin typeface="Book Antiqua" pitchFamily="18" charset="0"/>
              </a:rPr>
              <a:t>Describing Learning Contexts</a:t>
            </a:r>
            <a:endParaRPr lang="tr-TR" b="1" dirty="0">
              <a:latin typeface="Book Antiqua"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DEC0D03-FCAB-4E72-A705-C3B7CB971E6A}"/>
                                            </p:graphicEl>
                                          </p:spTgt>
                                        </p:tgtEl>
                                        <p:attrNameLst>
                                          <p:attrName>style.visibility</p:attrName>
                                        </p:attrNameLst>
                                      </p:cBhvr>
                                      <p:to>
                                        <p:strVal val="visible"/>
                                      </p:to>
                                    </p:set>
                                    <p:animEffect transition="in" filter="fade">
                                      <p:cBhvr>
                                        <p:cTn id="7" dur="2000"/>
                                        <p:tgtEl>
                                          <p:spTgt spid="4">
                                            <p:graphicEl>
                                              <a:dgm id="{EDEC0D03-FCAB-4E72-A705-C3B7CB971E6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A48AF97-EE38-47B7-8895-C0FDAACD6364}"/>
                                            </p:graphicEl>
                                          </p:spTgt>
                                        </p:tgtEl>
                                        <p:attrNameLst>
                                          <p:attrName>style.visibility</p:attrName>
                                        </p:attrNameLst>
                                      </p:cBhvr>
                                      <p:to>
                                        <p:strVal val="visible"/>
                                      </p:to>
                                    </p:set>
                                    <p:animEffect transition="in" filter="fade">
                                      <p:cBhvr>
                                        <p:cTn id="12" dur="2000"/>
                                        <p:tgtEl>
                                          <p:spTgt spid="4">
                                            <p:graphicEl>
                                              <a:dgm id="{CA48AF97-EE38-47B7-8895-C0FDAACD636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22F7F939-3348-46FF-B011-D0F0A5A3650B}"/>
                                            </p:graphicEl>
                                          </p:spTgt>
                                        </p:tgtEl>
                                        <p:attrNameLst>
                                          <p:attrName>style.visibility</p:attrName>
                                        </p:attrNameLst>
                                      </p:cBhvr>
                                      <p:to>
                                        <p:strVal val="visible"/>
                                      </p:to>
                                    </p:set>
                                    <p:animEffect transition="in" filter="fade">
                                      <p:cBhvr>
                                        <p:cTn id="17" dur="2000"/>
                                        <p:tgtEl>
                                          <p:spTgt spid="4">
                                            <p:graphicEl>
                                              <a:dgm id="{22F7F939-3348-46FF-B011-D0F0A5A3650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098E7F3-246C-4E0D-9FC9-DFE42F680861}"/>
                                            </p:graphicEl>
                                          </p:spTgt>
                                        </p:tgtEl>
                                        <p:attrNameLst>
                                          <p:attrName>style.visibility</p:attrName>
                                        </p:attrNameLst>
                                      </p:cBhvr>
                                      <p:to>
                                        <p:strVal val="visible"/>
                                      </p:to>
                                    </p:set>
                                    <p:animEffect transition="in" filter="fade">
                                      <p:cBhvr>
                                        <p:cTn id="22" dur="2000"/>
                                        <p:tgtEl>
                                          <p:spTgt spid="4">
                                            <p:graphicEl>
                                              <a:dgm id="{E098E7F3-246C-4E0D-9FC9-DFE42F68086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37919448-0685-4C87-A5ED-DA3A62737D0F}"/>
                                            </p:graphicEl>
                                          </p:spTgt>
                                        </p:tgtEl>
                                        <p:attrNameLst>
                                          <p:attrName>style.visibility</p:attrName>
                                        </p:attrNameLst>
                                      </p:cBhvr>
                                      <p:to>
                                        <p:strVal val="visible"/>
                                      </p:to>
                                    </p:set>
                                    <p:animEffect transition="in" filter="fade">
                                      <p:cBhvr>
                                        <p:cTn id="27" dur="2000"/>
                                        <p:tgtEl>
                                          <p:spTgt spid="4">
                                            <p:graphicEl>
                                              <a:dgm id="{37919448-0685-4C87-A5ED-DA3A62737D0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0F667AFD-0FCF-442A-BCED-9622DC5EAF22}"/>
                                            </p:graphicEl>
                                          </p:spTgt>
                                        </p:tgtEl>
                                        <p:attrNameLst>
                                          <p:attrName>style.visibility</p:attrName>
                                        </p:attrNameLst>
                                      </p:cBhvr>
                                      <p:to>
                                        <p:strVal val="visible"/>
                                      </p:to>
                                    </p:set>
                                    <p:animEffect transition="in" filter="fade">
                                      <p:cBhvr>
                                        <p:cTn id="32" dur="2000"/>
                                        <p:tgtEl>
                                          <p:spTgt spid="4">
                                            <p:graphicEl>
                                              <a:dgm id="{0F667AFD-0FCF-442A-BCED-9622DC5EAF22}"/>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FC626853-5E45-4079-B2AF-0467E3B44802}"/>
                                            </p:graphicEl>
                                          </p:spTgt>
                                        </p:tgtEl>
                                        <p:attrNameLst>
                                          <p:attrName>style.visibility</p:attrName>
                                        </p:attrNameLst>
                                      </p:cBhvr>
                                      <p:to>
                                        <p:strVal val="visible"/>
                                      </p:to>
                                    </p:set>
                                    <p:animEffect transition="in" filter="fade">
                                      <p:cBhvr>
                                        <p:cTn id="37" dur="2000"/>
                                        <p:tgtEl>
                                          <p:spTgt spid="4">
                                            <p:graphicEl>
                                              <a:dgm id="{FC626853-5E45-4079-B2AF-0467E3B44802}"/>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A2580993-A0FB-4578-B3ED-FEC21E3CE90A}"/>
                                            </p:graphicEl>
                                          </p:spTgt>
                                        </p:tgtEl>
                                        <p:attrNameLst>
                                          <p:attrName>style.visibility</p:attrName>
                                        </p:attrNameLst>
                                      </p:cBhvr>
                                      <p:to>
                                        <p:strVal val="visible"/>
                                      </p:to>
                                    </p:set>
                                    <p:animEffect transition="in" filter="fade">
                                      <p:cBhvr>
                                        <p:cTn id="42" dur="2000"/>
                                        <p:tgtEl>
                                          <p:spTgt spid="4">
                                            <p:graphicEl>
                                              <a:dgm id="{A2580993-A0FB-4578-B3ED-FEC21E3CE90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4599DE55-C364-4639-A420-F6E347992506}"/>
                                            </p:graphicEl>
                                          </p:spTgt>
                                        </p:tgtEl>
                                        <p:attrNameLst>
                                          <p:attrName>style.visibility</p:attrName>
                                        </p:attrNameLst>
                                      </p:cBhvr>
                                      <p:to>
                                        <p:strVal val="visible"/>
                                      </p:to>
                                    </p:set>
                                    <p:animEffect transition="in" filter="fade">
                                      <p:cBhvr>
                                        <p:cTn id="47" dur="2000"/>
                                        <p:tgtEl>
                                          <p:spTgt spid="4">
                                            <p:graphicEl>
                                              <a:dgm id="{4599DE55-C364-4639-A420-F6E34799250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B822934B-0B3C-4EDC-B427-B71CB38CD8EC}"/>
                                            </p:graphicEl>
                                          </p:spTgt>
                                        </p:tgtEl>
                                        <p:attrNameLst>
                                          <p:attrName>style.visibility</p:attrName>
                                        </p:attrNameLst>
                                      </p:cBhvr>
                                      <p:to>
                                        <p:strVal val="visible"/>
                                      </p:to>
                                    </p:set>
                                    <p:animEffect transition="in" filter="fade">
                                      <p:cBhvr>
                                        <p:cTn id="52" dur="2000"/>
                                        <p:tgtEl>
                                          <p:spTgt spid="4">
                                            <p:graphicEl>
                                              <a:dgm id="{B822934B-0B3C-4EDC-B427-B71CB38CD8E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71527F5B-D622-4830-A5F2-0DAC001ABC5C}"/>
                                            </p:graphicEl>
                                          </p:spTgt>
                                        </p:tgtEl>
                                        <p:attrNameLst>
                                          <p:attrName>style.visibility</p:attrName>
                                        </p:attrNameLst>
                                      </p:cBhvr>
                                      <p:to>
                                        <p:strVal val="visible"/>
                                      </p:to>
                                    </p:set>
                                    <p:animEffect transition="in" filter="fade">
                                      <p:cBhvr>
                                        <p:cTn id="57" dur="2000"/>
                                        <p:tgtEl>
                                          <p:spTgt spid="4">
                                            <p:graphicEl>
                                              <a:dgm id="{71527F5B-D622-4830-A5F2-0DAC001ABC5C}"/>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D74AB78D-CA74-4AF7-92E5-E0A22230AC05}"/>
                                            </p:graphicEl>
                                          </p:spTgt>
                                        </p:tgtEl>
                                        <p:attrNameLst>
                                          <p:attrName>style.visibility</p:attrName>
                                        </p:attrNameLst>
                                      </p:cBhvr>
                                      <p:to>
                                        <p:strVal val="visible"/>
                                      </p:to>
                                    </p:set>
                                    <p:animEffect transition="in" filter="fade">
                                      <p:cBhvr>
                                        <p:cTn id="62" dur="2000"/>
                                        <p:tgtEl>
                                          <p:spTgt spid="4">
                                            <p:graphicEl>
                                              <a:dgm id="{D74AB78D-CA74-4AF7-92E5-E0A22230AC05}"/>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1C47FED5-1CDB-434D-A633-E34D1C18B144}"/>
                                            </p:graphicEl>
                                          </p:spTgt>
                                        </p:tgtEl>
                                        <p:attrNameLst>
                                          <p:attrName>style.visibility</p:attrName>
                                        </p:attrNameLst>
                                      </p:cBhvr>
                                      <p:to>
                                        <p:strVal val="visible"/>
                                      </p:to>
                                    </p:set>
                                    <p:animEffect transition="in" filter="fade">
                                      <p:cBhvr>
                                        <p:cTn id="67" dur="2000"/>
                                        <p:tgtEl>
                                          <p:spTgt spid="4">
                                            <p:graphicEl>
                                              <a:dgm id="{1C47FED5-1CDB-434D-A633-E34D1C18B14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39523A51-F15B-4C6B-948D-F71C084B3048}"/>
                                            </p:graphicEl>
                                          </p:spTgt>
                                        </p:tgtEl>
                                        <p:attrNameLst>
                                          <p:attrName>style.visibility</p:attrName>
                                        </p:attrNameLst>
                                      </p:cBhvr>
                                      <p:to>
                                        <p:strVal val="visible"/>
                                      </p:to>
                                    </p:set>
                                    <p:animEffect transition="in" filter="fade">
                                      <p:cBhvr>
                                        <p:cTn id="72" dur="2000"/>
                                        <p:tgtEl>
                                          <p:spTgt spid="4">
                                            <p:graphicEl>
                                              <a:dgm id="{39523A51-F15B-4C6B-948D-F71C084B304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8E3CC58-4098-4483-8051-BCC16EEFF0CC}"/>
                                            </p:graphicEl>
                                          </p:spTgt>
                                        </p:tgtEl>
                                        <p:attrNameLst>
                                          <p:attrName>style.visibility</p:attrName>
                                        </p:attrNameLst>
                                      </p:cBhvr>
                                      <p:to>
                                        <p:strVal val="visible"/>
                                      </p:to>
                                    </p:set>
                                    <p:animEffect transition="in" filter="fade">
                                      <p:cBhvr>
                                        <p:cTn id="7" dur="2000"/>
                                        <p:tgtEl>
                                          <p:spTgt spid="4">
                                            <p:graphicEl>
                                              <a:dgm id="{C8E3CC58-4098-4483-8051-BCC16EEFF0C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7F0C1D59-F56A-457D-BFC6-EE550EFFC604}"/>
                                            </p:graphicEl>
                                          </p:spTgt>
                                        </p:tgtEl>
                                        <p:attrNameLst>
                                          <p:attrName>style.visibility</p:attrName>
                                        </p:attrNameLst>
                                      </p:cBhvr>
                                      <p:to>
                                        <p:strVal val="visible"/>
                                      </p:to>
                                    </p:set>
                                    <p:animEffect transition="in" filter="fade">
                                      <p:cBhvr>
                                        <p:cTn id="12" dur="2000"/>
                                        <p:tgtEl>
                                          <p:spTgt spid="4">
                                            <p:graphicEl>
                                              <a:dgm id="{7F0C1D59-F56A-457D-BFC6-EE550EFFC60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6FC4FAF-FC09-4FD1-9B6F-6989AD083C7C}"/>
                                            </p:graphicEl>
                                          </p:spTgt>
                                        </p:tgtEl>
                                        <p:attrNameLst>
                                          <p:attrName>style.visibility</p:attrName>
                                        </p:attrNameLst>
                                      </p:cBhvr>
                                      <p:to>
                                        <p:strVal val="visible"/>
                                      </p:to>
                                    </p:set>
                                    <p:animEffect transition="in" filter="fade">
                                      <p:cBhvr>
                                        <p:cTn id="17" dur="2000"/>
                                        <p:tgtEl>
                                          <p:spTgt spid="4">
                                            <p:graphicEl>
                                              <a:dgm id="{C6FC4FAF-FC09-4FD1-9B6F-6989AD083C7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4EF94863-73A5-46A6-9D64-302CC848BC0B}"/>
                                            </p:graphicEl>
                                          </p:spTgt>
                                        </p:tgtEl>
                                        <p:attrNameLst>
                                          <p:attrName>style.visibility</p:attrName>
                                        </p:attrNameLst>
                                      </p:cBhvr>
                                      <p:to>
                                        <p:strVal val="visible"/>
                                      </p:to>
                                    </p:set>
                                    <p:animEffect transition="in" filter="fade">
                                      <p:cBhvr>
                                        <p:cTn id="22" dur="2000"/>
                                        <p:tgtEl>
                                          <p:spTgt spid="4">
                                            <p:graphicEl>
                                              <a:dgm id="{4EF94863-73A5-46A6-9D64-302CC848BC0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2DA4E2B9-9C6F-44EF-AFC6-9FC307DBA3E1}"/>
                                            </p:graphicEl>
                                          </p:spTgt>
                                        </p:tgtEl>
                                        <p:attrNameLst>
                                          <p:attrName>style.visibility</p:attrName>
                                        </p:attrNameLst>
                                      </p:cBhvr>
                                      <p:to>
                                        <p:strVal val="visible"/>
                                      </p:to>
                                    </p:set>
                                    <p:animEffect transition="in" filter="fade">
                                      <p:cBhvr>
                                        <p:cTn id="27" dur="2000"/>
                                        <p:tgtEl>
                                          <p:spTgt spid="4">
                                            <p:graphicEl>
                                              <a:dgm id="{2DA4E2B9-9C6F-44EF-AFC6-9FC307DBA3E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20CDD406-31C2-4761-9A44-7B1022494D4F}"/>
                                            </p:graphicEl>
                                          </p:spTgt>
                                        </p:tgtEl>
                                        <p:attrNameLst>
                                          <p:attrName>style.visibility</p:attrName>
                                        </p:attrNameLst>
                                      </p:cBhvr>
                                      <p:to>
                                        <p:strVal val="visible"/>
                                      </p:to>
                                    </p:set>
                                    <p:animEffect transition="in" filter="fade">
                                      <p:cBhvr>
                                        <p:cTn id="32" dur="2000"/>
                                        <p:tgtEl>
                                          <p:spTgt spid="4">
                                            <p:graphicEl>
                                              <a:dgm id="{20CDD406-31C2-4761-9A44-7B1022494D4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C436D77D-8647-436A-A7B1-45C059A5B649}"/>
                                            </p:graphicEl>
                                          </p:spTgt>
                                        </p:tgtEl>
                                        <p:attrNameLst>
                                          <p:attrName>style.visibility</p:attrName>
                                        </p:attrNameLst>
                                      </p:cBhvr>
                                      <p:to>
                                        <p:strVal val="visible"/>
                                      </p:to>
                                    </p:set>
                                    <p:animEffect transition="in" filter="fade">
                                      <p:cBhvr>
                                        <p:cTn id="37" dur="2000"/>
                                        <p:tgtEl>
                                          <p:spTgt spid="4">
                                            <p:graphicEl>
                                              <a:dgm id="{C436D77D-8647-436A-A7B1-45C059A5B64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E0170864-2416-477A-BDDB-C5F3D2D5E8B5}"/>
                                            </p:graphicEl>
                                          </p:spTgt>
                                        </p:tgtEl>
                                        <p:attrNameLst>
                                          <p:attrName>style.visibility</p:attrName>
                                        </p:attrNameLst>
                                      </p:cBhvr>
                                      <p:to>
                                        <p:strVal val="visible"/>
                                      </p:to>
                                    </p:set>
                                    <p:animEffect transition="in" filter="fade">
                                      <p:cBhvr>
                                        <p:cTn id="42" dur="2000"/>
                                        <p:tgtEl>
                                          <p:spTgt spid="4">
                                            <p:graphicEl>
                                              <a:dgm id="{E0170864-2416-477A-BDDB-C5F3D2D5E8B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9A9F88FF-29A9-4477-B02B-C38AFF43B8C4}"/>
                                            </p:graphicEl>
                                          </p:spTgt>
                                        </p:tgtEl>
                                        <p:attrNameLst>
                                          <p:attrName>style.visibility</p:attrName>
                                        </p:attrNameLst>
                                      </p:cBhvr>
                                      <p:to>
                                        <p:strVal val="visible"/>
                                      </p:to>
                                    </p:set>
                                    <p:animEffect transition="in" filter="fade">
                                      <p:cBhvr>
                                        <p:cTn id="47" dur="2000"/>
                                        <p:tgtEl>
                                          <p:spTgt spid="4">
                                            <p:graphicEl>
                                              <a:dgm id="{9A9F88FF-29A9-4477-B02B-C38AFF43B8C4}"/>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BF90393A-3B2D-40CE-9442-863B4E17FB65}"/>
                                            </p:graphicEl>
                                          </p:spTgt>
                                        </p:tgtEl>
                                        <p:attrNameLst>
                                          <p:attrName>style.visibility</p:attrName>
                                        </p:attrNameLst>
                                      </p:cBhvr>
                                      <p:to>
                                        <p:strVal val="visible"/>
                                      </p:to>
                                    </p:set>
                                    <p:animEffect transition="in" filter="fade">
                                      <p:cBhvr>
                                        <p:cTn id="52" dur="2000"/>
                                        <p:tgtEl>
                                          <p:spTgt spid="4">
                                            <p:graphicEl>
                                              <a:dgm id="{BF90393A-3B2D-40CE-9442-863B4E17FB6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55C2FC29-8B95-4C83-8BDF-410C400E0F4E}"/>
                                            </p:graphicEl>
                                          </p:spTgt>
                                        </p:tgtEl>
                                        <p:attrNameLst>
                                          <p:attrName>style.visibility</p:attrName>
                                        </p:attrNameLst>
                                      </p:cBhvr>
                                      <p:to>
                                        <p:strVal val="visible"/>
                                      </p:to>
                                    </p:set>
                                    <p:animEffect transition="in" filter="fade">
                                      <p:cBhvr>
                                        <p:cTn id="57" dur="2000"/>
                                        <p:tgtEl>
                                          <p:spTgt spid="4">
                                            <p:graphicEl>
                                              <a:dgm id="{55C2FC29-8B95-4C83-8BDF-410C400E0F4E}"/>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BBDF6096-3AF8-4070-B225-CC73D805B846}"/>
                                            </p:graphicEl>
                                          </p:spTgt>
                                        </p:tgtEl>
                                        <p:attrNameLst>
                                          <p:attrName>style.visibility</p:attrName>
                                        </p:attrNameLst>
                                      </p:cBhvr>
                                      <p:to>
                                        <p:strVal val="visible"/>
                                      </p:to>
                                    </p:set>
                                    <p:animEffect transition="in" filter="fade">
                                      <p:cBhvr>
                                        <p:cTn id="62" dur="2000"/>
                                        <p:tgtEl>
                                          <p:spTgt spid="4">
                                            <p:graphicEl>
                                              <a:dgm id="{BBDF6096-3AF8-4070-B225-CC73D805B846}"/>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DA7727BD-6879-4BFA-809F-0455D411ED3C}"/>
                                            </p:graphicEl>
                                          </p:spTgt>
                                        </p:tgtEl>
                                        <p:attrNameLst>
                                          <p:attrName>style.visibility</p:attrName>
                                        </p:attrNameLst>
                                      </p:cBhvr>
                                      <p:to>
                                        <p:strVal val="visible"/>
                                      </p:to>
                                    </p:set>
                                    <p:animEffect transition="in" filter="fade">
                                      <p:cBhvr>
                                        <p:cTn id="67" dur="2000"/>
                                        <p:tgtEl>
                                          <p:spTgt spid="4">
                                            <p:graphicEl>
                                              <a:dgm id="{DA7727BD-6879-4BFA-809F-0455D411ED3C}"/>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F0F0457D-1D79-40BB-8DDF-F8D612DA2578}"/>
                                            </p:graphicEl>
                                          </p:spTgt>
                                        </p:tgtEl>
                                        <p:attrNameLst>
                                          <p:attrName>style.visibility</p:attrName>
                                        </p:attrNameLst>
                                      </p:cBhvr>
                                      <p:to>
                                        <p:strVal val="visible"/>
                                      </p:to>
                                    </p:set>
                                    <p:animEffect transition="in" filter="fade">
                                      <p:cBhvr>
                                        <p:cTn id="72" dur="2000"/>
                                        <p:tgtEl>
                                          <p:spTgt spid="4">
                                            <p:graphicEl>
                                              <a:dgm id="{F0F0457D-1D79-40BB-8DDF-F8D612DA2578}"/>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BA627E93-D5A1-472D-A6FC-BAFEF7400135}"/>
                                            </p:graphicEl>
                                          </p:spTgt>
                                        </p:tgtEl>
                                        <p:attrNameLst>
                                          <p:attrName>style.visibility</p:attrName>
                                        </p:attrNameLst>
                                      </p:cBhvr>
                                      <p:to>
                                        <p:strVal val="visible"/>
                                      </p:to>
                                    </p:set>
                                    <p:animEffect transition="in" filter="fade">
                                      <p:cBhvr>
                                        <p:cTn id="77" dur="2000"/>
                                        <p:tgtEl>
                                          <p:spTgt spid="4">
                                            <p:graphicEl>
                                              <a:dgm id="{BA627E93-D5A1-472D-A6FC-BAFEF7400135}"/>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49CF0818-B366-49B5-AF29-C4532BCF7A48}"/>
                                            </p:graphicEl>
                                          </p:spTgt>
                                        </p:tgtEl>
                                        <p:attrNameLst>
                                          <p:attrName>style.visibility</p:attrName>
                                        </p:attrNameLst>
                                      </p:cBhvr>
                                      <p:to>
                                        <p:strVal val="visible"/>
                                      </p:to>
                                    </p:set>
                                    <p:animEffect transition="in" filter="fade">
                                      <p:cBhvr>
                                        <p:cTn id="82" dur="2000"/>
                                        <p:tgtEl>
                                          <p:spTgt spid="4">
                                            <p:graphicEl>
                                              <a:dgm id="{49CF0818-B366-49B5-AF29-C4532BCF7A48}"/>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29590D20-AAD7-45B7-B00E-DF166DF37383}"/>
                                            </p:graphicEl>
                                          </p:spTgt>
                                        </p:tgtEl>
                                        <p:attrNameLst>
                                          <p:attrName>style.visibility</p:attrName>
                                        </p:attrNameLst>
                                      </p:cBhvr>
                                      <p:to>
                                        <p:strVal val="visible"/>
                                      </p:to>
                                    </p:set>
                                    <p:animEffect transition="in" filter="fade">
                                      <p:cBhvr>
                                        <p:cTn id="87" dur="2000"/>
                                        <p:tgtEl>
                                          <p:spTgt spid="4">
                                            <p:graphicEl>
                                              <a:dgm id="{29590D20-AAD7-45B7-B00E-DF166DF37383}"/>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E1FF5E1C-6090-4458-AD31-B4C8493B1828}"/>
                                            </p:graphicEl>
                                          </p:spTgt>
                                        </p:tgtEl>
                                        <p:attrNameLst>
                                          <p:attrName>style.visibility</p:attrName>
                                        </p:attrNameLst>
                                      </p:cBhvr>
                                      <p:to>
                                        <p:strVal val="visible"/>
                                      </p:to>
                                    </p:set>
                                    <p:animEffect transition="in" filter="fade">
                                      <p:cBhvr>
                                        <p:cTn id="92" dur="2000"/>
                                        <p:tgtEl>
                                          <p:spTgt spid="4">
                                            <p:graphicEl>
                                              <a:dgm id="{E1FF5E1C-6090-4458-AD31-B4C8493B1828}"/>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9504CB99-7394-4256-B862-145CDAAB118B}"/>
                                            </p:graphicEl>
                                          </p:spTgt>
                                        </p:tgtEl>
                                        <p:attrNameLst>
                                          <p:attrName>style.visibility</p:attrName>
                                        </p:attrNameLst>
                                      </p:cBhvr>
                                      <p:to>
                                        <p:strVal val="visible"/>
                                      </p:to>
                                    </p:set>
                                    <p:animEffect transition="in" filter="fade">
                                      <p:cBhvr>
                                        <p:cTn id="97" dur="2000"/>
                                        <p:tgtEl>
                                          <p:spTgt spid="4">
                                            <p:graphicEl>
                                              <a:dgm id="{9504CB99-7394-4256-B862-145CDAAB118B}"/>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A6BB38CA-013E-4461-9951-30B6307F6F3E}"/>
                                            </p:graphicEl>
                                          </p:spTgt>
                                        </p:tgtEl>
                                        <p:attrNameLst>
                                          <p:attrName>style.visibility</p:attrName>
                                        </p:attrNameLst>
                                      </p:cBhvr>
                                      <p:to>
                                        <p:strVal val="visible"/>
                                      </p:to>
                                    </p:set>
                                    <p:animEffect transition="in" filter="fade">
                                      <p:cBhvr>
                                        <p:cTn id="102" dur="2000"/>
                                        <p:tgtEl>
                                          <p:spTgt spid="4">
                                            <p:graphicEl>
                                              <a:dgm id="{A6BB38CA-013E-4461-9951-30B6307F6F3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7CF5558C-56AE-438B-A55B-338D8584C4D2}"/>
                                            </p:graphicEl>
                                          </p:spTgt>
                                        </p:tgtEl>
                                        <p:attrNameLst>
                                          <p:attrName>style.visibility</p:attrName>
                                        </p:attrNameLst>
                                      </p:cBhvr>
                                      <p:to>
                                        <p:strVal val="visible"/>
                                      </p:to>
                                    </p:set>
                                    <p:animEffect transition="in" filter="fade">
                                      <p:cBhvr>
                                        <p:cTn id="7" dur="2000"/>
                                        <p:tgtEl>
                                          <p:spTgt spid="4">
                                            <p:graphicEl>
                                              <a:dgm id="{7CF5558C-56AE-438B-A55B-338D8584C4D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E6A410BA-F0B4-4B61-982D-739F7227032A}"/>
                                            </p:graphicEl>
                                          </p:spTgt>
                                        </p:tgtEl>
                                        <p:attrNameLst>
                                          <p:attrName>style.visibility</p:attrName>
                                        </p:attrNameLst>
                                      </p:cBhvr>
                                      <p:to>
                                        <p:strVal val="visible"/>
                                      </p:to>
                                    </p:set>
                                    <p:animEffect transition="in" filter="fade">
                                      <p:cBhvr>
                                        <p:cTn id="12" dur="2000"/>
                                        <p:tgtEl>
                                          <p:spTgt spid="4">
                                            <p:graphicEl>
                                              <a:dgm id="{E6A410BA-F0B4-4B61-982D-739F7227032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34366141-68BD-4642-AEA0-D2EA32E42BB8}"/>
                                            </p:graphicEl>
                                          </p:spTgt>
                                        </p:tgtEl>
                                        <p:attrNameLst>
                                          <p:attrName>style.visibility</p:attrName>
                                        </p:attrNameLst>
                                      </p:cBhvr>
                                      <p:to>
                                        <p:strVal val="visible"/>
                                      </p:to>
                                    </p:set>
                                    <p:animEffect transition="in" filter="fade">
                                      <p:cBhvr>
                                        <p:cTn id="17" dur="2000"/>
                                        <p:tgtEl>
                                          <p:spTgt spid="4">
                                            <p:graphicEl>
                                              <a:dgm id="{34366141-68BD-4642-AEA0-D2EA32E42BB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6001A93D-73BD-4EED-B9CE-01BB81BA3631}"/>
                                            </p:graphicEl>
                                          </p:spTgt>
                                        </p:tgtEl>
                                        <p:attrNameLst>
                                          <p:attrName>style.visibility</p:attrName>
                                        </p:attrNameLst>
                                      </p:cBhvr>
                                      <p:to>
                                        <p:strVal val="visible"/>
                                      </p:to>
                                    </p:set>
                                    <p:animEffect transition="in" filter="fade">
                                      <p:cBhvr>
                                        <p:cTn id="22" dur="2000"/>
                                        <p:tgtEl>
                                          <p:spTgt spid="4">
                                            <p:graphicEl>
                                              <a:dgm id="{6001A93D-73BD-4EED-B9CE-01BB81BA363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E3AD6117-ECBA-4420-B71A-52BB115A1A3F}"/>
                                            </p:graphicEl>
                                          </p:spTgt>
                                        </p:tgtEl>
                                        <p:attrNameLst>
                                          <p:attrName>style.visibility</p:attrName>
                                        </p:attrNameLst>
                                      </p:cBhvr>
                                      <p:to>
                                        <p:strVal val="visible"/>
                                      </p:to>
                                    </p:set>
                                    <p:animEffect transition="in" filter="fade">
                                      <p:cBhvr>
                                        <p:cTn id="27" dur="2000"/>
                                        <p:tgtEl>
                                          <p:spTgt spid="4">
                                            <p:graphicEl>
                                              <a:dgm id="{E3AD6117-ECBA-4420-B71A-52BB115A1A3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3F89B6BC-C02B-462E-A5E3-E64F7588DEEC}"/>
                                            </p:graphicEl>
                                          </p:spTgt>
                                        </p:tgtEl>
                                        <p:attrNameLst>
                                          <p:attrName>style.visibility</p:attrName>
                                        </p:attrNameLst>
                                      </p:cBhvr>
                                      <p:to>
                                        <p:strVal val="visible"/>
                                      </p:to>
                                    </p:set>
                                    <p:animEffect transition="in" filter="fade">
                                      <p:cBhvr>
                                        <p:cTn id="32" dur="2000"/>
                                        <p:tgtEl>
                                          <p:spTgt spid="4">
                                            <p:graphicEl>
                                              <a:dgm id="{3F89B6BC-C02B-462E-A5E3-E64F7588DEEC}"/>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B760B618-4E23-4D79-9701-A043AB6C06EB}"/>
                                            </p:graphicEl>
                                          </p:spTgt>
                                        </p:tgtEl>
                                        <p:attrNameLst>
                                          <p:attrName>style.visibility</p:attrName>
                                        </p:attrNameLst>
                                      </p:cBhvr>
                                      <p:to>
                                        <p:strVal val="visible"/>
                                      </p:to>
                                    </p:set>
                                    <p:animEffect transition="in" filter="fade">
                                      <p:cBhvr>
                                        <p:cTn id="37" dur="2000"/>
                                        <p:tgtEl>
                                          <p:spTgt spid="4">
                                            <p:graphicEl>
                                              <a:dgm id="{B760B618-4E23-4D79-9701-A043AB6C06E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BC0F8B9C-566C-4038-9D71-72884FBF4F7B}"/>
                                            </p:graphicEl>
                                          </p:spTgt>
                                        </p:tgtEl>
                                        <p:attrNameLst>
                                          <p:attrName>style.visibility</p:attrName>
                                        </p:attrNameLst>
                                      </p:cBhvr>
                                      <p:to>
                                        <p:strVal val="visible"/>
                                      </p:to>
                                    </p:set>
                                    <p:animEffect transition="in" filter="fade">
                                      <p:cBhvr>
                                        <p:cTn id="42" dur="2000"/>
                                        <p:tgtEl>
                                          <p:spTgt spid="4">
                                            <p:graphicEl>
                                              <a:dgm id="{BC0F8B9C-566C-4038-9D71-72884FBF4F7B}"/>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C3412509-6440-4786-BEF0-52617B4B59A2}"/>
                                            </p:graphicEl>
                                          </p:spTgt>
                                        </p:tgtEl>
                                        <p:attrNameLst>
                                          <p:attrName>style.visibility</p:attrName>
                                        </p:attrNameLst>
                                      </p:cBhvr>
                                      <p:to>
                                        <p:strVal val="visible"/>
                                      </p:to>
                                    </p:set>
                                    <p:animEffect transition="in" filter="fade">
                                      <p:cBhvr>
                                        <p:cTn id="47" dur="2000"/>
                                        <p:tgtEl>
                                          <p:spTgt spid="4">
                                            <p:graphicEl>
                                              <a:dgm id="{C3412509-6440-4786-BEF0-52617B4B59A2}"/>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BDCED2C5-A543-4864-BF0C-BB2EA44186F1}"/>
                                            </p:graphicEl>
                                          </p:spTgt>
                                        </p:tgtEl>
                                        <p:attrNameLst>
                                          <p:attrName>style.visibility</p:attrName>
                                        </p:attrNameLst>
                                      </p:cBhvr>
                                      <p:to>
                                        <p:strVal val="visible"/>
                                      </p:to>
                                    </p:set>
                                    <p:animEffect transition="in" filter="fade">
                                      <p:cBhvr>
                                        <p:cTn id="52" dur="2000"/>
                                        <p:tgtEl>
                                          <p:spTgt spid="4">
                                            <p:graphicEl>
                                              <a:dgm id="{BDCED2C5-A543-4864-BF0C-BB2EA44186F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1DC09B2B-0601-4EC4-9D66-9C7D973D01A5}"/>
                                            </p:graphicEl>
                                          </p:spTgt>
                                        </p:tgtEl>
                                        <p:attrNameLst>
                                          <p:attrName>style.visibility</p:attrName>
                                        </p:attrNameLst>
                                      </p:cBhvr>
                                      <p:to>
                                        <p:strVal val="visible"/>
                                      </p:to>
                                    </p:set>
                                    <p:animEffect transition="in" filter="fade">
                                      <p:cBhvr>
                                        <p:cTn id="57" dur="2000"/>
                                        <p:tgtEl>
                                          <p:spTgt spid="4">
                                            <p:graphicEl>
                                              <a:dgm id="{1DC09B2B-0601-4EC4-9D66-9C7D973D01A5}"/>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C8AD0492-7DA5-426E-BA50-18BFF51104C1}"/>
                                            </p:graphicEl>
                                          </p:spTgt>
                                        </p:tgtEl>
                                        <p:attrNameLst>
                                          <p:attrName>style.visibility</p:attrName>
                                        </p:attrNameLst>
                                      </p:cBhvr>
                                      <p:to>
                                        <p:strVal val="visible"/>
                                      </p:to>
                                    </p:set>
                                    <p:animEffect transition="in" filter="fade">
                                      <p:cBhvr>
                                        <p:cTn id="62" dur="2000"/>
                                        <p:tgtEl>
                                          <p:spTgt spid="4">
                                            <p:graphicEl>
                                              <a:dgm id="{C8AD0492-7DA5-426E-BA50-18BFF51104C1}"/>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3588783B-1504-494D-9A8E-19CA2B876BF7}"/>
                                            </p:graphicEl>
                                          </p:spTgt>
                                        </p:tgtEl>
                                        <p:attrNameLst>
                                          <p:attrName>style.visibility</p:attrName>
                                        </p:attrNameLst>
                                      </p:cBhvr>
                                      <p:to>
                                        <p:strVal val="visible"/>
                                      </p:to>
                                    </p:set>
                                    <p:animEffect transition="in" filter="fade">
                                      <p:cBhvr>
                                        <p:cTn id="67" dur="2000"/>
                                        <p:tgtEl>
                                          <p:spTgt spid="4">
                                            <p:graphicEl>
                                              <a:dgm id="{3588783B-1504-494D-9A8E-19CA2B876BF7}"/>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48CAEAD0-B649-408B-805B-99DC624C960C}"/>
                                            </p:graphicEl>
                                          </p:spTgt>
                                        </p:tgtEl>
                                        <p:attrNameLst>
                                          <p:attrName>style.visibility</p:attrName>
                                        </p:attrNameLst>
                                      </p:cBhvr>
                                      <p:to>
                                        <p:strVal val="visible"/>
                                      </p:to>
                                    </p:set>
                                    <p:animEffect transition="in" filter="fade">
                                      <p:cBhvr>
                                        <p:cTn id="72" dur="2000"/>
                                        <p:tgtEl>
                                          <p:spTgt spid="4">
                                            <p:graphicEl>
                                              <a:dgm id="{48CAEAD0-B649-408B-805B-99DC624C960C}"/>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F21976C1-7E73-4450-B96C-153FD390E675}"/>
                                            </p:graphicEl>
                                          </p:spTgt>
                                        </p:tgtEl>
                                        <p:attrNameLst>
                                          <p:attrName>style.visibility</p:attrName>
                                        </p:attrNameLst>
                                      </p:cBhvr>
                                      <p:to>
                                        <p:strVal val="visible"/>
                                      </p:to>
                                    </p:set>
                                    <p:animEffect transition="in" filter="fade">
                                      <p:cBhvr>
                                        <p:cTn id="77" dur="2000"/>
                                        <p:tgtEl>
                                          <p:spTgt spid="4">
                                            <p:graphicEl>
                                              <a:dgm id="{F21976C1-7E73-4450-B96C-153FD390E675}"/>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C508B898-0626-43C4-86D1-A3B792DB8E71}"/>
                                            </p:graphicEl>
                                          </p:spTgt>
                                        </p:tgtEl>
                                        <p:attrNameLst>
                                          <p:attrName>style.visibility</p:attrName>
                                        </p:attrNameLst>
                                      </p:cBhvr>
                                      <p:to>
                                        <p:strVal val="visible"/>
                                      </p:to>
                                    </p:set>
                                    <p:animEffect transition="in" filter="fade">
                                      <p:cBhvr>
                                        <p:cTn id="82" dur="2000"/>
                                        <p:tgtEl>
                                          <p:spTgt spid="4">
                                            <p:graphicEl>
                                              <a:dgm id="{C508B898-0626-43C4-86D1-A3B792DB8E71}"/>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B4ED359A-D3F4-4628-A386-6D934332667F}"/>
                                            </p:graphicEl>
                                          </p:spTgt>
                                        </p:tgtEl>
                                        <p:attrNameLst>
                                          <p:attrName>style.visibility</p:attrName>
                                        </p:attrNameLst>
                                      </p:cBhvr>
                                      <p:to>
                                        <p:strVal val="visible"/>
                                      </p:to>
                                    </p:set>
                                    <p:animEffect transition="in" filter="fade">
                                      <p:cBhvr>
                                        <p:cTn id="87" dur="2000"/>
                                        <p:tgtEl>
                                          <p:spTgt spid="4">
                                            <p:graphicEl>
                                              <a:dgm id="{B4ED359A-D3F4-4628-A386-6D934332667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F85584A4-0E35-4B82-B63F-0956CB6BB519}"/>
                                            </p:graphicEl>
                                          </p:spTgt>
                                        </p:tgtEl>
                                        <p:attrNameLst>
                                          <p:attrName>style.visibility</p:attrName>
                                        </p:attrNameLst>
                                      </p:cBhvr>
                                      <p:to>
                                        <p:strVal val="visible"/>
                                      </p:to>
                                    </p:set>
                                    <p:animEffect transition="in" filter="fade">
                                      <p:cBhvr>
                                        <p:cTn id="92" dur="2000"/>
                                        <p:tgtEl>
                                          <p:spTgt spid="4">
                                            <p:graphicEl>
                                              <a:dgm id="{F85584A4-0E35-4B82-B63F-0956CB6BB519}"/>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6621CB64-BA4B-456F-A146-F7BFC9F7727F}"/>
                                            </p:graphicEl>
                                          </p:spTgt>
                                        </p:tgtEl>
                                        <p:attrNameLst>
                                          <p:attrName>style.visibility</p:attrName>
                                        </p:attrNameLst>
                                      </p:cBhvr>
                                      <p:to>
                                        <p:strVal val="visible"/>
                                      </p:to>
                                    </p:set>
                                    <p:animEffect transition="in" filter="fade">
                                      <p:cBhvr>
                                        <p:cTn id="97" dur="2000"/>
                                        <p:tgtEl>
                                          <p:spTgt spid="4">
                                            <p:graphicEl>
                                              <a:dgm id="{6621CB64-BA4B-456F-A146-F7BFC9F7727F}"/>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C9498D7B-4439-4C59-9D05-17542489717A}"/>
                                            </p:graphicEl>
                                          </p:spTgt>
                                        </p:tgtEl>
                                        <p:attrNameLst>
                                          <p:attrName>style.visibility</p:attrName>
                                        </p:attrNameLst>
                                      </p:cBhvr>
                                      <p:to>
                                        <p:strVal val="visible"/>
                                      </p:to>
                                    </p:set>
                                    <p:animEffect transition="in" filter="fade">
                                      <p:cBhvr>
                                        <p:cTn id="102" dur="2000"/>
                                        <p:tgtEl>
                                          <p:spTgt spid="4">
                                            <p:graphicEl>
                                              <a:dgm id="{C9498D7B-4439-4C59-9D05-17542489717A}"/>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graphicEl>
                                              <a:dgm id="{6757ACE2-6A51-4C0F-A99D-934D37917630}"/>
                                            </p:graphicEl>
                                          </p:spTgt>
                                        </p:tgtEl>
                                        <p:attrNameLst>
                                          <p:attrName>style.visibility</p:attrName>
                                        </p:attrNameLst>
                                      </p:cBhvr>
                                      <p:to>
                                        <p:strVal val="visible"/>
                                      </p:to>
                                    </p:set>
                                    <p:animEffect transition="in" filter="fade">
                                      <p:cBhvr>
                                        <p:cTn id="107" dur="2000"/>
                                        <p:tgtEl>
                                          <p:spTgt spid="4">
                                            <p:graphicEl>
                                              <a:dgm id="{6757ACE2-6A51-4C0F-A99D-934D37917630}"/>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
                                            <p:graphicEl>
                                              <a:dgm id="{402D65A0-B8D6-4D54-A3B1-1707132B424D}"/>
                                            </p:graphicEl>
                                          </p:spTgt>
                                        </p:tgtEl>
                                        <p:attrNameLst>
                                          <p:attrName>style.visibility</p:attrName>
                                        </p:attrNameLst>
                                      </p:cBhvr>
                                      <p:to>
                                        <p:strVal val="visible"/>
                                      </p:to>
                                    </p:set>
                                    <p:animEffect transition="in" filter="fade">
                                      <p:cBhvr>
                                        <p:cTn id="112" dur="2000"/>
                                        <p:tgtEl>
                                          <p:spTgt spid="4">
                                            <p:graphicEl>
                                              <a:dgm id="{402D65A0-B8D6-4D54-A3B1-1707132B42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029D07D-55A6-48B3-829D-C3BCF5767263}"/>
                                            </p:graphicEl>
                                          </p:spTgt>
                                        </p:tgtEl>
                                        <p:attrNameLst>
                                          <p:attrName>style.visibility</p:attrName>
                                        </p:attrNameLst>
                                      </p:cBhvr>
                                      <p:to>
                                        <p:strVal val="visible"/>
                                      </p:to>
                                    </p:set>
                                    <p:animEffect transition="in" filter="fade">
                                      <p:cBhvr>
                                        <p:cTn id="7" dur="2000"/>
                                        <p:tgtEl>
                                          <p:spTgt spid="4">
                                            <p:graphicEl>
                                              <a:dgm id="{A029D07D-55A6-48B3-829D-C3BCF576726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CB306AB-3061-493E-9AA6-70E104749DC4}"/>
                                            </p:graphicEl>
                                          </p:spTgt>
                                        </p:tgtEl>
                                        <p:attrNameLst>
                                          <p:attrName>style.visibility</p:attrName>
                                        </p:attrNameLst>
                                      </p:cBhvr>
                                      <p:to>
                                        <p:strVal val="visible"/>
                                      </p:to>
                                    </p:set>
                                    <p:animEffect transition="in" filter="fade">
                                      <p:cBhvr>
                                        <p:cTn id="12" dur="2000"/>
                                        <p:tgtEl>
                                          <p:spTgt spid="4">
                                            <p:graphicEl>
                                              <a:dgm id="{ACB306AB-3061-493E-9AA6-70E104749DC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90D5CCC-AF7B-47A9-8E03-5D7DBBC82AB7}"/>
                                            </p:graphicEl>
                                          </p:spTgt>
                                        </p:tgtEl>
                                        <p:attrNameLst>
                                          <p:attrName>style.visibility</p:attrName>
                                        </p:attrNameLst>
                                      </p:cBhvr>
                                      <p:to>
                                        <p:strVal val="visible"/>
                                      </p:to>
                                    </p:set>
                                    <p:animEffect transition="in" filter="fade">
                                      <p:cBhvr>
                                        <p:cTn id="17" dur="2000"/>
                                        <p:tgtEl>
                                          <p:spTgt spid="4">
                                            <p:graphicEl>
                                              <a:dgm id="{E90D5CCC-AF7B-47A9-8E03-5D7DBBC82AB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68038CDF-4514-4CFC-A004-238A47407E47}"/>
                                            </p:graphicEl>
                                          </p:spTgt>
                                        </p:tgtEl>
                                        <p:attrNameLst>
                                          <p:attrName>style.visibility</p:attrName>
                                        </p:attrNameLst>
                                      </p:cBhvr>
                                      <p:to>
                                        <p:strVal val="visible"/>
                                      </p:to>
                                    </p:set>
                                    <p:animEffect transition="in" filter="fade">
                                      <p:cBhvr>
                                        <p:cTn id="22" dur="2000"/>
                                        <p:tgtEl>
                                          <p:spTgt spid="4">
                                            <p:graphicEl>
                                              <a:dgm id="{68038CDF-4514-4CFC-A004-238A47407E4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E56B64A-A6CB-4670-A84C-9CBE01CBA0A4}"/>
                                            </p:graphicEl>
                                          </p:spTgt>
                                        </p:tgtEl>
                                        <p:attrNameLst>
                                          <p:attrName>style.visibility</p:attrName>
                                        </p:attrNameLst>
                                      </p:cBhvr>
                                      <p:to>
                                        <p:strVal val="visible"/>
                                      </p:to>
                                    </p:set>
                                    <p:animEffect transition="in" filter="fade">
                                      <p:cBhvr>
                                        <p:cTn id="27" dur="2000"/>
                                        <p:tgtEl>
                                          <p:spTgt spid="4">
                                            <p:graphicEl>
                                              <a:dgm id="{BE56B64A-A6CB-4670-A84C-9CBE01CBA0A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75D7EC00-403B-4D06-8F94-FAF37C545946}"/>
                                            </p:graphicEl>
                                          </p:spTgt>
                                        </p:tgtEl>
                                        <p:attrNameLst>
                                          <p:attrName>style.visibility</p:attrName>
                                        </p:attrNameLst>
                                      </p:cBhvr>
                                      <p:to>
                                        <p:strVal val="visible"/>
                                      </p:to>
                                    </p:set>
                                    <p:animEffect transition="in" filter="fade">
                                      <p:cBhvr>
                                        <p:cTn id="32" dur="2000"/>
                                        <p:tgtEl>
                                          <p:spTgt spid="4">
                                            <p:graphicEl>
                                              <a:dgm id="{75D7EC00-403B-4D06-8F94-FAF37C54594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E8068F11-856D-4531-B8DB-E25FEB77FED9}"/>
                                            </p:graphicEl>
                                          </p:spTgt>
                                        </p:tgtEl>
                                        <p:attrNameLst>
                                          <p:attrName>style.visibility</p:attrName>
                                        </p:attrNameLst>
                                      </p:cBhvr>
                                      <p:to>
                                        <p:strVal val="visible"/>
                                      </p:to>
                                    </p:set>
                                    <p:animEffect transition="in" filter="fade">
                                      <p:cBhvr>
                                        <p:cTn id="37" dur="2000"/>
                                        <p:tgtEl>
                                          <p:spTgt spid="4">
                                            <p:graphicEl>
                                              <a:dgm id="{E8068F11-856D-4531-B8DB-E25FEB77FED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1BCD3C49-18E9-4E5B-BBCB-6AB0BED47A8D}"/>
                                            </p:graphicEl>
                                          </p:spTgt>
                                        </p:tgtEl>
                                        <p:attrNameLst>
                                          <p:attrName>style.visibility</p:attrName>
                                        </p:attrNameLst>
                                      </p:cBhvr>
                                      <p:to>
                                        <p:strVal val="visible"/>
                                      </p:to>
                                    </p:set>
                                    <p:animEffect transition="in" filter="fade">
                                      <p:cBhvr>
                                        <p:cTn id="42" dur="2000"/>
                                        <p:tgtEl>
                                          <p:spTgt spid="4">
                                            <p:graphicEl>
                                              <a:dgm id="{1BCD3C49-18E9-4E5B-BBCB-6AB0BED47A8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A6593ECE-A4B7-4C2E-AD8B-B83937809EA1}"/>
                                            </p:graphicEl>
                                          </p:spTgt>
                                        </p:tgtEl>
                                        <p:attrNameLst>
                                          <p:attrName>style.visibility</p:attrName>
                                        </p:attrNameLst>
                                      </p:cBhvr>
                                      <p:to>
                                        <p:strVal val="visible"/>
                                      </p:to>
                                    </p:set>
                                    <p:animEffect transition="in" filter="fade">
                                      <p:cBhvr>
                                        <p:cTn id="47" dur="2000"/>
                                        <p:tgtEl>
                                          <p:spTgt spid="4">
                                            <p:graphicEl>
                                              <a:dgm id="{A6593ECE-A4B7-4C2E-AD8B-B83937809EA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FFF525B2-946F-40B0-8B4B-1627A8920FBF}"/>
                                            </p:graphicEl>
                                          </p:spTgt>
                                        </p:tgtEl>
                                        <p:attrNameLst>
                                          <p:attrName>style.visibility</p:attrName>
                                        </p:attrNameLst>
                                      </p:cBhvr>
                                      <p:to>
                                        <p:strVal val="visible"/>
                                      </p:to>
                                    </p:set>
                                    <p:animEffect transition="in" filter="fade">
                                      <p:cBhvr>
                                        <p:cTn id="52" dur="2000"/>
                                        <p:tgtEl>
                                          <p:spTgt spid="4">
                                            <p:graphicEl>
                                              <a:dgm id="{FFF525B2-946F-40B0-8B4B-1627A8920FBF}"/>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05152B05-E95B-4F9D-83F1-08435E5DE241}"/>
                                            </p:graphicEl>
                                          </p:spTgt>
                                        </p:tgtEl>
                                        <p:attrNameLst>
                                          <p:attrName>style.visibility</p:attrName>
                                        </p:attrNameLst>
                                      </p:cBhvr>
                                      <p:to>
                                        <p:strVal val="visible"/>
                                      </p:to>
                                    </p:set>
                                    <p:animEffect transition="in" filter="fade">
                                      <p:cBhvr>
                                        <p:cTn id="57" dur="2000"/>
                                        <p:tgtEl>
                                          <p:spTgt spid="4">
                                            <p:graphicEl>
                                              <a:dgm id="{05152B05-E95B-4F9D-83F1-08435E5DE241}"/>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A0EEA615-FB32-4E46-8348-DB726A02167F}"/>
                                            </p:graphicEl>
                                          </p:spTgt>
                                        </p:tgtEl>
                                        <p:attrNameLst>
                                          <p:attrName>style.visibility</p:attrName>
                                        </p:attrNameLst>
                                      </p:cBhvr>
                                      <p:to>
                                        <p:strVal val="visible"/>
                                      </p:to>
                                    </p:set>
                                    <p:animEffect transition="in" filter="fade">
                                      <p:cBhvr>
                                        <p:cTn id="62" dur="2000"/>
                                        <p:tgtEl>
                                          <p:spTgt spid="4">
                                            <p:graphicEl>
                                              <a:dgm id="{A0EEA615-FB32-4E46-8348-DB726A02167F}"/>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A2D5F29D-C9F7-4146-B13C-CB9E73055B88}"/>
                                            </p:graphicEl>
                                          </p:spTgt>
                                        </p:tgtEl>
                                        <p:attrNameLst>
                                          <p:attrName>style.visibility</p:attrName>
                                        </p:attrNameLst>
                                      </p:cBhvr>
                                      <p:to>
                                        <p:strVal val="visible"/>
                                      </p:to>
                                    </p:set>
                                    <p:animEffect transition="in" filter="fade">
                                      <p:cBhvr>
                                        <p:cTn id="67" dur="2000"/>
                                        <p:tgtEl>
                                          <p:spTgt spid="4">
                                            <p:graphicEl>
                                              <a:dgm id="{A2D5F29D-C9F7-4146-B13C-CB9E73055B8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8ED9190-7285-44E8-A0A9-84544D68F560}"/>
                                            </p:graphicEl>
                                          </p:spTgt>
                                        </p:tgtEl>
                                        <p:attrNameLst>
                                          <p:attrName>style.visibility</p:attrName>
                                        </p:attrNameLst>
                                      </p:cBhvr>
                                      <p:to>
                                        <p:strVal val="visible"/>
                                      </p:to>
                                    </p:set>
                                    <p:animEffect transition="in" filter="fade">
                                      <p:cBhvr>
                                        <p:cTn id="7" dur="2000"/>
                                        <p:tgtEl>
                                          <p:spTgt spid="4">
                                            <p:graphicEl>
                                              <a:dgm id="{C8ED9190-7285-44E8-A0A9-84544D68F56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DD4B314C-1C38-4A7D-AB3A-64E65823037C}"/>
                                            </p:graphicEl>
                                          </p:spTgt>
                                        </p:tgtEl>
                                        <p:attrNameLst>
                                          <p:attrName>style.visibility</p:attrName>
                                        </p:attrNameLst>
                                      </p:cBhvr>
                                      <p:to>
                                        <p:strVal val="visible"/>
                                      </p:to>
                                    </p:set>
                                    <p:animEffect transition="in" filter="fade">
                                      <p:cBhvr>
                                        <p:cTn id="12" dur="2000"/>
                                        <p:tgtEl>
                                          <p:spTgt spid="4">
                                            <p:graphicEl>
                                              <a:dgm id="{DD4B314C-1C38-4A7D-AB3A-64E65823037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0ECE54D6-F674-4614-B61D-A0FFE0F7E3F2}"/>
                                            </p:graphicEl>
                                          </p:spTgt>
                                        </p:tgtEl>
                                        <p:attrNameLst>
                                          <p:attrName>style.visibility</p:attrName>
                                        </p:attrNameLst>
                                      </p:cBhvr>
                                      <p:to>
                                        <p:strVal val="visible"/>
                                      </p:to>
                                    </p:set>
                                    <p:animEffect transition="in" filter="fade">
                                      <p:cBhvr>
                                        <p:cTn id="17" dur="2000"/>
                                        <p:tgtEl>
                                          <p:spTgt spid="4">
                                            <p:graphicEl>
                                              <a:dgm id="{0ECE54D6-F674-4614-B61D-A0FFE0F7E3F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62E45C7A-5A01-4E59-B7C3-63F89F1766CD}"/>
                                            </p:graphicEl>
                                          </p:spTgt>
                                        </p:tgtEl>
                                        <p:attrNameLst>
                                          <p:attrName>style.visibility</p:attrName>
                                        </p:attrNameLst>
                                      </p:cBhvr>
                                      <p:to>
                                        <p:strVal val="visible"/>
                                      </p:to>
                                    </p:set>
                                    <p:animEffect transition="in" filter="fade">
                                      <p:cBhvr>
                                        <p:cTn id="22" dur="2000"/>
                                        <p:tgtEl>
                                          <p:spTgt spid="4">
                                            <p:graphicEl>
                                              <a:dgm id="{62E45C7A-5A01-4E59-B7C3-63F89F1766C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7F5329E7-1C4B-410F-B4D3-988656CB1D32}"/>
                                            </p:graphicEl>
                                          </p:spTgt>
                                        </p:tgtEl>
                                        <p:attrNameLst>
                                          <p:attrName>style.visibility</p:attrName>
                                        </p:attrNameLst>
                                      </p:cBhvr>
                                      <p:to>
                                        <p:strVal val="visible"/>
                                      </p:to>
                                    </p:set>
                                    <p:animEffect transition="in" filter="fade">
                                      <p:cBhvr>
                                        <p:cTn id="27" dur="2000"/>
                                        <p:tgtEl>
                                          <p:spTgt spid="4">
                                            <p:graphicEl>
                                              <a:dgm id="{7F5329E7-1C4B-410F-B4D3-988656CB1D3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BF632233-FF6E-428D-80BA-34D8E2C305AC}"/>
                                            </p:graphicEl>
                                          </p:spTgt>
                                        </p:tgtEl>
                                        <p:attrNameLst>
                                          <p:attrName>style.visibility</p:attrName>
                                        </p:attrNameLst>
                                      </p:cBhvr>
                                      <p:to>
                                        <p:strVal val="visible"/>
                                      </p:to>
                                    </p:set>
                                    <p:animEffect transition="in" filter="fade">
                                      <p:cBhvr>
                                        <p:cTn id="32" dur="2000"/>
                                        <p:tgtEl>
                                          <p:spTgt spid="4">
                                            <p:graphicEl>
                                              <a:dgm id="{BF632233-FF6E-428D-80BA-34D8E2C305AC}"/>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0A731433-4BE8-4035-9D72-F3E24A29A751}"/>
                                            </p:graphicEl>
                                          </p:spTgt>
                                        </p:tgtEl>
                                        <p:attrNameLst>
                                          <p:attrName>style.visibility</p:attrName>
                                        </p:attrNameLst>
                                      </p:cBhvr>
                                      <p:to>
                                        <p:strVal val="visible"/>
                                      </p:to>
                                    </p:set>
                                    <p:animEffect transition="in" filter="fade">
                                      <p:cBhvr>
                                        <p:cTn id="37" dur="2000"/>
                                        <p:tgtEl>
                                          <p:spTgt spid="4">
                                            <p:graphicEl>
                                              <a:dgm id="{0A731433-4BE8-4035-9D72-F3E24A29A75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2AE1680A-269C-4D91-9D82-B5E153B3E0F5}"/>
                                            </p:graphicEl>
                                          </p:spTgt>
                                        </p:tgtEl>
                                        <p:attrNameLst>
                                          <p:attrName>style.visibility</p:attrName>
                                        </p:attrNameLst>
                                      </p:cBhvr>
                                      <p:to>
                                        <p:strVal val="visible"/>
                                      </p:to>
                                    </p:set>
                                    <p:animEffect transition="in" filter="fade">
                                      <p:cBhvr>
                                        <p:cTn id="42" dur="2000"/>
                                        <p:tgtEl>
                                          <p:spTgt spid="4">
                                            <p:graphicEl>
                                              <a:dgm id="{2AE1680A-269C-4D91-9D82-B5E153B3E0F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E27F914-7160-498A-B70A-9A341860E96E}"/>
                                            </p:graphicEl>
                                          </p:spTgt>
                                        </p:tgtEl>
                                        <p:attrNameLst>
                                          <p:attrName>style.visibility</p:attrName>
                                        </p:attrNameLst>
                                      </p:cBhvr>
                                      <p:to>
                                        <p:strVal val="visible"/>
                                      </p:to>
                                    </p:set>
                                    <p:animEffect transition="in" filter="fade">
                                      <p:cBhvr>
                                        <p:cTn id="47" dur="2000"/>
                                        <p:tgtEl>
                                          <p:spTgt spid="4">
                                            <p:graphicEl>
                                              <a:dgm id="{1E27F914-7160-498A-B70A-9A341860E96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770658E4-0ADA-407D-88F7-51E65E09EB54}"/>
                                            </p:graphicEl>
                                          </p:spTgt>
                                        </p:tgtEl>
                                        <p:attrNameLst>
                                          <p:attrName>style.visibility</p:attrName>
                                        </p:attrNameLst>
                                      </p:cBhvr>
                                      <p:to>
                                        <p:strVal val="visible"/>
                                      </p:to>
                                    </p:set>
                                    <p:animEffect transition="in" filter="fade">
                                      <p:cBhvr>
                                        <p:cTn id="52" dur="2000"/>
                                        <p:tgtEl>
                                          <p:spTgt spid="4">
                                            <p:graphicEl>
                                              <a:dgm id="{770658E4-0ADA-407D-88F7-51E65E09EB54}"/>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33D8B99B-E252-421B-910F-9A49E8D29CB5}"/>
                                            </p:graphicEl>
                                          </p:spTgt>
                                        </p:tgtEl>
                                        <p:attrNameLst>
                                          <p:attrName>style.visibility</p:attrName>
                                        </p:attrNameLst>
                                      </p:cBhvr>
                                      <p:to>
                                        <p:strVal val="visible"/>
                                      </p:to>
                                    </p:set>
                                    <p:animEffect transition="in" filter="fade">
                                      <p:cBhvr>
                                        <p:cTn id="57" dur="2000"/>
                                        <p:tgtEl>
                                          <p:spTgt spid="4">
                                            <p:graphicEl>
                                              <a:dgm id="{33D8B99B-E252-421B-910F-9A49E8D29CB5}"/>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F1CB318E-6AB7-4047-ACAD-A7164786774C}"/>
                                            </p:graphicEl>
                                          </p:spTgt>
                                        </p:tgtEl>
                                        <p:attrNameLst>
                                          <p:attrName>style.visibility</p:attrName>
                                        </p:attrNameLst>
                                      </p:cBhvr>
                                      <p:to>
                                        <p:strVal val="visible"/>
                                      </p:to>
                                    </p:set>
                                    <p:animEffect transition="in" filter="fade">
                                      <p:cBhvr>
                                        <p:cTn id="62" dur="2000"/>
                                        <p:tgtEl>
                                          <p:spTgt spid="4">
                                            <p:graphicEl>
                                              <a:dgm id="{F1CB318E-6AB7-4047-ACAD-A7164786774C}"/>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8281331A-E4DC-4681-93D8-6E26DE966767}"/>
                                            </p:graphicEl>
                                          </p:spTgt>
                                        </p:tgtEl>
                                        <p:attrNameLst>
                                          <p:attrName>style.visibility</p:attrName>
                                        </p:attrNameLst>
                                      </p:cBhvr>
                                      <p:to>
                                        <p:strVal val="visible"/>
                                      </p:to>
                                    </p:set>
                                    <p:animEffect transition="in" filter="fade">
                                      <p:cBhvr>
                                        <p:cTn id="67" dur="2000"/>
                                        <p:tgtEl>
                                          <p:spTgt spid="4">
                                            <p:graphicEl>
                                              <a:dgm id="{8281331A-E4DC-4681-93D8-6E26DE966767}"/>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B8C91FC0-5CB2-4199-8985-0DD1D14AAC66}"/>
                                            </p:graphicEl>
                                          </p:spTgt>
                                        </p:tgtEl>
                                        <p:attrNameLst>
                                          <p:attrName>style.visibility</p:attrName>
                                        </p:attrNameLst>
                                      </p:cBhvr>
                                      <p:to>
                                        <p:strVal val="visible"/>
                                      </p:to>
                                    </p:set>
                                    <p:animEffect transition="in" filter="fade">
                                      <p:cBhvr>
                                        <p:cTn id="72" dur="2000"/>
                                        <p:tgtEl>
                                          <p:spTgt spid="4">
                                            <p:graphicEl>
                                              <a:dgm id="{B8C91FC0-5CB2-4199-8985-0DD1D14AAC66}"/>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145E9B31-BFED-4070-8827-908DD8C92404}"/>
                                            </p:graphicEl>
                                          </p:spTgt>
                                        </p:tgtEl>
                                        <p:attrNameLst>
                                          <p:attrName>style.visibility</p:attrName>
                                        </p:attrNameLst>
                                      </p:cBhvr>
                                      <p:to>
                                        <p:strVal val="visible"/>
                                      </p:to>
                                    </p:set>
                                    <p:animEffect transition="in" filter="fade">
                                      <p:cBhvr>
                                        <p:cTn id="77" dur="2000"/>
                                        <p:tgtEl>
                                          <p:spTgt spid="4">
                                            <p:graphicEl>
                                              <a:dgm id="{145E9B31-BFED-4070-8827-908DD8C92404}"/>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6873766F-4376-4833-B2E9-F64FBF2D9332}"/>
                                            </p:graphicEl>
                                          </p:spTgt>
                                        </p:tgtEl>
                                        <p:attrNameLst>
                                          <p:attrName>style.visibility</p:attrName>
                                        </p:attrNameLst>
                                      </p:cBhvr>
                                      <p:to>
                                        <p:strVal val="visible"/>
                                      </p:to>
                                    </p:set>
                                    <p:animEffect transition="in" filter="fade">
                                      <p:cBhvr>
                                        <p:cTn id="82" dur="2000"/>
                                        <p:tgtEl>
                                          <p:spTgt spid="4">
                                            <p:graphicEl>
                                              <a:dgm id="{6873766F-4376-4833-B2E9-F64FBF2D9332}"/>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60C2FFF5-2F4B-4DFE-92AA-289434CCAFDE}"/>
                                            </p:graphicEl>
                                          </p:spTgt>
                                        </p:tgtEl>
                                        <p:attrNameLst>
                                          <p:attrName>style.visibility</p:attrName>
                                        </p:attrNameLst>
                                      </p:cBhvr>
                                      <p:to>
                                        <p:strVal val="visible"/>
                                      </p:to>
                                    </p:set>
                                    <p:animEffect transition="in" filter="fade">
                                      <p:cBhvr>
                                        <p:cTn id="87" dur="2000"/>
                                        <p:tgtEl>
                                          <p:spTgt spid="4">
                                            <p:graphicEl>
                                              <a:dgm id="{60C2FFF5-2F4B-4DFE-92AA-289434CCAFD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6581F60-A84B-4F32-84DC-373E8E8DC390}"/>
                                            </p:graphicEl>
                                          </p:spTgt>
                                        </p:tgtEl>
                                        <p:attrNameLst>
                                          <p:attrName>style.visibility</p:attrName>
                                        </p:attrNameLst>
                                      </p:cBhvr>
                                      <p:to>
                                        <p:strVal val="visible"/>
                                      </p:to>
                                    </p:set>
                                    <p:animEffect transition="in" filter="fade">
                                      <p:cBhvr>
                                        <p:cTn id="7" dur="2000"/>
                                        <p:tgtEl>
                                          <p:spTgt spid="4">
                                            <p:graphicEl>
                                              <a:dgm id="{E6581F60-A84B-4F32-84DC-373E8E8DC39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4735557-95A8-42CA-BE5D-7EFCCD99396B}"/>
                                            </p:graphicEl>
                                          </p:spTgt>
                                        </p:tgtEl>
                                        <p:attrNameLst>
                                          <p:attrName>style.visibility</p:attrName>
                                        </p:attrNameLst>
                                      </p:cBhvr>
                                      <p:to>
                                        <p:strVal val="visible"/>
                                      </p:to>
                                    </p:set>
                                    <p:animEffect transition="in" filter="fade">
                                      <p:cBhvr>
                                        <p:cTn id="12" dur="2000"/>
                                        <p:tgtEl>
                                          <p:spTgt spid="4">
                                            <p:graphicEl>
                                              <a:dgm id="{04735557-95A8-42CA-BE5D-7EFCCD99396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F5A1E2E-3D0E-4C99-9EEB-C500094C4B32}"/>
                                            </p:graphicEl>
                                          </p:spTgt>
                                        </p:tgtEl>
                                        <p:attrNameLst>
                                          <p:attrName>style.visibility</p:attrName>
                                        </p:attrNameLst>
                                      </p:cBhvr>
                                      <p:to>
                                        <p:strVal val="visible"/>
                                      </p:to>
                                    </p:set>
                                    <p:animEffect transition="in" filter="fade">
                                      <p:cBhvr>
                                        <p:cTn id="17" dur="2000"/>
                                        <p:tgtEl>
                                          <p:spTgt spid="4">
                                            <p:graphicEl>
                                              <a:dgm id="{7F5A1E2E-3D0E-4C99-9EEB-C500094C4B3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FAF2252D-487A-4EB5-9A77-2DFAB7A6C21D}"/>
                                            </p:graphicEl>
                                          </p:spTgt>
                                        </p:tgtEl>
                                        <p:attrNameLst>
                                          <p:attrName>style.visibility</p:attrName>
                                        </p:attrNameLst>
                                      </p:cBhvr>
                                      <p:to>
                                        <p:strVal val="visible"/>
                                      </p:to>
                                    </p:set>
                                    <p:animEffect transition="in" filter="fade">
                                      <p:cBhvr>
                                        <p:cTn id="22" dur="2000"/>
                                        <p:tgtEl>
                                          <p:spTgt spid="4">
                                            <p:graphicEl>
                                              <a:dgm id="{FAF2252D-487A-4EB5-9A77-2DFAB7A6C21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3E3CEFA9-D570-4A05-B5E2-536B0C94B59D}"/>
                                            </p:graphicEl>
                                          </p:spTgt>
                                        </p:tgtEl>
                                        <p:attrNameLst>
                                          <p:attrName>style.visibility</p:attrName>
                                        </p:attrNameLst>
                                      </p:cBhvr>
                                      <p:to>
                                        <p:strVal val="visible"/>
                                      </p:to>
                                    </p:set>
                                    <p:animEffect transition="in" filter="fade">
                                      <p:cBhvr>
                                        <p:cTn id="27" dur="2000"/>
                                        <p:tgtEl>
                                          <p:spTgt spid="4">
                                            <p:graphicEl>
                                              <a:dgm id="{3E3CEFA9-D570-4A05-B5E2-536B0C94B59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DD681332-8F61-45CB-BE36-AF0E42DC50DA}"/>
                                            </p:graphicEl>
                                          </p:spTgt>
                                        </p:tgtEl>
                                        <p:attrNameLst>
                                          <p:attrName>style.visibility</p:attrName>
                                        </p:attrNameLst>
                                      </p:cBhvr>
                                      <p:to>
                                        <p:strVal val="visible"/>
                                      </p:to>
                                    </p:set>
                                    <p:animEffect transition="in" filter="fade">
                                      <p:cBhvr>
                                        <p:cTn id="32" dur="2000"/>
                                        <p:tgtEl>
                                          <p:spTgt spid="4">
                                            <p:graphicEl>
                                              <a:dgm id="{DD681332-8F61-45CB-BE36-AF0E42DC50D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86436B1D-7BD2-4DC6-9066-3102DD559C6A}"/>
                                            </p:graphicEl>
                                          </p:spTgt>
                                        </p:tgtEl>
                                        <p:attrNameLst>
                                          <p:attrName>style.visibility</p:attrName>
                                        </p:attrNameLst>
                                      </p:cBhvr>
                                      <p:to>
                                        <p:strVal val="visible"/>
                                      </p:to>
                                    </p:set>
                                    <p:animEffect transition="in" filter="fade">
                                      <p:cBhvr>
                                        <p:cTn id="37" dur="2000"/>
                                        <p:tgtEl>
                                          <p:spTgt spid="4">
                                            <p:graphicEl>
                                              <a:dgm id="{86436B1D-7BD2-4DC6-9066-3102DD559C6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B5B97DEF-ADB8-46F1-9AF6-E1E4BF2084A8}"/>
                                            </p:graphicEl>
                                          </p:spTgt>
                                        </p:tgtEl>
                                        <p:attrNameLst>
                                          <p:attrName>style.visibility</p:attrName>
                                        </p:attrNameLst>
                                      </p:cBhvr>
                                      <p:to>
                                        <p:strVal val="visible"/>
                                      </p:to>
                                    </p:set>
                                    <p:animEffect transition="in" filter="fade">
                                      <p:cBhvr>
                                        <p:cTn id="42" dur="2000"/>
                                        <p:tgtEl>
                                          <p:spTgt spid="4">
                                            <p:graphicEl>
                                              <a:dgm id="{B5B97DEF-ADB8-46F1-9AF6-E1E4BF2084A8}"/>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F399400-4E0E-4E44-AF45-B1CF8E64CB21}"/>
                                            </p:graphicEl>
                                          </p:spTgt>
                                        </p:tgtEl>
                                        <p:attrNameLst>
                                          <p:attrName>style.visibility</p:attrName>
                                        </p:attrNameLst>
                                      </p:cBhvr>
                                      <p:to>
                                        <p:strVal val="visible"/>
                                      </p:to>
                                    </p:set>
                                    <p:animEffect transition="in" filter="fade">
                                      <p:cBhvr>
                                        <p:cTn id="47" dur="2000"/>
                                        <p:tgtEl>
                                          <p:spTgt spid="4">
                                            <p:graphicEl>
                                              <a:dgm id="{3F399400-4E0E-4E44-AF45-B1CF8E64CB2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E18FBB81-72F5-4DFF-B2FF-FC0047462534}"/>
                                            </p:graphicEl>
                                          </p:spTgt>
                                        </p:tgtEl>
                                        <p:attrNameLst>
                                          <p:attrName>style.visibility</p:attrName>
                                        </p:attrNameLst>
                                      </p:cBhvr>
                                      <p:to>
                                        <p:strVal val="visible"/>
                                      </p:to>
                                    </p:set>
                                    <p:animEffect transition="in" filter="fade">
                                      <p:cBhvr>
                                        <p:cTn id="52" dur="2000"/>
                                        <p:tgtEl>
                                          <p:spTgt spid="4">
                                            <p:graphicEl>
                                              <a:dgm id="{E18FBB81-72F5-4DFF-B2FF-FC0047462534}"/>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9F389597-8B4E-4C75-834B-A32F1238F9EE}"/>
                                            </p:graphicEl>
                                          </p:spTgt>
                                        </p:tgtEl>
                                        <p:attrNameLst>
                                          <p:attrName>style.visibility</p:attrName>
                                        </p:attrNameLst>
                                      </p:cBhvr>
                                      <p:to>
                                        <p:strVal val="visible"/>
                                      </p:to>
                                    </p:set>
                                    <p:animEffect transition="in" filter="fade">
                                      <p:cBhvr>
                                        <p:cTn id="57" dur="2000"/>
                                        <p:tgtEl>
                                          <p:spTgt spid="4">
                                            <p:graphicEl>
                                              <a:dgm id="{9F389597-8B4E-4C75-834B-A32F1238F9EE}"/>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2F06DC8A-02EA-4D80-8C5F-46CE6EB58FBC}"/>
                                            </p:graphicEl>
                                          </p:spTgt>
                                        </p:tgtEl>
                                        <p:attrNameLst>
                                          <p:attrName>style.visibility</p:attrName>
                                        </p:attrNameLst>
                                      </p:cBhvr>
                                      <p:to>
                                        <p:strVal val="visible"/>
                                      </p:to>
                                    </p:set>
                                    <p:animEffect transition="in" filter="fade">
                                      <p:cBhvr>
                                        <p:cTn id="62" dur="2000"/>
                                        <p:tgtEl>
                                          <p:spTgt spid="4">
                                            <p:graphicEl>
                                              <a:dgm id="{2F06DC8A-02EA-4D80-8C5F-46CE6EB58FBC}"/>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35563226-47B9-4260-97C8-8B5467C51827}"/>
                                            </p:graphicEl>
                                          </p:spTgt>
                                        </p:tgtEl>
                                        <p:attrNameLst>
                                          <p:attrName>style.visibility</p:attrName>
                                        </p:attrNameLst>
                                      </p:cBhvr>
                                      <p:to>
                                        <p:strVal val="visible"/>
                                      </p:to>
                                    </p:set>
                                    <p:animEffect transition="in" filter="fade">
                                      <p:cBhvr>
                                        <p:cTn id="67" dur="2000"/>
                                        <p:tgtEl>
                                          <p:spTgt spid="4">
                                            <p:graphicEl>
                                              <a:dgm id="{35563226-47B9-4260-97C8-8B5467C51827}"/>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B2000410-CB7B-4723-8F81-949003E79765}"/>
                                            </p:graphicEl>
                                          </p:spTgt>
                                        </p:tgtEl>
                                        <p:attrNameLst>
                                          <p:attrName>style.visibility</p:attrName>
                                        </p:attrNameLst>
                                      </p:cBhvr>
                                      <p:to>
                                        <p:strVal val="visible"/>
                                      </p:to>
                                    </p:set>
                                    <p:animEffect transition="in" filter="fade">
                                      <p:cBhvr>
                                        <p:cTn id="72" dur="2000"/>
                                        <p:tgtEl>
                                          <p:spTgt spid="4">
                                            <p:graphicEl>
                                              <a:dgm id="{B2000410-CB7B-4723-8F81-949003E7976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D5E8028E-B18B-413E-95DA-FB50A5B5C84F}"/>
                                            </p:graphicEl>
                                          </p:spTgt>
                                        </p:tgtEl>
                                        <p:attrNameLst>
                                          <p:attrName>style.visibility</p:attrName>
                                        </p:attrNameLst>
                                      </p:cBhvr>
                                      <p:to>
                                        <p:strVal val="visible"/>
                                      </p:to>
                                    </p:set>
                                    <p:animEffect transition="in" filter="fade">
                                      <p:cBhvr>
                                        <p:cTn id="77" dur="2000"/>
                                        <p:tgtEl>
                                          <p:spTgt spid="4">
                                            <p:graphicEl>
                                              <a:dgm id="{D5E8028E-B18B-413E-95DA-FB50A5B5C84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4D5F367-15D5-4E20-BC7E-44023DF5FE7E}"/>
                                            </p:graphicEl>
                                          </p:spTgt>
                                        </p:tgtEl>
                                        <p:attrNameLst>
                                          <p:attrName>style.visibility</p:attrName>
                                        </p:attrNameLst>
                                      </p:cBhvr>
                                      <p:to>
                                        <p:strVal val="visible"/>
                                      </p:to>
                                    </p:set>
                                    <p:animEffect transition="in" filter="fade">
                                      <p:cBhvr>
                                        <p:cTn id="7" dur="2000"/>
                                        <p:tgtEl>
                                          <p:spTgt spid="4">
                                            <p:graphicEl>
                                              <a:dgm id="{E4D5F367-15D5-4E20-BC7E-44023DF5FE7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A538C8D-1DBD-41A0-9D4C-B546BB098BEF}"/>
                                            </p:graphicEl>
                                          </p:spTgt>
                                        </p:tgtEl>
                                        <p:attrNameLst>
                                          <p:attrName>style.visibility</p:attrName>
                                        </p:attrNameLst>
                                      </p:cBhvr>
                                      <p:to>
                                        <p:strVal val="visible"/>
                                      </p:to>
                                    </p:set>
                                    <p:animEffect transition="in" filter="fade">
                                      <p:cBhvr>
                                        <p:cTn id="12" dur="2000"/>
                                        <p:tgtEl>
                                          <p:spTgt spid="4">
                                            <p:graphicEl>
                                              <a:dgm id="{1A538C8D-1DBD-41A0-9D4C-B546BB098BE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82FB731A-2B80-4B6E-A696-6D72FA950D9F}"/>
                                            </p:graphicEl>
                                          </p:spTgt>
                                        </p:tgtEl>
                                        <p:attrNameLst>
                                          <p:attrName>style.visibility</p:attrName>
                                        </p:attrNameLst>
                                      </p:cBhvr>
                                      <p:to>
                                        <p:strVal val="visible"/>
                                      </p:to>
                                    </p:set>
                                    <p:animEffect transition="in" filter="fade">
                                      <p:cBhvr>
                                        <p:cTn id="17" dur="2000"/>
                                        <p:tgtEl>
                                          <p:spTgt spid="4">
                                            <p:graphicEl>
                                              <a:dgm id="{82FB731A-2B80-4B6E-A696-6D72FA950D9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E30D9B0-9BAC-48A3-A319-0F538D12E782}"/>
                                            </p:graphicEl>
                                          </p:spTgt>
                                        </p:tgtEl>
                                        <p:attrNameLst>
                                          <p:attrName>style.visibility</p:attrName>
                                        </p:attrNameLst>
                                      </p:cBhvr>
                                      <p:to>
                                        <p:strVal val="visible"/>
                                      </p:to>
                                    </p:set>
                                    <p:animEffect transition="in" filter="fade">
                                      <p:cBhvr>
                                        <p:cTn id="22" dur="2000"/>
                                        <p:tgtEl>
                                          <p:spTgt spid="4">
                                            <p:graphicEl>
                                              <a:dgm id="{EE30D9B0-9BAC-48A3-A319-0F538D12E78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0945BB77-1C24-44AD-8B43-2477D60AB429}"/>
                                            </p:graphicEl>
                                          </p:spTgt>
                                        </p:tgtEl>
                                        <p:attrNameLst>
                                          <p:attrName>style.visibility</p:attrName>
                                        </p:attrNameLst>
                                      </p:cBhvr>
                                      <p:to>
                                        <p:strVal val="visible"/>
                                      </p:to>
                                    </p:set>
                                    <p:animEffect transition="in" filter="fade">
                                      <p:cBhvr>
                                        <p:cTn id="27" dur="2000"/>
                                        <p:tgtEl>
                                          <p:spTgt spid="4">
                                            <p:graphicEl>
                                              <a:dgm id="{0945BB77-1C24-44AD-8B43-2477D60AB42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7745B62-D430-47A8-AB00-92511F8FA51C}"/>
                                            </p:graphicEl>
                                          </p:spTgt>
                                        </p:tgtEl>
                                        <p:attrNameLst>
                                          <p:attrName>style.visibility</p:attrName>
                                        </p:attrNameLst>
                                      </p:cBhvr>
                                      <p:to>
                                        <p:strVal val="visible"/>
                                      </p:to>
                                    </p:set>
                                    <p:animEffect transition="in" filter="fade">
                                      <p:cBhvr>
                                        <p:cTn id="32" dur="2000"/>
                                        <p:tgtEl>
                                          <p:spTgt spid="4">
                                            <p:graphicEl>
                                              <a:dgm id="{F7745B62-D430-47A8-AB00-92511F8FA51C}"/>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0013A4F0-ACE0-4621-9138-832E622E628D}"/>
                                            </p:graphicEl>
                                          </p:spTgt>
                                        </p:tgtEl>
                                        <p:attrNameLst>
                                          <p:attrName>style.visibility</p:attrName>
                                        </p:attrNameLst>
                                      </p:cBhvr>
                                      <p:to>
                                        <p:strVal val="visible"/>
                                      </p:to>
                                    </p:set>
                                    <p:animEffect transition="in" filter="fade">
                                      <p:cBhvr>
                                        <p:cTn id="37" dur="2000"/>
                                        <p:tgtEl>
                                          <p:spTgt spid="4">
                                            <p:graphicEl>
                                              <a:dgm id="{0013A4F0-ACE0-4621-9138-832E622E628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D90BADE6-DD3A-474E-964A-A6D17813ADE3}"/>
                                            </p:graphicEl>
                                          </p:spTgt>
                                        </p:tgtEl>
                                        <p:attrNameLst>
                                          <p:attrName>style.visibility</p:attrName>
                                        </p:attrNameLst>
                                      </p:cBhvr>
                                      <p:to>
                                        <p:strVal val="visible"/>
                                      </p:to>
                                    </p:set>
                                    <p:animEffect transition="in" filter="fade">
                                      <p:cBhvr>
                                        <p:cTn id="42" dur="2000"/>
                                        <p:tgtEl>
                                          <p:spTgt spid="4">
                                            <p:graphicEl>
                                              <a:dgm id="{D90BADE6-DD3A-474E-964A-A6D17813ADE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FD71F5EA-704B-4659-9CBC-98BF94D3B9EC}"/>
                                            </p:graphicEl>
                                          </p:spTgt>
                                        </p:tgtEl>
                                        <p:attrNameLst>
                                          <p:attrName>style.visibility</p:attrName>
                                        </p:attrNameLst>
                                      </p:cBhvr>
                                      <p:to>
                                        <p:strVal val="visible"/>
                                      </p:to>
                                    </p:set>
                                    <p:animEffect transition="in" filter="fade">
                                      <p:cBhvr>
                                        <p:cTn id="47" dur="2000"/>
                                        <p:tgtEl>
                                          <p:spTgt spid="4">
                                            <p:graphicEl>
                                              <a:dgm id="{FD71F5EA-704B-4659-9CBC-98BF94D3B9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E8260EFF-4550-406F-9628-9B70E09931ED}"/>
                                            </p:graphicEl>
                                          </p:spTgt>
                                        </p:tgtEl>
                                        <p:attrNameLst>
                                          <p:attrName>style.visibility</p:attrName>
                                        </p:attrNameLst>
                                      </p:cBhvr>
                                      <p:to>
                                        <p:strVal val="visible"/>
                                      </p:to>
                                    </p:set>
                                    <p:animEffect transition="in" filter="fade">
                                      <p:cBhvr>
                                        <p:cTn id="52" dur="2000"/>
                                        <p:tgtEl>
                                          <p:spTgt spid="4">
                                            <p:graphicEl>
                                              <a:dgm id="{E8260EFF-4550-406F-9628-9B70E09931ED}"/>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B828FB51-EC3A-4255-A5D6-3887D3F7F74D}"/>
                                            </p:graphicEl>
                                          </p:spTgt>
                                        </p:tgtEl>
                                        <p:attrNameLst>
                                          <p:attrName>style.visibility</p:attrName>
                                        </p:attrNameLst>
                                      </p:cBhvr>
                                      <p:to>
                                        <p:strVal val="visible"/>
                                      </p:to>
                                    </p:set>
                                    <p:animEffect transition="in" filter="fade">
                                      <p:cBhvr>
                                        <p:cTn id="57" dur="2000"/>
                                        <p:tgtEl>
                                          <p:spTgt spid="4">
                                            <p:graphicEl>
                                              <a:dgm id="{B828FB51-EC3A-4255-A5D6-3887D3F7F74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2555FA07-7C6C-4F53-8B99-BBDFCEFE99DE}"/>
                                            </p:graphicEl>
                                          </p:spTgt>
                                        </p:tgtEl>
                                        <p:attrNameLst>
                                          <p:attrName>style.visibility</p:attrName>
                                        </p:attrNameLst>
                                      </p:cBhvr>
                                      <p:to>
                                        <p:strVal val="visible"/>
                                      </p:to>
                                    </p:set>
                                    <p:animEffect transition="in" filter="fade">
                                      <p:cBhvr>
                                        <p:cTn id="62" dur="2000"/>
                                        <p:tgtEl>
                                          <p:spTgt spid="4">
                                            <p:graphicEl>
                                              <a:dgm id="{2555FA07-7C6C-4F53-8B99-BBDFCEFE99DE}"/>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C8A69796-BE39-40E0-A7ED-EC25318E86AF}"/>
                                            </p:graphicEl>
                                          </p:spTgt>
                                        </p:tgtEl>
                                        <p:attrNameLst>
                                          <p:attrName>style.visibility</p:attrName>
                                        </p:attrNameLst>
                                      </p:cBhvr>
                                      <p:to>
                                        <p:strVal val="visible"/>
                                      </p:to>
                                    </p:set>
                                    <p:animEffect transition="in" filter="fade">
                                      <p:cBhvr>
                                        <p:cTn id="67" dur="2000"/>
                                        <p:tgtEl>
                                          <p:spTgt spid="4">
                                            <p:graphicEl>
                                              <a:dgm id="{C8A69796-BE39-40E0-A7ED-EC25318E86AF}"/>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E0BCBD54-EA76-4A3E-98D3-ACE6F7230658}"/>
                                            </p:graphicEl>
                                          </p:spTgt>
                                        </p:tgtEl>
                                        <p:attrNameLst>
                                          <p:attrName>style.visibility</p:attrName>
                                        </p:attrNameLst>
                                      </p:cBhvr>
                                      <p:to>
                                        <p:strVal val="visible"/>
                                      </p:to>
                                    </p:set>
                                    <p:animEffect transition="in" filter="fade">
                                      <p:cBhvr>
                                        <p:cTn id="72" dur="2000"/>
                                        <p:tgtEl>
                                          <p:spTgt spid="4">
                                            <p:graphicEl>
                                              <a:dgm id="{E0BCBD54-EA76-4A3E-98D3-ACE6F7230658}"/>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F6E24C3D-6931-4B38-BE4C-623A9E2FB82E}"/>
                                            </p:graphicEl>
                                          </p:spTgt>
                                        </p:tgtEl>
                                        <p:attrNameLst>
                                          <p:attrName>style.visibility</p:attrName>
                                        </p:attrNameLst>
                                      </p:cBhvr>
                                      <p:to>
                                        <p:strVal val="visible"/>
                                      </p:to>
                                    </p:set>
                                    <p:animEffect transition="in" filter="fade">
                                      <p:cBhvr>
                                        <p:cTn id="77" dur="2000"/>
                                        <p:tgtEl>
                                          <p:spTgt spid="4">
                                            <p:graphicEl>
                                              <a:dgm id="{F6E24C3D-6931-4B38-BE4C-623A9E2FB82E}"/>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E22F2A8D-29C8-4099-AC47-3BF10B030E33}"/>
                                            </p:graphicEl>
                                          </p:spTgt>
                                        </p:tgtEl>
                                        <p:attrNameLst>
                                          <p:attrName>style.visibility</p:attrName>
                                        </p:attrNameLst>
                                      </p:cBhvr>
                                      <p:to>
                                        <p:strVal val="visible"/>
                                      </p:to>
                                    </p:set>
                                    <p:animEffect transition="in" filter="fade">
                                      <p:cBhvr>
                                        <p:cTn id="82" dur="2000"/>
                                        <p:tgtEl>
                                          <p:spTgt spid="4">
                                            <p:graphicEl>
                                              <a:dgm id="{E22F2A8D-29C8-4099-AC47-3BF10B030E33}"/>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50C7B759-8C38-493C-842B-575197EF33ED}"/>
                                            </p:graphicEl>
                                          </p:spTgt>
                                        </p:tgtEl>
                                        <p:attrNameLst>
                                          <p:attrName>style.visibility</p:attrName>
                                        </p:attrNameLst>
                                      </p:cBhvr>
                                      <p:to>
                                        <p:strVal val="visible"/>
                                      </p:to>
                                    </p:set>
                                    <p:animEffect transition="in" filter="fade">
                                      <p:cBhvr>
                                        <p:cTn id="87" dur="2000"/>
                                        <p:tgtEl>
                                          <p:spTgt spid="4">
                                            <p:graphicEl>
                                              <a:dgm id="{50C7B759-8C38-493C-842B-575197EF33ED}"/>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3050C5E1-9ECB-4AFC-BF69-A1E1AD047527}"/>
                                            </p:graphicEl>
                                          </p:spTgt>
                                        </p:tgtEl>
                                        <p:attrNameLst>
                                          <p:attrName>style.visibility</p:attrName>
                                        </p:attrNameLst>
                                      </p:cBhvr>
                                      <p:to>
                                        <p:strVal val="visible"/>
                                      </p:to>
                                    </p:set>
                                    <p:animEffect transition="in" filter="fade">
                                      <p:cBhvr>
                                        <p:cTn id="92" dur="2000"/>
                                        <p:tgtEl>
                                          <p:spTgt spid="4">
                                            <p:graphicEl>
                                              <a:dgm id="{3050C5E1-9ECB-4AFC-BF69-A1E1AD047527}"/>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88568DF4-4657-4417-B82F-D98BFE6E3EC2}"/>
                                            </p:graphicEl>
                                          </p:spTgt>
                                        </p:tgtEl>
                                        <p:attrNameLst>
                                          <p:attrName>style.visibility</p:attrName>
                                        </p:attrNameLst>
                                      </p:cBhvr>
                                      <p:to>
                                        <p:strVal val="visible"/>
                                      </p:to>
                                    </p:set>
                                    <p:animEffect transition="in" filter="fade">
                                      <p:cBhvr>
                                        <p:cTn id="97" dur="2000"/>
                                        <p:tgtEl>
                                          <p:spTgt spid="4">
                                            <p:graphicEl>
                                              <a:dgm id="{88568DF4-4657-4417-B82F-D98BFE6E3EC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59E1CD4-6BEC-4D87-8FD5-970FE2E525D3}"/>
                                            </p:graphicEl>
                                          </p:spTgt>
                                        </p:tgtEl>
                                        <p:attrNameLst>
                                          <p:attrName>style.visibility</p:attrName>
                                        </p:attrNameLst>
                                      </p:cBhvr>
                                      <p:to>
                                        <p:strVal val="visible"/>
                                      </p:to>
                                    </p:set>
                                    <p:animEffect transition="in" filter="fade">
                                      <p:cBhvr>
                                        <p:cTn id="7" dur="2000"/>
                                        <p:tgtEl>
                                          <p:spTgt spid="4">
                                            <p:graphicEl>
                                              <a:dgm id="{859E1CD4-6BEC-4D87-8FD5-970FE2E525D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36576FD-604F-412B-87E7-FBD10BDE4F67}"/>
                                            </p:graphicEl>
                                          </p:spTgt>
                                        </p:tgtEl>
                                        <p:attrNameLst>
                                          <p:attrName>style.visibility</p:attrName>
                                        </p:attrNameLst>
                                      </p:cBhvr>
                                      <p:to>
                                        <p:strVal val="visible"/>
                                      </p:to>
                                    </p:set>
                                    <p:animEffect transition="in" filter="fade">
                                      <p:cBhvr>
                                        <p:cTn id="12" dur="2000"/>
                                        <p:tgtEl>
                                          <p:spTgt spid="4">
                                            <p:graphicEl>
                                              <a:dgm id="{B36576FD-604F-412B-87E7-FBD10BDE4F6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A4FAB9A-774B-4F4A-80A6-03B34F443B9A}"/>
                                            </p:graphicEl>
                                          </p:spTgt>
                                        </p:tgtEl>
                                        <p:attrNameLst>
                                          <p:attrName>style.visibility</p:attrName>
                                        </p:attrNameLst>
                                      </p:cBhvr>
                                      <p:to>
                                        <p:strVal val="visible"/>
                                      </p:to>
                                    </p:set>
                                    <p:animEffect transition="in" filter="fade">
                                      <p:cBhvr>
                                        <p:cTn id="17" dur="2000"/>
                                        <p:tgtEl>
                                          <p:spTgt spid="4">
                                            <p:graphicEl>
                                              <a:dgm id="{9A4FAB9A-774B-4F4A-80A6-03B34F443B9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8AA3E95-D46F-453C-84ED-27C891E19522}"/>
                                            </p:graphicEl>
                                          </p:spTgt>
                                        </p:tgtEl>
                                        <p:attrNameLst>
                                          <p:attrName>style.visibility</p:attrName>
                                        </p:attrNameLst>
                                      </p:cBhvr>
                                      <p:to>
                                        <p:strVal val="visible"/>
                                      </p:to>
                                    </p:set>
                                    <p:animEffect transition="in" filter="fade">
                                      <p:cBhvr>
                                        <p:cTn id="22" dur="2000"/>
                                        <p:tgtEl>
                                          <p:spTgt spid="4">
                                            <p:graphicEl>
                                              <a:dgm id="{18AA3E95-D46F-453C-84ED-27C891E1952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22E9C15E-6AB3-40AB-A955-C19669BAD1E1}"/>
                                            </p:graphicEl>
                                          </p:spTgt>
                                        </p:tgtEl>
                                        <p:attrNameLst>
                                          <p:attrName>style.visibility</p:attrName>
                                        </p:attrNameLst>
                                      </p:cBhvr>
                                      <p:to>
                                        <p:strVal val="visible"/>
                                      </p:to>
                                    </p:set>
                                    <p:animEffect transition="in" filter="fade">
                                      <p:cBhvr>
                                        <p:cTn id="27" dur="2000"/>
                                        <p:tgtEl>
                                          <p:spTgt spid="4">
                                            <p:graphicEl>
                                              <a:dgm id="{22E9C15E-6AB3-40AB-A955-C19669BAD1E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E66AE2F-04C8-4997-8D93-4C9082B3C393}"/>
                                            </p:graphicEl>
                                          </p:spTgt>
                                        </p:tgtEl>
                                        <p:attrNameLst>
                                          <p:attrName>style.visibility</p:attrName>
                                        </p:attrNameLst>
                                      </p:cBhvr>
                                      <p:to>
                                        <p:strVal val="visible"/>
                                      </p:to>
                                    </p:set>
                                    <p:animEffect transition="in" filter="fade">
                                      <p:cBhvr>
                                        <p:cTn id="32" dur="2000"/>
                                        <p:tgtEl>
                                          <p:spTgt spid="4">
                                            <p:graphicEl>
                                              <a:dgm id="{9E66AE2F-04C8-4997-8D93-4C9082B3C39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A136F3FD-9C7F-4BAE-97D6-B29D367EBE69}"/>
                                            </p:graphicEl>
                                          </p:spTgt>
                                        </p:tgtEl>
                                        <p:attrNameLst>
                                          <p:attrName>style.visibility</p:attrName>
                                        </p:attrNameLst>
                                      </p:cBhvr>
                                      <p:to>
                                        <p:strVal val="visible"/>
                                      </p:to>
                                    </p:set>
                                    <p:animEffect transition="in" filter="fade">
                                      <p:cBhvr>
                                        <p:cTn id="37" dur="2000"/>
                                        <p:tgtEl>
                                          <p:spTgt spid="4">
                                            <p:graphicEl>
                                              <a:dgm id="{A136F3FD-9C7F-4BAE-97D6-B29D367EBE6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D662D25A-61A0-4E21-AF32-68E144CBC7F2}"/>
                                            </p:graphicEl>
                                          </p:spTgt>
                                        </p:tgtEl>
                                        <p:attrNameLst>
                                          <p:attrName>style.visibility</p:attrName>
                                        </p:attrNameLst>
                                      </p:cBhvr>
                                      <p:to>
                                        <p:strVal val="visible"/>
                                      </p:to>
                                    </p:set>
                                    <p:animEffect transition="in" filter="fade">
                                      <p:cBhvr>
                                        <p:cTn id="42" dur="2000"/>
                                        <p:tgtEl>
                                          <p:spTgt spid="4">
                                            <p:graphicEl>
                                              <a:dgm id="{D662D25A-61A0-4E21-AF32-68E144CBC7F2}"/>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7F5281EC-0676-499F-B93C-7934C26BF3EC}"/>
                                            </p:graphicEl>
                                          </p:spTgt>
                                        </p:tgtEl>
                                        <p:attrNameLst>
                                          <p:attrName>style.visibility</p:attrName>
                                        </p:attrNameLst>
                                      </p:cBhvr>
                                      <p:to>
                                        <p:strVal val="visible"/>
                                      </p:to>
                                    </p:set>
                                    <p:animEffect transition="in" filter="fade">
                                      <p:cBhvr>
                                        <p:cTn id="47" dur="2000"/>
                                        <p:tgtEl>
                                          <p:spTgt spid="4">
                                            <p:graphicEl>
                                              <a:dgm id="{7F5281EC-0676-499F-B93C-7934C26BF3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58ABB1C2-3D64-400D-9B7D-8969887FB83B}"/>
                                            </p:graphicEl>
                                          </p:spTgt>
                                        </p:tgtEl>
                                        <p:attrNameLst>
                                          <p:attrName>style.visibility</p:attrName>
                                        </p:attrNameLst>
                                      </p:cBhvr>
                                      <p:to>
                                        <p:strVal val="visible"/>
                                      </p:to>
                                    </p:set>
                                    <p:animEffect transition="in" filter="fade">
                                      <p:cBhvr>
                                        <p:cTn id="52" dur="2000"/>
                                        <p:tgtEl>
                                          <p:spTgt spid="4">
                                            <p:graphicEl>
                                              <a:dgm id="{58ABB1C2-3D64-400D-9B7D-8969887FB83B}"/>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0BEEB8A9-D562-433A-BE3D-79621AC989A7}"/>
                                            </p:graphicEl>
                                          </p:spTgt>
                                        </p:tgtEl>
                                        <p:attrNameLst>
                                          <p:attrName>style.visibility</p:attrName>
                                        </p:attrNameLst>
                                      </p:cBhvr>
                                      <p:to>
                                        <p:strVal val="visible"/>
                                      </p:to>
                                    </p:set>
                                    <p:animEffect transition="in" filter="fade">
                                      <p:cBhvr>
                                        <p:cTn id="57" dur="2000"/>
                                        <p:tgtEl>
                                          <p:spTgt spid="4">
                                            <p:graphicEl>
                                              <a:dgm id="{0BEEB8A9-D562-433A-BE3D-79621AC989A7}"/>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9279FEF2-BE4A-41C3-988C-A96F464CD009}"/>
                                            </p:graphicEl>
                                          </p:spTgt>
                                        </p:tgtEl>
                                        <p:attrNameLst>
                                          <p:attrName>style.visibility</p:attrName>
                                        </p:attrNameLst>
                                      </p:cBhvr>
                                      <p:to>
                                        <p:strVal val="visible"/>
                                      </p:to>
                                    </p:set>
                                    <p:animEffect transition="in" filter="fade">
                                      <p:cBhvr>
                                        <p:cTn id="62" dur="2000"/>
                                        <p:tgtEl>
                                          <p:spTgt spid="4">
                                            <p:graphicEl>
                                              <a:dgm id="{9279FEF2-BE4A-41C3-988C-A96F464CD009}"/>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BED2E6AA-F950-4200-AC5A-4A1C933B1A45}"/>
                                            </p:graphicEl>
                                          </p:spTgt>
                                        </p:tgtEl>
                                        <p:attrNameLst>
                                          <p:attrName>style.visibility</p:attrName>
                                        </p:attrNameLst>
                                      </p:cBhvr>
                                      <p:to>
                                        <p:strVal val="visible"/>
                                      </p:to>
                                    </p:set>
                                    <p:animEffect transition="in" filter="fade">
                                      <p:cBhvr>
                                        <p:cTn id="67" dur="2000"/>
                                        <p:tgtEl>
                                          <p:spTgt spid="4">
                                            <p:graphicEl>
                                              <a:dgm id="{BED2E6AA-F950-4200-AC5A-4A1C933B1A45}"/>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9B580F15-B60C-4D12-AEE6-9A564DF3B784}"/>
                                            </p:graphicEl>
                                          </p:spTgt>
                                        </p:tgtEl>
                                        <p:attrNameLst>
                                          <p:attrName>style.visibility</p:attrName>
                                        </p:attrNameLst>
                                      </p:cBhvr>
                                      <p:to>
                                        <p:strVal val="visible"/>
                                      </p:to>
                                    </p:set>
                                    <p:animEffect transition="in" filter="fade">
                                      <p:cBhvr>
                                        <p:cTn id="72" dur="2000"/>
                                        <p:tgtEl>
                                          <p:spTgt spid="4">
                                            <p:graphicEl>
                                              <a:dgm id="{9B580F15-B60C-4D12-AEE6-9A564DF3B784}"/>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EBA599E3-70DA-466E-AEC4-17DBD23346D8}"/>
                                            </p:graphicEl>
                                          </p:spTgt>
                                        </p:tgtEl>
                                        <p:attrNameLst>
                                          <p:attrName>style.visibility</p:attrName>
                                        </p:attrNameLst>
                                      </p:cBhvr>
                                      <p:to>
                                        <p:strVal val="visible"/>
                                      </p:to>
                                    </p:set>
                                    <p:animEffect transition="in" filter="fade">
                                      <p:cBhvr>
                                        <p:cTn id="77" dur="2000"/>
                                        <p:tgtEl>
                                          <p:spTgt spid="4">
                                            <p:graphicEl>
                                              <a:dgm id="{EBA599E3-70DA-466E-AEC4-17DBD23346D8}"/>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A79DE325-D4E8-49EE-9AF4-BEABBF9A7619}"/>
                                            </p:graphicEl>
                                          </p:spTgt>
                                        </p:tgtEl>
                                        <p:attrNameLst>
                                          <p:attrName>style.visibility</p:attrName>
                                        </p:attrNameLst>
                                      </p:cBhvr>
                                      <p:to>
                                        <p:strVal val="visible"/>
                                      </p:to>
                                    </p:set>
                                    <p:animEffect transition="in" filter="fade">
                                      <p:cBhvr>
                                        <p:cTn id="82" dur="2000"/>
                                        <p:tgtEl>
                                          <p:spTgt spid="4">
                                            <p:graphicEl>
                                              <a:dgm id="{A79DE325-D4E8-49EE-9AF4-BEABBF9A7619}"/>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09F73B43-8F8B-4B3F-B35D-5536D6786647}"/>
                                            </p:graphicEl>
                                          </p:spTgt>
                                        </p:tgtEl>
                                        <p:attrNameLst>
                                          <p:attrName>style.visibility</p:attrName>
                                        </p:attrNameLst>
                                      </p:cBhvr>
                                      <p:to>
                                        <p:strVal val="visible"/>
                                      </p:to>
                                    </p:set>
                                    <p:animEffect transition="in" filter="fade">
                                      <p:cBhvr>
                                        <p:cTn id="87" dur="2000"/>
                                        <p:tgtEl>
                                          <p:spTgt spid="4">
                                            <p:graphicEl>
                                              <a:dgm id="{09F73B43-8F8B-4B3F-B35D-5536D678664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dirty="0" smtClean="0"/>
              <a:t>8 – Mistakes and Feedback </a:t>
            </a:r>
            <a:r>
              <a:rPr lang="tr-TR" dirty="0" smtClean="0"/>
              <a:t/>
            </a:r>
            <a:br>
              <a:rPr lang="tr-TR" dirty="0" smtClean="0"/>
            </a:b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CD7FDB7-B51B-48F5-AAFF-DAD49CEC24F7}"/>
                                            </p:graphicEl>
                                          </p:spTgt>
                                        </p:tgtEl>
                                        <p:attrNameLst>
                                          <p:attrName>style.visibility</p:attrName>
                                        </p:attrNameLst>
                                      </p:cBhvr>
                                      <p:to>
                                        <p:strVal val="visible"/>
                                      </p:to>
                                    </p:set>
                                    <p:animEffect transition="in" filter="fade">
                                      <p:cBhvr>
                                        <p:cTn id="7" dur="2000"/>
                                        <p:tgtEl>
                                          <p:spTgt spid="4">
                                            <p:graphicEl>
                                              <a:dgm id="{6CD7FDB7-B51B-48F5-AAFF-DAD49CEC24F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50B2644-B80F-4AB7-882E-5537EEEE7424}"/>
                                            </p:graphicEl>
                                          </p:spTgt>
                                        </p:tgtEl>
                                        <p:attrNameLst>
                                          <p:attrName>style.visibility</p:attrName>
                                        </p:attrNameLst>
                                      </p:cBhvr>
                                      <p:to>
                                        <p:strVal val="visible"/>
                                      </p:to>
                                    </p:set>
                                    <p:animEffect transition="in" filter="fade">
                                      <p:cBhvr>
                                        <p:cTn id="12" dur="2000"/>
                                        <p:tgtEl>
                                          <p:spTgt spid="4">
                                            <p:graphicEl>
                                              <a:dgm id="{350B2644-B80F-4AB7-882E-5537EEEE742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D846B1A-46EA-4334-A817-E229087A60E8}"/>
                                            </p:graphicEl>
                                          </p:spTgt>
                                        </p:tgtEl>
                                        <p:attrNameLst>
                                          <p:attrName>style.visibility</p:attrName>
                                        </p:attrNameLst>
                                      </p:cBhvr>
                                      <p:to>
                                        <p:strVal val="visible"/>
                                      </p:to>
                                    </p:set>
                                    <p:animEffect transition="in" filter="fade">
                                      <p:cBhvr>
                                        <p:cTn id="17" dur="2000"/>
                                        <p:tgtEl>
                                          <p:spTgt spid="4">
                                            <p:graphicEl>
                                              <a:dgm id="{7D846B1A-46EA-4334-A817-E229087A60E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372279A8-CB88-4344-B286-0DA0B2C92DBE}"/>
                                            </p:graphicEl>
                                          </p:spTgt>
                                        </p:tgtEl>
                                        <p:attrNameLst>
                                          <p:attrName>style.visibility</p:attrName>
                                        </p:attrNameLst>
                                      </p:cBhvr>
                                      <p:to>
                                        <p:strVal val="visible"/>
                                      </p:to>
                                    </p:set>
                                    <p:animEffect transition="in" filter="fade">
                                      <p:cBhvr>
                                        <p:cTn id="22" dur="2000"/>
                                        <p:tgtEl>
                                          <p:spTgt spid="4">
                                            <p:graphicEl>
                                              <a:dgm id="{372279A8-CB88-4344-B286-0DA0B2C92DB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CAA745BB-F609-49BE-8B99-3325236B0893}"/>
                                            </p:graphicEl>
                                          </p:spTgt>
                                        </p:tgtEl>
                                        <p:attrNameLst>
                                          <p:attrName>style.visibility</p:attrName>
                                        </p:attrNameLst>
                                      </p:cBhvr>
                                      <p:to>
                                        <p:strVal val="visible"/>
                                      </p:to>
                                    </p:set>
                                    <p:animEffect transition="in" filter="fade">
                                      <p:cBhvr>
                                        <p:cTn id="27" dur="2000"/>
                                        <p:tgtEl>
                                          <p:spTgt spid="4">
                                            <p:graphicEl>
                                              <a:dgm id="{CAA745BB-F609-49BE-8B99-3325236B089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5E2C656C-A47D-49DB-B8A9-DC5536832EC9}"/>
                                            </p:graphicEl>
                                          </p:spTgt>
                                        </p:tgtEl>
                                        <p:attrNameLst>
                                          <p:attrName>style.visibility</p:attrName>
                                        </p:attrNameLst>
                                      </p:cBhvr>
                                      <p:to>
                                        <p:strVal val="visible"/>
                                      </p:to>
                                    </p:set>
                                    <p:animEffect transition="in" filter="fade">
                                      <p:cBhvr>
                                        <p:cTn id="32" dur="2000"/>
                                        <p:tgtEl>
                                          <p:spTgt spid="4">
                                            <p:graphicEl>
                                              <a:dgm id="{5E2C656C-A47D-49DB-B8A9-DC5536832EC9}"/>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5779E26C-DBC8-4FA1-9BE8-471744F024FD}"/>
                                            </p:graphicEl>
                                          </p:spTgt>
                                        </p:tgtEl>
                                        <p:attrNameLst>
                                          <p:attrName>style.visibility</p:attrName>
                                        </p:attrNameLst>
                                      </p:cBhvr>
                                      <p:to>
                                        <p:strVal val="visible"/>
                                      </p:to>
                                    </p:set>
                                    <p:animEffect transition="in" filter="fade">
                                      <p:cBhvr>
                                        <p:cTn id="37" dur="2000"/>
                                        <p:tgtEl>
                                          <p:spTgt spid="4">
                                            <p:graphicEl>
                                              <a:dgm id="{5779E26C-DBC8-4FA1-9BE8-471744F024F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65533674-1DAA-4DAB-969A-4F4DD6074198}"/>
                                            </p:graphicEl>
                                          </p:spTgt>
                                        </p:tgtEl>
                                        <p:attrNameLst>
                                          <p:attrName>style.visibility</p:attrName>
                                        </p:attrNameLst>
                                      </p:cBhvr>
                                      <p:to>
                                        <p:strVal val="visible"/>
                                      </p:to>
                                    </p:set>
                                    <p:animEffect transition="in" filter="fade">
                                      <p:cBhvr>
                                        <p:cTn id="42" dur="2000"/>
                                        <p:tgtEl>
                                          <p:spTgt spid="4">
                                            <p:graphicEl>
                                              <a:dgm id="{65533674-1DAA-4DAB-969A-4F4DD6074198}"/>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1E3ACE3-A443-424B-802F-167363A92226}"/>
                                            </p:graphicEl>
                                          </p:spTgt>
                                        </p:tgtEl>
                                        <p:attrNameLst>
                                          <p:attrName>style.visibility</p:attrName>
                                        </p:attrNameLst>
                                      </p:cBhvr>
                                      <p:to>
                                        <p:strVal val="visible"/>
                                      </p:to>
                                    </p:set>
                                    <p:animEffect transition="in" filter="fade">
                                      <p:cBhvr>
                                        <p:cTn id="47" dur="2000"/>
                                        <p:tgtEl>
                                          <p:spTgt spid="4">
                                            <p:graphicEl>
                                              <a:dgm id="{11E3ACE3-A443-424B-802F-167363A9222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CBE3BAB0-DEB8-4B23-965F-BAD08DF576BA}"/>
                                            </p:graphicEl>
                                          </p:spTgt>
                                        </p:tgtEl>
                                        <p:attrNameLst>
                                          <p:attrName>style.visibility</p:attrName>
                                        </p:attrNameLst>
                                      </p:cBhvr>
                                      <p:to>
                                        <p:strVal val="visible"/>
                                      </p:to>
                                    </p:set>
                                    <p:animEffect transition="in" filter="fade">
                                      <p:cBhvr>
                                        <p:cTn id="52" dur="2000"/>
                                        <p:tgtEl>
                                          <p:spTgt spid="4">
                                            <p:graphicEl>
                                              <a:dgm id="{CBE3BAB0-DEB8-4B23-965F-BAD08DF576BA}"/>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7B4EFDA4-0C59-44E2-9F08-42A919482E53}"/>
                                            </p:graphicEl>
                                          </p:spTgt>
                                        </p:tgtEl>
                                        <p:attrNameLst>
                                          <p:attrName>style.visibility</p:attrName>
                                        </p:attrNameLst>
                                      </p:cBhvr>
                                      <p:to>
                                        <p:strVal val="visible"/>
                                      </p:to>
                                    </p:set>
                                    <p:animEffect transition="in" filter="fade">
                                      <p:cBhvr>
                                        <p:cTn id="57" dur="2000"/>
                                        <p:tgtEl>
                                          <p:spTgt spid="4">
                                            <p:graphicEl>
                                              <a:dgm id="{7B4EFDA4-0C59-44E2-9F08-42A919482E5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3468BC3C-2B33-45F3-9D10-5320B2553E57}"/>
                                            </p:graphicEl>
                                          </p:spTgt>
                                        </p:tgtEl>
                                        <p:attrNameLst>
                                          <p:attrName>style.visibility</p:attrName>
                                        </p:attrNameLst>
                                      </p:cBhvr>
                                      <p:to>
                                        <p:strVal val="visible"/>
                                      </p:to>
                                    </p:set>
                                    <p:animEffect transition="in" filter="fade">
                                      <p:cBhvr>
                                        <p:cTn id="62" dur="2000"/>
                                        <p:tgtEl>
                                          <p:spTgt spid="4">
                                            <p:graphicEl>
                                              <a:dgm id="{3468BC3C-2B33-45F3-9D10-5320B2553E57}"/>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D5299CC3-4144-4472-886E-E3EBBD9616C8}"/>
                                            </p:graphicEl>
                                          </p:spTgt>
                                        </p:tgtEl>
                                        <p:attrNameLst>
                                          <p:attrName>style.visibility</p:attrName>
                                        </p:attrNameLst>
                                      </p:cBhvr>
                                      <p:to>
                                        <p:strVal val="visible"/>
                                      </p:to>
                                    </p:set>
                                    <p:animEffect transition="in" filter="fade">
                                      <p:cBhvr>
                                        <p:cTn id="67" dur="2000"/>
                                        <p:tgtEl>
                                          <p:spTgt spid="4">
                                            <p:graphicEl>
                                              <a:dgm id="{D5299CC3-4144-4472-886E-E3EBBD9616C8}"/>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1453B7DC-256D-4884-8E41-ECCAE1E975B3}"/>
                                            </p:graphicEl>
                                          </p:spTgt>
                                        </p:tgtEl>
                                        <p:attrNameLst>
                                          <p:attrName>style.visibility</p:attrName>
                                        </p:attrNameLst>
                                      </p:cBhvr>
                                      <p:to>
                                        <p:strVal val="visible"/>
                                      </p:to>
                                    </p:set>
                                    <p:animEffect transition="in" filter="fade">
                                      <p:cBhvr>
                                        <p:cTn id="72" dur="2000"/>
                                        <p:tgtEl>
                                          <p:spTgt spid="4">
                                            <p:graphicEl>
                                              <a:dgm id="{1453B7DC-256D-4884-8E41-ECCAE1E975B3}"/>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45C0B407-56B0-4AAC-BF97-F363F80FC386}"/>
                                            </p:graphicEl>
                                          </p:spTgt>
                                        </p:tgtEl>
                                        <p:attrNameLst>
                                          <p:attrName>style.visibility</p:attrName>
                                        </p:attrNameLst>
                                      </p:cBhvr>
                                      <p:to>
                                        <p:strVal val="visible"/>
                                      </p:to>
                                    </p:set>
                                    <p:animEffect transition="in" filter="fade">
                                      <p:cBhvr>
                                        <p:cTn id="77" dur="2000"/>
                                        <p:tgtEl>
                                          <p:spTgt spid="4">
                                            <p:graphicEl>
                                              <a:dgm id="{45C0B407-56B0-4AAC-BF97-F363F80FC386}"/>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AA078CA2-4372-4FCB-8B83-A98939BCC23B}"/>
                                            </p:graphicEl>
                                          </p:spTgt>
                                        </p:tgtEl>
                                        <p:attrNameLst>
                                          <p:attrName>style.visibility</p:attrName>
                                        </p:attrNameLst>
                                      </p:cBhvr>
                                      <p:to>
                                        <p:strVal val="visible"/>
                                      </p:to>
                                    </p:set>
                                    <p:animEffect transition="in" filter="fade">
                                      <p:cBhvr>
                                        <p:cTn id="82" dur="2000"/>
                                        <p:tgtEl>
                                          <p:spTgt spid="4">
                                            <p:graphicEl>
                                              <a:dgm id="{AA078CA2-4372-4FCB-8B83-A98939BCC23B}"/>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3B5B32EF-46E9-4009-8DDF-06E5ECEB00C9}"/>
                                            </p:graphicEl>
                                          </p:spTgt>
                                        </p:tgtEl>
                                        <p:attrNameLst>
                                          <p:attrName>style.visibility</p:attrName>
                                        </p:attrNameLst>
                                      </p:cBhvr>
                                      <p:to>
                                        <p:strVal val="visible"/>
                                      </p:to>
                                    </p:set>
                                    <p:animEffect transition="in" filter="fade">
                                      <p:cBhvr>
                                        <p:cTn id="87" dur="2000"/>
                                        <p:tgtEl>
                                          <p:spTgt spid="4">
                                            <p:graphicEl>
                                              <a:dgm id="{3B5B32EF-46E9-4009-8DDF-06E5ECEB00C9}"/>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B5FD1539-1B15-4725-AD1E-EFA2469A8CB9}"/>
                                            </p:graphicEl>
                                          </p:spTgt>
                                        </p:tgtEl>
                                        <p:attrNameLst>
                                          <p:attrName>style.visibility</p:attrName>
                                        </p:attrNameLst>
                                      </p:cBhvr>
                                      <p:to>
                                        <p:strVal val="visible"/>
                                      </p:to>
                                    </p:set>
                                    <p:animEffect transition="in" filter="fade">
                                      <p:cBhvr>
                                        <p:cTn id="92" dur="2000"/>
                                        <p:tgtEl>
                                          <p:spTgt spid="4">
                                            <p:graphicEl>
                                              <a:dgm id="{B5FD1539-1B15-4725-AD1E-EFA2469A8CB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0B2083C-D701-4767-8E1D-806F0058D2DD}"/>
                                            </p:graphicEl>
                                          </p:spTgt>
                                        </p:tgtEl>
                                        <p:attrNameLst>
                                          <p:attrName>style.visibility</p:attrName>
                                        </p:attrNameLst>
                                      </p:cBhvr>
                                      <p:to>
                                        <p:strVal val="visible"/>
                                      </p:to>
                                    </p:set>
                                    <p:animEffect transition="in" filter="fade">
                                      <p:cBhvr>
                                        <p:cTn id="7" dur="2000"/>
                                        <p:tgtEl>
                                          <p:spTgt spid="4">
                                            <p:graphicEl>
                                              <a:dgm id="{F0B2083C-D701-4767-8E1D-806F0058D2D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71D5817-6AF2-4EE0-937A-45EB6BB3C0E3}"/>
                                            </p:graphicEl>
                                          </p:spTgt>
                                        </p:tgtEl>
                                        <p:attrNameLst>
                                          <p:attrName>style.visibility</p:attrName>
                                        </p:attrNameLst>
                                      </p:cBhvr>
                                      <p:to>
                                        <p:strVal val="visible"/>
                                      </p:to>
                                    </p:set>
                                    <p:animEffect transition="in" filter="fade">
                                      <p:cBhvr>
                                        <p:cTn id="12" dur="2000"/>
                                        <p:tgtEl>
                                          <p:spTgt spid="4">
                                            <p:graphicEl>
                                              <a:dgm id="{B71D5817-6AF2-4EE0-937A-45EB6BB3C0E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27C77C55-318E-4103-9143-9609EA44E065}"/>
                                            </p:graphicEl>
                                          </p:spTgt>
                                        </p:tgtEl>
                                        <p:attrNameLst>
                                          <p:attrName>style.visibility</p:attrName>
                                        </p:attrNameLst>
                                      </p:cBhvr>
                                      <p:to>
                                        <p:strVal val="visible"/>
                                      </p:to>
                                    </p:set>
                                    <p:animEffect transition="in" filter="fade">
                                      <p:cBhvr>
                                        <p:cTn id="17" dur="2000"/>
                                        <p:tgtEl>
                                          <p:spTgt spid="4">
                                            <p:graphicEl>
                                              <a:dgm id="{27C77C55-318E-4103-9143-9609EA44E06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2942453D-1E5C-4D82-8D14-563DA0779DC9}"/>
                                            </p:graphicEl>
                                          </p:spTgt>
                                        </p:tgtEl>
                                        <p:attrNameLst>
                                          <p:attrName>style.visibility</p:attrName>
                                        </p:attrNameLst>
                                      </p:cBhvr>
                                      <p:to>
                                        <p:strVal val="visible"/>
                                      </p:to>
                                    </p:set>
                                    <p:animEffect transition="in" filter="fade">
                                      <p:cBhvr>
                                        <p:cTn id="22" dur="2000"/>
                                        <p:tgtEl>
                                          <p:spTgt spid="4">
                                            <p:graphicEl>
                                              <a:dgm id="{2942453D-1E5C-4D82-8D14-563DA0779DC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B4837EC-A2D9-4FD3-95F7-F5DC15AC74FE}"/>
                                            </p:graphicEl>
                                          </p:spTgt>
                                        </p:tgtEl>
                                        <p:attrNameLst>
                                          <p:attrName>style.visibility</p:attrName>
                                        </p:attrNameLst>
                                      </p:cBhvr>
                                      <p:to>
                                        <p:strVal val="visible"/>
                                      </p:to>
                                    </p:set>
                                    <p:animEffect transition="in" filter="fade">
                                      <p:cBhvr>
                                        <p:cTn id="27" dur="2000"/>
                                        <p:tgtEl>
                                          <p:spTgt spid="4">
                                            <p:graphicEl>
                                              <a:dgm id="{4B4837EC-A2D9-4FD3-95F7-F5DC15AC74F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6A54A7D-7D71-4563-A346-C74065738408}"/>
                                            </p:graphicEl>
                                          </p:spTgt>
                                        </p:tgtEl>
                                        <p:attrNameLst>
                                          <p:attrName>style.visibility</p:attrName>
                                        </p:attrNameLst>
                                      </p:cBhvr>
                                      <p:to>
                                        <p:strVal val="visible"/>
                                      </p:to>
                                    </p:set>
                                    <p:animEffect transition="in" filter="fade">
                                      <p:cBhvr>
                                        <p:cTn id="32" dur="2000"/>
                                        <p:tgtEl>
                                          <p:spTgt spid="4">
                                            <p:graphicEl>
                                              <a:dgm id="{C6A54A7D-7D71-4563-A346-C7406573840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946F6053-468D-410A-B1B6-B86CC2FDD477}"/>
                                            </p:graphicEl>
                                          </p:spTgt>
                                        </p:tgtEl>
                                        <p:attrNameLst>
                                          <p:attrName>style.visibility</p:attrName>
                                        </p:attrNameLst>
                                      </p:cBhvr>
                                      <p:to>
                                        <p:strVal val="visible"/>
                                      </p:to>
                                    </p:set>
                                    <p:animEffect transition="in" filter="fade">
                                      <p:cBhvr>
                                        <p:cTn id="37" dur="2000"/>
                                        <p:tgtEl>
                                          <p:spTgt spid="4">
                                            <p:graphicEl>
                                              <a:dgm id="{946F6053-468D-410A-B1B6-B86CC2FDD477}"/>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3945922A-CF9C-41F8-9BFA-4240F1B5E26D}"/>
                                            </p:graphicEl>
                                          </p:spTgt>
                                        </p:tgtEl>
                                        <p:attrNameLst>
                                          <p:attrName>style.visibility</p:attrName>
                                        </p:attrNameLst>
                                      </p:cBhvr>
                                      <p:to>
                                        <p:strVal val="visible"/>
                                      </p:to>
                                    </p:set>
                                    <p:animEffect transition="in" filter="fade">
                                      <p:cBhvr>
                                        <p:cTn id="42" dur="2000"/>
                                        <p:tgtEl>
                                          <p:spTgt spid="4">
                                            <p:graphicEl>
                                              <a:dgm id="{3945922A-CF9C-41F8-9BFA-4240F1B5E26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4B6A0243-8BF0-44E0-8FFA-0F5650D10D63}"/>
                                            </p:graphicEl>
                                          </p:spTgt>
                                        </p:tgtEl>
                                        <p:attrNameLst>
                                          <p:attrName>style.visibility</p:attrName>
                                        </p:attrNameLst>
                                      </p:cBhvr>
                                      <p:to>
                                        <p:strVal val="visible"/>
                                      </p:to>
                                    </p:set>
                                    <p:animEffect transition="in" filter="fade">
                                      <p:cBhvr>
                                        <p:cTn id="47" dur="2000"/>
                                        <p:tgtEl>
                                          <p:spTgt spid="4">
                                            <p:graphicEl>
                                              <a:dgm id="{4B6A0243-8BF0-44E0-8FFA-0F5650D10D6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D460ED98-CF6E-49E9-AE46-FD9D28C9248A}"/>
                                            </p:graphicEl>
                                          </p:spTgt>
                                        </p:tgtEl>
                                        <p:attrNameLst>
                                          <p:attrName>style.visibility</p:attrName>
                                        </p:attrNameLst>
                                      </p:cBhvr>
                                      <p:to>
                                        <p:strVal val="visible"/>
                                      </p:to>
                                    </p:set>
                                    <p:animEffect transition="in" filter="fade">
                                      <p:cBhvr>
                                        <p:cTn id="52" dur="2000"/>
                                        <p:tgtEl>
                                          <p:spTgt spid="4">
                                            <p:graphicEl>
                                              <a:dgm id="{D460ED98-CF6E-49E9-AE46-FD9D28C9248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B11AE13-7684-4006-990A-3A78380179CF}"/>
                                            </p:graphicEl>
                                          </p:spTgt>
                                        </p:tgtEl>
                                        <p:attrNameLst>
                                          <p:attrName>style.visibility</p:attrName>
                                        </p:attrNameLst>
                                      </p:cBhvr>
                                      <p:to>
                                        <p:strVal val="visible"/>
                                      </p:to>
                                    </p:set>
                                    <p:animEffect transition="in" filter="fade">
                                      <p:cBhvr>
                                        <p:cTn id="7" dur="2000"/>
                                        <p:tgtEl>
                                          <p:spTgt spid="4">
                                            <p:graphicEl>
                                              <a:dgm id="{EB11AE13-7684-4006-990A-3A78380179C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FA98F47-A253-4099-AB4F-3A2FADEA2B98}"/>
                                            </p:graphicEl>
                                          </p:spTgt>
                                        </p:tgtEl>
                                        <p:attrNameLst>
                                          <p:attrName>style.visibility</p:attrName>
                                        </p:attrNameLst>
                                      </p:cBhvr>
                                      <p:to>
                                        <p:strVal val="visible"/>
                                      </p:to>
                                    </p:set>
                                    <p:animEffect transition="in" filter="fade">
                                      <p:cBhvr>
                                        <p:cTn id="12" dur="2000"/>
                                        <p:tgtEl>
                                          <p:spTgt spid="4">
                                            <p:graphicEl>
                                              <a:dgm id="{9FA98F47-A253-4099-AB4F-3A2FADEA2B9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206CF39-1FBC-40CB-85A0-AD36D641BA76}"/>
                                            </p:graphicEl>
                                          </p:spTgt>
                                        </p:tgtEl>
                                        <p:attrNameLst>
                                          <p:attrName>style.visibility</p:attrName>
                                        </p:attrNameLst>
                                      </p:cBhvr>
                                      <p:to>
                                        <p:strVal val="visible"/>
                                      </p:to>
                                    </p:set>
                                    <p:animEffect transition="in" filter="fade">
                                      <p:cBhvr>
                                        <p:cTn id="17" dur="2000"/>
                                        <p:tgtEl>
                                          <p:spTgt spid="4">
                                            <p:graphicEl>
                                              <a:dgm id="{4206CF39-1FBC-40CB-85A0-AD36D641BA7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2097EC76-2950-4CA0-91BC-06978FBEB250}"/>
                                            </p:graphicEl>
                                          </p:spTgt>
                                        </p:tgtEl>
                                        <p:attrNameLst>
                                          <p:attrName>style.visibility</p:attrName>
                                        </p:attrNameLst>
                                      </p:cBhvr>
                                      <p:to>
                                        <p:strVal val="visible"/>
                                      </p:to>
                                    </p:set>
                                    <p:animEffect transition="in" filter="fade">
                                      <p:cBhvr>
                                        <p:cTn id="22" dur="2000"/>
                                        <p:tgtEl>
                                          <p:spTgt spid="4">
                                            <p:graphicEl>
                                              <a:dgm id="{2097EC76-2950-4CA0-91BC-06978FBEB25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2520736D-2BC5-44B2-A98A-FFF2D27C9AAE}"/>
                                            </p:graphicEl>
                                          </p:spTgt>
                                        </p:tgtEl>
                                        <p:attrNameLst>
                                          <p:attrName>style.visibility</p:attrName>
                                        </p:attrNameLst>
                                      </p:cBhvr>
                                      <p:to>
                                        <p:strVal val="visible"/>
                                      </p:to>
                                    </p:set>
                                    <p:animEffect transition="in" filter="fade">
                                      <p:cBhvr>
                                        <p:cTn id="27" dur="2000"/>
                                        <p:tgtEl>
                                          <p:spTgt spid="4">
                                            <p:graphicEl>
                                              <a:dgm id="{2520736D-2BC5-44B2-A98A-FFF2D27C9AA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3B833852-470D-43C0-A910-C9D54735429D}"/>
                                            </p:graphicEl>
                                          </p:spTgt>
                                        </p:tgtEl>
                                        <p:attrNameLst>
                                          <p:attrName>style.visibility</p:attrName>
                                        </p:attrNameLst>
                                      </p:cBhvr>
                                      <p:to>
                                        <p:strVal val="visible"/>
                                      </p:to>
                                    </p:set>
                                    <p:animEffect transition="in" filter="fade">
                                      <p:cBhvr>
                                        <p:cTn id="32" dur="2000"/>
                                        <p:tgtEl>
                                          <p:spTgt spid="4">
                                            <p:graphicEl>
                                              <a:dgm id="{3B833852-470D-43C0-A910-C9D54735429D}"/>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469CD891-3292-4F79-B873-FBC51A405DF5}"/>
                                            </p:graphicEl>
                                          </p:spTgt>
                                        </p:tgtEl>
                                        <p:attrNameLst>
                                          <p:attrName>style.visibility</p:attrName>
                                        </p:attrNameLst>
                                      </p:cBhvr>
                                      <p:to>
                                        <p:strVal val="visible"/>
                                      </p:to>
                                    </p:set>
                                    <p:animEffect transition="in" filter="fade">
                                      <p:cBhvr>
                                        <p:cTn id="37" dur="2000"/>
                                        <p:tgtEl>
                                          <p:spTgt spid="4">
                                            <p:graphicEl>
                                              <a:dgm id="{469CD891-3292-4F79-B873-FBC51A405DF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8D9A895F-5E0D-4D16-B49F-5EF473E80A99}"/>
                                            </p:graphicEl>
                                          </p:spTgt>
                                        </p:tgtEl>
                                        <p:attrNameLst>
                                          <p:attrName>style.visibility</p:attrName>
                                        </p:attrNameLst>
                                      </p:cBhvr>
                                      <p:to>
                                        <p:strVal val="visible"/>
                                      </p:to>
                                    </p:set>
                                    <p:animEffect transition="in" filter="fade">
                                      <p:cBhvr>
                                        <p:cTn id="42" dur="2000"/>
                                        <p:tgtEl>
                                          <p:spTgt spid="4">
                                            <p:graphicEl>
                                              <a:dgm id="{8D9A895F-5E0D-4D16-B49F-5EF473E80A99}"/>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B9E55996-17F5-41DB-A5CB-15DB8DE858B1}"/>
                                            </p:graphicEl>
                                          </p:spTgt>
                                        </p:tgtEl>
                                        <p:attrNameLst>
                                          <p:attrName>style.visibility</p:attrName>
                                        </p:attrNameLst>
                                      </p:cBhvr>
                                      <p:to>
                                        <p:strVal val="visible"/>
                                      </p:to>
                                    </p:set>
                                    <p:animEffect transition="in" filter="fade">
                                      <p:cBhvr>
                                        <p:cTn id="47" dur="2000"/>
                                        <p:tgtEl>
                                          <p:spTgt spid="4">
                                            <p:graphicEl>
                                              <a:dgm id="{B9E55996-17F5-41DB-A5CB-15DB8DE858B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4AE73822-9276-45BB-8167-C59C593DC5FD}"/>
                                            </p:graphicEl>
                                          </p:spTgt>
                                        </p:tgtEl>
                                        <p:attrNameLst>
                                          <p:attrName>style.visibility</p:attrName>
                                        </p:attrNameLst>
                                      </p:cBhvr>
                                      <p:to>
                                        <p:strVal val="visible"/>
                                      </p:to>
                                    </p:set>
                                    <p:animEffect transition="in" filter="fade">
                                      <p:cBhvr>
                                        <p:cTn id="52" dur="2000"/>
                                        <p:tgtEl>
                                          <p:spTgt spid="4">
                                            <p:graphicEl>
                                              <a:dgm id="{4AE73822-9276-45BB-8167-C59C593DC5FD}"/>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A20639AA-7957-4193-8228-6A54D8501938}"/>
                                            </p:graphicEl>
                                          </p:spTgt>
                                        </p:tgtEl>
                                        <p:attrNameLst>
                                          <p:attrName>style.visibility</p:attrName>
                                        </p:attrNameLst>
                                      </p:cBhvr>
                                      <p:to>
                                        <p:strVal val="visible"/>
                                      </p:to>
                                    </p:set>
                                    <p:animEffect transition="in" filter="fade">
                                      <p:cBhvr>
                                        <p:cTn id="57" dur="2000"/>
                                        <p:tgtEl>
                                          <p:spTgt spid="4">
                                            <p:graphicEl>
                                              <a:dgm id="{A20639AA-7957-4193-8228-6A54D8501938}"/>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2957DEDB-2EE4-48F2-9347-805279ACC104}"/>
                                            </p:graphicEl>
                                          </p:spTgt>
                                        </p:tgtEl>
                                        <p:attrNameLst>
                                          <p:attrName>style.visibility</p:attrName>
                                        </p:attrNameLst>
                                      </p:cBhvr>
                                      <p:to>
                                        <p:strVal val="visible"/>
                                      </p:to>
                                    </p:set>
                                    <p:animEffect transition="in" filter="fade">
                                      <p:cBhvr>
                                        <p:cTn id="62" dur="2000"/>
                                        <p:tgtEl>
                                          <p:spTgt spid="4">
                                            <p:graphicEl>
                                              <a:dgm id="{2957DEDB-2EE4-48F2-9347-805279ACC104}"/>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184DCD87-49A9-4738-917B-0B483E56FF62}"/>
                                            </p:graphicEl>
                                          </p:spTgt>
                                        </p:tgtEl>
                                        <p:attrNameLst>
                                          <p:attrName>style.visibility</p:attrName>
                                        </p:attrNameLst>
                                      </p:cBhvr>
                                      <p:to>
                                        <p:strVal val="visible"/>
                                      </p:to>
                                    </p:set>
                                    <p:animEffect transition="in" filter="fade">
                                      <p:cBhvr>
                                        <p:cTn id="67" dur="2000"/>
                                        <p:tgtEl>
                                          <p:spTgt spid="4">
                                            <p:graphicEl>
                                              <a:dgm id="{184DCD87-49A9-4738-917B-0B483E56FF62}"/>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58BCF756-C358-451B-B9B5-767DBE7D19AD}"/>
                                            </p:graphicEl>
                                          </p:spTgt>
                                        </p:tgtEl>
                                        <p:attrNameLst>
                                          <p:attrName>style.visibility</p:attrName>
                                        </p:attrNameLst>
                                      </p:cBhvr>
                                      <p:to>
                                        <p:strVal val="visible"/>
                                      </p:to>
                                    </p:set>
                                    <p:animEffect transition="in" filter="fade">
                                      <p:cBhvr>
                                        <p:cTn id="72" dur="2000"/>
                                        <p:tgtEl>
                                          <p:spTgt spid="4">
                                            <p:graphicEl>
                                              <a:dgm id="{58BCF756-C358-451B-B9B5-767DBE7D19AD}"/>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09AED0CE-BFD5-4141-9514-EE7E9ED7B1CE}"/>
                                            </p:graphicEl>
                                          </p:spTgt>
                                        </p:tgtEl>
                                        <p:attrNameLst>
                                          <p:attrName>style.visibility</p:attrName>
                                        </p:attrNameLst>
                                      </p:cBhvr>
                                      <p:to>
                                        <p:strVal val="visible"/>
                                      </p:to>
                                    </p:set>
                                    <p:animEffect transition="in" filter="fade">
                                      <p:cBhvr>
                                        <p:cTn id="77" dur="2000"/>
                                        <p:tgtEl>
                                          <p:spTgt spid="4">
                                            <p:graphicEl>
                                              <a:dgm id="{09AED0CE-BFD5-4141-9514-EE7E9ED7B1CE}"/>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0250A82E-0906-4F13-9D8C-750E534E23EC}"/>
                                            </p:graphicEl>
                                          </p:spTgt>
                                        </p:tgtEl>
                                        <p:attrNameLst>
                                          <p:attrName>style.visibility</p:attrName>
                                        </p:attrNameLst>
                                      </p:cBhvr>
                                      <p:to>
                                        <p:strVal val="visible"/>
                                      </p:to>
                                    </p:set>
                                    <p:animEffect transition="in" filter="fade">
                                      <p:cBhvr>
                                        <p:cTn id="82" dur="2000"/>
                                        <p:tgtEl>
                                          <p:spTgt spid="4">
                                            <p:graphicEl>
                                              <a:dgm id="{0250A82E-0906-4F13-9D8C-750E534E23EC}"/>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4863D3EE-48AB-48E2-BA7B-91F507794CDB}"/>
                                            </p:graphicEl>
                                          </p:spTgt>
                                        </p:tgtEl>
                                        <p:attrNameLst>
                                          <p:attrName>style.visibility</p:attrName>
                                        </p:attrNameLst>
                                      </p:cBhvr>
                                      <p:to>
                                        <p:strVal val="visible"/>
                                      </p:to>
                                    </p:set>
                                    <p:animEffect transition="in" filter="fade">
                                      <p:cBhvr>
                                        <p:cTn id="87" dur="2000"/>
                                        <p:tgtEl>
                                          <p:spTgt spid="4">
                                            <p:graphicEl>
                                              <a:dgm id="{4863D3EE-48AB-48E2-BA7B-91F507794CDB}"/>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A75E13C0-5B66-469A-8872-A16F23622AB5}"/>
                                            </p:graphicEl>
                                          </p:spTgt>
                                        </p:tgtEl>
                                        <p:attrNameLst>
                                          <p:attrName>style.visibility</p:attrName>
                                        </p:attrNameLst>
                                      </p:cBhvr>
                                      <p:to>
                                        <p:strVal val="visible"/>
                                      </p:to>
                                    </p:set>
                                    <p:animEffect transition="in" filter="fade">
                                      <p:cBhvr>
                                        <p:cTn id="92" dur="2000"/>
                                        <p:tgtEl>
                                          <p:spTgt spid="4">
                                            <p:graphicEl>
                                              <a:dgm id="{A75E13C0-5B66-469A-8872-A16F23622AB5}"/>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892B0348-4B18-410C-8F1F-91A89DC28EAA}"/>
                                            </p:graphicEl>
                                          </p:spTgt>
                                        </p:tgtEl>
                                        <p:attrNameLst>
                                          <p:attrName>style.visibility</p:attrName>
                                        </p:attrNameLst>
                                      </p:cBhvr>
                                      <p:to>
                                        <p:strVal val="visible"/>
                                      </p:to>
                                    </p:set>
                                    <p:animEffect transition="in" filter="fade">
                                      <p:cBhvr>
                                        <p:cTn id="97" dur="2000"/>
                                        <p:tgtEl>
                                          <p:spTgt spid="4">
                                            <p:graphicEl>
                                              <a:dgm id="{892B0348-4B18-410C-8F1F-91A89DC28EA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2FC13FF5-77B6-4B49-B2FB-E2C205A2A656}"/>
                                            </p:graphicEl>
                                          </p:spTgt>
                                        </p:tgtEl>
                                        <p:attrNameLst>
                                          <p:attrName>style.visibility</p:attrName>
                                        </p:attrNameLst>
                                      </p:cBhvr>
                                      <p:to>
                                        <p:strVal val="visible"/>
                                      </p:to>
                                    </p:set>
                                    <p:animEffect transition="in" filter="fade">
                                      <p:cBhvr>
                                        <p:cTn id="102" dur="2000"/>
                                        <p:tgtEl>
                                          <p:spTgt spid="4">
                                            <p:graphicEl>
                                              <a:dgm id="{2FC13FF5-77B6-4B49-B2FB-E2C205A2A656}"/>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graphicEl>
                                              <a:dgm id="{57A4E1C4-31B6-488D-9CB7-398A9AD8C129}"/>
                                            </p:graphicEl>
                                          </p:spTgt>
                                        </p:tgtEl>
                                        <p:attrNameLst>
                                          <p:attrName>style.visibility</p:attrName>
                                        </p:attrNameLst>
                                      </p:cBhvr>
                                      <p:to>
                                        <p:strVal val="visible"/>
                                      </p:to>
                                    </p:set>
                                    <p:animEffect transition="in" filter="fade">
                                      <p:cBhvr>
                                        <p:cTn id="107" dur="2000"/>
                                        <p:tgtEl>
                                          <p:spTgt spid="4">
                                            <p:graphicEl>
                                              <a:dgm id="{57A4E1C4-31B6-488D-9CB7-398A9AD8C129}"/>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
                                            <p:graphicEl>
                                              <a:dgm id="{F603FCEB-970E-4674-B1E9-B81F6C872A44}"/>
                                            </p:graphicEl>
                                          </p:spTgt>
                                        </p:tgtEl>
                                        <p:attrNameLst>
                                          <p:attrName>style.visibility</p:attrName>
                                        </p:attrNameLst>
                                      </p:cBhvr>
                                      <p:to>
                                        <p:strVal val="visible"/>
                                      </p:to>
                                    </p:set>
                                    <p:animEffect transition="in" filter="fade">
                                      <p:cBhvr>
                                        <p:cTn id="112" dur="2000"/>
                                        <p:tgtEl>
                                          <p:spTgt spid="4">
                                            <p:graphicEl>
                                              <a:dgm id="{F603FCEB-970E-4674-B1E9-B81F6C872A4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3C89A90-DD4B-4FDF-BF82-2A3EA8D56409}"/>
                                            </p:graphicEl>
                                          </p:spTgt>
                                        </p:tgtEl>
                                        <p:attrNameLst>
                                          <p:attrName>style.visibility</p:attrName>
                                        </p:attrNameLst>
                                      </p:cBhvr>
                                      <p:to>
                                        <p:strVal val="visible"/>
                                      </p:to>
                                    </p:set>
                                    <p:animEffect transition="in" filter="fade">
                                      <p:cBhvr>
                                        <p:cTn id="7" dur="2000"/>
                                        <p:tgtEl>
                                          <p:spTgt spid="4">
                                            <p:graphicEl>
                                              <a:dgm id="{F3C89A90-DD4B-4FDF-BF82-2A3EA8D5640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AD1A4AA-0920-443F-9FD6-B09145BB2991}"/>
                                            </p:graphicEl>
                                          </p:spTgt>
                                        </p:tgtEl>
                                        <p:attrNameLst>
                                          <p:attrName>style.visibility</p:attrName>
                                        </p:attrNameLst>
                                      </p:cBhvr>
                                      <p:to>
                                        <p:strVal val="visible"/>
                                      </p:to>
                                    </p:set>
                                    <p:animEffect transition="in" filter="fade">
                                      <p:cBhvr>
                                        <p:cTn id="12" dur="2000"/>
                                        <p:tgtEl>
                                          <p:spTgt spid="4">
                                            <p:graphicEl>
                                              <a:dgm id="{AAD1A4AA-0920-443F-9FD6-B09145BB299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6BDAF9D5-8F52-4AEA-A896-93C33462008D}"/>
                                            </p:graphicEl>
                                          </p:spTgt>
                                        </p:tgtEl>
                                        <p:attrNameLst>
                                          <p:attrName>style.visibility</p:attrName>
                                        </p:attrNameLst>
                                      </p:cBhvr>
                                      <p:to>
                                        <p:strVal val="visible"/>
                                      </p:to>
                                    </p:set>
                                    <p:animEffect transition="in" filter="fade">
                                      <p:cBhvr>
                                        <p:cTn id="17" dur="2000"/>
                                        <p:tgtEl>
                                          <p:spTgt spid="4">
                                            <p:graphicEl>
                                              <a:dgm id="{6BDAF9D5-8F52-4AEA-A896-93C33462008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C2FCFACD-BCE3-4ABC-8C3F-874CDD6418E4}"/>
                                            </p:graphicEl>
                                          </p:spTgt>
                                        </p:tgtEl>
                                        <p:attrNameLst>
                                          <p:attrName>style.visibility</p:attrName>
                                        </p:attrNameLst>
                                      </p:cBhvr>
                                      <p:to>
                                        <p:strVal val="visible"/>
                                      </p:to>
                                    </p:set>
                                    <p:animEffect transition="in" filter="fade">
                                      <p:cBhvr>
                                        <p:cTn id="22" dur="2000"/>
                                        <p:tgtEl>
                                          <p:spTgt spid="4">
                                            <p:graphicEl>
                                              <a:dgm id="{C2FCFACD-BCE3-4ABC-8C3F-874CDD6418E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8CB54846-F59F-477A-9F1C-F76EFABC4998}"/>
                                            </p:graphicEl>
                                          </p:spTgt>
                                        </p:tgtEl>
                                        <p:attrNameLst>
                                          <p:attrName>style.visibility</p:attrName>
                                        </p:attrNameLst>
                                      </p:cBhvr>
                                      <p:to>
                                        <p:strVal val="visible"/>
                                      </p:to>
                                    </p:set>
                                    <p:animEffect transition="in" filter="fade">
                                      <p:cBhvr>
                                        <p:cTn id="27" dur="2000"/>
                                        <p:tgtEl>
                                          <p:spTgt spid="4">
                                            <p:graphicEl>
                                              <a:dgm id="{8CB54846-F59F-477A-9F1C-F76EFABC499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87D7BF87-9828-41CB-B121-B120315CD0D4}"/>
                                            </p:graphicEl>
                                          </p:spTgt>
                                        </p:tgtEl>
                                        <p:attrNameLst>
                                          <p:attrName>style.visibility</p:attrName>
                                        </p:attrNameLst>
                                      </p:cBhvr>
                                      <p:to>
                                        <p:strVal val="visible"/>
                                      </p:to>
                                    </p:set>
                                    <p:animEffect transition="in" filter="fade">
                                      <p:cBhvr>
                                        <p:cTn id="32" dur="2000"/>
                                        <p:tgtEl>
                                          <p:spTgt spid="4">
                                            <p:graphicEl>
                                              <a:dgm id="{87D7BF87-9828-41CB-B121-B120315CD0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B99C7BC3-8D21-4299-A35F-768E81881D60}"/>
                                            </p:graphicEl>
                                          </p:spTgt>
                                        </p:tgtEl>
                                        <p:attrNameLst>
                                          <p:attrName>style.visibility</p:attrName>
                                        </p:attrNameLst>
                                      </p:cBhvr>
                                      <p:to>
                                        <p:strVal val="visible"/>
                                      </p:to>
                                    </p:set>
                                    <p:animEffect transition="in" filter="fade">
                                      <p:cBhvr>
                                        <p:cTn id="37" dur="2000"/>
                                        <p:tgtEl>
                                          <p:spTgt spid="4">
                                            <p:graphicEl>
                                              <a:dgm id="{B99C7BC3-8D21-4299-A35F-768E81881D60}"/>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759356B0-ABE5-4D89-B655-5B14A7193227}"/>
                                            </p:graphicEl>
                                          </p:spTgt>
                                        </p:tgtEl>
                                        <p:attrNameLst>
                                          <p:attrName>style.visibility</p:attrName>
                                        </p:attrNameLst>
                                      </p:cBhvr>
                                      <p:to>
                                        <p:strVal val="visible"/>
                                      </p:to>
                                    </p:set>
                                    <p:animEffect transition="in" filter="fade">
                                      <p:cBhvr>
                                        <p:cTn id="42" dur="2000"/>
                                        <p:tgtEl>
                                          <p:spTgt spid="4">
                                            <p:graphicEl>
                                              <a:dgm id="{759356B0-ABE5-4D89-B655-5B14A719322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9AF848B0-0D76-4F9F-A627-44EA98843E6E}"/>
                                            </p:graphicEl>
                                          </p:spTgt>
                                        </p:tgtEl>
                                        <p:attrNameLst>
                                          <p:attrName>style.visibility</p:attrName>
                                        </p:attrNameLst>
                                      </p:cBhvr>
                                      <p:to>
                                        <p:strVal val="visible"/>
                                      </p:to>
                                    </p:set>
                                    <p:animEffect transition="in" filter="fade">
                                      <p:cBhvr>
                                        <p:cTn id="47" dur="2000"/>
                                        <p:tgtEl>
                                          <p:spTgt spid="4">
                                            <p:graphicEl>
                                              <a:dgm id="{9AF848B0-0D76-4F9F-A627-44EA98843E6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06114B28-FDC1-42DC-AFD3-03E46D2CFBD9}"/>
                                            </p:graphicEl>
                                          </p:spTgt>
                                        </p:tgtEl>
                                        <p:attrNameLst>
                                          <p:attrName>style.visibility</p:attrName>
                                        </p:attrNameLst>
                                      </p:cBhvr>
                                      <p:to>
                                        <p:strVal val="visible"/>
                                      </p:to>
                                    </p:set>
                                    <p:animEffect transition="in" filter="fade">
                                      <p:cBhvr>
                                        <p:cTn id="52" dur="2000"/>
                                        <p:tgtEl>
                                          <p:spTgt spid="4">
                                            <p:graphicEl>
                                              <a:dgm id="{06114B28-FDC1-42DC-AFD3-03E46D2CFBD9}"/>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40736E36-09F1-44EA-B391-CFA317AD18F2}"/>
                                            </p:graphicEl>
                                          </p:spTgt>
                                        </p:tgtEl>
                                        <p:attrNameLst>
                                          <p:attrName>style.visibility</p:attrName>
                                        </p:attrNameLst>
                                      </p:cBhvr>
                                      <p:to>
                                        <p:strVal val="visible"/>
                                      </p:to>
                                    </p:set>
                                    <p:animEffect transition="in" filter="fade">
                                      <p:cBhvr>
                                        <p:cTn id="57" dur="2000"/>
                                        <p:tgtEl>
                                          <p:spTgt spid="4">
                                            <p:graphicEl>
                                              <a:dgm id="{40736E36-09F1-44EA-B391-CFA317AD18F2}"/>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DE5EFD5A-56E7-44BF-9269-3BB22F9A72EC}"/>
                                            </p:graphicEl>
                                          </p:spTgt>
                                        </p:tgtEl>
                                        <p:attrNameLst>
                                          <p:attrName>style.visibility</p:attrName>
                                        </p:attrNameLst>
                                      </p:cBhvr>
                                      <p:to>
                                        <p:strVal val="visible"/>
                                      </p:to>
                                    </p:set>
                                    <p:animEffect transition="in" filter="fade">
                                      <p:cBhvr>
                                        <p:cTn id="62" dur="2000"/>
                                        <p:tgtEl>
                                          <p:spTgt spid="4">
                                            <p:graphicEl>
                                              <a:dgm id="{DE5EFD5A-56E7-44BF-9269-3BB22F9A72EC}"/>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7E26F6BB-AFF7-49D3-A16B-3EBE584040DD}"/>
                                            </p:graphicEl>
                                          </p:spTgt>
                                        </p:tgtEl>
                                        <p:attrNameLst>
                                          <p:attrName>style.visibility</p:attrName>
                                        </p:attrNameLst>
                                      </p:cBhvr>
                                      <p:to>
                                        <p:strVal val="visible"/>
                                      </p:to>
                                    </p:set>
                                    <p:animEffect transition="in" filter="fade">
                                      <p:cBhvr>
                                        <p:cTn id="67" dur="2000"/>
                                        <p:tgtEl>
                                          <p:spTgt spid="4">
                                            <p:graphicEl>
                                              <a:dgm id="{7E26F6BB-AFF7-49D3-A16B-3EBE584040D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F1E80030-F819-4E42-AAEA-62448D3AB32E}"/>
                                            </p:graphicEl>
                                          </p:spTgt>
                                        </p:tgtEl>
                                        <p:attrNameLst>
                                          <p:attrName>style.visibility</p:attrName>
                                        </p:attrNameLst>
                                      </p:cBhvr>
                                      <p:to>
                                        <p:strVal val="visible"/>
                                      </p:to>
                                    </p:set>
                                    <p:animEffect transition="in" filter="fade">
                                      <p:cBhvr>
                                        <p:cTn id="72" dur="2000"/>
                                        <p:tgtEl>
                                          <p:spTgt spid="4">
                                            <p:graphicEl>
                                              <a:dgm id="{F1E80030-F819-4E42-AAEA-62448D3AB32E}"/>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FE723119-A193-4D86-9928-3B642F91F283}"/>
                                            </p:graphicEl>
                                          </p:spTgt>
                                        </p:tgtEl>
                                        <p:attrNameLst>
                                          <p:attrName>style.visibility</p:attrName>
                                        </p:attrNameLst>
                                      </p:cBhvr>
                                      <p:to>
                                        <p:strVal val="visible"/>
                                      </p:to>
                                    </p:set>
                                    <p:animEffect transition="in" filter="fade">
                                      <p:cBhvr>
                                        <p:cTn id="77" dur="2000"/>
                                        <p:tgtEl>
                                          <p:spTgt spid="4">
                                            <p:graphicEl>
                                              <a:dgm id="{FE723119-A193-4D86-9928-3B642F91F283}"/>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E1761313-98E2-4137-A6BA-55B13737705D}"/>
                                            </p:graphicEl>
                                          </p:spTgt>
                                        </p:tgtEl>
                                        <p:attrNameLst>
                                          <p:attrName>style.visibility</p:attrName>
                                        </p:attrNameLst>
                                      </p:cBhvr>
                                      <p:to>
                                        <p:strVal val="visible"/>
                                      </p:to>
                                    </p:set>
                                    <p:animEffect transition="in" filter="fade">
                                      <p:cBhvr>
                                        <p:cTn id="82" dur="2000"/>
                                        <p:tgtEl>
                                          <p:spTgt spid="4">
                                            <p:graphicEl>
                                              <a:dgm id="{E1761313-98E2-4137-A6BA-55B13737705D}"/>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59CAFC58-ADB0-4E00-A4F0-04AE7848D139}"/>
                                            </p:graphicEl>
                                          </p:spTgt>
                                        </p:tgtEl>
                                        <p:attrNameLst>
                                          <p:attrName>style.visibility</p:attrName>
                                        </p:attrNameLst>
                                      </p:cBhvr>
                                      <p:to>
                                        <p:strVal val="visible"/>
                                      </p:to>
                                    </p:set>
                                    <p:animEffect transition="in" filter="fade">
                                      <p:cBhvr>
                                        <p:cTn id="87" dur="2000"/>
                                        <p:tgtEl>
                                          <p:spTgt spid="4">
                                            <p:graphicEl>
                                              <a:dgm id="{59CAFC58-ADB0-4E00-A4F0-04AE7848D139}"/>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ACC63039-9A67-4F3F-832A-84B202239BAD}"/>
                                            </p:graphicEl>
                                          </p:spTgt>
                                        </p:tgtEl>
                                        <p:attrNameLst>
                                          <p:attrName>style.visibility</p:attrName>
                                        </p:attrNameLst>
                                      </p:cBhvr>
                                      <p:to>
                                        <p:strVal val="visible"/>
                                      </p:to>
                                    </p:set>
                                    <p:animEffect transition="in" filter="fade">
                                      <p:cBhvr>
                                        <p:cTn id="92" dur="2000"/>
                                        <p:tgtEl>
                                          <p:spTgt spid="4">
                                            <p:graphicEl>
                                              <a:dgm id="{ACC63039-9A67-4F3F-832A-84B202239BAD}"/>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99CAD48F-7A29-4765-A4E4-0BD49296ACDB}"/>
                                            </p:graphicEl>
                                          </p:spTgt>
                                        </p:tgtEl>
                                        <p:attrNameLst>
                                          <p:attrName>style.visibility</p:attrName>
                                        </p:attrNameLst>
                                      </p:cBhvr>
                                      <p:to>
                                        <p:strVal val="visible"/>
                                      </p:to>
                                    </p:set>
                                    <p:animEffect transition="in" filter="fade">
                                      <p:cBhvr>
                                        <p:cTn id="97" dur="2000"/>
                                        <p:tgtEl>
                                          <p:spTgt spid="4">
                                            <p:graphicEl>
                                              <a:dgm id="{99CAD48F-7A29-4765-A4E4-0BD49296ACDB}"/>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B63AADDF-FA1C-421E-B696-438F45003F8C}"/>
                                            </p:graphicEl>
                                          </p:spTgt>
                                        </p:tgtEl>
                                        <p:attrNameLst>
                                          <p:attrName>style.visibility</p:attrName>
                                        </p:attrNameLst>
                                      </p:cBhvr>
                                      <p:to>
                                        <p:strVal val="visible"/>
                                      </p:to>
                                    </p:set>
                                    <p:animEffect transition="in" filter="fade">
                                      <p:cBhvr>
                                        <p:cTn id="102" dur="2000"/>
                                        <p:tgtEl>
                                          <p:spTgt spid="4">
                                            <p:graphicEl>
                                              <a:dgm id="{B63AADDF-FA1C-421E-B696-438F45003F8C}"/>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graphicEl>
                                              <a:dgm id="{00C7A71E-EAF2-4D1C-9108-82BB2DC8396E}"/>
                                            </p:graphicEl>
                                          </p:spTgt>
                                        </p:tgtEl>
                                        <p:attrNameLst>
                                          <p:attrName>style.visibility</p:attrName>
                                        </p:attrNameLst>
                                      </p:cBhvr>
                                      <p:to>
                                        <p:strVal val="visible"/>
                                      </p:to>
                                    </p:set>
                                    <p:animEffect transition="in" filter="fade">
                                      <p:cBhvr>
                                        <p:cTn id="107" dur="2000"/>
                                        <p:tgtEl>
                                          <p:spTgt spid="4">
                                            <p:graphicEl>
                                              <a:dgm id="{00C7A71E-EAF2-4D1C-9108-82BB2DC8396E}"/>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
                                            <p:graphicEl>
                                              <a:dgm id="{68F208E2-5C02-4F2E-8244-99BBAB7C3805}"/>
                                            </p:graphicEl>
                                          </p:spTgt>
                                        </p:tgtEl>
                                        <p:attrNameLst>
                                          <p:attrName>style.visibility</p:attrName>
                                        </p:attrNameLst>
                                      </p:cBhvr>
                                      <p:to>
                                        <p:strVal val="visible"/>
                                      </p:to>
                                    </p:set>
                                    <p:animEffect transition="in" filter="fade">
                                      <p:cBhvr>
                                        <p:cTn id="112" dur="2000"/>
                                        <p:tgtEl>
                                          <p:spTgt spid="4">
                                            <p:graphicEl>
                                              <a:dgm id="{68F208E2-5C02-4F2E-8244-99BBAB7C3805}"/>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
                                            <p:graphicEl>
                                              <a:dgm id="{4EF3A283-D090-42AC-AFE0-579BDD34981D}"/>
                                            </p:graphicEl>
                                          </p:spTgt>
                                        </p:tgtEl>
                                        <p:attrNameLst>
                                          <p:attrName>style.visibility</p:attrName>
                                        </p:attrNameLst>
                                      </p:cBhvr>
                                      <p:to>
                                        <p:strVal val="visible"/>
                                      </p:to>
                                    </p:set>
                                    <p:animEffect transition="in" filter="fade">
                                      <p:cBhvr>
                                        <p:cTn id="117" dur="2000"/>
                                        <p:tgtEl>
                                          <p:spTgt spid="4">
                                            <p:graphicEl>
                                              <a:dgm id="{4EF3A283-D090-42AC-AFE0-579BDD3498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119477D-C481-407B-9DF8-914C6DD01B22}"/>
                                            </p:graphicEl>
                                          </p:spTgt>
                                        </p:tgtEl>
                                        <p:attrNameLst>
                                          <p:attrName>style.visibility</p:attrName>
                                        </p:attrNameLst>
                                      </p:cBhvr>
                                      <p:to>
                                        <p:strVal val="visible"/>
                                      </p:to>
                                    </p:set>
                                    <p:animEffect transition="in" filter="fade">
                                      <p:cBhvr>
                                        <p:cTn id="7" dur="2000"/>
                                        <p:tgtEl>
                                          <p:spTgt spid="4">
                                            <p:graphicEl>
                                              <a:dgm id="{A119477D-C481-407B-9DF8-914C6DD01B2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DD96AA3-D784-441B-BC4D-FD381A0695F1}"/>
                                            </p:graphicEl>
                                          </p:spTgt>
                                        </p:tgtEl>
                                        <p:attrNameLst>
                                          <p:attrName>style.visibility</p:attrName>
                                        </p:attrNameLst>
                                      </p:cBhvr>
                                      <p:to>
                                        <p:strVal val="visible"/>
                                      </p:to>
                                    </p:set>
                                    <p:animEffect transition="in" filter="fade">
                                      <p:cBhvr>
                                        <p:cTn id="12" dur="2000"/>
                                        <p:tgtEl>
                                          <p:spTgt spid="4">
                                            <p:graphicEl>
                                              <a:dgm id="{0DD96AA3-D784-441B-BC4D-FD381A0695F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9673F34-42D8-4E03-A3A1-14DE28C4E597}"/>
                                            </p:graphicEl>
                                          </p:spTgt>
                                        </p:tgtEl>
                                        <p:attrNameLst>
                                          <p:attrName>style.visibility</p:attrName>
                                        </p:attrNameLst>
                                      </p:cBhvr>
                                      <p:to>
                                        <p:strVal val="visible"/>
                                      </p:to>
                                    </p:set>
                                    <p:animEffect transition="in" filter="fade">
                                      <p:cBhvr>
                                        <p:cTn id="17" dur="2000"/>
                                        <p:tgtEl>
                                          <p:spTgt spid="4">
                                            <p:graphicEl>
                                              <a:dgm id="{B9673F34-42D8-4E03-A3A1-14DE28C4E59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C3AC7F47-E34B-4B51-A9A2-470A870C30B3}"/>
                                            </p:graphicEl>
                                          </p:spTgt>
                                        </p:tgtEl>
                                        <p:attrNameLst>
                                          <p:attrName>style.visibility</p:attrName>
                                        </p:attrNameLst>
                                      </p:cBhvr>
                                      <p:to>
                                        <p:strVal val="visible"/>
                                      </p:to>
                                    </p:set>
                                    <p:animEffect transition="in" filter="fade">
                                      <p:cBhvr>
                                        <p:cTn id="22" dur="2000"/>
                                        <p:tgtEl>
                                          <p:spTgt spid="4">
                                            <p:graphicEl>
                                              <a:dgm id="{C3AC7F47-E34B-4B51-A9A2-470A870C30B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1EAB5FD3-5E41-49DD-A3FF-83F4270F59EB}"/>
                                            </p:graphicEl>
                                          </p:spTgt>
                                        </p:tgtEl>
                                        <p:attrNameLst>
                                          <p:attrName>style.visibility</p:attrName>
                                        </p:attrNameLst>
                                      </p:cBhvr>
                                      <p:to>
                                        <p:strVal val="visible"/>
                                      </p:to>
                                    </p:set>
                                    <p:animEffect transition="in" filter="fade">
                                      <p:cBhvr>
                                        <p:cTn id="27" dur="2000"/>
                                        <p:tgtEl>
                                          <p:spTgt spid="4">
                                            <p:graphicEl>
                                              <a:dgm id="{1EAB5FD3-5E41-49DD-A3FF-83F4270F59E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87016F0-98B4-4EA1-B4FE-282AC5522ADE}"/>
                                            </p:graphicEl>
                                          </p:spTgt>
                                        </p:tgtEl>
                                        <p:attrNameLst>
                                          <p:attrName>style.visibility</p:attrName>
                                        </p:attrNameLst>
                                      </p:cBhvr>
                                      <p:to>
                                        <p:strVal val="visible"/>
                                      </p:to>
                                    </p:set>
                                    <p:animEffect transition="in" filter="fade">
                                      <p:cBhvr>
                                        <p:cTn id="32" dur="2000"/>
                                        <p:tgtEl>
                                          <p:spTgt spid="4">
                                            <p:graphicEl>
                                              <a:dgm id="{987016F0-98B4-4EA1-B4FE-282AC5522AD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9ADB4E15-AA68-440B-BD20-F4637413985B}"/>
                                            </p:graphicEl>
                                          </p:spTgt>
                                        </p:tgtEl>
                                        <p:attrNameLst>
                                          <p:attrName>style.visibility</p:attrName>
                                        </p:attrNameLst>
                                      </p:cBhvr>
                                      <p:to>
                                        <p:strVal val="visible"/>
                                      </p:to>
                                    </p:set>
                                    <p:animEffect transition="in" filter="fade">
                                      <p:cBhvr>
                                        <p:cTn id="37" dur="2000"/>
                                        <p:tgtEl>
                                          <p:spTgt spid="4">
                                            <p:graphicEl>
                                              <a:dgm id="{9ADB4E15-AA68-440B-BD20-F4637413985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798B8713-B8B9-40D3-AED7-FD134967BD5D}"/>
                                            </p:graphicEl>
                                          </p:spTgt>
                                        </p:tgtEl>
                                        <p:attrNameLst>
                                          <p:attrName>style.visibility</p:attrName>
                                        </p:attrNameLst>
                                      </p:cBhvr>
                                      <p:to>
                                        <p:strVal val="visible"/>
                                      </p:to>
                                    </p:set>
                                    <p:animEffect transition="in" filter="fade">
                                      <p:cBhvr>
                                        <p:cTn id="42" dur="2000"/>
                                        <p:tgtEl>
                                          <p:spTgt spid="4">
                                            <p:graphicEl>
                                              <a:dgm id="{798B8713-B8B9-40D3-AED7-FD134967BD5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BED14356-379D-4928-9445-39DB078BD251}"/>
                                            </p:graphicEl>
                                          </p:spTgt>
                                        </p:tgtEl>
                                        <p:attrNameLst>
                                          <p:attrName>style.visibility</p:attrName>
                                        </p:attrNameLst>
                                      </p:cBhvr>
                                      <p:to>
                                        <p:strVal val="visible"/>
                                      </p:to>
                                    </p:set>
                                    <p:animEffect transition="in" filter="fade">
                                      <p:cBhvr>
                                        <p:cTn id="47" dur="2000"/>
                                        <p:tgtEl>
                                          <p:spTgt spid="4">
                                            <p:graphicEl>
                                              <a:dgm id="{BED14356-379D-4928-9445-39DB078BD25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7AC2DB79-66BC-4794-BDD7-2E7A03221C80}"/>
                                            </p:graphicEl>
                                          </p:spTgt>
                                        </p:tgtEl>
                                        <p:attrNameLst>
                                          <p:attrName>style.visibility</p:attrName>
                                        </p:attrNameLst>
                                      </p:cBhvr>
                                      <p:to>
                                        <p:strVal val="visible"/>
                                      </p:to>
                                    </p:set>
                                    <p:animEffect transition="in" filter="fade">
                                      <p:cBhvr>
                                        <p:cTn id="52" dur="2000"/>
                                        <p:tgtEl>
                                          <p:spTgt spid="4">
                                            <p:graphicEl>
                                              <a:dgm id="{7AC2DB79-66BC-4794-BDD7-2E7A03221C8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44AE2A74-9D92-405B-9B0C-66C06F59F452}"/>
                                            </p:graphicEl>
                                          </p:spTgt>
                                        </p:tgtEl>
                                        <p:attrNameLst>
                                          <p:attrName>style.visibility</p:attrName>
                                        </p:attrNameLst>
                                      </p:cBhvr>
                                      <p:to>
                                        <p:strVal val="visible"/>
                                      </p:to>
                                    </p:set>
                                    <p:animEffect transition="in" filter="fade">
                                      <p:cBhvr>
                                        <p:cTn id="57" dur="2000"/>
                                        <p:tgtEl>
                                          <p:spTgt spid="4">
                                            <p:graphicEl>
                                              <a:dgm id="{44AE2A74-9D92-405B-9B0C-66C06F59F452}"/>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355D331D-E100-4502-A8F1-C1E7CF4491F3}"/>
                                            </p:graphicEl>
                                          </p:spTgt>
                                        </p:tgtEl>
                                        <p:attrNameLst>
                                          <p:attrName>style.visibility</p:attrName>
                                        </p:attrNameLst>
                                      </p:cBhvr>
                                      <p:to>
                                        <p:strVal val="visible"/>
                                      </p:to>
                                    </p:set>
                                    <p:animEffect transition="in" filter="fade">
                                      <p:cBhvr>
                                        <p:cTn id="62" dur="2000"/>
                                        <p:tgtEl>
                                          <p:spTgt spid="4">
                                            <p:graphicEl>
                                              <a:dgm id="{355D331D-E100-4502-A8F1-C1E7CF4491F3}"/>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B78AF8A1-622C-43A8-A9D2-A4FF4A01C4D2}"/>
                                            </p:graphicEl>
                                          </p:spTgt>
                                        </p:tgtEl>
                                        <p:attrNameLst>
                                          <p:attrName>style.visibility</p:attrName>
                                        </p:attrNameLst>
                                      </p:cBhvr>
                                      <p:to>
                                        <p:strVal val="visible"/>
                                      </p:to>
                                    </p:set>
                                    <p:animEffect transition="in" filter="fade">
                                      <p:cBhvr>
                                        <p:cTn id="67" dur="2000"/>
                                        <p:tgtEl>
                                          <p:spTgt spid="4">
                                            <p:graphicEl>
                                              <a:dgm id="{B78AF8A1-622C-43A8-A9D2-A4FF4A01C4D2}"/>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602CF094-615D-42DD-87C0-D687D4D998B5}"/>
                                            </p:graphicEl>
                                          </p:spTgt>
                                        </p:tgtEl>
                                        <p:attrNameLst>
                                          <p:attrName>style.visibility</p:attrName>
                                        </p:attrNameLst>
                                      </p:cBhvr>
                                      <p:to>
                                        <p:strVal val="visible"/>
                                      </p:to>
                                    </p:set>
                                    <p:animEffect transition="in" filter="fade">
                                      <p:cBhvr>
                                        <p:cTn id="72" dur="2000"/>
                                        <p:tgtEl>
                                          <p:spTgt spid="4">
                                            <p:graphicEl>
                                              <a:dgm id="{602CF094-615D-42DD-87C0-D687D4D998B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EDAF10D9-5C53-427F-B10C-37AC98AB8D0F}"/>
                                            </p:graphicEl>
                                          </p:spTgt>
                                        </p:tgtEl>
                                        <p:attrNameLst>
                                          <p:attrName>style.visibility</p:attrName>
                                        </p:attrNameLst>
                                      </p:cBhvr>
                                      <p:to>
                                        <p:strVal val="visible"/>
                                      </p:to>
                                    </p:set>
                                    <p:animEffect transition="in" filter="fade">
                                      <p:cBhvr>
                                        <p:cTn id="77" dur="2000"/>
                                        <p:tgtEl>
                                          <p:spTgt spid="4">
                                            <p:graphicEl>
                                              <a:dgm id="{EDAF10D9-5C53-427F-B10C-37AC98AB8D0F}"/>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CACAD49B-042E-47E8-A9D9-0E319731E65D}"/>
                                            </p:graphicEl>
                                          </p:spTgt>
                                        </p:tgtEl>
                                        <p:attrNameLst>
                                          <p:attrName>style.visibility</p:attrName>
                                        </p:attrNameLst>
                                      </p:cBhvr>
                                      <p:to>
                                        <p:strVal val="visible"/>
                                      </p:to>
                                    </p:set>
                                    <p:animEffect transition="in" filter="fade">
                                      <p:cBhvr>
                                        <p:cTn id="82" dur="2000"/>
                                        <p:tgtEl>
                                          <p:spTgt spid="4">
                                            <p:graphicEl>
                                              <a:dgm id="{CACAD49B-042E-47E8-A9D9-0E319731E65D}"/>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7B27951F-C8E8-459C-B068-719BF7B58AA8}"/>
                                            </p:graphicEl>
                                          </p:spTgt>
                                        </p:tgtEl>
                                        <p:attrNameLst>
                                          <p:attrName>style.visibility</p:attrName>
                                        </p:attrNameLst>
                                      </p:cBhvr>
                                      <p:to>
                                        <p:strVal val="visible"/>
                                      </p:to>
                                    </p:set>
                                    <p:animEffect transition="in" filter="fade">
                                      <p:cBhvr>
                                        <p:cTn id="87" dur="2000"/>
                                        <p:tgtEl>
                                          <p:spTgt spid="4">
                                            <p:graphicEl>
                                              <a:dgm id="{7B27951F-C8E8-459C-B068-719BF7B58AA8}"/>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DE2297D9-3179-4161-9778-12DFF593D044}"/>
                                            </p:graphicEl>
                                          </p:spTgt>
                                        </p:tgtEl>
                                        <p:attrNameLst>
                                          <p:attrName>style.visibility</p:attrName>
                                        </p:attrNameLst>
                                      </p:cBhvr>
                                      <p:to>
                                        <p:strVal val="visible"/>
                                      </p:to>
                                    </p:set>
                                    <p:animEffect transition="in" filter="fade">
                                      <p:cBhvr>
                                        <p:cTn id="92" dur="2000"/>
                                        <p:tgtEl>
                                          <p:spTgt spid="4">
                                            <p:graphicEl>
                                              <a:dgm id="{DE2297D9-3179-4161-9778-12DFF593D04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6C0AA7D-D976-48C1-B4AA-F3B2F9FE480E}"/>
                                            </p:graphicEl>
                                          </p:spTgt>
                                        </p:tgtEl>
                                        <p:attrNameLst>
                                          <p:attrName>style.visibility</p:attrName>
                                        </p:attrNameLst>
                                      </p:cBhvr>
                                      <p:to>
                                        <p:strVal val="visible"/>
                                      </p:to>
                                    </p:set>
                                    <p:animEffect transition="in" filter="fade">
                                      <p:cBhvr>
                                        <p:cTn id="7" dur="2000"/>
                                        <p:tgtEl>
                                          <p:spTgt spid="4">
                                            <p:graphicEl>
                                              <a:dgm id="{C6C0AA7D-D976-48C1-B4AA-F3B2F9FE480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2919E64B-74C7-4D74-949D-0B81676342A2}"/>
                                            </p:graphicEl>
                                          </p:spTgt>
                                        </p:tgtEl>
                                        <p:attrNameLst>
                                          <p:attrName>style.visibility</p:attrName>
                                        </p:attrNameLst>
                                      </p:cBhvr>
                                      <p:to>
                                        <p:strVal val="visible"/>
                                      </p:to>
                                    </p:set>
                                    <p:animEffect transition="in" filter="fade">
                                      <p:cBhvr>
                                        <p:cTn id="12" dur="2000"/>
                                        <p:tgtEl>
                                          <p:spTgt spid="4">
                                            <p:graphicEl>
                                              <a:dgm id="{2919E64B-74C7-4D74-949D-0B81676342A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843EA65E-973F-488C-AC07-E98AE7D4AC99}"/>
                                            </p:graphicEl>
                                          </p:spTgt>
                                        </p:tgtEl>
                                        <p:attrNameLst>
                                          <p:attrName>style.visibility</p:attrName>
                                        </p:attrNameLst>
                                      </p:cBhvr>
                                      <p:to>
                                        <p:strVal val="visible"/>
                                      </p:to>
                                    </p:set>
                                    <p:animEffect transition="in" filter="fade">
                                      <p:cBhvr>
                                        <p:cTn id="17" dur="2000"/>
                                        <p:tgtEl>
                                          <p:spTgt spid="4">
                                            <p:graphicEl>
                                              <a:dgm id="{843EA65E-973F-488C-AC07-E98AE7D4AC9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03AFB925-127A-443D-95EE-0A005E9354CB}"/>
                                            </p:graphicEl>
                                          </p:spTgt>
                                        </p:tgtEl>
                                        <p:attrNameLst>
                                          <p:attrName>style.visibility</p:attrName>
                                        </p:attrNameLst>
                                      </p:cBhvr>
                                      <p:to>
                                        <p:strVal val="visible"/>
                                      </p:to>
                                    </p:set>
                                    <p:animEffect transition="in" filter="fade">
                                      <p:cBhvr>
                                        <p:cTn id="22" dur="2000"/>
                                        <p:tgtEl>
                                          <p:spTgt spid="4">
                                            <p:graphicEl>
                                              <a:dgm id="{03AFB925-127A-443D-95EE-0A005E9354C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F3F8DD02-1A34-4C3C-B10F-EA4CEE0CFCE3}"/>
                                            </p:graphicEl>
                                          </p:spTgt>
                                        </p:tgtEl>
                                        <p:attrNameLst>
                                          <p:attrName>style.visibility</p:attrName>
                                        </p:attrNameLst>
                                      </p:cBhvr>
                                      <p:to>
                                        <p:strVal val="visible"/>
                                      </p:to>
                                    </p:set>
                                    <p:animEffect transition="in" filter="fade">
                                      <p:cBhvr>
                                        <p:cTn id="27" dur="2000"/>
                                        <p:tgtEl>
                                          <p:spTgt spid="4">
                                            <p:graphicEl>
                                              <a:dgm id="{F3F8DD02-1A34-4C3C-B10F-EA4CEE0CFCE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6C9964A2-687E-486E-9DAA-F57321D97738}"/>
                                            </p:graphicEl>
                                          </p:spTgt>
                                        </p:tgtEl>
                                        <p:attrNameLst>
                                          <p:attrName>style.visibility</p:attrName>
                                        </p:attrNameLst>
                                      </p:cBhvr>
                                      <p:to>
                                        <p:strVal val="visible"/>
                                      </p:to>
                                    </p:set>
                                    <p:animEffect transition="in" filter="fade">
                                      <p:cBhvr>
                                        <p:cTn id="32" dur="2000"/>
                                        <p:tgtEl>
                                          <p:spTgt spid="4">
                                            <p:graphicEl>
                                              <a:dgm id="{6C9964A2-687E-486E-9DAA-F57321D9773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D0B1C779-8FB5-4004-A795-4CCA53E0EB6B}"/>
                                            </p:graphicEl>
                                          </p:spTgt>
                                        </p:tgtEl>
                                        <p:attrNameLst>
                                          <p:attrName>style.visibility</p:attrName>
                                        </p:attrNameLst>
                                      </p:cBhvr>
                                      <p:to>
                                        <p:strVal val="visible"/>
                                      </p:to>
                                    </p:set>
                                    <p:animEffect transition="in" filter="fade">
                                      <p:cBhvr>
                                        <p:cTn id="37" dur="2000"/>
                                        <p:tgtEl>
                                          <p:spTgt spid="4">
                                            <p:graphicEl>
                                              <a:dgm id="{D0B1C779-8FB5-4004-A795-4CCA53E0EB6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33BB754A-ACB9-4F6B-B87F-4021E0B5326A}"/>
                                            </p:graphicEl>
                                          </p:spTgt>
                                        </p:tgtEl>
                                        <p:attrNameLst>
                                          <p:attrName>style.visibility</p:attrName>
                                        </p:attrNameLst>
                                      </p:cBhvr>
                                      <p:to>
                                        <p:strVal val="visible"/>
                                      </p:to>
                                    </p:set>
                                    <p:animEffect transition="in" filter="fade">
                                      <p:cBhvr>
                                        <p:cTn id="42" dur="2000"/>
                                        <p:tgtEl>
                                          <p:spTgt spid="4">
                                            <p:graphicEl>
                                              <a:dgm id="{33BB754A-ACB9-4F6B-B87F-4021E0B5326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91B90E4-A5FB-4993-B2F9-7610DF855879}"/>
                                            </p:graphicEl>
                                          </p:spTgt>
                                        </p:tgtEl>
                                        <p:attrNameLst>
                                          <p:attrName>style.visibility</p:attrName>
                                        </p:attrNameLst>
                                      </p:cBhvr>
                                      <p:to>
                                        <p:strVal val="visible"/>
                                      </p:to>
                                    </p:set>
                                    <p:animEffect transition="in" filter="fade">
                                      <p:cBhvr>
                                        <p:cTn id="7" dur="2000"/>
                                        <p:tgtEl>
                                          <p:spTgt spid="4">
                                            <p:graphicEl>
                                              <a:dgm id="{891B90E4-A5FB-4993-B2F9-7610DF85587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2E1A456-E318-4D4A-88AC-9C88C52916C7}"/>
                                            </p:graphicEl>
                                          </p:spTgt>
                                        </p:tgtEl>
                                        <p:attrNameLst>
                                          <p:attrName>style.visibility</p:attrName>
                                        </p:attrNameLst>
                                      </p:cBhvr>
                                      <p:to>
                                        <p:strVal val="visible"/>
                                      </p:to>
                                    </p:set>
                                    <p:animEffect transition="in" filter="fade">
                                      <p:cBhvr>
                                        <p:cTn id="12" dur="2000"/>
                                        <p:tgtEl>
                                          <p:spTgt spid="4">
                                            <p:graphicEl>
                                              <a:dgm id="{32E1A456-E318-4D4A-88AC-9C88C52916C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3B775F5-2CDA-4683-8A79-8E597038E787}"/>
                                            </p:graphicEl>
                                          </p:spTgt>
                                        </p:tgtEl>
                                        <p:attrNameLst>
                                          <p:attrName>style.visibility</p:attrName>
                                        </p:attrNameLst>
                                      </p:cBhvr>
                                      <p:to>
                                        <p:strVal val="visible"/>
                                      </p:to>
                                    </p:set>
                                    <p:animEffect transition="in" filter="fade">
                                      <p:cBhvr>
                                        <p:cTn id="17" dur="2000"/>
                                        <p:tgtEl>
                                          <p:spTgt spid="4">
                                            <p:graphicEl>
                                              <a:dgm id="{73B775F5-2CDA-4683-8A79-8E597038E78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F7FF161-2C9B-4FC4-A9D5-1C36C836210B}"/>
                                            </p:graphicEl>
                                          </p:spTgt>
                                        </p:tgtEl>
                                        <p:attrNameLst>
                                          <p:attrName>style.visibility</p:attrName>
                                        </p:attrNameLst>
                                      </p:cBhvr>
                                      <p:to>
                                        <p:strVal val="visible"/>
                                      </p:to>
                                    </p:set>
                                    <p:animEffect transition="in" filter="fade">
                                      <p:cBhvr>
                                        <p:cTn id="22" dur="2000"/>
                                        <p:tgtEl>
                                          <p:spTgt spid="4">
                                            <p:graphicEl>
                                              <a:dgm id="{1F7FF161-2C9B-4FC4-A9D5-1C36C836210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6A2362C-5646-49DA-8BD5-F8BBA5FD1F29}"/>
                                            </p:graphicEl>
                                          </p:spTgt>
                                        </p:tgtEl>
                                        <p:attrNameLst>
                                          <p:attrName>style.visibility</p:attrName>
                                        </p:attrNameLst>
                                      </p:cBhvr>
                                      <p:to>
                                        <p:strVal val="visible"/>
                                      </p:to>
                                    </p:set>
                                    <p:animEffect transition="in" filter="fade">
                                      <p:cBhvr>
                                        <p:cTn id="27" dur="2000"/>
                                        <p:tgtEl>
                                          <p:spTgt spid="4">
                                            <p:graphicEl>
                                              <a:dgm id="{46A2362C-5646-49DA-8BD5-F8BBA5FD1F2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19DF762D-39AB-4E8F-B26A-24CDC57B6DC5}"/>
                                            </p:graphicEl>
                                          </p:spTgt>
                                        </p:tgtEl>
                                        <p:attrNameLst>
                                          <p:attrName>style.visibility</p:attrName>
                                        </p:attrNameLst>
                                      </p:cBhvr>
                                      <p:to>
                                        <p:strVal val="visible"/>
                                      </p:to>
                                    </p:set>
                                    <p:animEffect transition="in" filter="fade">
                                      <p:cBhvr>
                                        <p:cTn id="32" dur="2000"/>
                                        <p:tgtEl>
                                          <p:spTgt spid="4">
                                            <p:graphicEl>
                                              <a:dgm id="{19DF762D-39AB-4E8F-B26A-24CDC57B6DC5}"/>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0AAF7DFB-0DFE-4EAD-A9A1-4B3F559192C6}"/>
                                            </p:graphicEl>
                                          </p:spTgt>
                                        </p:tgtEl>
                                        <p:attrNameLst>
                                          <p:attrName>style.visibility</p:attrName>
                                        </p:attrNameLst>
                                      </p:cBhvr>
                                      <p:to>
                                        <p:strVal val="visible"/>
                                      </p:to>
                                    </p:set>
                                    <p:animEffect transition="in" filter="fade">
                                      <p:cBhvr>
                                        <p:cTn id="37" dur="2000"/>
                                        <p:tgtEl>
                                          <p:spTgt spid="4">
                                            <p:graphicEl>
                                              <a:dgm id="{0AAF7DFB-0DFE-4EAD-A9A1-4B3F559192C6}"/>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CDE2F2B1-D1E8-41F0-9A8B-D81299F8EF44}"/>
                                            </p:graphicEl>
                                          </p:spTgt>
                                        </p:tgtEl>
                                        <p:attrNameLst>
                                          <p:attrName>style.visibility</p:attrName>
                                        </p:attrNameLst>
                                      </p:cBhvr>
                                      <p:to>
                                        <p:strVal val="visible"/>
                                      </p:to>
                                    </p:set>
                                    <p:animEffect transition="in" filter="fade">
                                      <p:cBhvr>
                                        <p:cTn id="42" dur="2000"/>
                                        <p:tgtEl>
                                          <p:spTgt spid="4">
                                            <p:graphicEl>
                                              <a:dgm id="{CDE2F2B1-D1E8-41F0-9A8B-D81299F8EF4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A45C53B8-5C5C-4842-A649-695BF61EE811}"/>
                                            </p:graphicEl>
                                          </p:spTgt>
                                        </p:tgtEl>
                                        <p:attrNameLst>
                                          <p:attrName>style.visibility</p:attrName>
                                        </p:attrNameLst>
                                      </p:cBhvr>
                                      <p:to>
                                        <p:strVal val="visible"/>
                                      </p:to>
                                    </p:set>
                                    <p:animEffect transition="in" filter="fade">
                                      <p:cBhvr>
                                        <p:cTn id="47" dur="2000"/>
                                        <p:tgtEl>
                                          <p:spTgt spid="4">
                                            <p:graphicEl>
                                              <a:dgm id="{A45C53B8-5C5C-4842-A649-695BF61EE81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83FD54AD-38D5-45BA-A784-B1F3931246B2}"/>
                                            </p:graphicEl>
                                          </p:spTgt>
                                        </p:tgtEl>
                                        <p:attrNameLst>
                                          <p:attrName>style.visibility</p:attrName>
                                        </p:attrNameLst>
                                      </p:cBhvr>
                                      <p:to>
                                        <p:strVal val="visible"/>
                                      </p:to>
                                    </p:set>
                                    <p:animEffect transition="in" filter="fade">
                                      <p:cBhvr>
                                        <p:cTn id="52" dur="2000"/>
                                        <p:tgtEl>
                                          <p:spTgt spid="4">
                                            <p:graphicEl>
                                              <a:dgm id="{83FD54AD-38D5-45BA-A784-B1F3931246B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9D8303D4-075F-4007-8226-9F763A4BB5BF}"/>
                                            </p:graphicEl>
                                          </p:spTgt>
                                        </p:tgtEl>
                                        <p:attrNameLst>
                                          <p:attrName>style.visibility</p:attrName>
                                        </p:attrNameLst>
                                      </p:cBhvr>
                                      <p:to>
                                        <p:strVal val="visible"/>
                                      </p:to>
                                    </p:set>
                                    <p:animEffect transition="in" filter="fade">
                                      <p:cBhvr>
                                        <p:cTn id="57" dur="2000"/>
                                        <p:tgtEl>
                                          <p:spTgt spid="4">
                                            <p:graphicEl>
                                              <a:dgm id="{9D8303D4-075F-4007-8226-9F763A4BB5B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5ACE922D-A8FF-441D-9E90-F52ABC36A20E}"/>
                                            </p:graphicEl>
                                          </p:spTgt>
                                        </p:tgtEl>
                                        <p:attrNameLst>
                                          <p:attrName>style.visibility</p:attrName>
                                        </p:attrNameLst>
                                      </p:cBhvr>
                                      <p:to>
                                        <p:strVal val="visible"/>
                                      </p:to>
                                    </p:set>
                                    <p:animEffect transition="in" filter="fade">
                                      <p:cBhvr>
                                        <p:cTn id="62" dur="2000"/>
                                        <p:tgtEl>
                                          <p:spTgt spid="4">
                                            <p:graphicEl>
                                              <a:dgm id="{5ACE922D-A8FF-441D-9E90-F52ABC36A20E}"/>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8A4643CD-F955-49E1-9104-9640765E3AC6}"/>
                                            </p:graphicEl>
                                          </p:spTgt>
                                        </p:tgtEl>
                                        <p:attrNameLst>
                                          <p:attrName>style.visibility</p:attrName>
                                        </p:attrNameLst>
                                      </p:cBhvr>
                                      <p:to>
                                        <p:strVal val="visible"/>
                                      </p:to>
                                    </p:set>
                                    <p:animEffect transition="in" filter="fade">
                                      <p:cBhvr>
                                        <p:cTn id="67" dur="2000"/>
                                        <p:tgtEl>
                                          <p:spTgt spid="4">
                                            <p:graphicEl>
                                              <a:dgm id="{8A4643CD-F955-49E1-9104-9640765E3AC6}"/>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86D3A030-A5AB-4D49-9C9B-15830AB4E601}"/>
                                            </p:graphicEl>
                                          </p:spTgt>
                                        </p:tgtEl>
                                        <p:attrNameLst>
                                          <p:attrName>style.visibility</p:attrName>
                                        </p:attrNameLst>
                                      </p:cBhvr>
                                      <p:to>
                                        <p:strVal val="visible"/>
                                      </p:to>
                                    </p:set>
                                    <p:animEffect transition="in" filter="fade">
                                      <p:cBhvr>
                                        <p:cTn id="72" dur="2000"/>
                                        <p:tgtEl>
                                          <p:spTgt spid="4">
                                            <p:graphicEl>
                                              <a:dgm id="{86D3A030-A5AB-4D49-9C9B-15830AB4E601}"/>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AC08BCDF-5332-4C22-AD10-4E0A01EE911F}"/>
                                            </p:graphicEl>
                                          </p:spTgt>
                                        </p:tgtEl>
                                        <p:attrNameLst>
                                          <p:attrName>style.visibility</p:attrName>
                                        </p:attrNameLst>
                                      </p:cBhvr>
                                      <p:to>
                                        <p:strVal val="visible"/>
                                      </p:to>
                                    </p:set>
                                    <p:animEffect transition="in" filter="fade">
                                      <p:cBhvr>
                                        <p:cTn id="77" dur="2000"/>
                                        <p:tgtEl>
                                          <p:spTgt spid="4">
                                            <p:graphicEl>
                                              <a:dgm id="{AC08BCDF-5332-4C22-AD10-4E0A01EE911F}"/>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DCC9FC58-3098-464B-8DED-C7DA9C3FBB92}"/>
                                            </p:graphicEl>
                                          </p:spTgt>
                                        </p:tgtEl>
                                        <p:attrNameLst>
                                          <p:attrName>style.visibility</p:attrName>
                                        </p:attrNameLst>
                                      </p:cBhvr>
                                      <p:to>
                                        <p:strVal val="visible"/>
                                      </p:to>
                                    </p:set>
                                    <p:animEffect transition="in" filter="fade">
                                      <p:cBhvr>
                                        <p:cTn id="82" dur="2000"/>
                                        <p:tgtEl>
                                          <p:spTgt spid="4">
                                            <p:graphicEl>
                                              <a:dgm id="{DCC9FC58-3098-464B-8DED-C7DA9C3FBB92}"/>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A651C5E1-16C0-4CC9-8B00-34A91F2E04B1}"/>
                                            </p:graphicEl>
                                          </p:spTgt>
                                        </p:tgtEl>
                                        <p:attrNameLst>
                                          <p:attrName>style.visibility</p:attrName>
                                        </p:attrNameLst>
                                      </p:cBhvr>
                                      <p:to>
                                        <p:strVal val="visible"/>
                                      </p:to>
                                    </p:set>
                                    <p:animEffect transition="in" filter="fade">
                                      <p:cBhvr>
                                        <p:cTn id="87" dur="2000"/>
                                        <p:tgtEl>
                                          <p:spTgt spid="4">
                                            <p:graphicEl>
                                              <a:dgm id="{A651C5E1-16C0-4CC9-8B00-34A91F2E04B1}"/>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DCA15E47-B943-4B8F-B99C-AB86C4BE1C51}"/>
                                            </p:graphicEl>
                                          </p:spTgt>
                                        </p:tgtEl>
                                        <p:attrNameLst>
                                          <p:attrName>style.visibility</p:attrName>
                                        </p:attrNameLst>
                                      </p:cBhvr>
                                      <p:to>
                                        <p:strVal val="visible"/>
                                      </p:to>
                                    </p:set>
                                    <p:animEffect transition="in" filter="fade">
                                      <p:cBhvr>
                                        <p:cTn id="92" dur="2000"/>
                                        <p:tgtEl>
                                          <p:spTgt spid="4">
                                            <p:graphicEl>
                                              <a:dgm id="{DCA15E47-B943-4B8F-B99C-AB86C4BE1C51}"/>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FC7EE3F0-4089-4C82-AFDA-8D6172CAD381}"/>
                                            </p:graphicEl>
                                          </p:spTgt>
                                        </p:tgtEl>
                                        <p:attrNameLst>
                                          <p:attrName>style.visibility</p:attrName>
                                        </p:attrNameLst>
                                      </p:cBhvr>
                                      <p:to>
                                        <p:strVal val="visible"/>
                                      </p:to>
                                    </p:set>
                                    <p:animEffect transition="in" filter="fade">
                                      <p:cBhvr>
                                        <p:cTn id="97" dur="2000"/>
                                        <p:tgtEl>
                                          <p:spTgt spid="4">
                                            <p:graphicEl>
                                              <a:dgm id="{FC7EE3F0-4089-4C82-AFDA-8D6172CAD381}"/>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6963F9FD-5E24-4401-9ED9-B0881826771A}"/>
                                            </p:graphicEl>
                                          </p:spTgt>
                                        </p:tgtEl>
                                        <p:attrNameLst>
                                          <p:attrName>style.visibility</p:attrName>
                                        </p:attrNameLst>
                                      </p:cBhvr>
                                      <p:to>
                                        <p:strVal val="visible"/>
                                      </p:to>
                                    </p:set>
                                    <p:animEffect transition="in" filter="fade">
                                      <p:cBhvr>
                                        <p:cTn id="102" dur="2000"/>
                                        <p:tgtEl>
                                          <p:spTgt spid="4">
                                            <p:graphicEl>
                                              <a:dgm id="{6963F9FD-5E24-4401-9ED9-B0881826771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1EAD54B-7127-45DA-8515-8ED769EC0990}"/>
                                            </p:graphicEl>
                                          </p:spTgt>
                                        </p:tgtEl>
                                        <p:attrNameLst>
                                          <p:attrName>style.visibility</p:attrName>
                                        </p:attrNameLst>
                                      </p:cBhvr>
                                      <p:to>
                                        <p:strVal val="visible"/>
                                      </p:to>
                                    </p:set>
                                    <p:animEffect transition="in" filter="fade">
                                      <p:cBhvr>
                                        <p:cTn id="7" dur="2000"/>
                                        <p:tgtEl>
                                          <p:spTgt spid="4">
                                            <p:graphicEl>
                                              <a:dgm id="{91EAD54B-7127-45DA-8515-8ED769EC099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E5458F6E-94B6-43E9-A986-09784DB7DA65}"/>
                                            </p:graphicEl>
                                          </p:spTgt>
                                        </p:tgtEl>
                                        <p:attrNameLst>
                                          <p:attrName>style.visibility</p:attrName>
                                        </p:attrNameLst>
                                      </p:cBhvr>
                                      <p:to>
                                        <p:strVal val="visible"/>
                                      </p:to>
                                    </p:set>
                                    <p:animEffect transition="in" filter="fade">
                                      <p:cBhvr>
                                        <p:cTn id="12" dur="2000"/>
                                        <p:tgtEl>
                                          <p:spTgt spid="4">
                                            <p:graphicEl>
                                              <a:dgm id="{E5458F6E-94B6-43E9-A986-09784DB7DA6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058D4B7-D0B3-4BE3-B052-A4EA28BF98FC}"/>
                                            </p:graphicEl>
                                          </p:spTgt>
                                        </p:tgtEl>
                                        <p:attrNameLst>
                                          <p:attrName>style.visibility</p:attrName>
                                        </p:attrNameLst>
                                      </p:cBhvr>
                                      <p:to>
                                        <p:strVal val="visible"/>
                                      </p:to>
                                    </p:set>
                                    <p:animEffect transition="in" filter="fade">
                                      <p:cBhvr>
                                        <p:cTn id="17" dur="2000"/>
                                        <p:tgtEl>
                                          <p:spTgt spid="4">
                                            <p:graphicEl>
                                              <a:dgm id="{E058D4B7-D0B3-4BE3-B052-A4EA28BF98F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8A458D8-A014-45EC-9D6C-32F192F0B267}"/>
                                            </p:graphicEl>
                                          </p:spTgt>
                                        </p:tgtEl>
                                        <p:attrNameLst>
                                          <p:attrName>style.visibility</p:attrName>
                                        </p:attrNameLst>
                                      </p:cBhvr>
                                      <p:to>
                                        <p:strVal val="visible"/>
                                      </p:to>
                                    </p:set>
                                    <p:animEffect transition="in" filter="fade">
                                      <p:cBhvr>
                                        <p:cTn id="22" dur="2000"/>
                                        <p:tgtEl>
                                          <p:spTgt spid="4">
                                            <p:graphicEl>
                                              <a:dgm id="{D8A458D8-A014-45EC-9D6C-32F192F0B26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1CBF2773-D45D-4661-AC80-608AE3567F5B}"/>
                                            </p:graphicEl>
                                          </p:spTgt>
                                        </p:tgtEl>
                                        <p:attrNameLst>
                                          <p:attrName>style.visibility</p:attrName>
                                        </p:attrNameLst>
                                      </p:cBhvr>
                                      <p:to>
                                        <p:strVal val="visible"/>
                                      </p:to>
                                    </p:set>
                                    <p:animEffect transition="in" filter="fade">
                                      <p:cBhvr>
                                        <p:cTn id="27" dur="2000"/>
                                        <p:tgtEl>
                                          <p:spTgt spid="4">
                                            <p:graphicEl>
                                              <a:dgm id="{1CBF2773-D45D-4661-AC80-608AE3567F5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027546E3-E19B-4F71-86AB-BA8AA63EDF7F}"/>
                                            </p:graphicEl>
                                          </p:spTgt>
                                        </p:tgtEl>
                                        <p:attrNameLst>
                                          <p:attrName>style.visibility</p:attrName>
                                        </p:attrNameLst>
                                      </p:cBhvr>
                                      <p:to>
                                        <p:strVal val="visible"/>
                                      </p:to>
                                    </p:set>
                                    <p:animEffect transition="in" filter="fade">
                                      <p:cBhvr>
                                        <p:cTn id="32" dur="2000"/>
                                        <p:tgtEl>
                                          <p:spTgt spid="4">
                                            <p:graphicEl>
                                              <a:dgm id="{027546E3-E19B-4F71-86AB-BA8AA63EDF7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93DE0D9A-B777-45D7-9F2C-FDA051B2EA1F}"/>
                                            </p:graphicEl>
                                          </p:spTgt>
                                        </p:tgtEl>
                                        <p:attrNameLst>
                                          <p:attrName>style.visibility</p:attrName>
                                        </p:attrNameLst>
                                      </p:cBhvr>
                                      <p:to>
                                        <p:strVal val="visible"/>
                                      </p:to>
                                    </p:set>
                                    <p:animEffect transition="in" filter="fade">
                                      <p:cBhvr>
                                        <p:cTn id="37" dur="2000"/>
                                        <p:tgtEl>
                                          <p:spTgt spid="4">
                                            <p:graphicEl>
                                              <a:dgm id="{93DE0D9A-B777-45D7-9F2C-FDA051B2EA1F}"/>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501EBE9E-5CA9-4F6D-A7CE-0AF301D44841}"/>
                                            </p:graphicEl>
                                          </p:spTgt>
                                        </p:tgtEl>
                                        <p:attrNameLst>
                                          <p:attrName>style.visibility</p:attrName>
                                        </p:attrNameLst>
                                      </p:cBhvr>
                                      <p:to>
                                        <p:strVal val="visible"/>
                                      </p:to>
                                    </p:set>
                                    <p:animEffect transition="in" filter="fade">
                                      <p:cBhvr>
                                        <p:cTn id="42" dur="2000"/>
                                        <p:tgtEl>
                                          <p:spTgt spid="4">
                                            <p:graphicEl>
                                              <a:dgm id="{501EBE9E-5CA9-4F6D-A7CE-0AF301D4484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A43C5729-79ED-4EBF-A90D-27F39723D8EA}"/>
                                            </p:graphicEl>
                                          </p:spTgt>
                                        </p:tgtEl>
                                        <p:attrNameLst>
                                          <p:attrName>style.visibility</p:attrName>
                                        </p:attrNameLst>
                                      </p:cBhvr>
                                      <p:to>
                                        <p:strVal val="visible"/>
                                      </p:to>
                                    </p:set>
                                    <p:animEffect transition="in" filter="fade">
                                      <p:cBhvr>
                                        <p:cTn id="47" dur="2000"/>
                                        <p:tgtEl>
                                          <p:spTgt spid="4">
                                            <p:graphicEl>
                                              <a:dgm id="{A43C5729-79ED-4EBF-A90D-27F39723D8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b="1" dirty="0" err="1" smtClean="0"/>
              <a:t>Chapter</a:t>
            </a:r>
            <a:r>
              <a:rPr lang="tr-TR" b="1" dirty="0" smtClean="0"/>
              <a:t> 10 </a:t>
            </a:r>
            <a:r>
              <a:rPr lang="en-US" b="1" dirty="0" smtClean="0"/>
              <a:t>– Grouping Students</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3F61A29-D0F0-4A65-8F76-752AFC9A2D2D}"/>
                                            </p:graphicEl>
                                          </p:spTgt>
                                        </p:tgtEl>
                                        <p:attrNameLst>
                                          <p:attrName>style.visibility</p:attrName>
                                        </p:attrNameLst>
                                      </p:cBhvr>
                                      <p:to>
                                        <p:strVal val="visible"/>
                                      </p:to>
                                    </p:set>
                                    <p:animEffect transition="in" filter="fade">
                                      <p:cBhvr>
                                        <p:cTn id="7" dur="2000"/>
                                        <p:tgtEl>
                                          <p:spTgt spid="4">
                                            <p:graphicEl>
                                              <a:dgm id="{43F61A29-D0F0-4A65-8F76-752AFC9A2D2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1D3D0F2-68DE-43B1-BDC3-A262A6995363}"/>
                                            </p:graphicEl>
                                          </p:spTgt>
                                        </p:tgtEl>
                                        <p:attrNameLst>
                                          <p:attrName>style.visibility</p:attrName>
                                        </p:attrNameLst>
                                      </p:cBhvr>
                                      <p:to>
                                        <p:strVal val="visible"/>
                                      </p:to>
                                    </p:set>
                                    <p:animEffect transition="in" filter="fade">
                                      <p:cBhvr>
                                        <p:cTn id="12" dur="2000"/>
                                        <p:tgtEl>
                                          <p:spTgt spid="4">
                                            <p:graphicEl>
                                              <a:dgm id="{A1D3D0F2-68DE-43B1-BDC3-A262A699536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730D61C-C12C-4E02-9AE0-9CE4412CA83C}"/>
                                            </p:graphicEl>
                                          </p:spTgt>
                                        </p:tgtEl>
                                        <p:attrNameLst>
                                          <p:attrName>style.visibility</p:attrName>
                                        </p:attrNameLst>
                                      </p:cBhvr>
                                      <p:to>
                                        <p:strVal val="visible"/>
                                      </p:to>
                                    </p:set>
                                    <p:animEffect transition="in" filter="fade">
                                      <p:cBhvr>
                                        <p:cTn id="17" dur="2000"/>
                                        <p:tgtEl>
                                          <p:spTgt spid="4">
                                            <p:graphicEl>
                                              <a:dgm id="{B730D61C-C12C-4E02-9AE0-9CE4412CA83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26DC7C00-D631-4CCA-8F91-7D4432DFA097}"/>
                                            </p:graphicEl>
                                          </p:spTgt>
                                        </p:tgtEl>
                                        <p:attrNameLst>
                                          <p:attrName>style.visibility</p:attrName>
                                        </p:attrNameLst>
                                      </p:cBhvr>
                                      <p:to>
                                        <p:strVal val="visible"/>
                                      </p:to>
                                    </p:set>
                                    <p:animEffect transition="in" filter="fade">
                                      <p:cBhvr>
                                        <p:cTn id="22" dur="2000"/>
                                        <p:tgtEl>
                                          <p:spTgt spid="4">
                                            <p:graphicEl>
                                              <a:dgm id="{26DC7C00-D631-4CCA-8F91-7D4432DFA09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8F96566A-69D0-4B88-90B1-AC8C3143F111}"/>
                                            </p:graphicEl>
                                          </p:spTgt>
                                        </p:tgtEl>
                                        <p:attrNameLst>
                                          <p:attrName>style.visibility</p:attrName>
                                        </p:attrNameLst>
                                      </p:cBhvr>
                                      <p:to>
                                        <p:strVal val="visible"/>
                                      </p:to>
                                    </p:set>
                                    <p:animEffect transition="in" filter="fade">
                                      <p:cBhvr>
                                        <p:cTn id="27" dur="2000"/>
                                        <p:tgtEl>
                                          <p:spTgt spid="4">
                                            <p:graphicEl>
                                              <a:dgm id="{8F96566A-69D0-4B88-90B1-AC8C3143F11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10BF2282-6FCB-445D-9CA9-2AC858251F47}"/>
                                            </p:graphicEl>
                                          </p:spTgt>
                                        </p:tgtEl>
                                        <p:attrNameLst>
                                          <p:attrName>style.visibility</p:attrName>
                                        </p:attrNameLst>
                                      </p:cBhvr>
                                      <p:to>
                                        <p:strVal val="visible"/>
                                      </p:to>
                                    </p:set>
                                    <p:animEffect transition="in" filter="fade">
                                      <p:cBhvr>
                                        <p:cTn id="32" dur="2000"/>
                                        <p:tgtEl>
                                          <p:spTgt spid="4">
                                            <p:graphicEl>
                                              <a:dgm id="{10BF2282-6FCB-445D-9CA9-2AC858251F4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93FB1D46-6496-4175-AD85-2FB3639CDD19}"/>
                                            </p:graphicEl>
                                          </p:spTgt>
                                        </p:tgtEl>
                                        <p:attrNameLst>
                                          <p:attrName>style.visibility</p:attrName>
                                        </p:attrNameLst>
                                      </p:cBhvr>
                                      <p:to>
                                        <p:strVal val="visible"/>
                                      </p:to>
                                    </p:set>
                                    <p:animEffect transition="in" filter="fade">
                                      <p:cBhvr>
                                        <p:cTn id="37" dur="2000"/>
                                        <p:tgtEl>
                                          <p:spTgt spid="4">
                                            <p:graphicEl>
                                              <a:dgm id="{93FB1D46-6496-4175-AD85-2FB3639CDD1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83EF82C5-C7A9-4746-BD96-688DA08D9CB2}"/>
                                            </p:graphicEl>
                                          </p:spTgt>
                                        </p:tgtEl>
                                        <p:attrNameLst>
                                          <p:attrName>style.visibility</p:attrName>
                                        </p:attrNameLst>
                                      </p:cBhvr>
                                      <p:to>
                                        <p:strVal val="visible"/>
                                      </p:to>
                                    </p:set>
                                    <p:animEffect transition="in" filter="fade">
                                      <p:cBhvr>
                                        <p:cTn id="42" dur="2000"/>
                                        <p:tgtEl>
                                          <p:spTgt spid="4">
                                            <p:graphicEl>
                                              <a:dgm id="{83EF82C5-C7A9-4746-BD96-688DA08D9CB2}"/>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51A136C4-F9C0-439A-8362-3EECBA0023CB}"/>
                                            </p:graphicEl>
                                          </p:spTgt>
                                        </p:tgtEl>
                                        <p:attrNameLst>
                                          <p:attrName>style.visibility</p:attrName>
                                        </p:attrNameLst>
                                      </p:cBhvr>
                                      <p:to>
                                        <p:strVal val="visible"/>
                                      </p:to>
                                    </p:set>
                                    <p:animEffect transition="in" filter="fade">
                                      <p:cBhvr>
                                        <p:cTn id="47" dur="2000"/>
                                        <p:tgtEl>
                                          <p:spTgt spid="4">
                                            <p:graphicEl>
                                              <a:dgm id="{51A136C4-F9C0-439A-8362-3EECBA0023CB}"/>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08E1C397-1E09-4D3A-85C3-437D5A19C897}"/>
                                            </p:graphicEl>
                                          </p:spTgt>
                                        </p:tgtEl>
                                        <p:attrNameLst>
                                          <p:attrName>style.visibility</p:attrName>
                                        </p:attrNameLst>
                                      </p:cBhvr>
                                      <p:to>
                                        <p:strVal val="visible"/>
                                      </p:to>
                                    </p:set>
                                    <p:animEffect transition="in" filter="fade">
                                      <p:cBhvr>
                                        <p:cTn id="52" dur="2000"/>
                                        <p:tgtEl>
                                          <p:spTgt spid="4">
                                            <p:graphicEl>
                                              <a:dgm id="{08E1C397-1E09-4D3A-85C3-437D5A19C897}"/>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01388160-D11F-4F50-A81F-BD35105EDF2E}"/>
                                            </p:graphicEl>
                                          </p:spTgt>
                                        </p:tgtEl>
                                        <p:attrNameLst>
                                          <p:attrName>style.visibility</p:attrName>
                                        </p:attrNameLst>
                                      </p:cBhvr>
                                      <p:to>
                                        <p:strVal val="visible"/>
                                      </p:to>
                                    </p:set>
                                    <p:animEffect transition="in" filter="fade">
                                      <p:cBhvr>
                                        <p:cTn id="57" dur="2000"/>
                                        <p:tgtEl>
                                          <p:spTgt spid="4">
                                            <p:graphicEl>
                                              <a:dgm id="{01388160-D11F-4F50-A81F-BD35105EDF2E}"/>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6ECFBDA1-C299-4AC8-B196-E3595AC91640}"/>
                                            </p:graphicEl>
                                          </p:spTgt>
                                        </p:tgtEl>
                                        <p:attrNameLst>
                                          <p:attrName>style.visibility</p:attrName>
                                        </p:attrNameLst>
                                      </p:cBhvr>
                                      <p:to>
                                        <p:strVal val="visible"/>
                                      </p:to>
                                    </p:set>
                                    <p:animEffect transition="in" filter="fade">
                                      <p:cBhvr>
                                        <p:cTn id="62" dur="2000"/>
                                        <p:tgtEl>
                                          <p:spTgt spid="4">
                                            <p:graphicEl>
                                              <a:dgm id="{6ECFBDA1-C299-4AC8-B196-E3595AC91640}"/>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356E5D6D-69FE-4E96-BF47-291505006163}"/>
                                            </p:graphicEl>
                                          </p:spTgt>
                                        </p:tgtEl>
                                        <p:attrNameLst>
                                          <p:attrName>style.visibility</p:attrName>
                                        </p:attrNameLst>
                                      </p:cBhvr>
                                      <p:to>
                                        <p:strVal val="visible"/>
                                      </p:to>
                                    </p:set>
                                    <p:animEffect transition="in" filter="fade">
                                      <p:cBhvr>
                                        <p:cTn id="67" dur="2000"/>
                                        <p:tgtEl>
                                          <p:spTgt spid="4">
                                            <p:graphicEl>
                                              <a:dgm id="{356E5D6D-69FE-4E96-BF47-291505006163}"/>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8A806AAD-1B9B-42F1-AC4E-A8E049C130BF}"/>
                                            </p:graphicEl>
                                          </p:spTgt>
                                        </p:tgtEl>
                                        <p:attrNameLst>
                                          <p:attrName>style.visibility</p:attrName>
                                        </p:attrNameLst>
                                      </p:cBhvr>
                                      <p:to>
                                        <p:strVal val="visible"/>
                                      </p:to>
                                    </p:set>
                                    <p:animEffect transition="in" filter="fade">
                                      <p:cBhvr>
                                        <p:cTn id="72" dur="2000"/>
                                        <p:tgtEl>
                                          <p:spTgt spid="4">
                                            <p:graphicEl>
                                              <a:dgm id="{8A806AAD-1B9B-42F1-AC4E-A8E049C130BF}"/>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0F2580F2-F77A-4FB4-A32F-A419FB9AAC8F}"/>
                                            </p:graphicEl>
                                          </p:spTgt>
                                        </p:tgtEl>
                                        <p:attrNameLst>
                                          <p:attrName>style.visibility</p:attrName>
                                        </p:attrNameLst>
                                      </p:cBhvr>
                                      <p:to>
                                        <p:strVal val="visible"/>
                                      </p:to>
                                    </p:set>
                                    <p:animEffect transition="in" filter="fade">
                                      <p:cBhvr>
                                        <p:cTn id="77" dur="2000"/>
                                        <p:tgtEl>
                                          <p:spTgt spid="4">
                                            <p:graphicEl>
                                              <a:dgm id="{0F2580F2-F77A-4FB4-A32F-A419FB9AAC8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5846F8B-D919-4954-9F25-68C5FEEE9CF6}"/>
                                            </p:graphicEl>
                                          </p:spTgt>
                                        </p:tgtEl>
                                        <p:attrNameLst>
                                          <p:attrName>style.visibility</p:attrName>
                                        </p:attrNameLst>
                                      </p:cBhvr>
                                      <p:to>
                                        <p:strVal val="visible"/>
                                      </p:to>
                                    </p:set>
                                    <p:animEffect transition="in" filter="fade">
                                      <p:cBhvr>
                                        <p:cTn id="7" dur="2000"/>
                                        <p:tgtEl>
                                          <p:spTgt spid="4">
                                            <p:graphicEl>
                                              <a:dgm id="{35846F8B-D919-4954-9F25-68C5FEEE9CF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55360D9-8EC1-4481-88DE-140F281C153B}"/>
                                            </p:graphicEl>
                                          </p:spTgt>
                                        </p:tgtEl>
                                        <p:attrNameLst>
                                          <p:attrName>style.visibility</p:attrName>
                                        </p:attrNameLst>
                                      </p:cBhvr>
                                      <p:to>
                                        <p:strVal val="visible"/>
                                      </p:to>
                                    </p:set>
                                    <p:animEffect transition="in" filter="fade">
                                      <p:cBhvr>
                                        <p:cTn id="12" dur="2000"/>
                                        <p:tgtEl>
                                          <p:spTgt spid="4">
                                            <p:graphicEl>
                                              <a:dgm id="{155360D9-8EC1-4481-88DE-140F281C153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3DC24B5B-C24D-41A5-B4DF-C75FCFC0D4CD}"/>
                                            </p:graphicEl>
                                          </p:spTgt>
                                        </p:tgtEl>
                                        <p:attrNameLst>
                                          <p:attrName>style.visibility</p:attrName>
                                        </p:attrNameLst>
                                      </p:cBhvr>
                                      <p:to>
                                        <p:strVal val="visible"/>
                                      </p:to>
                                    </p:set>
                                    <p:animEffect transition="in" filter="fade">
                                      <p:cBhvr>
                                        <p:cTn id="17" dur="2000"/>
                                        <p:tgtEl>
                                          <p:spTgt spid="4">
                                            <p:graphicEl>
                                              <a:dgm id="{3DC24B5B-C24D-41A5-B4DF-C75FCFC0D4C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E0B7153-8969-4C8A-9A72-1BC213D2E511}"/>
                                            </p:graphicEl>
                                          </p:spTgt>
                                        </p:tgtEl>
                                        <p:attrNameLst>
                                          <p:attrName>style.visibility</p:attrName>
                                        </p:attrNameLst>
                                      </p:cBhvr>
                                      <p:to>
                                        <p:strVal val="visible"/>
                                      </p:to>
                                    </p:set>
                                    <p:animEffect transition="in" filter="fade">
                                      <p:cBhvr>
                                        <p:cTn id="22" dur="2000"/>
                                        <p:tgtEl>
                                          <p:spTgt spid="4">
                                            <p:graphicEl>
                                              <a:dgm id="{DE0B7153-8969-4C8A-9A72-1BC213D2E51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2A75E1F2-6534-49F2-B49B-0F0348EB593B}"/>
                                            </p:graphicEl>
                                          </p:spTgt>
                                        </p:tgtEl>
                                        <p:attrNameLst>
                                          <p:attrName>style.visibility</p:attrName>
                                        </p:attrNameLst>
                                      </p:cBhvr>
                                      <p:to>
                                        <p:strVal val="visible"/>
                                      </p:to>
                                    </p:set>
                                    <p:animEffect transition="in" filter="fade">
                                      <p:cBhvr>
                                        <p:cTn id="27" dur="2000"/>
                                        <p:tgtEl>
                                          <p:spTgt spid="4">
                                            <p:graphicEl>
                                              <a:dgm id="{2A75E1F2-6534-49F2-B49B-0F0348EB593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A60057C-B8D7-45A4-B158-8E798D08B276}"/>
                                            </p:graphicEl>
                                          </p:spTgt>
                                        </p:tgtEl>
                                        <p:attrNameLst>
                                          <p:attrName>style.visibility</p:attrName>
                                        </p:attrNameLst>
                                      </p:cBhvr>
                                      <p:to>
                                        <p:strVal val="visible"/>
                                      </p:to>
                                    </p:set>
                                    <p:animEffect transition="in" filter="fade">
                                      <p:cBhvr>
                                        <p:cTn id="32" dur="2000"/>
                                        <p:tgtEl>
                                          <p:spTgt spid="4">
                                            <p:graphicEl>
                                              <a:dgm id="{CA60057C-B8D7-45A4-B158-8E798D08B27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C6EF8CE0-ED0A-408C-86BC-C8D4E02EE1D0}"/>
                                            </p:graphicEl>
                                          </p:spTgt>
                                        </p:tgtEl>
                                        <p:attrNameLst>
                                          <p:attrName>style.visibility</p:attrName>
                                        </p:attrNameLst>
                                      </p:cBhvr>
                                      <p:to>
                                        <p:strVal val="visible"/>
                                      </p:to>
                                    </p:set>
                                    <p:animEffect transition="in" filter="fade">
                                      <p:cBhvr>
                                        <p:cTn id="37" dur="2000"/>
                                        <p:tgtEl>
                                          <p:spTgt spid="4">
                                            <p:graphicEl>
                                              <a:dgm id="{C6EF8CE0-ED0A-408C-86BC-C8D4E02EE1D0}"/>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0E942BB8-1354-4033-AC60-97EDECD7060A}"/>
                                            </p:graphicEl>
                                          </p:spTgt>
                                        </p:tgtEl>
                                        <p:attrNameLst>
                                          <p:attrName>style.visibility</p:attrName>
                                        </p:attrNameLst>
                                      </p:cBhvr>
                                      <p:to>
                                        <p:strVal val="visible"/>
                                      </p:to>
                                    </p:set>
                                    <p:animEffect transition="in" filter="fade">
                                      <p:cBhvr>
                                        <p:cTn id="42" dur="2000"/>
                                        <p:tgtEl>
                                          <p:spTgt spid="4">
                                            <p:graphicEl>
                                              <a:dgm id="{0E942BB8-1354-4033-AC60-97EDECD7060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2C7BFD00-1380-4578-9B74-0DB525558A32}"/>
                                            </p:graphicEl>
                                          </p:spTgt>
                                        </p:tgtEl>
                                        <p:attrNameLst>
                                          <p:attrName>style.visibility</p:attrName>
                                        </p:attrNameLst>
                                      </p:cBhvr>
                                      <p:to>
                                        <p:strVal val="visible"/>
                                      </p:to>
                                    </p:set>
                                    <p:animEffect transition="in" filter="fade">
                                      <p:cBhvr>
                                        <p:cTn id="47" dur="2000"/>
                                        <p:tgtEl>
                                          <p:spTgt spid="4">
                                            <p:graphicEl>
                                              <a:dgm id="{2C7BFD00-1380-4578-9B74-0DB525558A32}"/>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D2B43016-1E53-4BB7-9E01-88D60656B550}"/>
                                            </p:graphicEl>
                                          </p:spTgt>
                                        </p:tgtEl>
                                        <p:attrNameLst>
                                          <p:attrName>style.visibility</p:attrName>
                                        </p:attrNameLst>
                                      </p:cBhvr>
                                      <p:to>
                                        <p:strVal val="visible"/>
                                      </p:to>
                                    </p:set>
                                    <p:animEffect transition="in" filter="fade">
                                      <p:cBhvr>
                                        <p:cTn id="52" dur="2000"/>
                                        <p:tgtEl>
                                          <p:spTgt spid="4">
                                            <p:graphicEl>
                                              <a:dgm id="{D2B43016-1E53-4BB7-9E01-88D60656B55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55D6A71C-DB87-4683-9FB2-9E4CCC82E41D}"/>
                                            </p:graphicEl>
                                          </p:spTgt>
                                        </p:tgtEl>
                                        <p:attrNameLst>
                                          <p:attrName>style.visibility</p:attrName>
                                        </p:attrNameLst>
                                      </p:cBhvr>
                                      <p:to>
                                        <p:strVal val="visible"/>
                                      </p:to>
                                    </p:set>
                                    <p:animEffect transition="in" filter="fade">
                                      <p:cBhvr>
                                        <p:cTn id="57" dur="2000"/>
                                        <p:tgtEl>
                                          <p:spTgt spid="4">
                                            <p:graphicEl>
                                              <a:dgm id="{55D6A71C-DB87-4683-9FB2-9E4CCC82E41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18DACAB0-0808-442F-A8BA-3A0D6B1F4A32}"/>
                                            </p:graphicEl>
                                          </p:spTgt>
                                        </p:tgtEl>
                                        <p:attrNameLst>
                                          <p:attrName>style.visibility</p:attrName>
                                        </p:attrNameLst>
                                      </p:cBhvr>
                                      <p:to>
                                        <p:strVal val="visible"/>
                                      </p:to>
                                    </p:set>
                                    <p:animEffect transition="in" filter="fade">
                                      <p:cBhvr>
                                        <p:cTn id="62" dur="2000"/>
                                        <p:tgtEl>
                                          <p:spTgt spid="4">
                                            <p:graphicEl>
                                              <a:dgm id="{18DACAB0-0808-442F-A8BA-3A0D6B1F4A32}"/>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339FC540-620A-4CDF-8F1A-D63D12F501BA}"/>
                                            </p:graphicEl>
                                          </p:spTgt>
                                        </p:tgtEl>
                                        <p:attrNameLst>
                                          <p:attrName>style.visibility</p:attrName>
                                        </p:attrNameLst>
                                      </p:cBhvr>
                                      <p:to>
                                        <p:strVal val="visible"/>
                                      </p:to>
                                    </p:set>
                                    <p:animEffect transition="in" filter="fade">
                                      <p:cBhvr>
                                        <p:cTn id="67" dur="2000"/>
                                        <p:tgtEl>
                                          <p:spTgt spid="4">
                                            <p:graphicEl>
                                              <a:dgm id="{339FC540-620A-4CDF-8F1A-D63D12F501BA}"/>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2A561610-F794-48DE-A5EE-F4F0ADD36194}"/>
                                            </p:graphicEl>
                                          </p:spTgt>
                                        </p:tgtEl>
                                        <p:attrNameLst>
                                          <p:attrName>style.visibility</p:attrName>
                                        </p:attrNameLst>
                                      </p:cBhvr>
                                      <p:to>
                                        <p:strVal val="visible"/>
                                      </p:to>
                                    </p:set>
                                    <p:animEffect transition="in" filter="fade">
                                      <p:cBhvr>
                                        <p:cTn id="72" dur="2000"/>
                                        <p:tgtEl>
                                          <p:spTgt spid="4">
                                            <p:graphicEl>
                                              <a:dgm id="{2A561610-F794-48DE-A5EE-F4F0ADD36194}"/>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9EB78B2C-AC20-4DE3-9AB5-2780EB3661AA}"/>
                                            </p:graphicEl>
                                          </p:spTgt>
                                        </p:tgtEl>
                                        <p:attrNameLst>
                                          <p:attrName>style.visibility</p:attrName>
                                        </p:attrNameLst>
                                      </p:cBhvr>
                                      <p:to>
                                        <p:strVal val="visible"/>
                                      </p:to>
                                    </p:set>
                                    <p:animEffect transition="in" filter="fade">
                                      <p:cBhvr>
                                        <p:cTn id="77" dur="2000"/>
                                        <p:tgtEl>
                                          <p:spTgt spid="4">
                                            <p:graphicEl>
                                              <a:dgm id="{9EB78B2C-AC20-4DE3-9AB5-2780EB3661A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93D6924B-03BF-4465-8F4E-B4294CD420F8}"/>
                                            </p:graphicEl>
                                          </p:spTgt>
                                        </p:tgtEl>
                                        <p:attrNameLst>
                                          <p:attrName>style.visibility</p:attrName>
                                        </p:attrNameLst>
                                      </p:cBhvr>
                                      <p:to>
                                        <p:strVal val="visible"/>
                                      </p:to>
                                    </p:set>
                                    <p:animEffect transition="in" filter="fade">
                                      <p:cBhvr>
                                        <p:cTn id="82" dur="2000"/>
                                        <p:tgtEl>
                                          <p:spTgt spid="4">
                                            <p:graphicEl>
                                              <a:dgm id="{93D6924B-03BF-4465-8F4E-B4294CD420F8}"/>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D2191959-8406-4B9F-BA51-337D717B5F8B}"/>
                                            </p:graphicEl>
                                          </p:spTgt>
                                        </p:tgtEl>
                                        <p:attrNameLst>
                                          <p:attrName>style.visibility</p:attrName>
                                        </p:attrNameLst>
                                      </p:cBhvr>
                                      <p:to>
                                        <p:strVal val="visible"/>
                                      </p:to>
                                    </p:set>
                                    <p:animEffect transition="in" filter="fade">
                                      <p:cBhvr>
                                        <p:cTn id="87" dur="2000"/>
                                        <p:tgtEl>
                                          <p:spTgt spid="4">
                                            <p:graphicEl>
                                              <a:dgm id="{D2191959-8406-4B9F-BA51-337D717B5F8B}"/>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14E43A1F-552C-4B51-B1FC-CE0DFBE5CD1B}"/>
                                            </p:graphicEl>
                                          </p:spTgt>
                                        </p:tgtEl>
                                        <p:attrNameLst>
                                          <p:attrName>style.visibility</p:attrName>
                                        </p:attrNameLst>
                                      </p:cBhvr>
                                      <p:to>
                                        <p:strVal val="visible"/>
                                      </p:to>
                                    </p:set>
                                    <p:animEffect transition="in" filter="fade">
                                      <p:cBhvr>
                                        <p:cTn id="92" dur="2000"/>
                                        <p:tgtEl>
                                          <p:spTgt spid="4">
                                            <p:graphicEl>
                                              <a:dgm id="{14E43A1F-552C-4B51-B1FC-CE0DFBE5CD1B}"/>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4D2286F9-6B5D-44E3-9131-32BBC2168F34}"/>
                                            </p:graphicEl>
                                          </p:spTgt>
                                        </p:tgtEl>
                                        <p:attrNameLst>
                                          <p:attrName>style.visibility</p:attrName>
                                        </p:attrNameLst>
                                      </p:cBhvr>
                                      <p:to>
                                        <p:strVal val="visible"/>
                                      </p:to>
                                    </p:set>
                                    <p:animEffect transition="in" filter="fade">
                                      <p:cBhvr>
                                        <p:cTn id="97" dur="2000"/>
                                        <p:tgtEl>
                                          <p:spTgt spid="4">
                                            <p:graphicEl>
                                              <a:dgm id="{4D2286F9-6B5D-44E3-9131-32BBC2168F34}"/>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27799406-EA3A-445E-AB98-85403631C120}"/>
                                            </p:graphicEl>
                                          </p:spTgt>
                                        </p:tgtEl>
                                        <p:attrNameLst>
                                          <p:attrName>style.visibility</p:attrName>
                                        </p:attrNameLst>
                                      </p:cBhvr>
                                      <p:to>
                                        <p:strVal val="visible"/>
                                      </p:to>
                                    </p:set>
                                    <p:animEffect transition="in" filter="fade">
                                      <p:cBhvr>
                                        <p:cTn id="102" dur="2000"/>
                                        <p:tgtEl>
                                          <p:spTgt spid="4">
                                            <p:graphicEl>
                                              <a:dgm id="{27799406-EA3A-445E-AB98-85403631C120}"/>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graphicEl>
                                              <a:dgm id="{7D978F17-FBE0-41E7-B609-1E25759141D1}"/>
                                            </p:graphicEl>
                                          </p:spTgt>
                                        </p:tgtEl>
                                        <p:attrNameLst>
                                          <p:attrName>style.visibility</p:attrName>
                                        </p:attrNameLst>
                                      </p:cBhvr>
                                      <p:to>
                                        <p:strVal val="visible"/>
                                      </p:to>
                                    </p:set>
                                    <p:animEffect transition="in" filter="fade">
                                      <p:cBhvr>
                                        <p:cTn id="107" dur="2000"/>
                                        <p:tgtEl>
                                          <p:spTgt spid="4">
                                            <p:graphicEl>
                                              <a:dgm id="{7D978F17-FBE0-41E7-B609-1E25759141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53CFED8-C65E-4F87-AB1B-167DDB7C0FAB}"/>
                                            </p:graphicEl>
                                          </p:spTgt>
                                        </p:tgtEl>
                                        <p:attrNameLst>
                                          <p:attrName>style.visibility</p:attrName>
                                        </p:attrNameLst>
                                      </p:cBhvr>
                                      <p:to>
                                        <p:strVal val="visible"/>
                                      </p:to>
                                    </p:set>
                                    <p:animEffect transition="in" filter="fade">
                                      <p:cBhvr>
                                        <p:cTn id="7" dur="2000"/>
                                        <p:tgtEl>
                                          <p:spTgt spid="4">
                                            <p:graphicEl>
                                              <a:dgm id="{F53CFED8-C65E-4F87-AB1B-167DDB7C0FA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F4E5DC21-5D0A-4C65-B643-86853BF90A73}"/>
                                            </p:graphicEl>
                                          </p:spTgt>
                                        </p:tgtEl>
                                        <p:attrNameLst>
                                          <p:attrName>style.visibility</p:attrName>
                                        </p:attrNameLst>
                                      </p:cBhvr>
                                      <p:to>
                                        <p:strVal val="visible"/>
                                      </p:to>
                                    </p:set>
                                    <p:animEffect transition="in" filter="fade">
                                      <p:cBhvr>
                                        <p:cTn id="12" dur="2000"/>
                                        <p:tgtEl>
                                          <p:spTgt spid="4">
                                            <p:graphicEl>
                                              <a:dgm id="{F4E5DC21-5D0A-4C65-B643-86853BF90A7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46E8ABD-921F-4D04-A3F2-6C4AD921E9EC}"/>
                                            </p:graphicEl>
                                          </p:spTgt>
                                        </p:tgtEl>
                                        <p:attrNameLst>
                                          <p:attrName>style.visibility</p:attrName>
                                        </p:attrNameLst>
                                      </p:cBhvr>
                                      <p:to>
                                        <p:strVal val="visible"/>
                                      </p:to>
                                    </p:set>
                                    <p:animEffect transition="in" filter="fade">
                                      <p:cBhvr>
                                        <p:cTn id="17" dur="2000"/>
                                        <p:tgtEl>
                                          <p:spTgt spid="4">
                                            <p:graphicEl>
                                              <a:dgm id="{746E8ABD-921F-4D04-A3F2-6C4AD921E9E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1BBDCC7-43AE-4236-BE80-05E433EA4DFC}"/>
                                            </p:graphicEl>
                                          </p:spTgt>
                                        </p:tgtEl>
                                        <p:attrNameLst>
                                          <p:attrName>style.visibility</p:attrName>
                                        </p:attrNameLst>
                                      </p:cBhvr>
                                      <p:to>
                                        <p:strVal val="visible"/>
                                      </p:to>
                                    </p:set>
                                    <p:animEffect transition="in" filter="fade">
                                      <p:cBhvr>
                                        <p:cTn id="22" dur="2000"/>
                                        <p:tgtEl>
                                          <p:spTgt spid="4">
                                            <p:graphicEl>
                                              <a:dgm id="{11BBDCC7-43AE-4236-BE80-05E433EA4DF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5730DAA-0579-4A13-B3B9-D95CD22CEC31}"/>
                                            </p:graphicEl>
                                          </p:spTgt>
                                        </p:tgtEl>
                                        <p:attrNameLst>
                                          <p:attrName>style.visibility</p:attrName>
                                        </p:attrNameLst>
                                      </p:cBhvr>
                                      <p:to>
                                        <p:strVal val="visible"/>
                                      </p:to>
                                    </p:set>
                                    <p:animEffect transition="in" filter="fade">
                                      <p:cBhvr>
                                        <p:cTn id="27" dur="2000"/>
                                        <p:tgtEl>
                                          <p:spTgt spid="4">
                                            <p:graphicEl>
                                              <a:dgm id="{45730DAA-0579-4A13-B3B9-D95CD22CEC3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A15D2E2C-5110-40CA-A472-FD470191997A}"/>
                                            </p:graphicEl>
                                          </p:spTgt>
                                        </p:tgtEl>
                                        <p:attrNameLst>
                                          <p:attrName>style.visibility</p:attrName>
                                        </p:attrNameLst>
                                      </p:cBhvr>
                                      <p:to>
                                        <p:strVal val="visible"/>
                                      </p:to>
                                    </p:set>
                                    <p:animEffect transition="in" filter="fade">
                                      <p:cBhvr>
                                        <p:cTn id="32" dur="2000"/>
                                        <p:tgtEl>
                                          <p:spTgt spid="4">
                                            <p:graphicEl>
                                              <a:dgm id="{A15D2E2C-5110-40CA-A472-FD470191997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097429FC-1A09-4103-A748-D9CF5A98D769}"/>
                                            </p:graphicEl>
                                          </p:spTgt>
                                        </p:tgtEl>
                                        <p:attrNameLst>
                                          <p:attrName>style.visibility</p:attrName>
                                        </p:attrNameLst>
                                      </p:cBhvr>
                                      <p:to>
                                        <p:strVal val="visible"/>
                                      </p:to>
                                    </p:set>
                                    <p:animEffect transition="in" filter="fade">
                                      <p:cBhvr>
                                        <p:cTn id="37" dur="2000"/>
                                        <p:tgtEl>
                                          <p:spTgt spid="4">
                                            <p:graphicEl>
                                              <a:dgm id="{097429FC-1A09-4103-A748-D9CF5A98D76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04711599-37D0-4AA9-A25D-4490BEBEDEB9}"/>
                                            </p:graphicEl>
                                          </p:spTgt>
                                        </p:tgtEl>
                                        <p:attrNameLst>
                                          <p:attrName>style.visibility</p:attrName>
                                        </p:attrNameLst>
                                      </p:cBhvr>
                                      <p:to>
                                        <p:strVal val="visible"/>
                                      </p:to>
                                    </p:set>
                                    <p:animEffect transition="in" filter="fade">
                                      <p:cBhvr>
                                        <p:cTn id="42" dur="2000"/>
                                        <p:tgtEl>
                                          <p:spTgt spid="4">
                                            <p:graphicEl>
                                              <a:dgm id="{04711599-37D0-4AA9-A25D-4490BEBEDEB9}"/>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56AAD9DA-2833-456E-8B94-14891400C4B3}"/>
                                            </p:graphicEl>
                                          </p:spTgt>
                                        </p:tgtEl>
                                        <p:attrNameLst>
                                          <p:attrName>style.visibility</p:attrName>
                                        </p:attrNameLst>
                                      </p:cBhvr>
                                      <p:to>
                                        <p:strVal val="visible"/>
                                      </p:to>
                                    </p:set>
                                    <p:animEffect transition="in" filter="fade">
                                      <p:cBhvr>
                                        <p:cTn id="47" dur="2000"/>
                                        <p:tgtEl>
                                          <p:spTgt spid="4">
                                            <p:graphicEl>
                                              <a:dgm id="{56AAD9DA-2833-456E-8B94-14891400C4B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43DC9DF6-1F8F-4FF9-B05E-C1E3ED3920C9}"/>
                                            </p:graphicEl>
                                          </p:spTgt>
                                        </p:tgtEl>
                                        <p:attrNameLst>
                                          <p:attrName>style.visibility</p:attrName>
                                        </p:attrNameLst>
                                      </p:cBhvr>
                                      <p:to>
                                        <p:strVal val="visible"/>
                                      </p:to>
                                    </p:set>
                                    <p:animEffect transition="in" filter="fade">
                                      <p:cBhvr>
                                        <p:cTn id="52" dur="2000"/>
                                        <p:tgtEl>
                                          <p:spTgt spid="4">
                                            <p:graphicEl>
                                              <a:dgm id="{43DC9DF6-1F8F-4FF9-B05E-C1E3ED3920C9}"/>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E01C8F68-822C-4EE2-9B02-3D41D6B2EA34}"/>
                                            </p:graphicEl>
                                          </p:spTgt>
                                        </p:tgtEl>
                                        <p:attrNameLst>
                                          <p:attrName>style.visibility</p:attrName>
                                        </p:attrNameLst>
                                      </p:cBhvr>
                                      <p:to>
                                        <p:strVal val="visible"/>
                                      </p:to>
                                    </p:set>
                                    <p:animEffect transition="in" filter="fade">
                                      <p:cBhvr>
                                        <p:cTn id="57" dur="2000"/>
                                        <p:tgtEl>
                                          <p:spTgt spid="4">
                                            <p:graphicEl>
                                              <a:dgm id="{E01C8F68-822C-4EE2-9B02-3D41D6B2EA34}"/>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56C817A3-1255-45CC-A3BF-AE4F08E1DC7B}"/>
                                            </p:graphicEl>
                                          </p:spTgt>
                                        </p:tgtEl>
                                        <p:attrNameLst>
                                          <p:attrName>style.visibility</p:attrName>
                                        </p:attrNameLst>
                                      </p:cBhvr>
                                      <p:to>
                                        <p:strVal val="visible"/>
                                      </p:to>
                                    </p:set>
                                    <p:animEffect transition="in" filter="fade">
                                      <p:cBhvr>
                                        <p:cTn id="62" dur="2000"/>
                                        <p:tgtEl>
                                          <p:spTgt spid="4">
                                            <p:graphicEl>
                                              <a:dgm id="{56C817A3-1255-45CC-A3BF-AE4F08E1DC7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29D1DC16-DE90-4D71-BF8C-1DD6E7AD9304}"/>
                                            </p:graphicEl>
                                          </p:spTgt>
                                        </p:tgtEl>
                                        <p:attrNameLst>
                                          <p:attrName>style.visibility</p:attrName>
                                        </p:attrNameLst>
                                      </p:cBhvr>
                                      <p:to>
                                        <p:strVal val="visible"/>
                                      </p:to>
                                    </p:set>
                                    <p:animEffect transition="in" filter="fade">
                                      <p:cBhvr>
                                        <p:cTn id="67" dur="2000"/>
                                        <p:tgtEl>
                                          <p:spTgt spid="4">
                                            <p:graphicEl>
                                              <a:dgm id="{29D1DC16-DE90-4D71-BF8C-1DD6E7AD930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B305CB8B-83E2-4D94-A325-35D86DC160EF}"/>
                                            </p:graphicEl>
                                          </p:spTgt>
                                        </p:tgtEl>
                                        <p:attrNameLst>
                                          <p:attrName>style.visibility</p:attrName>
                                        </p:attrNameLst>
                                      </p:cBhvr>
                                      <p:to>
                                        <p:strVal val="visible"/>
                                      </p:to>
                                    </p:set>
                                    <p:animEffect transition="in" filter="fade">
                                      <p:cBhvr>
                                        <p:cTn id="72" dur="2000"/>
                                        <p:tgtEl>
                                          <p:spTgt spid="4">
                                            <p:graphicEl>
                                              <a:dgm id="{B305CB8B-83E2-4D94-A325-35D86DC160EF}"/>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3C2DCEA2-FF4F-4F2F-872D-6C58C623302E}"/>
                                            </p:graphicEl>
                                          </p:spTgt>
                                        </p:tgtEl>
                                        <p:attrNameLst>
                                          <p:attrName>style.visibility</p:attrName>
                                        </p:attrNameLst>
                                      </p:cBhvr>
                                      <p:to>
                                        <p:strVal val="visible"/>
                                      </p:to>
                                    </p:set>
                                    <p:animEffect transition="in" filter="fade">
                                      <p:cBhvr>
                                        <p:cTn id="77" dur="2000"/>
                                        <p:tgtEl>
                                          <p:spTgt spid="4">
                                            <p:graphicEl>
                                              <a:dgm id="{3C2DCEA2-FF4F-4F2F-872D-6C58C623302E}"/>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E0F970E7-A81C-4FD2-A0BD-769F6B9E3606}"/>
                                            </p:graphicEl>
                                          </p:spTgt>
                                        </p:tgtEl>
                                        <p:attrNameLst>
                                          <p:attrName>style.visibility</p:attrName>
                                        </p:attrNameLst>
                                      </p:cBhvr>
                                      <p:to>
                                        <p:strVal val="visible"/>
                                      </p:to>
                                    </p:set>
                                    <p:animEffect transition="in" filter="fade">
                                      <p:cBhvr>
                                        <p:cTn id="82" dur="2000"/>
                                        <p:tgtEl>
                                          <p:spTgt spid="4">
                                            <p:graphicEl>
                                              <a:dgm id="{E0F970E7-A81C-4FD2-A0BD-769F6B9E3606}"/>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075373F9-921F-415B-8F54-2677DEAE0DE2}"/>
                                            </p:graphicEl>
                                          </p:spTgt>
                                        </p:tgtEl>
                                        <p:attrNameLst>
                                          <p:attrName>style.visibility</p:attrName>
                                        </p:attrNameLst>
                                      </p:cBhvr>
                                      <p:to>
                                        <p:strVal val="visible"/>
                                      </p:to>
                                    </p:set>
                                    <p:animEffect transition="in" filter="fade">
                                      <p:cBhvr>
                                        <p:cTn id="87" dur="2000"/>
                                        <p:tgtEl>
                                          <p:spTgt spid="4">
                                            <p:graphicEl>
                                              <a:dgm id="{075373F9-921F-415B-8F54-2677DEAE0DE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892BEAF-0813-4073-83DB-E55473F3B925}"/>
                                            </p:graphicEl>
                                          </p:spTgt>
                                        </p:tgtEl>
                                        <p:attrNameLst>
                                          <p:attrName>style.visibility</p:attrName>
                                        </p:attrNameLst>
                                      </p:cBhvr>
                                      <p:to>
                                        <p:strVal val="visible"/>
                                      </p:to>
                                    </p:set>
                                    <p:animEffect transition="in" filter="fade">
                                      <p:cBhvr>
                                        <p:cTn id="7" dur="2000"/>
                                        <p:tgtEl>
                                          <p:spTgt spid="4">
                                            <p:graphicEl>
                                              <a:dgm id="{0892BEAF-0813-4073-83DB-E55473F3B92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5000B12-4D87-4B78-B060-0E55503D67BE}"/>
                                            </p:graphicEl>
                                          </p:spTgt>
                                        </p:tgtEl>
                                        <p:attrNameLst>
                                          <p:attrName>style.visibility</p:attrName>
                                        </p:attrNameLst>
                                      </p:cBhvr>
                                      <p:to>
                                        <p:strVal val="visible"/>
                                      </p:to>
                                    </p:set>
                                    <p:animEffect transition="in" filter="fade">
                                      <p:cBhvr>
                                        <p:cTn id="12" dur="2000"/>
                                        <p:tgtEl>
                                          <p:spTgt spid="4">
                                            <p:graphicEl>
                                              <a:dgm id="{95000B12-4D87-4B78-B060-0E55503D67B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73A72A6-F40B-44F6-B1B6-34DD4310668D}"/>
                                            </p:graphicEl>
                                          </p:spTgt>
                                        </p:tgtEl>
                                        <p:attrNameLst>
                                          <p:attrName>style.visibility</p:attrName>
                                        </p:attrNameLst>
                                      </p:cBhvr>
                                      <p:to>
                                        <p:strVal val="visible"/>
                                      </p:to>
                                    </p:set>
                                    <p:animEffect transition="in" filter="fade">
                                      <p:cBhvr>
                                        <p:cTn id="17" dur="2000"/>
                                        <p:tgtEl>
                                          <p:spTgt spid="4">
                                            <p:graphicEl>
                                              <a:dgm id="{773A72A6-F40B-44F6-B1B6-34DD4310668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81AB853-B9A8-4D16-8A1D-251CA30735DF}"/>
                                            </p:graphicEl>
                                          </p:spTgt>
                                        </p:tgtEl>
                                        <p:attrNameLst>
                                          <p:attrName>style.visibility</p:attrName>
                                        </p:attrNameLst>
                                      </p:cBhvr>
                                      <p:to>
                                        <p:strVal val="visible"/>
                                      </p:to>
                                    </p:set>
                                    <p:animEffect transition="in" filter="fade">
                                      <p:cBhvr>
                                        <p:cTn id="22" dur="2000"/>
                                        <p:tgtEl>
                                          <p:spTgt spid="4">
                                            <p:graphicEl>
                                              <a:dgm id="{E81AB853-B9A8-4D16-8A1D-251CA30735D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A0E798DB-73A0-46F5-A0FE-97F0C33BD530}"/>
                                            </p:graphicEl>
                                          </p:spTgt>
                                        </p:tgtEl>
                                        <p:attrNameLst>
                                          <p:attrName>style.visibility</p:attrName>
                                        </p:attrNameLst>
                                      </p:cBhvr>
                                      <p:to>
                                        <p:strVal val="visible"/>
                                      </p:to>
                                    </p:set>
                                    <p:animEffect transition="in" filter="fade">
                                      <p:cBhvr>
                                        <p:cTn id="27" dur="2000"/>
                                        <p:tgtEl>
                                          <p:spTgt spid="4">
                                            <p:graphicEl>
                                              <a:dgm id="{A0E798DB-73A0-46F5-A0FE-97F0C33BD53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4A79A68-F3C0-4B80-8279-965F1224AA70}"/>
                                            </p:graphicEl>
                                          </p:spTgt>
                                        </p:tgtEl>
                                        <p:attrNameLst>
                                          <p:attrName>style.visibility</p:attrName>
                                        </p:attrNameLst>
                                      </p:cBhvr>
                                      <p:to>
                                        <p:strVal val="visible"/>
                                      </p:to>
                                    </p:set>
                                    <p:animEffect transition="in" filter="fade">
                                      <p:cBhvr>
                                        <p:cTn id="32" dur="2000"/>
                                        <p:tgtEl>
                                          <p:spTgt spid="4">
                                            <p:graphicEl>
                                              <a:dgm id="{C4A79A68-F3C0-4B80-8279-965F1224AA7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6FB845E9-9B8C-48A0-84A6-C727C900699B}"/>
                                            </p:graphicEl>
                                          </p:spTgt>
                                        </p:tgtEl>
                                        <p:attrNameLst>
                                          <p:attrName>style.visibility</p:attrName>
                                        </p:attrNameLst>
                                      </p:cBhvr>
                                      <p:to>
                                        <p:strVal val="visible"/>
                                      </p:to>
                                    </p:set>
                                    <p:animEffect transition="in" filter="fade">
                                      <p:cBhvr>
                                        <p:cTn id="37" dur="2000"/>
                                        <p:tgtEl>
                                          <p:spTgt spid="4">
                                            <p:graphicEl>
                                              <a:dgm id="{6FB845E9-9B8C-48A0-84A6-C727C900699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05A7E865-A9F7-4C55-8A60-9E3231D95FD2}"/>
                                            </p:graphicEl>
                                          </p:spTgt>
                                        </p:tgtEl>
                                        <p:attrNameLst>
                                          <p:attrName>style.visibility</p:attrName>
                                        </p:attrNameLst>
                                      </p:cBhvr>
                                      <p:to>
                                        <p:strVal val="visible"/>
                                      </p:to>
                                    </p:set>
                                    <p:animEffect transition="in" filter="fade">
                                      <p:cBhvr>
                                        <p:cTn id="42" dur="2000"/>
                                        <p:tgtEl>
                                          <p:spTgt spid="4">
                                            <p:graphicEl>
                                              <a:dgm id="{05A7E865-A9F7-4C55-8A60-9E3231D95FD2}"/>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7F531C98-A5E4-4707-954A-E59C90994B38}"/>
                                            </p:graphicEl>
                                          </p:spTgt>
                                        </p:tgtEl>
                                        <p:attrNameLst>
                                          <p:attrName>style.visibility</p:attrName>
                                        </p:attrNameLst>
                                      </p:cBhvr>
                                      <p:to>
                                        <p:strVal val="visible"/>
                                      </p:to>
                                    </p:set>
                                    <p:animEffect transition="in" filter="fade">
                                      <p:cBhvr>
                                        <p:cTn id="47" dur="2000"/>
                                        <p:tgtEl>
                                          <p:spTgt spid="4">
                                            <p:graphicEl>
                                              <a:dgm id="{7F531C98-A5E4-4707-954A-E59C90994B38}"/>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303B32D8-B404-4A05-B72F-066EA88E92F6}"/>
                                            </p:graphicEl>
                                          </p:spTgt>
                                        </p:tgtEl>
                                        <p:attrNameLst>
                                          <p:attrName>style.visibility</p:attrName>
                                        </p:attrNameLst>
                                      </p:cBhvr>
                                      <p:to>
                                        <p:strVal val="visible"/>
                                      </p:to>
                                    </p:set>
                                    <p:animEffect transition="in" filter="fade">
                                      <p:cBhvr>
                                        <p:cTn id="52" dur="2000"/>
                                        <p:tgtEl>
                                          <p:spTgt spid="4">
                                            <p:graphicEl>
                                              <a:dgm id="{303B32D8-B404-4A05-B72F-066EA88E92F6}"/>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14BF2FD2-62D5-4C68-ACEF-8AE1DC69C25A}"/>
                                            </p:graphicEl>
                                          </p:spTgt>
                                        </p:tgtEl>
                                        <p:attrNameLst>
                                          <p:attrName>style.visibility</p:attrName>
                                        </p:attrNameLst>
                                      </p:cBhvr>
                                      <p:to>
                                        <p:strVal val="visible"/>
                                      </p:to>
                                    </p:set>
                                    <p:animEffect transition="in" filter="fade">
                                      <p:cBhvr>
                                        <p:cTn id="57" dur="2000"/>
                                        <p:tgtEl>
                                          <p:spTgt spid="4">
                                            <p:graphicEl>
                                              <a:dgm id="{14BF2FD2-62D5-4C68-ACEF-8AE1DC69C25A}"/>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AED59D7E-17CC-4730-B4C4-794C711A4F59}"/>
                                            </p:graphicEl>
                                          </p:spTgt>
                                        </p:tgtEl>
                                        <p:attrNameLst>
                                          <p:attrName>style.visibility</p:attrName>
                                        </p:attrNameLst>
                                      </p:cBhvr>
                                      <p:to>
                                        <p:strVal val="visible"/>
                                      </p:to>
                                    </p:set>
                                    <p:animEffect transition="in" filter="fade">
                                      <p:cBhvr>
                                        <p:cTn id="62" dur="2000"/>
                                        <p:tgtEl>
                                          <p:spTgt spid="4">
                                            <p:graphicEl>
                                              <a:dgm id="{AED59D7E-17CC-4730-B4C4-794C711A4F59}"/>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BC797EC5-85E7-4ACB-8A97-9C7A403A6035}"/>
                                            </p:graphicEl>
                                          </p:spTgt>
                                        </p:tgtEl>
                                        <p:attrNameLst>
                                          <p:attrName>style.visibility</p:attrName>
                                        </p:attrNameLst>
                                      </p:cBhvr>
                                      <p:to>
                                        <p:strVal val="visible"/>
                                      </p:to>
                                    </p:set>
                                    <p:animEffect transition="in" filter="fade">
                                      <p:cBhvr>
                                        <p:cTn id="67" dur="2000"/>
                                        <p:tgtEl>
                                          <p:spTgt spid="4">
                                            <p:graphicEl>
                                              <a:dgm id="{BC797EC5-85E7-4ACB-8A97-9C7A403A6035}"/>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A6976928-BBFF-4387-9F01-D47BCFEE6F35}"/>
                                            </p:graphicEl>
                                          </p:spTgt>
                                        </p:tgtEl>
                                        <p:attrNameLst>
                                          <p:attrName>style.visibility</p:attrName>
                                        </p:attrNameLst>
                                      </p:cBhvr>
                                      <p:to>
                                        <p:strVal val="visible"/>
                                      </p:to>
                                    </p:set>
                                    <p:animEffect transition="in" filter="fade">
                                      <p:cBhvr>
                                        <p:cTn id="72" dur="2000"/>
                                        <p:tgtEl>
                                          <p:spTgt spid="4">
                                            <p:graphicEl>
                                              <a:dgm id="{A6976928-BBFF-4387-9F01-D47BCFEE6F3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8847E463-02CF-4DB2-8B1B-3C543CFB5953}"/>
                                            </p:graphicEl>
                                          </p:spTgt>
                                        </p:tgtEl>
                                        <p:attrNameLst>
                                          <p:attrName>style.visibility</p:attrName>
                                        </p:attrNameLst>
                                      </p:cBhvr>
                                      <p:to>
                                        <p:strVal val="visible"/>
                                      </p:to>
                                    </p:set>
                                    <p:animEffect transition="in" filter="fade">
                                      <p:cBhvr>
                                        <p:cTn id="77" dur="2000"/>
                                        <p:tgtEl>
                                          <p:spTgt spid="4">
                                            <p:graphicEl>
                                              <a:dgm id="{8847E463-02CF-4DB2-8B1B-3C543CFB5953}"/>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49277FFE-CAC1-4139-9890-1DF4A512B511}"/>
                                            </p:graphicEl>
                                          </p:spTgt>
                                        </p:tgtEl>
                                        <p:attrNameLst>
                                          <p:attrName>style.visibility</p:attrName>
                                        </p:attrNameLst>
                                      </p:cBhvr>
                                      <p:to>
                                        <p:strVal val="visible"/>
                                      </p:to>
                                    </p:set>
                                    <p:animEffect transition="in" filter="fade">
                                      <p:cBhvr>
                                        <p:cTn id="82" dur="2000"/>
                                        <p:tgtEl>
                                          <p:spTgt spid="4">
                                            <p:graphicEl>
                                              <a:dgm id="{49277FFE-CAC1-4139-9890-1DF4A512B511}"/>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DA69820E-8FFC-43CE-8D44-74B7088AC3AD}"/>
                                            </p:graphicEl>
                                          </p:spTgt>
                                        </p:tgtEl>
                                        <p:attrNameLst>
                                          <p:attrName>style.visibility</p:attrName>
                                        </p:attrNameLst>
                                      </p:cBhvr>
                                      <p:to>
                                        <p:strVal val="visible"/>
                                      </p:to>
                                    </p:set>
                                    <p:animEffect transition="in" filter="fade">
                                      <p:cBhvr>
                                        <p:cTn id="87" dur="2000"/>
                                        <p:tgtEl>
                                          <p:spTgt spid="4">
                                            <p:graphicEl>
                                              <a:dgm id="{DA69820E-8FFC-43CE-8D44-74B7088AC3AD}"/>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2527F25A-6971-4714-8733-DF45A2A526B6}"/>
                                            </p:graphicEl>
                                          </p:spTgt>
                                        </p:tgtEl>
                                        <p:attrNameLst>
                                          <p:attrName>style.visibility</p:attrName>
                                        </p:attrNameLst>
                                      </p:cBhvr>
                                      <p:to>
                                        <p:strVal val="visible"/>
                                      </p:to>
                                    </p:set>
                                    <p:animEffect transition="in" filter="fade">
                                      <p:cBhvr>
                                        <p:cTn id="92" dur="2000"/>
                                        <p:tgtEl>
                                          <p:spTgt spid="4">
                                            <p:graphicEl>
                                              <a:dgm id="{2527F25A-6971-4714-8733-DF45A2A526B6}"/>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7E58E15E-FFD2-4DF2-9AAD-322F2E77762F}"/>
                                            </p:graphicEl>
                                          </p:spTgt>
                                        </p:tgtEl>
                                        <p:attrNameLst>
                                          <p:attrName>style.visibility</p:attrName>
                                        </p:attrNameLst>
                                      </p:cBhvr>
                                      <p:to>
                                        <p:strVal val="visible"/>
                                      </p:to>
                                    </p:set>
                                    <p:animEffect transition="in" filter="fade">
                                      <p:cBhvr>
                                        <p:cTn id="97" dur="2000"/>
                                        <p:tgtEl>
                                          <p:spTgt spid="4">
                                            <p:graphicEl>
                                              <a:dgm id="{7E58E15E-FFD2-4DF2-9AAD-322F2E77762F}"/>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1D727104-0080-47F3-870F-65B697C8FF3C}"/>
                                            </p:graphicEl>
                                          </p:spTgt>
                                        </p:tgtEl>
                                        <p:attrNameLst>
                                          <p:attrName>style.visibility</p:attrName>
                                        </p:attrNameLst>
                                      </p:cBhvr>
                                      <p:to>
                                        <p:strVal val="visible"/>
                                      </p:to>
                                    </p:set>
                                    <p:animEffect transition="in" filter="fade">
                                      <p:cBhvr>
                                        <p:cTn id="102" dur="2000"/>
                                        <p:tgtEl>
                                          <p:spTgt spid="4">
                                            <p:graphicEl>
                                              <a:dgm id="{1D727104-0080-47F3-870F-65B697C8FF3C}"/>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graphicEl>
                                              <a:dgm id="{D826DE90-346B-4DE9-BB3D-14394707CCFC}"/>
                                            </p:graphicEl>
                                          </p:spTgt>
                                        </p:tgtEl>
                                        <p:attrNameLst>
                                          <p:attrName>style.visibility</p:attrName>
                                        </p:attrNameLst>
                                      </p:cBhvr>
                                      <p:to>
                                        <p:strVal val="visible"/>
                                      </p:to>
                                    </p:set>
                                    <p:animEffect transition="in" filter="fade">
                                      <p:cBhvr>
                                        <p:cTn id="107" dur="2000"/>
                                        <p:tgtEl>
                                          <p:spTgt spid="4">
                                            <p:graphicEl>
                                              <a:dgm id="{D826DE90-346B-4DE9-BB3D-14394707CCFC}"/>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
                                            <p:graphicEl>
                                              <a:dgm id="{F4D808CB-88A5-437C-9437-593F8F97EC96}"/>
                                            </p:graphicEl>
                                          </p:spTgt>
                                        </p:tgtEl>
                                        <p:attrNameLst>
                                          <p:attrName>style.visibility</p:attrName>
                                        </p:attrNameLst>
                                      </p:cBhvr>
                                      <p:to>
                                        <p:strVal val="visible"/>
                                      </p:to>
                                    </p:set>
                                    <p:animEffect transition="in" filter="fade">
                                      <p:cBhvr>
                                        <p:cTn id="112" dur="2000"/>
                                        <p:tgtEl>
                                          <p:spTgt spid="4">
                                            <p:graphicEl>
                                              <a:dgm id="{F4D808CB-88A5-437C-9437-593F8F97EC9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dirty="0" smtClean="0"/>
              <a:t>11 – Educational technology </a:t>
            </a:r>
            <a:br>
              <a:rPr lang="en-US" dirty="0" smtClean="0"/>
            </a:br>
            <a:r>
              <a:rPr lang="en-US" dirty="0" smtClean="0"/>
              <a:t>and other teaching equipment</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3 Metin kutusu"/>
          <p:cNvSpPr txBox="1"/>
          <p:nvPr/>
        </p:nvSpPr>
        <p:spPr>
          <a:xfrm>
            <a:off x="0" y="6000768"/>
            <a:ext cx="9144000"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tr-TR" sz="3200" dirty="0" err="1" smtClean="0">
                <a:latin typeface="Book Antiqua" pitchFamily="18" charset="0"/>
              </a:rPr>
              <a:t>The</a:t>
            </a:r>
            <a:r>
              <a:rPr lang="tr-TR" sz="3200" dirty="0" smtClean="0">
                <a:latin typeface="Book Antiqua" pitchFamily="18" charset="0"/>
              </a:rPr>
              <a:t> </a:t>
            </a:r>
            <a:r>
              <a:rPr lang="tr-TR" sz="3200" dirty="0" err="1" smtClean="0">
                <a:latin typeface="Book Antiqua" pitchFamily="18" charset="0"/>
              </a:rPr>
              <a:t>Technology</a:t>
            </a:r>
            <a:r>
              <a:rPr lang="tr-TR" sz="3200" dirty="0" smtClean="0">
                <a:latin typeface="Book Antiqua" pitchFamily="18" charset="0"/>
              </a:rPr>
              <a:t> </a:t>
            </a:r>
            <a:r>
              <a:rPr lang="tr-TR" sz="3200" dirty="0" err="1" smtClean="0">
                <a:latin typeface="Book Antiqua" pitchFamily="18" charset="0"/>
              </a:rPr>
              <a:t>Pyramid</a:t>
            </a:r>
            <a:endParaRPr lang="en-US" sz="3200" dirty="0">
              <a:latin typeface="Book Antiqua"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3 Metin kutusu"/>
          <p:cNvSpPr txBox="1"/>
          <p:nvPr/>
        </p:nvSpPr>
        <p:spPr>
          <a:xfrm>
            <a:off x="0" y="0"/>
            <a:ext cx="9144000"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tr-TR" sz="3200" dirty="0" err="1" smtClean="0">
                <a:latin typeface="Book Antiqua" pitchFamily="18" charset="0"/>
              </a:rPr>
              <a:t>The</a:t>
            </a:r>
            <a:r>
              <a:rPr lang="tr-TR" sz="3200" dirty="0" smtClean="0">
                <a:latin typeface="Book Antiqua" pitchFamily="18" charset="0"/>
              </a:rPr>
              <a:t> </a:t>
            </a:r>
            <a:r>
              <a:rPr lang="tr-TR" sz="3200" dirty="0" err="1" smtClean="0">
                <a:latin typeface="Book Antiqua" pitchFamily="18" charset="0"/>
              </a:rPr>
              <a:t>Technology</a:t>
            </a:r>
            <a:r>
              <a:rPr lang="tr-TR" sz="3200" dirty="0" smtClean="0">
                <a:latin typeface="Book Antiqua" pitchFamily="18" charset="0"/>
              </a:rPr>
              <a:t> </a:t>
            </a:r>
            <a:r>
              <a:rPr lang="tr-TR" sz="3200" dirty="0" err="1" smtClean="0">
                <a:latin typeface="Book Antiqua" pitchFamily="18" charset="0"/>
              </a:rPr>
              <a:t>Pyramid</a:t>
            </a:r>
            <a:endParaRPr lang="en-US" sz="3200" dirty="0">
              <a:latin typeface="Book Antiqua"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A51D93A2-6819-4925-9FAE-79ECD235CDC8}"/>
                                            </p:graphicEl>
                                          </p:spTgt>
                                        </p:tgtEl>
                                        <p:attrNameLst>
                                          <p:attrName>style.visibility</p:attrName>
                                        </p:attrNameLst>
                                      </p:cBhvr>
                                      <p:to>
                                        <p:strVal val="visible"/>
                                      </p:to>
                                    </p:set>
                                    <p:animEffect transition="in" filter="fade">
                                      <p:cBhvr>
                                        <p:cTn id="7" dur="2000"/>
                                        <p:tgtEl>
                                          <p:spTgt spid="5">
                                            <p:graphicEl>
                                              <a:dgm id="{A51D93A2-6819-4925-9FAE-79ECD235CDC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EFF21031-7133-43A2-9DF0-353B60A60E77}"/>
                                            </p:graphicEl>
                                          </p:spTgt>
                                        </p:tgtEl>
                                        <p:attrNameLst>
                                          <p:attrName>style.visibility</p:attrName>
                                        </p:attrNameLst>
                                      </p:cBhvr>
                                      <p:to>
                                        <p:strVal val="visible"/>
                                      </p:to>
                                    </p:set>
                                    <p:animEffect transition="in" filter="fade">
                                      <p:cBhvr>
                                        <p:cTn id="12" dur="2000"/>
                                        <p:tgtEl>
                                          <p:spTgt spid="5">
                                            <p:graphicEl>
                                              <a:dgm id="{EFF21031-7133-43A2-9DF0-353B60A60E7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2FBA04D4-E7BE-40EC-89A4-8062BB932C61}"/>
                                            </p:graphicEl>
                                          </p:spTgt>
                                        </p:tgtEl>
                                        <p:attrNameLst>
                                          <p:attrName>style.visibility</p:attrName>
                                        </p:attrNameLst>
                                      </p:cBhvr>
                                      <p:to>
                                        <p:strVal val="visible"/>
                                      </p:to>
                                    </p:set>
                                    <p:animEffect transition="in" filter="fade">
                                      <p:cBhvr>
                                        <p:cTn id="17" dur="2000"/>
                                        <p:tgtEl>
                                          <p:spTgt spid="5">
                                            <p:graphicEl>
                                              <a:dgm id="{2FBA04D4-E7BE-40EC-89A4-8062BB932C6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E5A62E3A-C51D-4FFA-9814-ADE9051D9AA2}"/>
                                            </p:graphicEl>
                                          </p:spTgt>
                                        </p:tgtEl>
                                        <p:attrNameLst>
                                          <p:attrName>style.visibility</p:attrName>
                                        </p:attrNameLst>
                                      </p:cBhvr>
                                      <p:to>
                                        <p:strVal val="visible"/>
                                      </p:to>
                                    </p:set>
                                    <p:animEffect transition="in" filter="fade">
                                      <p:cBhvr>
                                        <p:cTn id="22" dur="2000"/>
                                        <p:tgtEl>
                                          <p:spTgt spid="5">
                                            <p:graphicEl>
                                              <a:dgm id="{E5A62E3A-C51D-4FFA-9814-ADE9051D9AA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2C710F15-3811-4352-B4A5-25197920C0AE}"/>
                                            </p:graphicEl>
                                          </p:spTgt>
                                        </p:tgtEl>
                                        <p:attrNameLst>
                                          <p:attrName>style.visibility</p:attrName>
                                        </p:attrNameLst>
                                      </p:cBhvr>
                                      <p:to>
                                        <p:strVal val="visible"/>
                                      </p:to>
                                    </p:set>
                                    <p:animEffect transition="in" filter="fade">
                                      <p:cBhvr>
                                        <p:cTn id="27" dur="2000"/>
                                        <p:tgtEl>
                                          <p:spTgt spid="5">
                                            <p:graphicEl>
                                              <a:dgm id="{2C710F15-3811-4352-B4A5-25197920C0A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graphicEl>
                                              <a:dgm id="{F82F64A9-8781-48BB-894A-77D85D56CF68}"/>
                                            </p:graphicEl>
                                          </p:spTgt>
                                        </p:tgtEl>
                                        <p:attrNameLst>
                                          <p:attrName>style.visibility</p:attrName>
                                        </p:attrNameLst>
                                      </p:cBhvr>
                                      <p:to>
                                        <p:strVal val="visible"/>
                                      </p:to>
                                    </p:set>
                                    <p:animEffect transition="in" filter="fade">
                                      <p:cBhvr>
                                        <p:cTn id="32" dur="2000"/>
                                        <p:tgtEl>
                                          <p:spTgt spid="5">
                                            <p:graphicEl>
                                              <a:dgm id="{F82F64A9-8781-48BB-894A-77D85D56CF6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dgm id="{B5B534BD-B924-4232-A0BE-240C1EC5922C}"/>
                                            </p:graphicEl>
                                          </p:spTgt>
                                        </p:tgtEl>
                                        <p:attrNameLst>
                                          <p:attrName>style.visibility</p:attrName>
                                        </p:attrNameLst>
                                      </p:cBhvr>
                                      <p:to>
                                        <p:strVal val="visible"/>
                                      </p:to>
                                    </p:set>
                                    <p:animEffect transition="in" filter="fade">
                                      <p:cBhvr>
                                        <p:cTn id="37" dur="2000"/>
                                        <p:tgtEl>
                                          <p:spTgt spid="5">
                                            <p:graphicEl>
                                              <a:dgm id="{B5B534BD-B924-4232-A0BE-240C1EC5922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graphicEl>
                                              <a:dgm id="{047FF31C-36C0-457A-8613-E23DA8FE3BF6}"/>
                                            </p:graphicEl>
                                          </p:spTgt>
                                        </p:tgtEl>
                                        <p:attrNameLst>
                                          <p:attrName>style.visibility</p:attrName>
                                        </p:attrNameLst>
                                      </p:cBhvr>
                                      <p:to>
                                        <p:strVal val="visible"/>
                                      </p:to>
                                    </p:set>
                                    <p:animEffect transition="in" filter="fade">
                                      <p:cBhvr>
                                        <p:cTn id="42" dur="2000"/>
                                        <p:tgtEl>
                                          <p:spTgt spid="5">
                                            <p:graphicEl>
                                              <a:dgm id="{047FF31C-36C0-457A-8613-E23DA8FE3BF6}"/>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graphicEl>
                                              <a:dgm id="{962D6770-486B-4BD0-A31B-CEF9EAFF2F73}"/>
                                            </p:graphicEl>
                                          </p:spTgt>
                                        </p:tgtEl>
                                        <p:attrNameLst>
                                          <p:attrName>style.visibility</p:attrName>
                                        </p:attrNameLst>
                                      </p:cBhvr>
                                      <p:to>
                                        <p:strVal val="visible"/>
                                      </p:to>
                                    </p:set>
                                    <p:animEffect transition="in" filter="fade">
                                      <p:cBhvr>
                                        <p:cTn id="47" dur="2000"/>
                                        <p:tgtEl>
                                          <p:spTgt spid="5">
                                            <p:graphicEl>
                                              <a:dgm id="{962D6770-486B-4BD0-A31B-CEF9EAFF2F7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graphicEl>
                                              <a:dgm id="{7F3A9E8E-DE5B-40DB-ADD1-31C70CCDF992}"/>
                                            </p:graphicEl>
                                          </p:spTgt>
                                        </p:tgtEl>
                                        <p:attrNameLst>
                                          <p:attrName>style.visibility</p:attrName>
                                        </p:attrNameLst>
                                      </p:cBhvr>
                                      <p:to>
                                        <p:strVal val="visible"/>
                                      </p:to>
                                    </p:set>
                                    <p:animEffect transition="in" filter="fade">
                                      <p:cBhvr>
                                        <p:cTn id="52" dur="2000"/>
                                        <p:tgtEl>
                                          <p:spTgt spid="5">
                                            <p:graphicEl>
                                              <a:dgm id="{7F3A9E8E-DE5B-40DB-ADD1-31C70CCDF99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graphicEl>
                                              <a:dgm id="{E540BB86-0DC7-4AF5-879C-F0902565D54E}"/>
                                            </p:graphicEl>
                                          </p:spTgt>
                                        </p:tgtEl>
                                        <p:attrNameLst>
                                          <p:attrName>style.visibility</p:attrName>
                                        </p:attrNameLst>
                                      </p:cBhvr>
                                      <p:to>
                                        <p:strVal val="visible"/>
                                      </p:to>
                                    </p:set>
                                    <p:animEffect transition="in" filter="fade">
                                      <p:cBhvr>
                                        <p:cTn id="57" dur="2000"/>
                                        <p:tgtEl>
                                          <p:spTgt spid="5">
                                            <p:graphicEl>
                                              <a:dgm id="{E540BB86-0DC7-4AF5-879C-F0902565D54E}"/>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graphicEl>
                                              <a:dgm id="{DDB47E48-CE8D-41DC-9571-88C6AA8E92B3}"/>
                                            </p:graphicEl>
                                          </p:spTgt>
                                        </p:tgtEl>
                                        <p:attrNameLst>
                                          <p:attrName>style.visibility</p:attrName>
                                        </p:attrNameLst>
                                      </p:cBhvr>
                                      <p:to>
                                        <p:strVal val="visible"/>
                                      </p:to>
                                    </p:set>
                                    <p:animEffect transition="in" filter="fade">
                                      <p:cBhvr>
                                        <p:cTn id="62" dur="2000"/>
                                        <p:tgtEl>
                                          <p:spTgt spid="5">
                                            <p:graphicEl>
                                              <a:dgm id="{DDB47E48-CE8D-41DC-9571-88C6AA8E92B3}"/>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graphicEl>
                                              <a:dgm id="{06300BAA-A7B6-4250-B53B-B2F24D40CD20}"/>
                                            </p:graphicEl>
                                          </p:spTgt>
                                        </p:tgtEl>
                                        <p:attrNameLst>
                                          <p:attrName>style.visibility</p:attrName>
                                        </p:attrNameLst>
                                      </p:cBhvr>
                                      <p:to>
                                        <p:strVal val="visible"/>
                                      </p:to>
                                    </p:set>
                                    <p:animEffect transition="in" filter="fade">
                                      <p:cBhvr>
                                        <p:cTn id="67" dur="2000"/>
                                        <p:tgtEl>
                                          <p:spTgt spid="5">
                                            <p:graphicEl>
                                              <a:dgm id="{06300BAA-A7B6-4250-B53B-B2F24D40CD20}"/>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
                                            <p:graphicEl>
                                              <a:dgm id="{EF5ECDE1-7FFE-4522-ACA5-BD27E296E637}"/>
                                            </p:graphicEl>
                                          </p:spTgt>
                                        </p:tgtEl>
                                        <p:attrNameLst>
                                          <p:attrName>style.visibility</p:attrName>
                                        </p:attrNameLst>
                                      </p:cBhvr>
                                      <p:to>
                                        <p:strVal val="visible"/>
                                      </p:to>
                                    </p:set>
                                    <p:animEffect transition="in" filter="fade">
                                      <p:cBhvr>
                                        <p:cTn id="72" dur="2000"/>
                                        <p:tgtEl>
                                          <p:spTgt spid="5">
                                            <p:graphicEl>
                                              <a:dgm id="{EF5ECDE1-7FFE-4522-ACA5-BD27E296E637}"/>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
                                            <p:graphicEl>
                                              <a:dgm id="{D4D840E5-2AD6-4D78-B877-78378EA20973}"/>
                                            </p:graphicEl>
                                          </p:spTgt>
                                        </p:tgtEl>
                                        <p:attrNameLst>
                                          <p:attrName>style.visibility</p:attrName>
                                        </p:attrNameLst>
                                      </p:cBhvr>
                                      <p:to>
                                        <p:strVal val="visible"/>
                                      </p:to>
                                    </p:set>
                                    <p:animEffect transition="in" filter="fade">
                                      <p:cBhvr>
                                        <p:cTn id="77" dur="2000"/>
                                        <p:tgtEl>
                                          <p:spTgt spid="5">
                                            <p:graphicEl>
                                              <a:dgm id="{D4D840E5-2AD6-4D78-B877-78378EA2097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3B7E496-4825-4A2E-A171-E875D2C6A75D}"/>
                                            </p:graphicEl>
                                          </p:spTgt>
                                        </p:tgtEl>
                                        <p:attrNameLst>
                                          <p:attrName>style.visibility</p:attrName>
                                        </p:attrNameLst>
                                      </p:cBhvr>
                                      <p:to>
                                        <p:strVal val="visible"/>
                                      </p:to>
                                    </p:set>
                                    <p:animEffect transition="in" filter="fade">
                                      <p:cBhvr>
                                        <p:cTn id="7" dur="2000"/>
                                        <p:tgtEl>
                                          <p:spTgt spid="4">
                                            <p:graphicEl>
                                              <a:dgm id="{F3B7E496-4825-4A2E-A171-E875D2C6A75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2F261B91-E501-48A8-8A19-E24A2818D773}"/>
                                            </p:graphicEl>
                                          </p:spTgt>
                                        </p:tgtEl>
                                        <p:attrNameLst>
                                          <p:attrName>style.visibility</p:attrName>
                                        </p:attrNameLst>
                                      </p:cBhvr>
                                      <p:to>
                                        <p:strVal val="visible"/>
                                      </p:to>
                                    </p:set>
                                    <p:animEffect transition="in" filter="fade">
                                      <p:cBhvr>
                                        <p:cTn id="12" dur="2000"/>
                                        <p:tgtEl>
                                          <p:spTgt spid="4">
                                            <p:graphicEl>
                                              <a:dgm id="{2F261B91-E501-48A8-8A19-E24A2818D77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A8B077A-7724-4F82-8824-07F732CE19D8}"/>
                                            </p:graphicEl>
                                          </p:spTgt>
                                        </p:tgtEl>
                                        <p:attrNameLst>
                                          <p:attrName>style.visibility</p:attrName>
                                        </p:attrNameLst>
                                      </p:cBhvr>
                                      <p:to>
                                        <p:strVal val="visible"/>
                                      </p:to>
                                    </p:set>
                                    <p:animEffect transition="in" filter="fade">
                                      <p:cBhvr>
                                        <p:cTn id="17" dur="2000"/>
                                        <p:tgtEl>
                                          <p:spTgt spid="4">
                                            <p:graphicEl>
                                              <a:dgm id="{BA8B077A-7724-4F82-8824-07F732CE19D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FC5C86B0-A7F5-462D-A4C3-C85CFED1E92E}"/>
                                            </p:graphicEl>
                                          </p:spTgt>
                                        </p:tgtEl>
                                        <p:attrNameLst>
                                          <p:attrName>style.visibility</p:attrName>
                                        </p:attrNameLst>
                                      </p:cBhvr>
                                      <p:to>
                                        <p:strVal val="visible"/>
                                      </p:to>
                                    </p:set>
                                    <p:animEffect transition="in" filter="fade">
                                      <p:cBhvr>
                                        <p:cTn id="22" dur="2000"/>
                                        <p:tgtEl>
                                          <p:spTgt spid="4">
                                            <p:graphicEl>
                                              <a:dgm id="{FC5C86B0-A7F5-462D-A4C3-C85CFED1E92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FA1C6F2-4D0F-47AA-89F5-C7941F2ADB92}"/>
                                            </p:graphicEl>
                                          </p:spTgt>
                                        </p:tgtEl>
                                        <p:attrNameLst>
                                          <p:attrName>style.visibility</p:attrName>
                                        </p:attrNameLst>
                                      </p:cBhvr>
                                      <p:to>
                                        <p:strVal val="visible"/>
                                      </p:to>
                                    </p:set>
                                    <p:animEffect transition="in" filter="fade">
                                      <p:cBhvr>
                                        <p:cTn id="27" dur="2000"/>
                                        <p:tgtEl>
                                          <p:spTgt spid="4">
                                            <p:graphicEl>
                                              <a:dgm id="{BFA1C6F2-4D0F-47AA-89F5-C7941F2ADB9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E77F1EF-3C73-4911-8435-3CE0DC8F2A9E}"/>
                                            </p:graphicEl>
                                          </p:spTgt>
                                        </p:tgtEl>
                                        <p:attrNameLst>
                                          <p:attrName>style.visibility</p:attrName>
                                        </p:attrNameLst>
                                      </p:cBhvr>
                                      <p:to>
                                        <p:strVal val="visible"/>
                                      </p:to>
                                    </p:set>
                                    <p:animEffect transition="in" filter="fade">
                                      <p:cBhvr>
                                        <p:cTn id="32" dur="2000"/>
                                        <p:tgtEl>
                                          <p:spTgt spid="4">
                                            <p:graphicEl>
                                              <a:dgm id="{CE77F1EF-3C73-4911-8435-3CE0DC8F2A9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7FA3FE12-0978-453C-9CD2-441CD8429E61}"/>
                                            </p:graphicEl>
                                          </p:spTgt>
                                        </p:tgtEl>
                                        <p:attrNameLst>
                                          <p:attrName>style.visibility</p:attrName>
                                        </p:attrNameLst>
                                      </p:cBhvr>
                                      <p:to>
                                        <p:strVal val="visible"/>
                                      </p:to>
                                    </p:set>
                                    <p:animEffect transition="in" filter="fade">
                                      <p:cBhvr>
                                        <p:cTn id="37" dur="2000"/>
                                        <p:tgtEl>
                                          <p:spTgt spid="4">
                                            <p:graphicEl>
                                              <a:dgm id="{7FA3FE12-0978-453C-9CD2-441CD8429E6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273B31DF-9972-411C-BF19-20420B481114}"/>
                                            </p:graphicEl>
                                          </p:spTgt>
                                        </p:tgtEl>
                                        <p:attrNameLst>
                                          <p:attrName>style.visibility</p:attrName>
                                        </p:attrNameLst>
                                      </p:cBhvr>
                                      <p:to>
                                        <p:strVal val="visible"/>
                                      </p:to>
                                    </p:set>
                                    <p:animEffect transition="in" filter="fade">
                                      <p:cBhvr>
                                        <p:cTn id="42" dur="2000"/>
                                        <p:tgtEl>
                                          <p:spTgt spid="4">
                                            <p:graphicEl>
                                              <a:dgm id="{273B31DF-9972-411C-BF19-20420B48111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6748714C-3D0F-4FB8-804A-843909C86087}"/>
                                            </p:graphicEl>
                                          </p:spTgt>
                                        </p:tgtEl>
                                        <p:attrNameLst>
                                          <p:attrName>style.visibility</p:attrName>
                                        </p:attrNameLst>
                                      </p:cBhvr>
                                      <p:to>
                                        <p:strVal val="visible"/>
                                      </p:to>
                                    </p:set>
                                    <p:animEffect transition="in" filter="fade">
                                      <p:cBhvr>
                                        <p:cTn id="47" dur="2000"/>
                                        <p:tgtEl>
                                          <p:spTgt spid="4">
                                            <p:graphicEl>
                                              <a:dgm id="{6748714C-3D0F-4FB8-804A-843909C86087}"/>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123BCEE4-33FA-4611-A8E6-19C8BE36D7A4}"/>
                                            </p:graphicEl>
                                          </p:spTgt>
                                        </p:tgtEl>
                                        <p:attrNameLst>
                                          <p:attrName>style.visibility</p:attrName>
                                        </p:attrNameLst>
                                      </p:cBhvr>
                                      <p:to>
                                        <p:strVal val="visible"/>
                                      </p:to>
                                    </p:set>
                                    <p:animEffect transition="in" filter="fade">
                                      <p:cBhvr>
                                        <p:cTn id="52" dur="2000"/>
                                        <p:tgtEl>
                                          <p:spTgt spid="4">
                                            <p:graphicEl>
                                              <a:dgm id="{123BCEE4-33FA-4611-A8E6-19C8BE36D7A4}"/>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914422B1-76D4-4423-A199-A93DABF89242}"/>
                                            </p:graphicEl>
                                          </p:spTgt>
                                        </p:tgtEl>
                                        <p:attrNameLst>
                                          <p:attrName>style.visibility</p:attrName>
                                        </p:attrNameLst>
                                      </p:cBhvr>
                                      <p:to>
                                        <p:strVal val="visible"/>
                                      </p:to>
                                    </p:set>
                                    <p:animEffect transition="in" filter="fade">
                                      <p:cBhvr>
                                        <p:cTn id="57" dur="2000"/>
                                        <p:tgtEl>
                                          <p:spTgt spid="4">
                                            <p:graphicEl>
                                              <a:dgm id="{914422B1-76D4-4423-A199-A93DABF89242}"/>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B1EC0EA0-9C81-4174-AD7B-12CEA2AD5F3E}"/>
                                            </p:graphicEl>
                                          </p:spTgt>
                                        </p:tgtEl>
                                        <p:attrNameLst>
                                          <p:attrName>style.visibility</p:attrName>
                                        </p:attrNameLst>
                                      </p:cBhvr>
                                      <p:to>
                                        <p:strVal val="visible"/>
                                      </p:to>
                                    </p:set>
                                    <p:animEffect transition="in" filter="fade">
                                      <p:cBhvr>
                                        <p:cTn id="62" dur="2000"/>
                                        <p:tgtEl>
                                          <p:spTgt spid="4">
                                            <p:graphicEl>
                                              <a:dgm id="{B1EC0EA0-9C81-4174-AD7B-12CEA2AD5F3E}"/>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0746A053-9835-40A2-9459-668798F27974}"/>
                                            </p:graphicEl>
                                          </p:spTgt>
                                        </p:tgtEl>
                                        <p:attrNameLst>
                                          <p:attrName>style.visibility</p:attrName>
                                        </p:attrNameLst>
                                      </p:cBhvr>
                                      <p:to>
                                        <p:strVal val="visible"/>
                                      </p:to>
                                    </p:set>
                                    <p:animEffect transition="in" filter="fade">
                                      <p:cBhvr>
                                        <p:cTn id="67" dur="2000"/>
                                        <p:tgtEl>
                                          <p:spTgt spid="4">
                                            <p:graphicEl>
                                              <a:dgm id="{0746A053-9835-40A2-9459-668798F2797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B32AF465-8049-42EE-8F4A-ABC556B95AD3}"/>
                                            </p:graphicEl>
                                          </p:spTgt>
                                        </p:tgtEl>
                                        <p:attrNameLst>
                                          <p:attrName>style.visibility</p:attrName>
                                        </p:attrNameLst>
                                      </p:cBhvr>
                                      <p:to>
                                        <p:strVal val="visible"/>
                                      </p:to>
                                    </p:set>
                                    <p:animEffect transition="in" filter="fade">
                                      <p:cBhvr>
                                        <p:cTn id="72" dur="2000"/>
                                        <p:tgtEl>
                                          <p:spTgt spid="4">
                                            <p:graphicEl>
                                              <a:dgm id="{B32AF465-8049-42EE-8F4A-ABC556B95AD3}"/>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4D206CC6-7998-4D20-BE82-B05846739FDB}"/>
                                            </p:graphicEl>
                                          </p:spTgt>
                                        </p:tgtEl>
                                        <p:attrNameLst>
                                          <p:attrName>style.visibility</p:attrName>
                                        </p:attrNameLst>
                                      </p:cBhvr>
                                      <p:to>
                                        <p:strVal val="visible"/>
                                      </p:to>
                                    </p:set>
                                    <p:animEffect transition="in" filter="fade">
                                      <p:cBhvr>
                                        <p:cTn id="77" dur="2000"/>
                                        <p:tgtEl>
                                          <p:spTgt spid="4">
                                            <p:graphicEl>
                                              <a:dgm id="{4D206CC6-7998-4D20-BE82-B05846739FDB}"/>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46122FB4-F3FC-4019-A168-015D0A83D4BA}"/>
                                            </p:graphicEl>
                                          </p:spTgt>
                                        </p:tgtEl>
                                        <p:attrNameLst>
                                          <p:attrName>style.visibility</p:attrName>
                                        </p:attrNameLst>
                                      </p:cBhvr>
                                      <p:to>
                                        <p:strVal val="visible"/>
                                      </p:to>
                                    </p:set>
                                    <p:animEffect transition="in" filter="fade">
                                      <p:cBhvr>
                                        <p:cTn id="82" dur="2000"/>
                                        <p:tgtEl>
                                          <p:spTgt spid="4">
                                            <p:graphicEl>
                                              <a:dgm id="{46122FB4-F3FC-4019-A168-015D0A83D4BA}"/>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E1356B27-5A41-45D1-ABAB-15B1BCEF35EE}"/>
                                            </p:graphicEl>
                                          </p:spTgt>
                                        </p:tgtEl>
                                        <p:attrNameLst>
                                          <p:attrName>style.visibility</p:attrName>
                                        </p:attrNameLst>
                                      </p:cBhvr>
                                      <p:to>
                                        <p:strVal val="visible"/>
                                      </p:to>
                                    </p:set>
                                    <p:animEffect transition="in" filter="fade">
                                      <p:cBhvr>
                                        <p:cTn id="87" dur="2000"/>
                                        <p:tgtEl>
                                          <p:spTgt spid="4">
                                            <p:graphicEl>
                                              <a:dgm id="{E1356B27-5A41-45D1-ABAB-15B1BCEF35EE}"/>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A726D965-1FAE-4220-A4FD-5CA1CDCF0A8E}"/>
                                            </p:graphicEl>
                                          </p:spTgt>
                                        </p:tgtEl>
                                        <p:attrNameLst>
                                          <p:attrName>style.visibility</p:attrName>
                                        </p:attrNameLst>
                                      </p:cBhvr>
                                      <p:to>
                                        <p:strVal val="visible"/>
                                      </p:to>
                                    </p:set>
                                    <p:animEffect transition="in" filter="fade">
                                      <p:cBhvr>
                                        <p:cTn id="92" dur="2000"/>
                                        <p:tgtEl>
                                          <p:spTgt spid="4">
                                            <p:graphicEl>
                                              <a:dgm id="{A726D965-1FAE-4220-A4FD-5CA1CDCF0A8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01AC72B-8B54-4573-9F57-5A39CE86B88D}"/>
                                            </p:graphicEl>
                                          </p:spTgt>
                                        </p:tgtEl>
                                        <p:attrNameLst>
                                          <p:attrName>style.visibility</p:attrName>
                                        </p:attrNameLst>
                                      </p:cBhvr>
                                      <p:to>
                                        <p:strVal val="visible"/>
                                      </p:to>
                                    </p:set>
                                    <p:animEffect transition="in" filter="fade">
                                      <p:cBhvr>
                                        <p:cTn id="7" dur="2000"/>
                                        <p:tgtEl>
                                          <p:spTgt spid="4">
                                            <p:graphicEl>
                                              <a:dgm id="{F01AC72B-8B54-4573-9F57-5A39CE86B88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47239C4-ECA9-4D34-8D47-7787DB5EF2B9}"/>
                                            </p:graphicEl>
                                          </p:spTgt>
                                        </p:tgtEl>
                                        <p:attrNameLst>
                                          <p:attrName>style.visibility</p:attrName>
                                        </p:attrNameLst>
                                      </p:cBhvr>
                                      <p:to>
                                        <p:strVal val="visible"/>
                                      </p:to>
                                    </p:set>
                                    <p:animEffect transition="in" filter="fade">
                                      <p:cBhvr>
                                        <p:cTn id="12" dur="2000"/>
                                        <p:tgtEl>
                                          <p:spTgt spid="4">
                                            <p:graphicEl>
                                              <a:dgm id="{447239C4-ECA9-4D34-8D47-7787DB5EF2B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1FC8A901-8E6D-4BB0-A537-05774A19E1E0}"/>
                                            </p:graphicEl>
                                          </p:spTgt>
                                        </p:tgtEl>
                                        <p:attrNameLst>
                                          <p:attrName>style.visibility</p:attrName>
                                        </p:attrNameLst>
                                      </p:cBhvr>
                                      <p:to>
                                        <p:strVal val="visible"/>
                                      </p:to>
                                    </p:set>
                                    <p:animEffect transition="in" filter="fade">
                                      <p:cBhvr>
                                        <p:cTn id="17" dur="2000"/>
                                        <p:tgtEl>
                                          <p:spTgt spid="4">
                                            <p:graphicEl>
                                              <a:dgm id="{1FC8A901-8E6D-4BB0-A537-05774A19E1E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7DA3FA0-6D7A-4901-955A-F9810F794FFD}"/>
                                            </p:graphicEl>
                                          </p:spTgt>
                                        </p:tgtEl>
                                        <p:attrNameLst>
                                          <p:attrName>style.visibility</p:attrName>
                                        </p:attrNameLst>
                                      </p:cBhvr>
                                      <p:to>
                                        <p:strVal val="visible"/>
                                      </p:to>
                                    </p:set>
                                    <p:animEffect transition="in" filter="fade">
                                      <p:cBhvr>
                                        <p:cTn id="22" dur="2000"/>
                                        <p:tgtEl>
                                          <p:spTgt spid="4">
                                            <p:graphicEl>
                                              <a:dgm id="{E7DA3FA0-6D7A-4901-955A-F9810F794FF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9F42038-D3AC-49E2-BB54-1B365D87F819}"/>
                                            </p:graphicEl>
                                          </p:spTgt>
                                        </p:tgtEl>
                                        <p:attrNameLst>
                                          <p:attrName>style.visibility</p:attrName>
                                        </p:attrNameLst>
                                      </p:cBhvr>
                                      <p:to>
                                        <p:strVal val="visible"/>
                                      </p:to>
                                    </p:set>
                                    <p:animEffect transition="in" filter="fade">
                                      <p:cBhvr>
                                        <p:cTn id="27" dur="2000"/>
                                        <p:tgtEl>
                                          <p:spTgt spid="4">
                                            <p:graphicEl>
                                              <a:dgm id="{B9F42038-D3AC-49E2-BB54-1B365D87F81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01B2411-1CA9-454A-BDDE-097B5A953E57}"/>
                                            </p:graphicEl>
                                          </p:spTgt>
                                        </p:tgtEl>
                                        <p:attrNameLst>
                                          <p:attrName>style.visibility</p:attrName>
                                        </p:attrNameLst>
                                      </p:cBhvr>
                                      <p:to>
                                        <p:strVal val="visible"/>
                                      </p:to>
                                    </p:set>
                                    <p:animEffect transition="in" filter="fade">
                                      <p:cBhvr>
                                        <p:cTn id="32" dur="2000"/>
                                        <p:tgtEl>
                                          <p:spTgt spid="4">
                                            <p:graphicEl>
                                              <a:dgm id="{F01B2411-1CA9-454A-BDDE-097B5A953E5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F494ECA5-722F-46C4-83C7-F50DFDA1AA54}"/>
                                            </p:graphicEl>
                                          </p:spTgt>
                                        </p:tgtEl>
                                        <p:attrNameLst>
                                          <p:attrName>style.visibility</p:attrName>
                                        </p:attrNameLst>
                                      </p:cBhvr>
                                      <p:to>
                                        <p:strVal val="visible"/>
                                      </p:to>
                                    </p:set>
                                    <p:animEffect transition="in" filter="fade">
                                      <p:cBhvr>
                                        <p:cTn id="37" dur="2000"/>
                                        <p:tgtEl>
                                          <p:spTgt spid="4">
                                            <p:graphicEl>
                                              <a:dgm id="{F494ECA5-722F-46C4-83C7-F50DFDA1AA5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DCD83FE4-196D-4EA5-8B0C-DFAA1C94E3B4}"/>
                                            </p:graphicEl>
                                          </p:spTgt>
                                        </p:tgtEl>
                                        <p:attrNameLst>
                                          <p:attrName>style.visibility</p:attrName>
                                        </p:attrNameLst>
                                      </p:cBhvr>
                                      <p:to>
                                        <p:strVal val="visible"/>
                                      </p:to>
                                    </p:set>
                                    <p:animEffect transition="in" filter="fade">
                                      <p:cBhvr>
                                        <p:cTn id="42" dur="2000"/>
                                        <p:tgtEl>
                                          <p:spTgt spid="4">
                                            <p:graphicEl>
                                              <a:dgm id="{DCD83FE4-196D-4EA5-8B0C-DFAA1C94E3B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8EB981D8-951C-4728-B9FF-0BA33CD63E17}"/>
                                            </p:graphicEl>
                                          </p:spTgt>
                                        </p:tgtEl>
                                        <p:attrNameLst>
                                          <p:attrName>style.visibility</p:attrName>
                                        </p:attrNameLst>
                                      </p:cBhvr>
                                      <p:to>
                                        <p:strVal val="visible"/>
                                      </p:to>
                                    </p:set>
                                    <p:animEffect transition="in" filter="fade">
                                      <p:cBhvr>
                                        <p:cTn id="47" dur="2000"/>
                                        <p:tgtEl>
                                          <p:spTgt spid="4">
                                            <p:graphicEl>
                                              <a:dgm id="{8EB981D8-951C-4728-B9FF-0BA33CD63E17}"/>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D0DF66EA-32DD-415B-BDBF-248376D9B531}"/>
                                            </p:graphicEl>
                                          </p:spTgt>
                                        </p:tgtEl>
                                        <p:attrNameLst>
                                          <p:attrName>style.visibility</p:attrName>
                                        </p:attrNameLst>
                                      </p:cBhvr>
                                      <p:to>
                                        <p:strVal val="visible"/>
                                      </p:to>
                                    </p:set>
                                    <p:animEffect transition="in" filter="fade">
                                      <p:cBhvr>
                                        <p:cTn id="52" dur="2000"/>
                                        <p:tgtEl>
                                          <p:spTgt spid="4">
                                            <p:graphicEl>
                                              <a:dgm id="{D0DF66EA-32DD-415B-BDBF-248376D9B53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14EB3D92-C60C-4B42-9BD4-3A2AC32C3E1E}"/>
                                            </p:graphicEl>
                                          </p:spTgt>
                                        </p:tgtEl>
                                        <p:attrNameLst>
                                          <p:attrName>style.visibility</p:attrName>
                                        </p:attrNameLst>
                                      </p:cBhvr>
                                      <p:to>
                                        <p:strVal val="visible"/>
                                      </p:to>
                                    </p:set>
                                    <p:animEffect transition="in" filter="fade">
                                      <p:cBhvr>
                                        <p:cTn id="57" dur="2000"/>
                                        <p:tgtEl>
                                          <p:spTgt spid="4">
                                            <p:graphicEl>
                                              <a:dgm id="{14EB3D92-C60C-4B42-9BD4-3A2AC32C3E1E}"/>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F6C2B502-BA31-431B-83F3-680ACB19CD88}"/>
                                            </p:graphicEl>
                                          </p:spTgt>
                                        </p:tgtEl>
                                        <p:attrNameLst>
                                          <p:attrName>style.visibility</p:attrName>
                                        </p:attrNameLst>
                                      </p:cBhvr>
                                      <p:to>
                                        <p:strVal val="visible"/>
                                      </p:to>
                                    </p:set>
                                    <p:animEffect transition="in" filter="fade">
                                      <p:cBhvr>
                                        <p:cTn id="62" dur="2000"/>
                                        <p:tgtEl>
                                          <p:spTgt spid="4">
                                            <p:graphicEl>
                                              <a:dgm id="{F6C2B502-BA31-431B-83F3-680ACB19CD88}"/>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63ADA48E-1504-4052-9FD1-BFBC63B776E2}"/>
                                            </p:graphicEl>
                                          </p:spTgt>
                                        </p:tgtEl>
                                        <p:attrNameLst>
                                          <p:attrName>style.visibility</p:attrName>
                                        </p:attrNameLst>
                                      </p:cBhvr>
                                      <p:to>
                                        <p:strVal val="visible"/>
                                      </p:to>
                                    </p:set>
                                    <p:animEffect transition="in" filter="fade">
                                      <p:cBhvr>
                                        <p:cTn id="67" dur="2000"/>
                                        <p:tgtEl>
                                          <p:spTgt spid="4">
                                            <p:graphicEl>
                                              <a:dgm id="{63ADA48E-1504-4052-9FD1-BFBC63B776E2}"/>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009694BC-A9D2-422E-9623-88B6749C9F1A}"/>
                                            </p:graphicEl>
                                          </p:spTgt>
                                        </p:tgtEl>
                                        <p:attrNameLst>
                                          <p:attrName>style.visibility</p:attrName>
                                        </p:attrNameLst>
                                      </p:cBhvr>
                                      <p:to>
                                        <p:strVal val="visible"/>
                                      </p:to>
                                    </p:set>
                                    <p:animEffect transition="in" filter="fade">
                                      <p:cBhvr>
                                        <p:cTn id="72" dur="2000"/>
                                        <p:tgtEl>
                                          <p:spTgt spid="4">
                                            <p:graphicEl>
                                              <a:dgm id="{009694BC-A9D2-422E-9623-88B6749C9F1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B6EF9FF-57BC-4FCF-9FE5-CC3577AD9E3A}"/>
                                            </p:graphicEl>
                                          </p:spTgt>
                                        </p:tgtEl>
                                        <p:attrNameLst>
                                          <p:attrName>style.visibility</p:attrName>
                                        </p:attrNameLst>
                                      </p:cBhvr>
                                      <p:to>
                                        <p:strVal val="visible"/>
                                      </p:to>
                                    </p:set>
                                    <p:animEffect transition="in" filter="fade">
                                      <p:cBhvr>
                                        <p:cTn id="7" dur="2000"/>
                                        <p:tgtEl>
                                          <p:spTgt spid="4">
                                            <p:graphicEl>
                                              <a:dgm id="{4B6EF9FF-57BC-4FCF-9FE5-CC3577AD9E3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DE54F01-4E52-4F32-8173-0FE4F874EB3D}"/>
                                            </p:graphicEl>
                                          </p:spTgt>
                                        </p:tgtEl>
                                        <p:attrNameLst>
                                          <p:attrName>style.visibility</p:attrName>
                                        </p:attrNameLst>
                                      </p:cBhvr>
                                      <p:to>
                                        <p:strVal val="visible"/>
                                      </p:to>
                                    </p:set>
                                    <p:animEffect transition="in" filter="fade">
                                      <p:cBhvr>
                                        <p:cTn id="12" dur="2000"/>
                                        <p:tgtEl>
                                          <p:spTgt spid="4">
                                            <p:graphicEl>
                                              <a:dgm id="{5DE54F01-4E52-4F32-8173-0FE4F874EB3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AC8113D-C2AD-43A5-AB6F-94F56D59BBA1}"/>
                                            </p:graphicEl>
                                          </p:spTgt>
                                        </p:tgtEl>
                                        <p:attrNameLst>
                                          <p:attrName>style.visibility</p:attrName>
                                        </p:attrNameLst>
                                      </p:cBhvr>
                                      <p:to>
                                        <p:strVal val="visible"/>
                                      </p:to>
                                    </p:set>
                                    <p:animEffect transition="in" filter="fade">
                                      <p:cBhvr>
                                        <p:cTn id="17" dur="2000"/>
                                        <p:tgtEl>
                                          <p:spTgt spid="4">
                                            <p:graphicEl>
                                              <a:dgm id="{9AC8113D-C2AD-43A5-AB6F-94F56D59BBA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91A9C753-A824-46B0-911B-E3953EB0B647}"/>
                                            </p:graphicEl>
                                          </p:spTgt>
                                        </p:tgtEl>
                                        <p:attrNameLst>
                                          <p:attrName>style.visibility</p:attrName>
                                        </p:attrNameLst>
                                      </p:cBhvr>
                                      <p:to>
                                        <p:strVal val="visible"/>
                                      </p:to>
                                    </p:set>
                                    <p:animEffect transition="in" filter="fade">
                                      <p:cBhvr>
                                        <p:cTn id="22" dur="2000"/>
                                        <p:tgtEl>
                                          <p:spTgt spid="4">
                                            <p:graphicEl>
                                              <a:dgm id="{91A9C753-A824-46B0-911B-E3953EB0B64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D088DE6-CDEA-49DC-9215-4E2289842EF0}"/>
                                            </p:graphicEl>
                                          </p:spTgt>
                                        </p:tgtEl>
                                        <p:attrNameLst>
                                          <p:attrName>style.visibility</p:attrName>
                                        </p:attrNameLst>
                                      </p:cBhvr>
                                      <p:to>
                                        <p:strVal val="visible"/>
                                      </p:to>
                                    </p:set>
                                    <p:animEffect transition="in" filter="fade">
                                      <p:cBhvr>
                                        <p:cTn id="27" dur="2000"/>
                                        <p:tgtEl>
                                          <p:spTgt spid="4">
                                            <p:graphicEl>
                                              <a:dgm id="{4D088DE6-CDEA-49DC-9215-4E2289842EF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125A85B-97D2-4620-BEC4-02C76E8EB73F}"/>
                                            </p:graphicEl>
                                          </p:spTgt>
                                        </p:tgtEl>
                                        <p:attrNameLst>
                                          <p:attrName>style.visibility</p:attrName>
                                        </p:attrNameLst>
                                      </p:cBhvr>
                                      <p:to>
                                        <p:strVal val="visible"/>
                                      </p:to>
                                    </p:set>
                                    <p:animEffect transition="in" filter="fade">
                                      <p:cBhvr>
                                        <p:cTn id="32" dur="2000"/>
                                        <p:tgtEl>
                                          <p:spTgt spid="4">
                                            <p:graphicEl>
                                              <a:dgm id="{9125A85B-97D2-4620-BEC4-02C76E8EB73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62B2CC74-C1DE-42E0-976B-18A44D5048BA}"/>
                                            </p:graphicEl>
                                          </p:spTgt>
                                        </p:tgtEl>
                                        <p:attrNameLst>
                                          <p:attrName>style.visibility</p:attrName>
                                        </p:attrNameLst>
                                      </p:cBhvr>
                                      <p:to>
                                        <p:strVal val="visible"/>
                                      </p:to>
                                    </p:set>
                                    <p:animEffect transition="in" filter="fade">
                                      <p:cBhvr>
                                        <p:cTn id="37" dur="2000"/>
                                        <p:tgtEl>
                                          <p:spTgt spid="4">
                                            <p:graphicEl>
                                              <a:dgm id="{62B2CC74-C1DE-42E0-976B-18A44D5048B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3123FDF4-F66F-47FE-85D6-7AD262389CF4}"/>
                                            </p:graphicEl>
                                          </p:spTgt>
                                        </p:tgtEl>
                                        <p:attrNameLst>
                                          <p:attrName>style.visibility</p:attrName>
                                        </p:attrNameLst>
                                      </p:cBhvr>
                                      <p:to>
                                        <p:strVal val="visible"/>
                                      </p:to>
                                    </p:set>
                                    <p:animEffect transition="in" filter="fade">
                                      <p:cBhvr>
                                        <p:cTn id="42" dur="2000"/>
                                        <p:tgtEl>
                                          <p:spTgt spid="4">
                                            <p:graphicEl>
                                              <a:dgm id="{3123FDF4-F66F-47FE-85D6-7AD262389CF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0BC6CD01-E44C-4459-8D0C-940FE5E96CE3}"/>
                                            </p:graphicEl>
                                          </p:spTgt>
                                        </p:tgtEl>
                                        <p:attrNameLst>
                                          <p:attrName>style.visibility</p:attrName>
                                        </p:attrNameLst>
                                      </p:cBhvr>
                                      <p:to>
                                        <p:strVal val="visible"/>
                                      </p:to>
                                    </p:set>
                                    <p:animEffect transition="in" filter="fade">
                                      <p:cBhvr>
                                        <p:cTn id="47" dur="2000"/>
                                        <p:tgtEl>
                                          <p:spTgt spid="4">
                                            <p:graphicEl>
                                              <a:dgm id="{0BC6CD01-E44C-4459-8D0C-940FE5E96CE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1D9E9817-2169-4CAF-B8C7-A61AD49D601E}"/>
                                            </p:graphicEl>
                                          </p:spTgt>
                                        </p:tgtEl>
                                        <p:attrNameLst>
                                          <p:attrName>style.visibility</p:attrName>
                                        </p:attrNameLst>
                                      </p:cBhvr>
                                      <p:to>
                                        <p:strVal val="visible"/>
                                      </p:to>
                                    </p:set>
                                    <p:animEffect transition="in" filter="fade">
                                      <p:cBhvr>
                                        <p:cTn id="52" dur="2000"/>
                                        <p:tgtEl>
                                          <p:spTgt spid="4">
                                            <p:graphicEl>
                                              <a:dgm id="{1D9E9817-2169-4CAF-B8C7-A61AD49D601E}"/>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DC370F77-FB2C-440B-BBC2-63259592A7C5}"/>
                                            </p:graphicEl>
                                          </p:spTgt>
                                        </p:tgtEl>
                                        <p:attrNameLst>
                                          <p:attrName>style.visibility</p:attrName>
                                        </p:attrNameLst>
                                      </p:cBhvr>
                                      <p:to>
                                        <p:strVal val="visible"/>
                                      </p:to>
                                    </p:set>
                                    <p:animEffect transition="in" filter="fade">
                                      <p:cBhvr>
                                        <p:cTn id="57" dur="2000"/>
                                        <p:tgtEl>
                                          <p:spTgt spid="4">
                                            <p:graphicEl>
                                              <a:dgm id="{DC370F77-FB2C-440B-BBC2-63259592A7C5}"/>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782EAED3-25F8-4BB6-804D-6B4AE2996D10}"/>
                                            </p:graphicEl>
                                          </p:spTgt>
                                        </p:tgtEl>
                                        <p:attrNameLst>
                                          <p:attrName>style.visibility</p:attrName>
                                        </p:attrNameLst>
                                      </p:cBhvr>
                                      <p:to>
                                        <p:strVal val="visible"/>
                                      </p:to>
                                    </p:set>
                                    <p:animEffect transition="in" filter="fade">
                                      <p:cBhvr>
                                        <p:cTn id="62" dur="2000"/>
                                        <p:tgtEl>
                                          <p:spTgt spid="4">
                                            <p:graphicEl>
                                              <a:dgm id="{782EAED3-25F8-4BB6-804D-6B4AE2996D10}"/>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67EB4515-5FCB-47A1-BAA8-30DCA0CC3754}"/>
                                            </p:graphicEl>
                                          </p:spTgt>
                                        </p:tgtEl>
                                        <p:attrNameLst>
                                          <p:attrName>style.visibility</p:attrName>
                                        </p:attrNameLst>
                                      </p:cBhvr>
                                      <p:to>
                                        <p:strVal val="visible"/>
                                      </p:to>
                                    </p:set>
                                    <p:animEffect transition="in" filter="fade">
                                      <p:cBhvr>
                                        <p:cTn id="67" dur="2000"/>
                                        <p:tgtEl>
                                          <p:spTgt spid="4">
                                            <p:graphicEl>
                                              <a:dgm id="{67EB4515-5FCB-47A1-BAA8-30DCA0CC375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8180402F-F2B6-46D6-B71E-693E7F606756}"/>
                                            </p:graphicEl>
                                          </p:spTgt>
                                        </p:tgtEl>
                                        <p:attrNameLst>
                                          <p:attrName>style.visibility</p:attrName>
                                        </p:attrNameLst>
                                      </p:cBhvr>
                                      <p:to>
                                        <p:strVal val="visible"/>
                                      </p:to>
                                    </p:set>
                                    <p:animEffect transition="in" filter="fade">
                                      <p:cBhvr>
                                        <p:cTn id="72" dur="2000"/>
                                        <p:tgtEl>
                                          <p:spTgt spid="4">
                                            <p:graphicEl>
                                              <a:dgm id="{8180402F-F2B6-46D6-B71E-693E7F606756}"/>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396E8DE0-6B17-4B26-B3EC-E1E0FF511578}"/>
                                            </p:graphicEl>
                                          </p:spTgt>
                                        </p:tgtEl>
                                        <p:attrNameLst>
                                          <p:attrName>style.visibility</p:attrName>
                                        </p:attrNameLst>
                                      </p:cBhvr>
                                      <p:to>
                                        <p:strVal val="visible"/>
                                      </p:to>
                                    </p:set>
                                    <p:animEffect transition="in" filter="fade">
                                      <p:cBhvr>
                                        <p:cTn id="77" dur="2000"/>
                                        <p:tgtEl>
                                          <p:spTgt spid="4">
                                            <p:graphicEl>
                                              <a:dgm id="{396E8DE0-6B17-4B26-B3EC-E1E0FF511578}"/>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7F497EEF-FC52-457D-ADDC-3E90DD7A8D8F}"/>
                                            </p:graphicEl>
                                          </p:spTgt>
                                        </p:tgtEl>
                                        <p:attrNameLst>
                                          <p:attrName>style.visibility</p:attrName>
                                        </p:attrNameLst>
                                      </p:cBhvr>
                                      <p:to>
                                        <p:strVal val="visible"/>
                                      </p:to>
                                    </p:set>
                                    <p:animEffect transition="in" filter="fade">
                                      <p:cBhvr>
                                        <p:cTn id="82" dur="2000"/>
                                        <p:tgtEl>
                                          <p:spTgt spid="4">
                                            <p:graphicEl>
                                              <a:dgm id="{7F497EEF-FC52-457D-ADDC-3E90DD7A8D8F}"/>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C252E031-D5E9-4505-9B76-AABFA28BFFC4}"/>
                                            </p:graphicEl>
                                          </p:spTgt>
                                        </p:tgtEl>
                                        <p:attrNameLst>
                                          <p:attrName>style.visibility</p:attrName>
                                        </p:attrNameLst>
                                      </p:cBhvr>
                                      <p:to>
                                        <p:strVal val="visible"/>
                                      </p:to>
                                    </p:set>
                                    <p:animEffect transition="in" filter="fade">
                                      <p:cBhvr>
                                        <p:cTn id="87" dur="2000"/>
                                        <p:tgtEl>
                                          <p:spTgt spid="4">
                                            <p:graphicEl>
                                              <a:dgm id="{C252E031-D5E9-4505-9B76-AABFA28BFFC4}"/>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E5E98721-C5FD-4731-81C4-467CBBBEF67C}"/>
                                            </p:graphicEl>
                                          </p:spTgt>
                                        </p:tgtEl>
                                        <p:attrNameLst>
                                          <p:attrName>style.visibility</p:attrName>
                                        </p:attrNameLst>
                                      </p:cBhvr>
                                      <p:to>
                                        <p:strVal val="visible"/>
                                      </p:to>
                                    </p:set>
                                    <p:animEffect transition="in" filter="fade">
                                      <p:cBhvr>
                                        <p:cTn id="92" dur="2000"/>
                                        <p:tgtEl>
                                          <p:spTgt spid="4">
                                            <p:graphicEl>
                                              <a:dgm id="{E5E98721-C5FD-4731-81C4-467CBBBEF67C}"/>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7AA42400-73F5-4B7B-9E4A-8B0C8AE4ADCE}"/>
                                            </p:graphicEl>
                                          </p:spTgt>
                                        </p:tgtEl>
                                        <p:attrNameLst>
                                          <p:attrName>style.visibility</p:attrName>
                                        </p:attrNameLst>
                                      </p:cBhvr>
                                      <p:to>
                                        <p:strVal val="visible"/>
                                      </p:to>
                                    </p:set>
                                    <p:animEffect transition="in" filter="fade">
                                      <p:cBhvr>
                                        <p:cTn id="97" dur="2000"/>
                                        <p:tgtEl>
                                          <p:spTgt spid="4">
                                            <p:graphicEl>
                                              <a:dgm id="{7AA42400-73F5-4B7B-9E4A-8B0C8AE4ADC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3014681-71C1-4B18-B014-655CE0D4054E}"/>
                                            </p:graphicEl>
                                          </p:spTgt>
                                        </p:tgtEl>
                                        <p:attrNameLst>
                                          <p:attrName>style.visibility</p:attrName>
                                        </p:attrNameLst>
                                      </p:cBhvr>
                                      <p:to>
                                        <p:strVal val="visible"/>
                                      </p:to>
                                    </p:set>
                                    <p:animEffect transition="in" filter="fade">
                                      <p:cBhvr>
                                        <p:cTn id="7" dur="2000"/>
                                        <p:tgtEl>
                                          <p:spTgt spid="4">
                                            <p:graphicEl>
                                              <a:dgm id="{93014681-71C1-4B18-B014-655CE0D4054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59C8A87-54D0-4495-886A-89AC585A78F2}"/>
                                            </p:graphicEl>
                                          </p:spTgt>
                                        </p:tgtEl>
                                        <p:attrNameLst>
                                          <p:attrName>style.visibility</p:attrName>
                                        </p:attrNameLst>
                                      </p:cBhvr>
                                      <p:to>
                                        <p:strVal val="visible"/>
                                      </p:to>
                                    </p:set>
                                    <p:animEffect transition="in" filter="fade">
                                      <p:cBhvr>
                                        <p:cTn id="12" dur="2000"/>
                                        <p:tgtEl>
                                          <p:spTgt spid="4">
                                            <p:graphicEl>
                                              <a:dgm id="{559C8A87-54D0-4495-886A-89AC585A78F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6CEBDC9-A25D-4D08-B1B7-F745C0CF35CD}"/>
                                            </p:graphicEl>
                                          </p:spTgt>
                                        </p:tgtEl>
                                        <p:attrNameLst>
                                          <p:attrName>style.visibility</p:attrName>
                                        </p:attrNameLst>
                                      </p:cBhvr>
                                      <p:to>
                                        <p:strVal val="visible"/>
                                      </p:to>
                                    </p:set>
                                    <p:animEffect transition="in" filter="fade">
                                      <p:cBhvr>
                                        <p:cTn id="17" dur="2000"/>
                                        <p:tgtEl>
                                          <p:spTgt spid="4">
                                            <p:graphicEl>
                                              <a:dgm id="{46CEBDC9-A25D-4D08-B1B7-F745C0CF35C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3525F8F-2741-4AA8-8830-8D3BDE635DAA}"/>
                                            </p:graphicEl>
                                          </p:spTgt>
                                        </p:tgtEl>
                                        <p:attrNameLst>
                                          <p:attrName>style.visibility</p:attrName>
                                        </p:attrNameLst>
                                      </p:cBhvr>
                                      <p:to>
                                        <p:strVal val="visible"/>
                                      </p:to>
                                    </p:set>
                                    <p:animEffect transition="in" filter="fade">
                                      <p:cBhvr>
                                        <p:cTn id="22" dur="2000"/>
                                        <p:tgtEl>
                                          <p:spTgt spid="4">
                                            <p:graphicEl>
                                              <a:dgm id="{13525F8F-2741-4AA8-8830-8D3BDE635DA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6BC2ECDC-4564-4077-898B-D22D2C742344}"/>
                                            </p:graphicEl>
                                          </p:spTgt>
                                        </p:tgtEl>
                                        <p:attrNameLst>
                                          <p:attrName>style.visibility</p:attrName>
                                        </p:attrNameLst>
                                      </p:cBhvr>
                                      <p:to>
                                        <p:strVal val="visible"/>
                                      </p:to>
                                    </p:set>
                                    <p:animEffect transition="in" filter="fade">
                                      <p:cBhvr>
                                        <p:cTn id="27" dur="2000"/>
                                        <p:tgtEl>
                                          <p:spTgt spid="4">
                                            <p:graphicEl>
                                              <a:dgm id="{6BC2ECDC-4564-4077-898B-D22D2C74234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DDBA2C76-7159-4836-BB3E-A83423A9AF46}"/>
                                            </p:graphicEl>
                                          </p:spTgt>
                                        </p:tgtEl>
                                        <p:attrNameLst>
                                          <p:attrName>style.visibility</p:attrName>
                                        </p:attrNameLst>
                                      </p:cBhvr>
                                      <p:to>
                                        <p:strVal val="visible"/>
                                      </p:to>
                                    </p:set>
                                    <p:animEffect transition="in" filter="fade">
                                      <p:cBhvr>
                                        <p:cTn id="32" dur="2000"/>
                                        <p:tgtEl>
                                          <p:spTgt spid="4">
                                            <p:graphicEl>
                                              <a:dgm id="{DDBA2C76-7159-4836-BB3E-A83423A9AF4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3ECBFB9F-818F-4562-8074-8F3C2BDCA65F}"/>
                                            </p:graphicEl>
                                          </p:spTgt>
                                        </p:tgtEl>
                                        <p:attrNameLst>
                                          <p:attrName>style.visibility</p:attrName>
                                        </p:attrNameLst>
                                      </p:cBhvr>
                                      <p:to>
                                        <p:strVal val="visible"/>
                                      </p:to>
                                    </p:set>
                                    <p:animEffect transition="in" filter="fade">
                                      <p:cBhvr>
                                        <p:cTn id="37" dur="2000"/>
                                        <p:tgtEl>
                                          <p:spTgt spid="4">
                                            <p:graphicEl>
                                              <a:dgm id="{3ECBFB9F-818F-4562-8074-8F3C2BDCA65F}"/>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E350E20D-AA1F-47F5-A782-2CEED2E88D8D}"/>
                                            </p:graphicEl>
                                          </p:spTgt>
                                        </p:tgtEl>
                                        <p:attrNameLst>
                                          <p:attrName>style.visibility</p:attrName>
                                        </p:attrNameLst>
                                      </p:cBhvr>
                                      <p:to>
                                        <p:strVal val="visible"/>
                                      </p:to>
                                    </p:set>
                                    <p:animEffect transition="in" filter="fade">
                                      <p:cBhvr>
                                        <p:cTn id="42" dur="2000"/>
                                        <p:tgtEl>
                                          <p:spTgt spid="4">
                                            <p:graphicEl>
                                              <a:dgm id="{E350E20D-AA1F-47F5-A782-2CEED2E88D8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4FE13F8-FA5C-4EC4-A3D6-49332F4C502F}"/>
                                            </p:graphicEl>
                                          </p:spTgt>
                                        </p:tgtEl>
                                        <p:attrNameLst>
                                          <p:attrName>style.visibility</p:attrName>
                                        </p:attrNameLst>
                                      </p:cBhvr>
                                      <p:to>
                                        <p:strVal val="visible"/>
                                      </p:to>
                                    </p:set>
                                    <p:animEffect transition="in" filter="fade">
                                      <p:cBhvr>
                                        <p:cTn id="47" dur="2000"/>
                                        <p:tgtEl>
                                          <p:spTgt spid="4">
                                            <p:graphicEl>
                                              <a:dgm id="{14FE13F8-FA5C-4EC4-A3D6-49332F4C502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F15C8565-E9D1-4338-BEE6-022754689DD9}"/>
                                            </p:graphicEl>
                                          </p:spTgt>
                                        </p:tgtEl>
                                        <p:attrNameLst>
                                          <p:attrName>style.visibility</p:attrName>
                                        </p:attrNameLst>
                                      </p:cBhvr>
                                      <p:to>
                                        <p:strVal val="visible"/>
                                      </p:to>
                                    </p:set>
                                    <p:animEffect transition="in" filter="fade">
                                      <p:cBhvr>
                                        <p:cTn id="52" dur="2000"/>
                                        <p:tgtEl>
                                          <p:spTgt spid="4">
                                            <p:graphicEl>
                                              <a:dgm id="{F15C8565-E9D1-4338-BEE6-022754689DD9}"/>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8D036A59-AA49-4BEA-B3A8-89477D5BB83E}"/>
                                            </p:graphicEl>
                                          </p:spTgt>
                                        </p:tgtEl>
                                        <p:attrNameLst>
                                          <p:attrName>style.visibility</p:attrName>
                                        </p:attrNameLst>
                                      </p:cBhvr>
                                      <p:to>
                                        <p:strVal val="visible"/>
                                      </p:to>
                                    </p:set>
                                    <p:animEffect transition="in" filter="fade">
                                      <p:cBhvr>
                                        <p:cTn id="57" dur="2000"/>
                                        <p:tgtEl>
                                          <p:spTgt spid="4">
                                            <p:graphicEl>
                                              <a:dgm id="{8D036A59-AA49-4BEA-B3A8-89477D5BB83E}"/>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8501C091-69CA-47E4-A5A9-EB2B8A6BAD10}"/>
                                            </p:graphicEl>
                                          </p:spTgt>
                                        </p:tgtEl>
                                        <p:attrNameLst>
                                          <p:attrName>style.visibility</p:attrName>
                                        </p:attrNameLst>
                                      </p:cBhvr>
                                      <p:to>
                                        <p:strVal val="visible"/>
                                      </p:to>
                                    </p:set>
                                    <p:animEffect transition="in" filter="fade">
                                      <p:cBhvr>
                                        <p:cTn id="62" dur="2000"/>
                                        <p:tgtEl>
                                          <p:spTgt spid="4">
                                            <p:graphicEl>
                                              <a:dgm id="{8501C091-69CA-47E4-A5A9-EB2B8A6BAD10}"/>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F7186613-B322-4CF6-8B27-5B71FC3F21FC}"/>
                                            </p:graphicEl>
                                          </p:spTgt>
                                        </p:tgtEl>
                                        <p:attrNameLst>
                                          <p:attrName>style.visibility</p:attrName>
                                        </p:attrNameLst>
                                      </p:cBhvr>
                                      <p:to>
                                        <p:strVal val="visible"/>
                                      </p:to>
                                    </p:set>
                                    <p:animEffect transition="in" filter="fade">
                                      <p:cBhvr>
                                        <p:cTn id="67" dur="2000"/>
                                        <p:tgtEl>
                                          <p:spTgt spid="4">
                                            <p:graphicEl>
                                              <a:dgm id="{F7186613-B322-4CF6-8B27-5B71FC3F21FC}"/>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3B4FA7B8-B2E6-4546-910F-8D9D05071708}"/>
                                            </p:graphicEl>
                                          </p:spTgt>
                                        </p:tgtEl>
                                        <p:attrNameLst>
                                          <p:attrName>style.visibility</p:attrName>
                                        </p:attrNameLst>
                                      </p:cBhvr>
                                      <p:to>
                                        <p:strVal val="visible"/>
                                      </p:to>
                                    </p:set>
                                    <p:animEffect transition="in" filter="fade">
                                      <p:cBhvr>
                                        <p:cTn id="72" dur="2000"/>
                                        <p:tgtEl>
                                          <p:spTgt spid="4">
                                            <p:graphicEl>
                                              <a:dgm id="{3B4FA7B8-B2E6-4546-910F-8D9D0507170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b="1" dirty="0" smtClean="0"/>
              <a:t>CHAPTER 12 – TEACHING LANGUAGE CONSTRUCTION</a:t>
            </a:r>
            <a:r>
              <a:rPr lang="tr-TR" dirty="0" smtClean="0"/>
              <a:t/>
            </a:r>
            <a:br>
              <a:rPr lang="tr-TR" dirty="0" smtClean="0"/>
            </a:b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AB06ADA-A4AB-4DBD-8EB1-8497B228E549}"/>
                                            </p:graphicEl>
                                          </p:spTgt>
                                        </p:tgtEl>
                                        <p:attrNameLst>
                                          <p:attrName>style.visibility</p:attrName>
                                        </p:attrNameLst>
                                      </p:cBhvr>
                                      <p:to>
                                        <p:strVal val="visible"/>
                                      </p:to>
                                    </p:set>
                                    <p:animEffect transition="in" filter="fade">
                                      <p:cBhvr>
                                        <p:cTn id="7" dur="2000"/>
                                        <p:tgtEl>
                                          <p:spTgt spid="4">
                                            <p:graphicEl>
                                              <a:dgm id="{FAB06ADA-A4AB-4DBD-8EB1-8497B228E54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4019624-280D-4435-B571-D1E8428C3200}"/>
                                            </p:graphicEl>
                                          </p:spTgt>
                                        </p:tgtEl>
                                        <p:attrNameLst>
                                          <p:attrName>style.visibility</p:attrName>
                                        </p:attrNameLst>
                                      </p:cBhvr>
                                      <p:to>
                                        <p:strVal val="visible"/>
                                      </p:to>
                                    </p:set>
                                    <p:animEffect transition="in" filter="fade">
                                      <p:cBhvr>
                                        <p:cTn id="12" dur="2000"/>
                                        <p:tgtEl>
                                          <p:spTgt spid="4">
                                            <p:graphicEl>
                                              <a:dgm id="{B4019624-280D-4435-B571-D1E8428C320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53C0478D-7778-4839-BD0B-C6B9ABB3BAA9}"/>
                                            </p:graphicEl>
                                          </p:spTgt>
                                        </p:tgtEl>
                                        <p:attrNameLst>
                                          <p:attrName>style.visibility</p:attrName>
                                        </p:attrNameLst>
                                      </p:cBhvr>
                                      <p:to>
                                        <p:strVal val="visible"/>
                                      </p:to>
                                    </p:set>
                                    <p:animEffect transition="in" filter="fade">
                                      <p:cBhvr>
                                        <p:cTn id="17" dur="2000"/>
                                        <p:tgtEl>
                                          <p:spTgt spid="4">
                                            <p:graphicEl>
                                              <a:dgm id="{53C0478D-7778-4839-BD0B-C6B9ABB3BAA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C8D2E4D-12A7-4E89-AAE6-744646E587A4}"/>
                                            </p:graphicEl>
                                          </p:spTgt>
                                        </p:tgtEl>
                                        <p:attrNameLst>
                                          <p:attrName>style.visibility</p:attrName>
                                        </p:attrNameLst>
                                      </p:cBhvr>
                                      <p:to>
                                        <p:strVal val="visible"/>
                                      </p:to>
                                    </p:set>
                                    <p:animEffect transition="in" filter="fade">
                                      <p:cBhvr>
                                        <p:cTn id="22" dur="2000"/>
                                        <p:tgtEl>
                                          <p:spTgt spid="4">
                                            <p:graphicEl>
                                              <a:dgm id="{BC8D2E4D-12A7-4E89-AAE6-744646E587A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F076A39-CA40-45C0-A1D1-254D2FD8BB0F}"/>
                                            </p:graphicEl>
                                          </p:spTgt>
                                        </p:tgtEl>
                                        <p:attrNameLst>
                                          <p:attrName>style.visibility</p:attrName>
                                        </p:attrNameLst>
                                      </p:cBhvr>
                                      <p:to>
                                        <p:strVal val="visible"/>
                                      </p:to>
                                    </p:set>
                                    <p:animEffect transition="in" filter="fade">
                                      <p:cBhvr>
                                        <p:cTn id="27" dur="2000"/>
                                        <p:tgtEl>
                                          <p:spTgt spid="4">
                                            <p:graphicEl>
                                              <a:dgm id="{BF076A39-CA40-45C0-A1D1-254D2FD8BB0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7C47E96A-7BF6-4438-8F9B-2669BD8523F3}"/>
                                            </p:graphicEl>
                                          </p:spTgt>
                                        </p:tgtEl>
                                        <p:attrNameLst>
                                          <p:attrName>style.visibility</p:attrName>
                                        </p:attrNameLst>
                                      </p:cBhvr>
                                      <p:to>
                                        <p:strVal val="visible"/>
                                      </p:to>
                                    </p:set>
                                    <p:animEffect transition="in" filter="fade">
                                      <p:cBhvr>
                                        <p:cTn id="32" dur="2000"/>
                                        <p:tgtEl>
                                          <p:spTgt spid="4">
                                            <p:graphicEl>
                                              <a:dgm id="{7C47E96A-7BF6-4438-8F9B-2669BD8523F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A1BD6298-B58B-4C72-B0A6-35D8D18A0D89}"/>
                                            </p:graphicEl>
                                          </p:spTgt>
                                        </p:tgtEl>
                                        <p:attrNameLst>
                                          <p:attrName>style.visibility</p:attrName>
                                        </p:attrNameLst>
                                      </p:cBhvr>
                                      <p:to>
                                        <p:strVal val="visible"/>
                                      </p:to>
                                    </p:set>
                                    <p:animEffect transition="in" filter="fade">
                                      <p:cBhvr>
                                        <p:cTn id="37" dur="2000"/>
                                        <p:tgtEl>
                                          <p:spTgt spid="4">
                                            <p:graphicEl>
                                              <a:dgm id="{A1BD6298-B58B-4C72-B0A6-35D8D18A0D89}"/>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AFD7FA14-B211-4B47-B40B-346ECF499F21}"/>
                                            </p:graphicEl>
                                          </p:spTgt>
                                        </p:tgtEl>
                                        <p:attrNameLst>
                                          <p:attrName>style.visibility</p:attrName>
                                        </p:attrNameLst>
                                      </p:cBhvr>
                                      <p:to>
                                        <p:strVal val="visible"/>
                                      </p:to>
                                    </p:set>
                                    <p:animEffect transition="in" filter="fade">
                                      <p:cBhvr>
                                        <p:cTn id="42" dur="2000"/>
                                        <p:tgtEl>
                                          <p:spTgt spid="4">
                                            <p:graphicEl>
                                              <a:dgm id="{AFD7FA14-B211-4B47-B40B-346ECF499F2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A6FD2AA0-AC01-4771-9AFE-F386F4A61DC0}"/>
                                            </p:graphicEl>
                                          </p:spTgt>
                                        </p:tgtEl>
                                        <p:attrNameLst>
                                          <p:attrName>style.visibility</p:attrName>
                                        </p:attrNameLst>
                                      </p:cBhvr>
                                      <p:to>
                                        <p:strVal val="visible"/>
                                      </p:to>
                                    </p:set>
                                    <p:animEffect transition="in" filter="fade">
                                      <p:cBhvr>
                                        <p:cTn id="47" dur="2000"/>
                                        <p:tgtEl>
                                          <p:spTgt spid="4">
                                            <p:graphicEl>
                                              <a:dgm id="{A6FD2AA0-AC01-4771-9AFE-F386F4A61DC0}"/>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25E7A4CE-0D9A-41A2-A328-C02BFEC8BE7C}"/>
                                            </p:graphicEl>
                                          </p:spTgt>
                                        </p:tgtEl>
                                        <p:attrNameLst>
                                          <p:attrName>style.visibility</p:attrName>
                                        </p:attrNameLst>
                                      </p:cBhvr>
                                      <p:to>
                                        <p:strVal val="visible"/>
                                      </p:to>
                                    </p:set>
                                    <p:animEffect transition="in" filter="fade">
                                      <p:cBhvr>
                                        <p:cTn id="52" dur="2000"/>
                                        <p:tgtEl>
                                          <p:spTgt spid="4">
                                            <p:graphicEl>
                                              <a:dgm id="{25E7A4CE-0D9A-41A2-A328-C02BFEC8BE7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507D5A62-170A-4964-BD62-C6A9E8FAF9D5}"/>
                                            </p:graphicEl>
                                          </p:spTgt>
                                        </p:tgtEl>
                                        <p:attrNameLst>
                                          <p:attrName>style.visibility</p:attrName>
                                        </p:attrNameLst>
                                      </p:cBhvr>
                                      <p:to>
                                        <p:strVal val="visible"/>
                                      </p:to>
                                    </p:set>
                                    <p:animEffect transition="in" filter="fade">
                                      <p:cBhvr>
                                        <p:cTn id="57" dur="2000"/>
                                        <p:tgtEl>
                                          <p:spTgt spid="4">
                                            <p:graphicEl>
                                              <a:dgm id="{507D5A62-170A-4964-BD62-C6A9E8FAF9D5}"/>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AFC251D2-F8A1-4A8F-B318-E011EDFCD81A}"/>
                                            </p:graphicEl>
                                          </p:spTgt>
                                        </p:tgtEl>
                                        <p:attrNameLst>
                                          <p:attrName>style.visibility</p:attrName>
                                        </p:attrNameLst>
                                      </p:cBhvr>
                                      <p:to>
                                        <p:strVal val="visible"/>
                                      </p:to>
                                    </p:set>
                                    <p:animEffect transition="in" filter="fade">
                                      <p:cBhvr>
                                        <p:cTn id="62" dur="2000"/>
                                        <p:tgtEl>
                                          <p:spTgt spid="4">
                                            <p:graphicEl>
                                              <a:dgm id="{AFC251D2-F8A1-4A8F-B318-E011EDFCD81A}"/>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8EB6BBA2-8BEF-438E-94E1-FCBAE11B9DFC}"/>
                                            </p:graphicEl>
                                          </p:spTgt>
                                        </p:tgtEl>
                                        <p:attrNameLst>
                                          <p:attrName>style.visibility</p:attrName>
                                        </p:attrNameLst>
                                      </p:cBhvr>
                                      <p:to>
                                        <p:strVal val="visible"/>
                                      </p:to>
                                    </p:set>
                                    <p:animEffect transition="in" filter="fade">
                                      <p:cBhvr>
                                        <p:cTn id="67" dur="2000"/>
                                        <p:tgtEl>
                                          <p:spTgt spid="4">
                                            <p:graphicEl>
                                              <a:dgm id="{8EB6BBA2-8BEF-438E-94E1-FCBAE11B9DFC}"/>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365AB8D8-34D8-424E-A92B-249EDEAAC7AF}"/>
                                            </p:graphicEl>
                                          </p:spTgt>
                                        </p:tgtEl>
                                        <p:attrNameLst>
                                          <p:attrName>style.visibility</p:attrName>
                                        </p:attrNameLst>
                                      </p:cBhvr>
                                      <p:to>
                                        <p:strVal val="visible"/>
                                      </p:to>
                                    </p:set>
                                    <p:animEffect transition="in" filter="fade">
                                      <p:cBhvr>
                                        <p:cTn id="72" dur="2000"/>
                                        <p:tgtEl>
                                          <p:spTgt spid="4">
                                            <p:graphicEl>
                                              <a:dgm id="{365AB8D8-34D8-424E-A92B-249EDEAAC7AF}"/>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E91DA599-F1FD-4C0F-92C9-C1FED004A473}"/>
                                            </p:graphicEl>
                                          </p:spTgt>
                                        </p:tgtEl>
                                        <p:attrNameLst>
                                          <p:attrName>style.visibility</p:attrName>
                                        </p:attrNameLst>
                                      </p:cBhvr>
                                      <p:to>
                                        <p:strVal val="visible"/>
                                      </p:to>
                                    </p:set>
                                    <p:animEffect transition="in" filter="fade">
                                      <p:cBhvr>
                                        <p:cTn id="77" dur="2000"/>
                                        <p:tgtEl>
                                          <p:spTgt spid="4">
                                            <p:graphicEl>
                                              <a:dgm id="{E91DA599-F1FD-4C0F-92C9-C1FED004A473}"/>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8341C323-EBAE-4682-9D10-3FF2342605F3}"/>
                                            </p:graphicEl>
                                          </p:spTgt>
                                        </p:tgtEl>
                                        <p:attrNameLst>
                                          <p:attrName>style.visibility</p:attrName>
                                        </p:attrNameLst>
                                      </p:cBhvr>
                                      <p:to>
                                        <p:strVal val="visible"/>
                                      </p:to>
                                    </p:set>
                                    <p:animEffect transition="in" filter="fade">
                                      <p:cBhvr>
                                        <p:cTn id="82" dur="2000"/>
                                        <p:tgtEl>
                                          <p:spTgt spid="4">
                                            <p:graphicEl>
                                              <a:dgm id="{8341C323-EBAE-4682-9D10-3FF2342605F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656ADB4-0B32-4F25-9C40-16BE14E45F34}"/>
                                            </p:graphicEl>
                                          </p:spTgt>
                                        </p:tgtEl>
                                        <p:attrNameLst>
                                          <p:attrName>style.visibility</p:attrName>
                                        </p:attrNameLst>
                                      </p:cBhvr>
                                      <p:to>
                                        <p:strVal val="visible"/>
                                      </p:to>
                                    </p:set>
                                    <p:animEffect transition="in" filter="fade">
                                      <p:cBhvr>
                                        <p:cTn id="7" dur="2000"/>
                                        <p:tgtEl>
                                          <p:spTgt spid="4">
                                            <p:graphicEl>
                                              <a:dgm id="{B656ADB4-0B32-4F25-9C40-16BE14E45F3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8DEBF4D-FD98-448C-A72B-158902A2B6EE}"/>
                                            </p:graphicEl>
                                          </p:spTgt>
                                        </p:tgtEl>
                                        <p:attrNameLst>
                                          <p:attrName>style.visibility</p:attrName>
                                        </p:attrNameLst>
                                      </p:cBhvr>
                                      <p:to>
                                        <p:strVal val="visible"/>
                                      </p:to>
                                    </p:set>
                                    <p:animEffect transition="in" filter="fade">
                                      <p:cBhvr>
                                        <p:cTn id="12" dur="2000"/>
                                        <p:tgtEl>
                                          <p:spTgt spid="4">
                                            <p:graphicEl>
                                              <a:dgm id="{38DEBF4D-FD98-448C-A72B-158902A2B6E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82FE1AA6-9726-437D-9CE8-C2844C01A123}"/>
                                            </p:graphicEl>
                                          </p:spTgt>
                                        </p:tgtEl>
                                        <p:attrNameLst>
                                          <p:attrName>style.visibility</p:attrName>
                                        </p:attrNameLst>
                                      </p:cBhvr>
                                      <p:to>
                                        <p:strVal val="visible"/>
                                      </p:to>
                                    </p:set>
                                    <p:animEffect transition="in" filter="fade">
                                      <p:cBhvr>
                                        <p:cTn id="17" dur="2000"/>
                                        <p:tgtEl>
                                          <p:spTgt spid="4">
                                            <p:graphicEl>
                                              <a:dgm id="{82FE1AA6-9726-437D-9CE8-C2844C01A12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A67930BE-A0E3-4EDD-BBC9-C7CC0617330B}"/>
                                            </p:graphicEl>
                                          </p:spTgt>
                                        </p:tgtEl>
                                        <p:attrNameLst>
                                          <p:attrName>style.visibility</p:attrName>
                                        </p:attrNameLst>
                                      </p:cBhvr>
                                      <p:to>
                                        <p:strVal val="visible"/>
                                      </p:to>
                                    </p:set>
                                    <p:animEffect transition="in" filter="fade">
                                      <p:cBhvr>
                                        <p:cTn id="22" dur="2000"/>
                                        <p:tgtEl>
                                          <p:spTgt spid="4">
                                            <p:graphicEl>
                                              <a:dgm id="{A67930BE-A0E3-4EDD-BBC9-C7CC0617330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1DB725D-9402-4C0B-8BD1-FE897ECE2952}"/>
                                            </p:graphicEl>
                                          </p:spTgt>
                                        </p:tgtEl>
                                        <p:attrNameLst>
                                          <p:attrName>style.visibility</p:attrName>
                                        </p:attrNameLst>
                                      </p:cBhvr>
                                      <p:to>
                                        <p:strVal val="visible"/>
                                      </p:to>
                                    </p:set>
                                    <p:animEffect transition="in" filter="fade">
                                      <p:cBhvr>
                                        <p:cTn id="27" dur="2000"/>
                                        <p:tgtEl>
                                          <p:spTgt spid="4">
                                            <p:graphicEl>
                                              <a:dgm id="{41DB725D-9402-4C0B-8BD1-FE897ECE295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2320FB7C-A704-492F-84A1-743E7ED6C28E}"/>
                                            </p:graphicEl>
                                          </p:spTgt>
                                        </p:tgtEl>
                                        <p:attrNameLst>
                                          <p:attrName>style.visibility</p:attrName>
                                        </p:attrNameLst>
                                      </p:cBhvr>
                                      <p:to>
                                        <p:strVal val="visible"/>
                                      </p:to>
                                    </p:set>
                                    <p:animEffect transition="in" filter="fade">
                                      <p:cBhvr>
                                        <p:cTn id="32" dur="2000"/>
                                        <p:tgtEl>
                                          <p:spTgt spid="4">
                                            <p:graphicEl>
                                              <a:dgm id="{2320FB7C-A704-492F-84A1-743E7ED6C28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F1F1FF06-4128-4F9F-ABAB-D36B23157E40}"/>
                                            </p:graphicEl>
                                          </p:spTgt>
                                        </p:tgtEl>
                                        <p:attrNameLst>
                                          <p:attrName>style.visibility</p:attrName>
                                        </p:attrNameLst>
                                      </p:cBhvr>
                                      <p:to>
                                        <p:strVal val="visible"/>
                                      </p:to>
                                    </p:set>
                                    <p:animEffect transition="in" filter="fade">
                                      <p:cBhvr>
                                        <p:cTn id="37" dur="2000"/>
                                        <p:tgtEl>
                                          <p:spTgt spid="4">
                                            <p:graphicEl>
                                              <a:dgm id="{F1F1FF06-4128-4F9F-ABAB-D36B23157E40}"/>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86762912-1AEE-4D10-A78D-0FB6D3404EDE}"/>
                                            </p:graphicEl>
                                          </p:spTgt>
                                        </p:tgtEl>
                                        <p:attrNameLst>
                                          <p:attrName>style.visibility</p:attrName>
                                        </p:attrNameLst>
                                      </p:cBhvr>
                                      <p:to>
                                        <p:strVal val="visible"/>
                                      </p:to>
                                    </p:set>
                                    <p:animEffect transition="in" filter="fade">
                                      <p:cBhvr>
                                        <p:cTn id="42" dur="2000"/>
                                        <p:tgtEl>
                                          <p:spTgt spid="4">
                                            <p:graphicEl>
                                              <a:dgm id="{86762912-1AEE-4D10-A78D-0FB6D3404ED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F71F200C-98C8-4817-83A6-39E061355ED8}"/>
                                            </p:graphicEl>
                                          </p:spTgt>
                                        </p:tgtEl>
                                        <p:attrNameLst>
                                          <p:attrName>style.visibility</p:attrName>
                                        </p:attrNameLst>
                                      </p:cBhvr>
                                      <p:to>
                                        <p:strVal val="visible"/>
                                      </p:to>
                                    </p:set>
                                    <p:animEffect transition="in" filter="fade">
                                      <p:cBhvr>
                                        <p:cTn id="47" dur="2000"/>
                                        <p:tgtEl>
                                          <p:spTgt spid="4">
                                            <p:graphicEl>
                                              <a:dgm id="{F71F200C-98C8-4817-83A6-39E061355ED8}"/>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BB27503B-14DF-423A-A307-E0D6B1378D5B}"/>
                                            </p:graphicEl>
                                          </p:spTgt>
                                        </p:tgtEl>
                                        <p:attrNameLst>
                                          <p:attrName>style.visibility</p:attrName>
                                        </p:attrNameLst>
                                      </p:cBhvr>
                                      <p:to>
                                        <p:strVal val="visible"/>
                                      </p:to>
                                    </p:set>
                                    <p:animEffect transition="in" filter="fade">
                                      <p:cBhvr>
                                        <p:cTn id="52" dur="2000"/>
                                        <p:tgtEl>
                                          <p:spTgt spid="4">
                                            <p:graphicEl>
                                              <a:dgm id="{BB27503B-14DF-423A-A307-E0D6B1378D5B}"/>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65B7E341-821C-4E7B-961C-082D21601FF9}"/>
                                            </p:graphicEl>
                                          </p:spTgt>
                                        </p:tgtEl>
                                        <p:attrNameLst>
                                          <p:attrName>style.visibility</p:attrName>
                                        </p:attrNameLst>
                                      </p:cBhvr>
                                      <p:to>
                                        <p:strVal val="visible"/>
                                      </p:to>
                                    </p:set>
                                    <p:animEffect transition="in" filter="fade">
                                      <p:cBhvr>
                                        <p:cTn id="57" dur="2000"/>
                                        <p:tgtEl>
                                          <p:spTgt spid="4">
                                            <p:graphicEl>
                                              <a:dgm id="{65B7E341-821C-4E7B-961C-082D21601FF9}"/>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8B35659E-381A-4333-A7AF-243D5DF51DB7}"/>
                                            </p:graphicEl>
                                          </p:spTgt>
                                        </p:tgtEl>
                                        <p:attrNameLst>
                                          <p:attrName>style.visibility</p:attrName>
                                        </p:attrNameLst>
                                      </p:cBhvr>
                                      <p:to>
                                        <p:strVal val="visible"/>
                                      </p:to>
                                    </p:set>
                                    <p:animEffect transition="in" filter="fade">
                                      <p:cBhvr>
                                        <p:cTn id="62" dur="2000"/>
                                        <p:tgtEl>
                                          <p:spTgt spid="4">
                                            <p:graphicEl>
                                              <a:dgm id="{8B35659E-381A-4333-A7AF-243D5DF51DB7}"/>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5C22B07D-B991-4C2C-8800-AC282929F9F2}"/>
                                            </p:graphicEl>
                                          </p:spTgt>
                                        </p:tgtEl>
                                        <p:attrNameLst>
                                          <p:attrName>style.visibility</p:attrName>
                                        </p:attrNameLst>
                                      </p:cBhvr>
                                      <p:to>
                                        <p:strVal val="visible"/>
                                      </p:to>
                                    </p:set>
                                    <p:animEffect transition="in" filter="fade">
                                      <p:cBhvr>
                                        <p:cTn id="67" dur="2000"/>
                                        <p:tgtEl>
                                          <p:spTgt spid="4">
                                            <p:graphicEl>
                                              <a:dgm id="{5C22B07D-B991-4C2C-8800-AC282929F9F2}"/>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2E9396B1-2EF7-48DA-83A0-2ED1B23A1425}"/>
                                            </p:graphicEl>
                                          </p:spTgt>
                                        </p:tgtEl>
                                        <p:attrNameLst>
                                          <p:attrName>style.visibility</p:attrName>
                                        </p:attrNameLst>
                                      </p:cBhvr>
                                      <p:to>
                                        <p:strVal val="visible"/>
                                      </p:to>
                                    </p:set>
                                    <p:animEffect transition="in" filter="fade">
                                      <p:cBhvr>
                                        <p:cTn id="72" dur="2000"/>
                                        <p:tgtEl>
                                          <p:spTgt spid="4">
                                            <p:graphicEl>
                                              <a:dgm id="{2E9396B1-2EF7-48DA-83A0-2ED1B23A142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DA8A3965-58C3-46D1-A717-2D4045F3642D}"/>
                                            </p:graphicEl>
                                          </p:spTgt>
                                        </p:tgtEl>
                                        <p:attrNameLst>
                                          <p:attrName>style.visibility</p:attrName>
                                        </p:attrNameLst>
                                      </p:cBhvr>
                                      <p:to>
                                        <p:strVal val="visible"/>
                                      </p:to>
                                    </p:set>
                                    <p:animEffect transition="in" filter="fade">
                                      <p:cBhvr>
                                        <p:cTn id="77" dur="2000"/>
                                        <p:tgtEl>
                                          <p:spTgt spid="4">
                                            <p:graphicEl>
                                              <a:dgm id="{DA8A3965-58C3-46D1-A717-2D4045F3642D}"/>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8AC0BB05-6A11-4409-BCAC-0B693D806392}"/>
                                            </p:graphicEl>
                                          </p:spTgt>
                                        </p:tgtEl>
                                        <p:attrNameLst>
                                          <p:attrName>style.visibility</p:attrName>
                                        </p:attrNameLst>
                                      </p:cBhvr>
                                      <p:to>
                                        <p:strVal val="visible"/>
                                      </p:to>
                                    </p:set>
                                    <p:animEffect transition="in" filter="fade">
                                      <p:cBhvr>
                                        <p:cTn id="82" dur="2000"/>
                                        <p:tgtEl>
                                          <p:spTgt spid="4">
                                            <p:graphicEl>
                                              <a:dgm id="{8AC0BB05-6A11-4409-BCAC-0B693D806392}"/>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AE718A73-18DD-4B4F-85F1-90A8EB232687}"/>
                                            </p:graphicEl>
                                          </p:spTgt>
                                        </p:tgtEl>
                                        <p:attrNameLst>
                                          <p:attrName>style.visibility</p:attrName>
                                        </p:attrNameLst>
                                      </p:cBhvr>
                                      <p:to>
                                        <p:strVal val="visible"/>
                                      </p:to>
                                    </p:set>
                                    <p:animEffect transition="in" filter="fade">
                                      <p:cBhvr>
                                        <p:cTn id="87" dur="2000"/>
                                        <p:tgtEl>
                                          <p:spTgt spid="4">
                                            <p:graphicEl>
                                              <a:dgm id="{AE718A73-18DD-4B4F-85F1-90A8EB232687}"/>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D74EFD26-8064-49EF-A428-B6978106E845}"/>
                                            </p:graphicEl>
                                          </p:spTgt>
                                        </p:tgtEl>
                                        <p:attrNameLst>
                                          <p:attrName>style.visibility</p:attrName>
                                        </p:attrNameLst>
                                      </p:cBhvr>
                                      <p:to>
                                        <p:strVal val="visible"/>
                                      </p:to>
                                    </p:set>
                                    <p:animEffect transition="in" filter="fade">
                                      <p:cBhvr>
                                        <p:cTn id="92" dur="2000"/>
                                        <p:tgtEl>
                                          <p:spTgt spid="4">
                                            <p:graphicEl>
                                              <a:dgm id="{D74EFD26-8064-49EF-A428-B6978106E845}"/>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CF197B48-914E-4E61-9D70-E82020B76AA5}"/>
                                            </p:graphicEl>
                                          </p:spTgt>
                                        </p:tgtEl>
                                        <p:attrNameLst>
                                          <p:attrName>style.visibility</p:attrName>
                                        </p:attrNameLst>
                                      </p:cBhvr>
                                      <p:to>
                                        <p:strVal val="visible"/>
                                      </p:to>
                                    </p:set>
                                    <p:animEffect transition="in" filter="fade">
                                      <p:cBhvr>
                                        <p:cTn id="97" dur="2000"/>
                                        <p:tgtEl>
                                          <p:spTgt spid="4">
                                            <p:graphicEl>
                                              <a:dgm id="{CF197B48-914E-4E61-9D70-E82020B76AA5}"/>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52F4F38A-BFF4-416F-A720-01D8C4656EF6}"/>
                                            </p:graphicEl>
                                          </p:spTgt>
                                        </p:tgtEl>
                                        <p:attrNameLst>
                                          <p:attrName>style.visibility</p:attrName>
                                        </p:attrNameLst>
                                      </p:cBhvr>
                                      <p:to>
                                        <p:strVal val="visible"/>
                                      </p:to>
                                    </p:set>
                                    <p:animEffect transition="in" filter="fade">
                                      <p:cBhvr>
                                        <p:cTn id="102" dur="2000"/>
                                        <p:tgtEl>
                                          <p:spTgt spid="4">
                                            <p:graphicEl>
                                              <a:dgm id="{52F4F38A-BFF4-416F-A720-01D8C4656EF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98D036C-BE0D-4AF1-97C3-0BE8E7A030D0}"/>
                                            </p:graphicEl>
                                          </p:spTgt>
                                        </p:tgtEl>
                                        <p:attrNameLst>
                                          <p:attrName>style.visibility</p:attrName>
                                        </p:attrNameLst>
                                      </p:cBhvr>
                                      <p:to>
                                        <p:strVal val="visible"/>
                                      </p:to>
                                    </p:set>
                                    <p:animEffect transition="in" filter="fade">
                                      <p:cBhvr>
                                        <p:cTn id="7" dur="2000"/>
                                        <p:tgtEl>
                                          <p:spTgt spid="4">
                                            <p:graphicEl>
                                              <a:dgm id="{E98D036C-BE0D-4AF1-97C3-0BE8E7A030D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8F424E0-3362-4F7F-8CF4-5F0F91F17A05}"/>
                                            </p:graphicEl>
                                          </p:spTgt>
                                        </p:tgtEl>
                                        <p:attrNameLst>
                                          <p:attrName>style.visibility</p:attrName>
                                        </p:attrNameLst>
                                      </p:cBhvr>
                                      <p:to>
                                        <p:strVal val="visible"/>
                                      </p:to>
                                    </p:set>
                                    <p:animEffect transition="in" filter="fade">
                                      <p:cBhvr>
                                        <p:cTn id="12" dur="2000"/>
                                        <p:tgtEl>
                                          <p:spTgt spid="4">
                                            <p:graphicEl>
                                              <a:dgm id="{88F424E0-3362-4F7F-8CF4-5F0F91F17A0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6C8CEA5D-EAA8-41AD-AB28-A42BBBF451A1}"/>
                                            </p:graphicEl>
                                          </p:spTgt>
                                        </p:tgtEl>
                                        <p:attrNameLst>
                                          <p:attrName>style.visibility</p:attrName>
                                        </p:attrNameLst>
                                      </p:cBhvr>
                                      <p:to>
                                        <p:strVal val="visible"/>
                                      </p:to>
                                    </p:set>
                                    <p:animEffect transition="in" filter="fade">
                                      <p:cBhvr>
                                        <p:cTn id="17" dur="2000"/>
                                        <p:tgtEl>
                                          <p:spTgt spid="4">
                                            <p:graphicEl>
                                              <a:dgm id="{6C8CEA5D-EAA8-41AD-AB28-A42BBBF451A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ABE88519-6B45-4924-A325-5F073ADDAB5F}"/>
                                            </p:graphicEl>
                                          </p:spTgt>
                                        </p:tgtEl>
                                        <p:attrNameLst>
                                          <p:attrName>style.visibility</p:attrName>
                                        </p:attrNameLst>
                                      </p:cBhvr>
                                      <p:to>
                                        <p:strVal val="visible"/>
                                      </p:to>
                                    </p:set>
                                    <p:animEffect transition="in" filter="fade">
                                      <p:cBhvr>
                                        <p:cTn id="22" dur="2000"/>
                                        <p:tgtEl>
                                          <p:spTgt spid="4">
                                            <p:graphicEl>
                                              <a:dgm id="{ABE88519-6B45-4924-A325-5F073ADDAB5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00038EB9-8D7B-4B49-8ECC-ED70BFAEB459}"/>
                                            </p:graphicEl>
                                          </p:spTgt>
                                        </p:tgtEl>
                                        <p:attrNameLst>
                                          <p:attrName>style.visibility</p:attrName>
                                        </p:attrNameLst>
                                      </p:cBhvr>
                                      <p:to>
                                        <p:strVal val="visible"/>
                                      </p:to>
                                    </p:set>
                                    <p:animEffect transition="in" filter="fade">
                                      <p:cBhvr>
                                        <p:cTn id="27" dur="2000"/>
                                        <p:tgtEl>
                                          <p:spTgt spid="4">
                                            <p:graphicEl>
                                              <a:dgm id="{00038EB9-8D7B-4B49-8ECC-ED70BFAEB45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E637623-CAD2-4A6E-8117-06D985CAE2CC}"/>
                                            </p:graphicEl>
                                          </p:spTgt>
                                        </p:tgtEl>
                                        <p:attrNameLst>
                                          <p:attrName>style.visibility</p:attrName>
                                        </p:attrNameLst>
                                      </p:cBhvr>
                                      <p:to>
                                        <p:strVal val="visible"/>
                                      </p:to>
                                    </p:set>
                                    <p:animEffect transition="in" filter="fade">
                                      <p:cBhvr>
                                        <p:cTn id="32" dur="2000"/>
                                        <p:tgtEl>
                                          <p:spTgt spid="4">
                                            <p:graphicEl>
                                              <a:dgm id="{9E637623-CAD2-4A6E-8117-06D985CAE2CC}"/>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48CA8248-8FC3-4AA3-B20D-4261C683657B}"/>
                                            </p:graphicEl>
                                          </p:spTgt>
                                        </p:tgtEl>
                                        <p:attrNameLst>
                                          <p:attrName>style.visibility</p:attrName>
                                        </p:attrNameLst>
                                      </p:cBhvr>
                                      <p:to>
                                        <p:strVal val="visible"/>
                                      </p:to>
                                    </p:set>
                                    <p:animEffect transition="in" filter="fade">
                                      <p:cBhvr>
                                        <p:cTn id="37" dur="2000"/>
                                        <p:tgtEl>
                                          <p:spTgt spid="4">
                                            <p:graphicEl>
                                              <a:dgm id="{48CA8248-8FC3-4AA3-B20D-4261C68365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56E5598B-755C-459B-96A3-A58AC7329B79}"/>
                                            </p:graphicEl>
                                          </p:spTgt>
                                        </p:tgtEl>
                                        <p:attrNameLst>
                                          <p:attrName>style.visibility</p:attrName>
                                        </p:attrNameLst>
                                      </p:cBhvr>
                                      <p:to>
                                        <p:strVal val="visible"/>
                                      </p:to>
                                    </p:set>
                                    <p:animEffect transition="in" filter="fade">
                                      <p:cBhvr>
                                        <p:cTn id="42" dur="2000"/>
                                        <p:tgtEl>
                                          <p:spTgt spid="4">
                                            <p:graphicEl>
                                              <a:dgm id="{56E5598B-755C-459B-96A3-A58AC7329B79}"/>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CB265BC-B366-4507-8D1F-4C65CF38D8DF}"/>
                                            </p:graphicEl>
                                          </p:spTgt>
                                        </p:tgtEl>
                                        <p:attrNameLst>
                                          <p:attrName>style.visibility</p:attrName>
                                        </p:attrNameLst>
                                      </p:cBhvr>
                                      <p:to>
                                        <p:strVal val="visible"/>
                                      </p:to>
                                    </p:set>
                                    <p:animEffect transition="in" filter="fade">
                                      <p:cBhvr>
                                        <p:cTn id="47" dur="2000"/>
                                        <p:tgtEl>
                                          <p:spTgt spid="4">
                                            <p:graphicEl>
                                              <a:dgm id="{3CB265BC-B366-4507-8D1F-4C65CF38D8D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272B23D1-F910-45A9-8FE2-BDC98FABF9C8}"/>
                                            </p:graphicEl>
                                          </p:spTgt>
                                        </p:tgtEl>
                                        <p:attrNameLst>
                                          <p:attrName>style.visibility</p:attrName>
                                        </p:attrNameLst>
                                      </p:cBhvr>
                                      <p:to>
                                        <p:strVal val="visible"/>
                                      </p:to>
                                    </p:set>
                                    <p:animEffect transition="in" filter="fade">
                                      <p:cBhvr>
                                        <p:cTn id="52" dur="2000"/>
                                        <p:tgtEl>
                                          <p:spTgt spid="4">
                                            <p:graphicEl>
                                              <a:dgm id="{272B23D1-F910-45A9-8FE2-BDC98FABF9C8}"/>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F89392AF-8BCC-4258-8764-C64D28D294D9}"/>
                                            </p:graphicEl>
                                          </p:spTgt>
                                        </p:tgtEl>
                                        <p:attrNameLst>
                                          <p:attrName>style.visibility</p:attrName>
                                        </p:attrNameLst>
                                      </p:cBhvr>
                                      <p:to>
                                        <p:strVal val="visible"/>
                                      </p:to>
                                    </p:set>
                                    <p:animEffect transition="in" filter="fade">
                                      <p:cBhvr>
                                        <p:cTn id="57" dur="2000"/>
                                        <p:tgtEl>
                                          <p:spTgt spid="4">
                                            <p:graphicEl>
                                              <a:dgm id="{F89392AF-8BCC-4258-8764-C64D28D294D9}"/>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D61C90E8-3ED3-4525-B90A-59C28946A589}"/>
                                            </p:graphicEl>
                                          </p:spTgt>
                                        </p:tgtEl>
                                        <p:attrNameLst>
                                          <p:attrName>style.visibility</p:attrName>
                                        </p:attrNameLst>
                                      </p:cBhvr>
                                      <p:to>
                                        <p:strVal val="visible"/>
                                      </p:to>
                                    </p:set>
                                    <p:animEffect transition="in" filter="fade">
                                      <p:cBhvr>
                                        <p:cTn id="62" dur="2000"/>
                                        <p:tgtEl>
                                          <p:spTgt spid="4">
                                            <p:graphicEl>
                                              <a:dgm id="{D61C90E8-3ED3-4525-B90A-59C28946A58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3786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7107" name="Picture 3"/>
          <p:cNvPicPr>
            <a:picLocks noChangeAspect="1" noChangeArrowheads="1"/>
          </p:cNvPicPr>
          <p:nvPr/>
        </p:nvPicPr>
        <p:blipFill>
          <a:blip r:embed="rId8" cstate="print"/>
          <a:srcRect/>
          <a:stretch>
            <a:fillRect/>
          </a:stretch>
        </p:blipFill>
        <p:spPr bwMode="auto">
          <a:xfrm>
            <a:off x="0" y="3667126"/>
            <a:ext cx="9144000" cy="319087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E9ABBA8-8F1C-4E1C-AB98-A5543AFB82BB}"/>
                                            </p:graphicEl>
                                          </p:spTgt>
                                        </p:tgtEl>
                                        <p:attrNameLst>
                                          <p:attrName>style.visibility</p:attrName>
                                        </p:attrNameLst>
                                      </p:cBhvr>
                                      <p:to>
                                        <p:strVal val="visible"/>
                                      </p:to>
                                    </p:set>
                                    <p:animEffect transition="in" filter="fade">
                                      <p:cBhvr>
                                        <p:cTn id="7" dur="2000"/>
                                        <p:tgtEl>
                                          <p:spTgt spid="4">
                                            <p:graphicEl>
                                              <a:dgm id="{BE9ABBA8-8F1C-4E1C-AB98-A5543AFB82B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E9A62EE-DCE3-49F5-811A-0EA0140F7499}"/>
                                            </p:graphicEl>
                                          </p:spTgt>
                                        </p:tgtEl>
                                        <p:attrNameLst>
                                          <p:attrName>style.visibility</p:attrName>
                                        </p:attrNameLst>
                                      </p:cBhvr>
                                      <p:to>
                                        <p:strVal val="visible"/>
                                      </p:to>
                                    </p:set>
                                    <p:animEffect transition="in" filter="fade">
                                      <p:cBhvr>
                                        <p:cTn id="12" dur="2000"/>
                                        <p:tgtEl>
                                          <p:spTgt spid="4">
                                            <p:graphicEl>
                                              <a:dgm id="{5E9A62EE-DCE3-49F5-811A-0EA0140F749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D34E6733-9325-41B2-BA75-B8749C1A836A}"/>
                                            </p:graphicEl>
                                          </p:spTgt>
                                        </p:tgtEl>
                                        <p:attrNameLst>
                                          <p:attrName>style.visibility</p:attrName>
                                        </p:attrNameLst>
                                      </p:cBhvr>
                                      <p:to>
                                        <p:strVal val="visible"/>
                                      </p:to>
                                    </p:set>
                                    <p:animEffect transition="in" filter="fade">
                                      <p:cBhvr>
                                        <p:cTn id="17" dur="2000"/>
                                        <p:tgtEl>
                                          <p:spTgt spid="4">
                                            <p:graphicEl>
                                              <a:dgm id="{D34E6733-9325-41B2-BA75-B8749C1A836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D6B9CC3-0D8B-409E-8040-7797C97C0CB1}"/>
                                            </p:graphicEl>
                                          </p:spTgt>
                                        </p:tgtEl>
                                        <p:attrNameLst>
                                          <p:attrName>style.visibility</p:attrName>
                                        </p:attrNameLst>
                                      </p:cBhvr>
                                      <p:to>
                                        <p:strVal val="visible"/>
                                      </p:to>
                                    </p:set>
                                    <p:animEffect transition="in" filter="fade">
                                      <p:cBhvr>
                                        <p:cTn id="22" dur="2000"/>
                                        <p:tgtEl>
                                          <p:spTgt spid="4">
                                            <p:graphicEl>
                                              <a:dgm id="{BD6B9CC3-0D8B-409E-8040-7797C97C0CB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840A2B43-ADA1-432D-94FE-C8027ADD29DF}"/>
                                            </p:graphicEl>
                                          </p:spTgt>
                                        </p:tgtEl>
                                        <p:attrNameLst>
                                          <p:attrName>style.visibility</p:attrName>
                                        </p:attrNameLst>
                                      </p:cBhvr>
                                      <p:to>
                                        <p:strVal val="visible"/>
                                      </p:to>
                                    </p:set>
                                    <p:animEffect transition="in" filter="fade">
                                      <p:cBhvr>
                                        <p:cTn id="27" dur="2000"/>
                                        <p:tgtEl>
                                          <p:spTgt spid="4">
                                            <p:graphicEl>
                                              <a:dgm id="{840A2B43-ADA1-432D-94FE-C8027ADD29D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E334B31B-A65A-4FA1-B2A1-092D281D3292}"/>
                                            </p:graphicEl>
                                          </p:spTgt>
                                        </p:tgtEl>
                                        <p:attrNameLst>
                                          <p:attrName>style.visibility</p:attrName>
                                        </p:attrNameLst>
                                      </p:cBhvr>
                                      <p:to>
                                        <p:strVal val="visible"/>
                                      </p:to>
                                    </p:set>
                                    <p:animEffect transition="in" filter="fade">
                                      <p:cBhvr>
                                        <p:cTn id="32" dur="2000"/>
                                        <p:tgtEl>
                                          <p:spTgt spid="4">
                                            <p:graphicEl>
                                              <a:dgm id="{E334B31B-A65A-4FA1-B2A1-092D281D3292}"/>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E8C505BF-EAB6-44DB-B980-F6691F901F70}"/>
                                            </p:graphicEl>
                                          </p:spTgt>
                                        </p:tgtEl>
                                        <p:attrNameLst>
                                          <p:attrName>style.visibility</p:attrName>
                                        </p:attrNameLst>
                                      </p:cBhvr>
                                      <p:to>
                                        <p:strVal val="visible"/>
                                      </p:to>
                                    </p:set>
                                    <p:animEffect transition="in" filter="fade">
                                      <p:cBhvr>
                                        <p:cTn id="37" dur="2000"/>
                                        <p:tgtEl>
                                          <p:spTgt spid="4">
                                            <p:graphicEl>
                                              <a:dgm id="{E8C505BF-EAB6-44DB-B980-F6691F901F7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F161ED8-63D1-4684-9208-892360689872}"/>
                                            </p:graphicEl>
                                          </p:spTgt>
                                        </p:tgtEl>
                                        <p:attrNameLst>
                                          <p:attrName>style.visibility</p:attrName>
                                        </p:attrNameLst>
                                      </p:cBhvr>
                                      <p:to>
                                        <p:strVal val="visible"/>
                                      </p:to>
                                    </p:set>
                                    <p:animEffect transition="in" filter="fade">
                                      <p:cBhvr>
                                        <p:cTn id="7" dur="2000"/>
                                        <p:tgtEl>
                                          <p:spTgt spid="4">
                                            <p:graphicEl>
                                              <a:dgm id="{BF161ED8-63D1-4684-9208-89236068987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1BC10EB-705B-4BB6-B112-EA8D6C28148E}"/>
                                            </p:graphicEl>
                                          </p:spTgt>
                                        </p:tgtEl>
                                        <p:attrNameLst>
                                          <p:attrName>style.visibility</p:attrName>
                                        </p:attrNameLst>
                                      </p:cBhvr>
                                      <p:to>
                                        <p:strVal val="visible"/>
                                      </p:to>
                                    </p:set>
                                    <p:animEffect transition="in" filter="fade">
                                      <p:cBhvr>
                                        <p:cTn id="12" dur="2000"/>
                                        <p:tgtEl>
                                          <p:spTgt spid="4">
                                            <p:graphicEl>
                                              <a:dgm id="{01BC10EB-705B-4BB6-B112-EA8D6C28148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110C41F-6CB1-4C26-972E-2C4533A9016E}"/>
                                            </p:graphicEl>
                                          </p:spTgt>
                                        </p:tgtEl>
                                        <p:attrNameLst>
                                          <p:attrName>style.visibility</p:attrName>
                                        </p:attrNameLst>
                                      </p:cBhvr>
                                      <p:to>
                                        <p:strVal val="visible"/>
                                      </p:to>
                                    </p:set>
                                    <p:animEffect transition="in" filter="fade">
                                      <p:cBhvr>
                                        <p:cTn id="17" dur="2000"/>
                                        <p:tgtEl>
                                          <p:spTgt spid="4">
                                            <p:graphicEl>
                                              <a:dgm id="{E110C41F-6CB1-4C26-972E-2C4533A9016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FF029210-F144-4526-BF5B-D0DC0A78A1D0}"/>
                                            </p:graphicEl>
                                          </p:spTgt>
                                        </p:tgtEl>
                                        <p:attrNameLst>
                                          <p:attrName>style.visibility</p:attrName>
                                        </p:attrNameLst>
                                      </p:cBhvr>
                                      <p:to>
                                        <p:strVal val="visible"/>
                                      </p:to>
                                    </p:set>
                                    <p:animEffect transition="in" filter="fade">
                                      <p:cBhvr>
                                        <p:cTn id="22" dur="2000"/>
                                        <p:tgtEl>
                                          <p:spTgt spid="4">
                                            <p:graphicEl>
                                              <a:dgm id="{FF029210-F144-4526-BF5B-D0DC0A78A1D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7A9CF6D1-F9E7-49DB-9BD0-75B66390F4B1}"/>
                                            </p:graphicEl>
                                          </p:spTgt>
                                        </p:tgtEl>
                                        <p:attrNameLst>
                                          <p:attrName>style.visibility</p:attrName>
                                        </p:attrNameLst>
                                      </p:cBhvr>
                                      <p:to>
                                        <p:strVal val="visible"/>
                                      </p:to>
                                    </p:set>
                                    <p:animEffect transition="in" filter="fade">
                                      <p:cBhvr>
                                        <p:cTn id="27" dur="2000"/>
                                        <p:tgtEl>
                                          <p:spTgt spid="4">
                                            <p:graphicEl>
                                              <a:dgm id="{7A9CF6D1-F9E7-49DB-9BD0-75B66390F4B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AFB1C58-1AD4-48D7-8F79-F3D2024E4465}"/>
                                            </p:graphicEl>
                                          </p:spTgt>
                                        </p:tgtEl>
                                        <p:attrNameLst>
                                          <p:attrName>style.visibility</p:attrName>
                                        </p:attrNameLst>
                                      </p:cBhvr>
                                      <p:to>
                                        <p:strVal val="visible"/>
                                      </p:to>
                                    </p:set>
                                    <p:animEffect transition="in" filter="fade">
                                      <p:cBhvr>
                                        <p:cTn id="32" dur="2000"/>
                                        <p:tgtEl>
                                          <p:spTgt spid="4">
                                            <p:graphicEl>
                                              <a:dgm id="{FAFB1C58-1AD4-48D7-8F79-F3D2024E4465}"/>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3DBE504C-2329-48CF-821B-AD2F1A65C094}"/>
                                            </p:graphicEl>
                                          </p:spTgt>
                                        </p:tgtEl>
                                        <p:attrNameLst>
                                          <p:attrName>style.visibility</p:attrName>
                                        </p:attrNameLst>
                                      </p:cBhvr>
                                      <p:to>
                                        <p:strVal val="visible"/>
                                      </p:to>
                                    </p:set>
                                    <p:animEffect transition="in" filter="fade">
                                      <p:cBhvr>
                                        <p:cTn id="37" dur="2000"/>
                                        <p:tgtEl>
                                          <p:spTgt spid="4">
                                            <p:graphicEl>
                                              <a:dgm id="{3DBE504C-2329-48CF-821B-AD2F1A65C09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222929CA-929A-43BE-B0A2-E79276421BA2}"/>
                                            </p:graphicEl>
                                          </p:spTgt>
                                        </p:tgtEl>
                                        <p:attrNameLst>
                                          <p:attrName>style.visibility</p:attrName>
                                        </p:attrNameLst>
                                      </p:cBhvr>
                                      <p:to>
                                        <p:strVal val="visible"/>
                                      </p:to>
                                    </p:set>
                                    <p:animEffect transition="in" filter="fade">
                                      <p:cBhvr>
                                        <p:cTn id="42" dur="2000"/>
                                        <p:tgtEl>
                                          <p:spTgt spid="4">
                                            <p:graphicEl>
                                              <a:dgm id="{222929CA-929A-43BE-B0A2-E79276421BA2}"/>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2B21D915-C3F8-4D41-9B3F-D48568D8A823}"/>
                                            </p:graphicEl>
                                          </p:spTgt>
                                        </p:tgtEl>
                                        <p:attrNameLst>
                                          <p:attrName>style.visibility</p:attrName>
                                        </p:attrNameLst>
                                      </p:cBhvr>
                                      <p:to>
                                        <p:strVal val="visible"/>
                                      </p:to>
                                    </p:set>
                                    <p:animEffect transition="in" filter="fade">
                                      <p:cBhvr>
                                        <p:cTn id="47" dur="2000"/>
                                        <p:tgtEl>
                                          <p:spTgt spid="4">
                                            <p:graphicEl>
                                              <a:dgm id="{2B21D915-C3F8-4D41-9B3F-D48568D8A82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050FD5A6-0755-4699-A658-E3D0FCFA92F2}"/>
                                            </p:graphicEl>
                                          </p:spTgt>
                                        </p:tgtEl>
                                        <p:attrNameLst>
                                          <p:attrName>style.visibility</p:attrName>
                                        </p:attrNameLst>
                                      </p:cBhvr>
                                      <p:to>
                                        <p:strVal val="visible"/>
                                      </p:to>
                                    </p:set>
                                    <p:animEffect transition="in" filter="fade">
                                      <p:cBhvr>
                                        <p:cTn id="52" dur="2000"/>
                                        <p:tgtEl>
                                          <p:spTgt spid="4">
                                            <p:graphicEl>
                                              <a:dgm id="{050FD5A6-0755-4699-A658-E3D0FCFA92F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BE55B264-6F5D-461C-B3AF-E0E7AB13F869}"/>
                                            </p:graphicEl>
                                          </p:spTgt>
                                        </p:tgtEl>
                                        <p:attrNameLst>
                                          <p:attrName>style.visibility</p:attrName>
                                        </p:attrNameLst>
                                      </p:cBhvr>
                                      <p:to>
                                        <p:strVal val="visible"/>
                                      </p:to>
                                    </p:set>
                                    <p:animEffect transition="in" filter="fade">
                                      <p:cBhvr>
                                        <p:cTn id="57" dur="2000"/>
                                        <p:tgtEl>
                                          <p:spTgt spid="4">
                                            <p:graphicEl>
                                              <a:dgm id="{BE55B264-6F5D-461C-B3AF-E0E7AB13F869}"/>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3C06F3EB-2EAA-482E-BCDA-0C1A774295B0}"/>
                                            </p:graphicEl>
                                          </p:spTgt>
                                        </p:tgtEl>
                                        <p:attrNameLst>
                                          <p:attrName>style.visibility</p:attrName>
                                        </p:attrNameLst>
                                      </p:cBhvr>
                                      <p:to>
                                        <p:strVal val="visible"/>
                                      </p:to>
                                    </p:set>
                                    <p:animEffect transition="in" filter="fade">
                                      <p:cBhvr>
                                        <p:cTn id="62" dur="2000"/>
                                        <p:tgtEl>
                                          <p:spTgt spid="4">
                                            <p:graphicEl>
                                              <a:dgm id="{3C06F3EB-2EAA-482E-BCDA-0C1A774295B0}"/>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F9C9B291-31EE-4210-AB36-25BE4CDB3A47}"/>
                                            </p:graphicEl>
                                          </p:spTgt>
                                        </p:tgtEl>
                                        <p:attrNameLst>
                                          <p:attrName>style.visibility</p:attrName>
                                        </p:attrNameLst>
                                      </p:cBhvr>
                                      <p:to>
                                        <p:strVal val="visible"/>
                                      </p:to>
                                    </p:set>
                                    <p:animEffect transition="in" filter="fade">
                                      <p:cBhvr>
                                        <p:cTn id="67" dur="2000"/>
                                        <p:tgtEl>
                                          <p:spTgt spid="4">
                                            <p:graphicEl>
                                              <a:dgm id="{F9C9B291-31EE-4210-AB36-25BE4CDB3A47}"/>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C48A3132-2DB3-4A40-9D51-FACE931A1C0A}"/>
                                            </p:graphicEl>
                                          </p:spTgt>
                                        </p:tgtEl>
                                        <p:attrNameLst>
                                          <p:attrName>style.visibility</p:attrName>
                                        </p:attrNameLst>
                                      </p:cBhvr>
                                      <p:to>
                                        <p:strVal val="visible"/>
                                      </p:to>
                                    </p:set>
                                    <p:animEffect transition="in" filter="fade">
                                      <p:cBhvr>
                                        <p:cTn id="72" dur="2000"/>
                                        <p:tgtEl>
                                          <p:spTgt spid="4">
                                            <p:graphicEl>
                                              <a:dgm id="{C48A3132-2DB3-4A40-9D51-FACE931A1C0A}"/>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4E032BF3-E0DA-4351-935C-F308C8EF05CB}"/>
                                            </p:graphicEl>
                                          </p:spTgt>
                                        </p:tgtEl>
                                        <p:attrNameLst>
                                          <p:attrName>style.visibility</p:attrName>
                                        </p:attrNameLst>
                                      </p:cBhvr>
                                      <p:to>
                                        <p:strVal val="visible"/>
                                      </p:to>
                                    </p:set>
                                    <p:animEffect transition="in" filter="fade">
                                      <p:cBhvr>
                                        <p:cTn id="77" dur="2000"/>
                                        <p:tgtEl>
                                          <p:spTgt spid="4">
                                            <p:graphicEl>
                                              <a:dgm id="{4E032BF3-E0DA-4351-935C-F308C8EF05CB}"/>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7B96A7F6-7F68-4E0F-9220-C653B2BA8C38}"/>
                                            </p:graphicEl>
                                          </p:spTgt>
                                        </p:tgtEl>
                                        <p:attrNameLst>
                                          <p:attrName>style.visibility</p:attrName>
                                        </p:attrNameLst>
                                      </p:cBhvr>
                                      <p:to>
                                        <p:strVal val="visible"/>
                                      </p:to>
                                    </p:set>
                                    <p:animEffect transition="in" filter="fade">
                                      <p:cBhvr>
                                        <p:cTn id="82" dur="2000"/>
                                        <p:tgtEl>
                                          <p:spTgt spid="4">
                                            <p:graphicEl>
                                              <a:dgm id="{7B96A7F6-7F68-4E0F-9220-C653B2BA8C38}"/>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8AAADF0E-2AF8-4A63-AD5C-6EC0FCF20F45}"/>
                                            </p:graphicEl>
                                          </p:spTgt>
                                        </p:tgtEl>
                                        <p:attrNameLst>
                                          <p:attrName>style.visibility</p:attrName>
                                        </p:attrNameLst>
                                      </p:cBhvr>
                                      <p:to>
                                        <p:strVal val="visible"/>
                                      </p:to>
                                    </p:set>
                                    <p:animEffect transition="in" filter="fade">
                                      <p:cBhvr>
                                        <p:cTn id="87" dur="2000"/>
                                        <p:tgtEl>
                                          <p:spTgt spid="4">
                                            <p:graphicEl>
                                              <a:dgm id="{8AAADF0E-2AF8-4A63-AD5C-6EC0FCF20F45}"/>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B65A2AB2-A332-458F-BC7E-70C6B7E25421}"/>
                                            </p:graphicEl>
                                          </p:spTgt>
                                        </p:tgtEl>
                                        <p:attrNameLst>
                                          <p:attrName>style.visibility</p:attrName>
                                        </p:attrNameLst>
                                      </p:cBhvr>
                                      <p:to>
                                        <p:strVal val="visible"/>
                                      </p:to>
                                    </p:set>
                                    <p:animEffect transition="in" filter="fade">
                                      <p:cBhvr>
                                        <p:cTn id="92" dur="2000"/>
                                        <p:tgtEl>
                                          <p:spTgt spid="4">
                                            <p:graphicEl>
                                              <a:dgm id="{B65A2AB2-A332-458F-BC7E-70C6B7E2542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08B56A2-355A-4814-84FB-BB5044CD0399}"/>
                                            </p:graphicEl>
                                          </p:spTgt>
                                        </p:tgtEl>
                                        <p:attrNameLst>
                                          <p:attrName>style.visibility</p:attrName>
                                        </p:attrNameLst>
                                      </p:cBhvr>
                                      <p:to>
                                        <p:strVal val="visible"/>
                                      </p:to>
                                    </p:set>
                                    <p:animEffect transition="in" filter="fade">
                                      <p:cBhvr>
                                        <p:cTn id="7" dur="2000"/>
                                        <p:tgtEl>
                                          <p:spTgt spid="4">
                                            <p:graphicEl>
                                              <a:dgm id="{A08B56A2-355A-4814-84FB-BB5044CD039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4CABBF3-3A9B-4D7D-AF7C-89FC9DBF8197}"/>
                                            </p:graphicEl>
                                          </p:spTgt>
                                        </p:tgtEl>
                                        <p:attrNameLst>
                                          <p:attrName>style.visibility</p:attrName>
                                        </p:attrNameLst>
                                      </p:cBhvr>
                                      <p:to>
                                        <p:strVal val="visible"/>
                                      </p:to>
                                    </p:set>
                                    <p:animEffect transition="in" filter="fade">
                                      <p:cBhvr>
                                        <p:cTn id="12" dur="2000"/>
                                        <p:tgtEl>
                                          <p:spTgt spid="4">
                                            <p:graphicEl>
                                              <a:dgm id="{C4CABBF3-3A9B-4D7D-AF7C-89FC9DBF819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96CE23F-7669-4AEB-B2B8-BB4728518485}"/>
                                            </p:graphicEl>
                                          </p:spTgt>
                                        </p:tgtEl>
                                        <p:attrNameLst>
                                          <p:attrName>style.visibility</p:attrName>
                                        </p:attrNameLst>
                                      </p:cBhvr>
                                      <p:to>
                                        <p:strVal val="visible"/>
                                      </p:to>
                                    </p:set>
                                    <p:animEffect transition="in" filter="fade">
                                      <p:cBhvr>
                                        <p:cTn id="17" dur="2000"/>
                                        <p:tgtEl>
                                          <p:spTgt spid="4">
                                            <p:graphicEl>
                                              <a:dgm id="{B96CE23F-7669-4AEB-B2B8-BB472851848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C1720029-5BF0-4835-8AC5-E0A1070C9093}"/>
                                            </p:graphicEl>
                                          </p:spTgt>
                                        </p:tgtEl>
                                        <p:attrNameLst>
                                          <p:attrName>style.visibility</p:attrName>
                                        </p:attrNameLst>
                                      </p:cBhvr>
                                      <p:to>
                                        <p:strVal val="visible"/>
                                      </p:to>
                                    </p:set>
                                    <p:animEffect transition="in" filter="fade">
                                      <p:cBhvr>
                                        <p:cTn id="22" dur="2000"/>
                                        <p:tgtEl>
                                          <p:spTgt spid="4">
                                            <p:graphicEl>
                                              <a:dgm id="{C1720029-5BF0-4835-8AC5-E0A1070C909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5B67C3EF-69EC-4923-8CB5-85E7745C89BF}"/>
                                            </p:graphicEl>
                                          </p:spTgt>
                                        </p:tgtEl>
                                        <p:attrNameLst>
                                          <p:attrName>style.visibility</p:attrName>
                                        </p:attrNameLst>
                                      </p:cBhvr>
                                      <p:to>
                                        <p:strVal val="visible"/>
                                      </p:to>
                                    </p:set>
                                    <p:animEffect transition="in" filter="fade">
                                      <p:cBhvr>
                                        <p:cTn id="27" dur="2000"/>
                                        <p:tgtEl>
                                          <p:spTgt spid="4">
                                            <p:graphicEl>
                                              <a:dgm id="{5B67C3EF-69EC-4923-8CB5-85E7745C89B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5AD7D762-76EE-42C7-911E-357B8635AC30}"/>
                                            </p:graphicEl>
                                          </p:spTgt>
                                        </p:tgtEl>
                                        <p:attrNameLst>
                                          <p:attrName>style.visibility</p:attrName>
                                        </p:attrNameLst>
                                      </p:cBhvr>
                                      <p:to>
                                        <p:strVal val="visible"/>
                                      </p:to>
                                    </p:set>
                                    <p:animEffect transition="in" filter="fade">
                                      <p:cBhvr>
                                        <p:cTn id="32" dur="2000"/>
                                        <p:tgtEl>
                                          <p:spTgt spid="4">
                                            <p:graphicEl>
                                              <a:dgm id="{5AD7D762-76EE-42C7-911E-357B8635AC3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5098107F-8631-47CE-9C75-38ABA7761962}"/>
                                            </p:graphicEl>
                                          </p:spTgt>
                                        </p:tgtEl>
                                        <p:attrNameLst>
                                          <p:attrName>style.visibility</p:attrName>
                                        </p:attrNameLst>
                                      </p:cBhvr>
                                      <p:to>
                                        <p:strVal val="visible"/>
                                      </p:to>
                                    </p:set>
                                    <p:animEffect transition="in" filter="fade">
                                      <p:cBhvr>
                                        <p:cTn id="37" dur="2000"/>
                                        <p:tgtEl>
                                          <p:spTgt spid="4">
                                            <p:graphicEl>
                                              <a:dgm id="{5098107F-8631-47CE-9C75-38ABA7761962}"/>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EF9CCA7A-EBB2-402A-AF6B-08D493ECE11E}"/>
                                            </p:graphicEl>
                                          </p:spTgt>
                                        </p:tgtEl>
                                        <p:attrNameLst>
                                          <p:attrName>style.visibility</p:attrName>
                                        </p:attrNameLst>
                                      </p:cBhvr>
                                      <p:to>
                                        <p:strVal val="visible"/>
                                      </p:to>
                                    </p:set>
                                    <p:animEffect transition="in" filter="fade">
                                      <p:cBhvr>
                                        <p:cTn id="42" dur="2000"/>
                                        <p:tgtEl>
                                          <p:spTgt spid="4">
                                            <p:graphicEl>
                                              <a:dgm id="{EF9CCA7A-EBB2-402A-AF6B-08D493ECE11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DAE697D2-D5E1-4AD6-85F6-9D13E993E5C3}"/>
                                            </p:graphicEl>
                                          </p:spTgt>
                                        </p:tgtEl>
                                        <p:attrNameLst>
                                          <p:attrName>style.visibility</p:attrName>
                                        </p:attrNameLst>
                                      </p:cBhvr>
                                      <p:to>
                                        <p:strVal val="visible"/>
                                      </p:to>
                                    </p:set>
                                    <p:animEffect transition="in" filter="fade">
                                      <p:cBhvr>
                                        <p:cTn id="47" dur="2000"/>
                                        <p:tgtEl>
                                          <p:spTgt spid="4">
                                            <p:graphicEl>
                                              <a:dgm id="{DAE697D2-D5E1-4AD6-85F6-9D13E993E5C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9459D633-505A-4931-A78A-B7CD39CA9F81}"/>
                                            </p:graphicEl>
                                          </p:spTgt>
                                        </p:tgtEl>
                                        <p:attrNameLst>
                                          <p:attrName>style.visibility</p:attrName>
                                        </p:attrNameLst>
                                      </p:cBhvr>
                                      <p:to>
                                        <p:strVal val="visible"/>
                                      </p:to>
                                    </p:set>
                                    <p:animEffect transition="in" filter="fade">
                                      <p:cBhvr>
                                        <p:cTn id="52" dur="2000"/>
                                        <p:tgtEl>
                                          <p:spTgt spid="4">
                                            <p:graphicEl>
                                              <a:dgm id="{9459D633-505A-4931-A78A-B7CD39CA9F8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525170C3-73BF-4280-90EF-875CCDEAE7E8}"/>
                                            </p:graphicEl>
                                          </p:spTgt>
                                        </p:tgtEl>
                                        <p:attrNameLst>
                                          <p:attrName>style.visibility</p:attrName>
                                        </p:attrNameLst>
                                      </p:cBhvr>
                                      <p:to>
                                        <p:strVal val="visible"/>
                                      </p:to>
                                    </p:set>
                                    <p:animEffect transition="in" filter="fade">
                                      <p:cBhvr>
                                        <p:cTn id="57" dur="2000"/>
                                        <p:tgtEl>
                                          <p:spTgt spid="4">
                                            <p:graphicEl>
                                              <a:dgm id="{525170C3-73BF-4280-90EF-875CCDEAE7E8}"/>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136266CD-B66D-40C6-9E36-2F4E91ADCE21}"/>
                                            </p:graphicEl>
                                          </p:spTgt>
                                        </p:tgtEl>
                                        <p:attrNameLst>
                                          <p:attrName>style.visibility</p:attrName>
                                        </p:attrNameLst>
                                      </p:cBhvr>
                                      <p:to>
                                        <p:strVal val="visible"/>
                                      </p:to>
                                    </p:set>
                                    <p:animEffect transition="in" filter="fade">
                                      <p:cBhvr>
                                        <p:cTn id="62" dur="2000"/>
                                        <p:tgtEl>
                                          <p:spTgt spid="4">
                                            <p:graphicEl>
                                              <a:dgm id="{136266CD-B66D-40C6-9E36-2F4E91ADCE21}"/>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9B8046E3-E865-4F80-B1B6-9F96B7EB8E15}"/>
                                            </p:graphicEl>
                                          </p:spTgt>
                                        </p:tgtEl>
                                        <p:attrNameLst>
                                          <p:attrName>style.visibility</p:attrName>
                                        </p:attrNameLst>
                                      </p:cBhvr>
                                      <p:to>
                                        <p:strVal val="visible"/>
                                      </p:to>
                                    </p:set>
                                    <p:animEffect transition="in" filter="fade">
                                      <p:cBhvr>
                                        <p:cTn id="67" dur="2000"/>
                                        <p:tgtEl>
                                          <p:spTgt spid="4">
                                            <p:graphicEl>
                                              <a:dgm id="{9B8046E3-E865-4F80-B1B6-9F96B7EB8E15}"/>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ADA6E097-6C34-41FE-B69C-06FA55177899}"/>
                                            </p:graphicEl>
                                          </p:spTgt>
                                        </p:tgtEl>
                                        <p:attrNameLst>
                                          <p:attrName>style.visibility</p:attrName>
                                        </p:attrNameLst>
                                      </p:cBhvr>
                                      <p:to>
                                        <p:strVal val="visible"/>
                                      </p:to>
                                    </p:set>
                                    <p:animEffect transition="in" filter="fade">
                                      <p:cBhvr>
                                        <p:cTn id="72" dur="2000"/>
                                        <p:tgtEl>
                                          <p:spTgt spid="4">
                                            <p:graphicEl>
                                              <a:dgm id="{ADA6E097-6C34-41FE-B69C-06FA55177899}"/>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94AA53FF-8EEA-4338-BF87-E37C89B561E4}"/>
                                            </p:graphicEl>
                                          </p:spTgt>
                                        </p:tgtEl>
                                        <p:attrNameLst>
                                          <p:attrName>style.visibility</p:attrName>
                                        </p:attrNameLst>
                                      </p:cBhvr>
                                      <p:to>
                                        <p:strVal val="visible"/>
                                      </p:to>
                                    </p:set>
                                    <p:animEffect transition="in" filter="fade">
                                      <p:cBhvr>
                                        <p:cTn id="77" dur="2000"/>
                                        <p:tgtEl>
                                          <p:spTgt spid="4">
                                            <p:graphicEl>
                                              <a:dgm id="{94AA53FF-8EEA-4338-BF87-E37C89B561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02D47BA-4FF3-4FFD-A6D4-96A7C9A568B6}"/>
                                            </p:graphicEl>
                                          </p:spTgt>
                                        </p:tgtEl>
                                        <p:attrNameLst>
                                          <p:attrName>style.visibility</p:attrName>
                                        </p:attrNameLst>
                                      </p:cBhvr>
                                      <p:to>
                                        <p:strVal val="visible"/>
                                      </p:to>
                                    </p:set>
                                    <p:animEffect transition="in" filter="fade">
                                      <p:cBhvr>
                                        <p:cTn id="7" dur="2000"/>
                                        <p:tgtEl>
                                          <p:spTgt spid="4">
                                            <p:graphicEl>
                                              <a:dgm id="{202D47BA-4FF3-4FFD-A6D4-96A7C9A568B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47BB336-A875-467B-9D7F-1AE459DBBC03}"/>
                                            </p:graphicEl>
                                          </p:spTgt>
                                        </p:tgtEl>
                                        <p:attrNameLst>
                                          <p:attrName>style.visibility</p:attrName>
                                        </p:attrNameLst>
                                      </p:cBhvr>
                                      <p:to>
                                        <p:strVal val="visible"/>
                                      </p:to>
                                    </p:set>
                                    <p:animEffect transition="in" filter="fade">
                                      <p:cBhvr>
                                        <p:cTn id="12" dur="2000"/>
                                        <p:tgtEl>
                                          <p:spTgt spid="4">
                                            <p:graphicEl>
                                              <a:dgm id="{547BB336-A875-467B-9D7F-1AE459DBBC0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690DD0A-0F51-4F24-9C2D-2E9DE8F4C171}"/>
                                            </p:graphicEl>
                                          </p:spTgt>
                                        </p:tgtEl>
                                        <p:attrNameLst>
                                          <p:attrName>style.visibility</p:attrName>
                                        </p:attrNameLst>
                                      </p:cBhvr>
                                      <p:to>
                                        <p:strVal val="visible"/>
                                      </p:to>
                                    </p:set>
                                    <p:animEffect transition="in" filter="fade">
                                      <p:cBhvr>
                                        <p:cTn id="17" dur="2000"/>
                                        <p:tgtEl>
                                          <p:spTgt spid="4">
                                            <p:graphicEl>
                                              <a:dgm id="{C690DD0A-0F51-4F24-9C2D-2E9DE8F4C17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F7AA341-64CC-44C2-BB1A-5EECBFC2D2CE}"/>
                                            </p:graphicEl>
                                          </p:spTgt>
                                        </p:tgtEl>
                                        <p:attrNameLst>
                                          <p:attrName>style.visibility</p:attrName>
                                        </p:attrNameLst>
                                      </p:cBhvr>
                                      <p:to>
                                        <p:strVal val="visible"/>
                                      </p:to>
                                    </p:set>
                                    <p:animEffect transition="in" filter="fade">
                                      <p:cBhvr>
                                        <p:cTn id="22" dur="2000"/>
                                        <p:tgtEl>
                                          <p:spTgt spid="4">
                                            <p:graphicEl>
                                              <a:dgm id="{DF7AA341-64CC-44C2-BB1A-5EECBFC2D2C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D869FD52-E73C-4F7C-9C67-F93A2A897EB3}"/>
                                            </p:graphicEl>
                                          </p:spTgt>
                                        </p:tgtEl>
                                        <p:attrNameLst>
                                          <p:attrName>style.visibility</p:attrName>
                                        </p:attrNameLst>
                                      </p:cBhvr>
                                      <p:to>
                                        <p:strVal val="visible"/>
                                      </p:to>
                                    </p:set>
                                    <p:animEffect transition="in" filter="fade">
                                      <p:cBhvr>
                                        <p:cTn id="27" dur="2000"/>
                                        <p:tgtEl>
                                          <p:spTgt spid="4">
                                            <p:graphicEl>
                                              <a:dgm id="{D869FD52-E73C-4F7C-9C67-F93A2A897EB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0B7339E-2ED8-4400-96A8-BF56634BE0E8}"/>
                                            </p:graphicEl>
                                          </p:spTgt>
                                        </p:tgtEl>
                                        <p:attrNameLst>
                                          <p:attrName>style.visibility</p:attrName>
                                        </p:attrNameLst>
                                      </p:cBhvr>
                                      <p:to>
                                        <p:strVal val="visible"/>
                                      </p:to>
                                    </p:set>
                                    <p:animEffect transition="in" filter="fade">
                                      <p:cBhvr>
                                        <p:cTn id="32" dur="2000"/>
                                        <p:tgtEl>
                                          <p:spTgt spid="4">
                                            <p:graphicEl>
                                              <a:dgm id="{C0B7339E-2ED8-4400-96A8-BF56634BE0E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E16DAF2E-D8FD-499C-9569-1AAB25E51FCA}"/>
                                            </p:graphicEl>
                                          </p:spTgt>
                                        </p:tgtEl>
                                        <p:attrNameLst>
                                          <p:attrName>style.visibility</p:attrName>
                                        </p:attrNameLst>
                                      </p:cBhvr>
                                      <p:to>
                                        <p:strVal val="visible"/>
                                      </p:to>
                                    </p:set>
                                    <p:animEffect transition="in" filter="fade">
                                      <p:cBhvr>
                                        <p:cTn id="37" dur="2000"/>
                                        <p:tgtEl>
                                          <p:spTgt spid="4">
                                            <p:graphicEl>
                                              <a:dgm id="{E16DAF2E-D8FD-499C-9569-1AAB25E51FC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115B04B4-2133-45DB-81F6-2F018D113E34}"/>
                                            </p:graphicEl>
                                          </p:spTgt>
                                        </p:tgtEl>
                                        <p:attrNameLst>
                                          <p:attrName>style.visibility</p:attrName>
                                        </p:attrNameLst>
                                      </p:cBhvr>
                                      <p:to>
                                        <p:strVal val="visible"/>
                                      </p:to>
                                    </p:set>
                                    <p:animEffect transition="in" filter="fade">
                                      <p:cBhvr>
                                        <p:cTn id="42" dur="2000"/>
                                        <p:tgtEl>
                                          <p:spTgt spid="4">
                                            <p:graphicEl>
                                              <a:dgm id="{115B04B4-2133-45DB-81F6-2F018D113E3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540662CF-79DE-47E9-9C10-70E74C44C8C0}"/>
                                            </p:graphicEl>
                                          </p:spTgt>
                                        </p:tgtEl>
                                        <p:attrNameLst>
                                          <p:attrName>style.visibility</p:attrName>
                                        </p:attrNameLst>
                                      </p:cBhvr>
                                      <p:to>
                                        <p:strVal val="visible"/>
                                      </p:to>
                                    </p:set>
                                    <p:animEffect transition="in" filter="fade">
                                      <p:cBhvr>
                                        <p:cTn id="47" dur="2000"/>
                                        <p:tgtEl>
                                          <p:spTgt spid="4">
                                            <p:graphicEl>
                                              <a:dgm id="{540662CF-79DE-47E9-9C10-70E74C44C8C0}"/>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42B4C06A-6A7A-4D84-B3A4-DF0EEC266D41}"/>
                                            </p:graphicEl>
                                          </p:spTgt>
                                        </p:tgtEl>
                                        <p:attrNameLst>
                                          <p:attrName>style.visibility</p:attrName>
                                        </p:attrNameLst>
                                      </p:cBhvr>
                                      <p:to>
                                        <p:strVal val="visible"/>
                                      </p:to>
                                    </p:set>
                                    <p:animEffect transition="in" filter="fade">
                                      <p:cBhvr>
                                        <p:cTn id="52" dur="2000"/>
                                        <p:tgtEl>
                                          <p:spTgt spid="4">
                                            <p:graphicEl>
                                              <a:dgm id="{42B4C06A-6A7A-4D84-B3A4-DF0EEC266D4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EC4B0ED9-A9FC-46BD-BF59-695A932405A9}"/>
                                            </p:graphicEl>
                                          </p:spTgt>
                                        </p:tgtEl>
                                        <p:attrNameLst>
                                          <p:attrName>style.visibility</p:attrName>
                                        </p:attrNameLst>
                                      </p:cBhvr>
                                      <p:to>
                                        <p:strVal val="visible"/>
                                      </p:to>
                                    </p:set>
                                    <p:animEffect transition="in" filter="fade">
                                      <p:cBhvr>
                                        <p:cTn id="57" dur="2000"/>
                                        <p:tgtEl>
                                          <p:spTgt spid="4">
                                            <p:graphicEl>
                                              <a:dgm id="{EC4B0ED9-A9FC-46BD-BF59-695A932405A9}"/>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7EA9E098-F5F4-46F4-AD86-E0430265F859}"/>
                                            </p:graphicEl>
                                          </p:spTgt>
                                        </p:tgtEl>
                                        <p:attrNameLst>
                                          <p:attrName>style.visibility</p:attrName>
                                        </p:attrNameLst>
                                      </p:cBhvr>
                                      <p:to>
                                        <p:strVal val="visible"/>
                                      </p:to>
                                    </p:set>
                                    <p:animEffect transition="in" filter="fade">
                                      <p:cBhvr>
                                        <p:cTn id="62" dur="2000"/>
                                        <p:tgtEl>
                                          <p:spTgt spid="4">
                                            <p:graphicEl>
                                              <a:dgm id="{7EA9E098-F5F4-46F4-AD86-E0430265F859}"/>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C6F55C08-EF15-4061-858E-2E459FB1528C}"/>
                                            </p:graphicEl>
                                          </p:spTgt>
                                        </p:tgtEl>
                                        <p:attrNameLst>
                                          <p:attrName>style.visibility</p:attrName>
                                        </p:attrNameLst>
                                      </p:cBhvr>
                                      <p:to>
                                        <p:strVal val="visible"/>
                                      </p:to>
                                    </p:set>
                                    <p:animEffect transition="in" filter="fade">
                                      <p:cBhvr>
                                        <p:cTn id="67" dur="2000"/>
                                        <p:tgtEl>
                                          <p:spTgt spid="4">
                                            <p:graphicEl>
                                              <a:dgm id="{C6F55C08-EF15-4061-858E-2E459FB1528C}"/>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64966A8D-382F-4580-8088-7F9524A1CB3A}"/>
                                            </p:graphicEl>
                                          </p:spTgt>
                                        </p:tgtEl>
                                        <p:attrNameLst>
                                          <p:attrName>style.visibility</p:attrName>
                                        </p:attrNameLst>
                                      </p:cBhvr>
                                      <p:to>
                                        <p:strVal val="visible"/>
                                      </p:to>
                                    </p:set>
                                    <p:animEffect transition="in" filter="fade">
                                      <p:cBhvr>
                                        <p:cTn id="72" dur="2000"/>
                                        <p:tgtEl>
                                          <p:spTgt spid="4">
                                            <p:graphicEl>
                                              <a:dgm id="{64966A8D-382F-4580-8088-7F9524A1CB3A}"/>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1311D08E-322C-4BC3-A372-4D1F831951F1}"/>
                                            </p:graphicEl>
                                          </p:spTgt>
                                        </p:tgtEl>
                                        <p:attrNameLst>
                                          <p:attrName>style.visibility</p:attrName>
                                        </p:attrNameLst>
                                      </p:cBhvr>
                                      <p:to>
                                        <p:strVal val="visible"/>
                                      </p:to>
                                    </p:set>
                                    <p:animEffect transition="in" filter="fade">
                                      <p:cBhvr>
                                        <p:cTn id="77" dur="2000"/>
                                        <p:tgtEl>
                                          <p:spTgt spid="4">
                                            <p:graphicEl>
                                              <a:dgm id="{1311D08E-322C-4BC3-A372-4D1F831951F1}"/>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A8A1F26E-F8DD-4DCA-BB02-68E05F03EA38}"/>
                                            </p:graphicEl>
                                          </p:spTgt>
                                        </p:tgtEl>
                                        <p:attrNameLst>
                                          <p:attrName>style.visibility</p:attrName>
                                        </p:attrNameLst>
                                      </p:cBhvr>
                                      <p:to>
                                        <p:strVal val="visible"/>
                                      </p:to>
                                    </p:set>
                                    <p:animEffect transition="in" filter="fade">
                                      <p:cBhvr>
                                        <p:cTn id="82" dur="2000"/>
                                        <p:tgtEl>
                                          <p:spTgt spid="4">
                                            <p:graphicEl>
                                              <a:dgm id="{A8A1F26E-F8DD-4DCA-BB02-68E05F03EA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0" y="0"/>
            <a:ext cx="9144000" cy="6877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0" y="-1"/>
            <a:ext cx="9144000" cy="68861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srcRect/>
          <a:stretch>
            <a:fillRect/>
          </a:stretch>
        </p:blipFill>
        <p:spPr bwMode="auto">
          <a:xfrm>
            <a:off x="-1" y="0"/>
            <a:ext cx="9144001"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p:cNvPicPr>
            <a:picLocks noChangeAspect="1" noChangeArrowheads="1"/>
          </p:cNvPicPr>
          <p:nvPr/>
        </p:nvPicPr>
        <p:blipFill>
          <a:blip r:embed="rId2" cstate="print"/>
          <a:srcRect/>
          <a:stretch>
            <a:fillRect/>
          </a:stretch>
        </p:blipFill>
        <p:spPr bwMode="auto">
          <a:xfrm>
            <a:off x="1" y="1"/>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0" y="0"/>
            <a:ext cx="9148282"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srcRect/>
          <a:stretch>
            <a:fillRect/>
          </a:stretch>
        </p:blipFill>
        <p:spPr bwMode="auto">
          <a:xfrm>
            <a:off x="0" y="0"/>
            <a:ext cx="912702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cstate="print"/>
          <a:srcRect/>
          <a:stretch>
            <a:fillRect/>
          </a:stretch>
        </p:blipFill>
        <p:spPr bwMode="auto">
          <a:xfrm>
            <a:off x="0" y="0"/>
            <a:ext cx="9179217"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1" y="0"/>
            <a:ext cx="9134397"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sz="5400" dirty="0" err="1" smtClean="0"/>
              <a:t>Unıt</a:t>
            </a:r>
            <a:r>
              <a:rPr lang="tr-TR" sz="5400" dirty="0" smtClean="0"/>
              <a:t> 13 </a:t>
            </a:r>
            <a:r>
              <a:rPr lang="tr-TR" sz="5400" dirty="0" err="1" smtClean="0"/>
              <a:t>teaching</a:t>
            </a:r>
            <a:r>
              <a:rPr lang="tr-TR" sz="5400" dirty="0" smtClean="0"/>
              <a:t> </a:t>
            </a:r>
            <a:r>
              <a:rPr lang="tr-TR" sz="5400" dirty="0" err="1" smtClean="0"/>
              <a:t>grammar</a:t>
            </a:r>
            <a:endParaRPr lang="en-US" sz="54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0" y="0"/>
            <a:ext cx="9144000" cy="68550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srcRect/>
          <a:stretch>
            <a:fillRect/>
          </a:stretch>
        </p:blipFill>
        <p:spPr bwMode="auto">
          <a:xfrm>
            <a:off x="0" y="0"/>
            <a:ext cx="9144000" cy="2928933"/>
          </a:xfrm>
          <a:prstGeom prst="rect">
            <a:avLst/>
          </a:prstGeom>
          <a:noFill/>
          <a:ln w="9525">
            <a:noFill/>
            <a:miter lim="800000"/>
            <a:headEnd/>
            <a:tailEnd/>
          </a:ln>
          <a:effectLst/>
        </p:spPr>
      </p:pic>
      <p:pic>
        <p:nvPicPr>
          <p:cNvPr id="65539" name="Picture 3"/>
          <p:cNvPicPr>
            <a:picLocks noChangeAspect="1" noChangeArrowheads="1"/>
          </p:cNvPicPr>
          <p:nvPr/>
        </p:nvPicPr>
        <p:blipFill>
          <a:blip r:embed="rId3" cstate="print"/>
          <a:srcRect/>
          <a:stretch>
            <a:fillRect/>
          </a:stretch>
        </p:blipFill>
        <p:spPr bwMode="auto">
          <a:xfrm>
            <a:off x="0" y="3000372"/>
            <a:ext cx="9143999" cy="38576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0" y="0"/>
            <a:ext cx="909963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srcRect/>
          <a:stretch>
            <a:fillRect/>
          </a:stretch>
        </p:blipFill>
        <p:spPr bwMode="auto">
          <a:xfrm>
            <a:off x="0" y="0"/>
            <a:ext cx="9062194" cy="43576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err="1" smtClean="0"/>
              <a:t>Unit</a:t>
            </a:r>
            <a:r>
              <a:rPr lang="tr-TR" dirty="0" smtClean="0"/>
              <a:t> 14 </a:t>
            </a:r>
            <a:r>
              <a:rPr lang="tr-TR" dirty="0" err="1" smtClean="0"/>
              <a:t>teaching</a:t>
            </a:r>
            <a:r>
              <a:rPr lang="tr-TR" dirty="0" smtClean="0"/>
              <a:t> </a:t>
            </a:r>
            <a:r>
              <a:rPr lang="tr-TR" dirty="0" err="1" smtClean="0"/>
              <a:t>vocabulary</a:t>
            </a:r>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cstate="print"/>
          <a:srcRect/>
          <a:stretch>
            <a:fillRect/>
          </a:stretch>
        </p:blipFill>
        <p:spPr bwMode="auto">
          <a:xfrm>
            <a:off x="0" y="0"/>
            <a:ext cx="912715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cstate="print"/>
          <a:srcRect/>
          <a:stretch>
            <a:fillRect/>
          </a:stretch>
        </p:blipFill>
        <p:spPr bwMode="auto">
          <a:xfrm>
            <a:off x="-1" y="0"/>
            <a:ext cx="9144001"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cstate="print"/>
          <a:srcRect/>
          <a:stretch>
            <a:fillRect/>
          </a:stretch>
        </p:blipFill>
        <p:spPr bwMode="auto">
          <a:xfrm>
            <a:off x="0" y="0"/>
            <a:ext cx="9144000" cy="2571744"/>
          </a:xfrm>
          <a:prstGeom prst="rect">
            <a:avLst/>
          </a:prstGeom>
          <a:noFill/>
          <a:ln w="9525">
            <a:noFill/>
            <a:miter lim="800000"/>
            <a:headEnd/>
            <a:tailEnd/>
          </a:ln>
          <a:effectLst/>
        </p:spPr>
      </p:pic>
      <p:pic>
        <p:nvPicPr>
          <p:cNvPr id="72707" name="Picture 3"/>
          <p:cNvPicPr>
            <a:picLocks noChangeAspect="1" noChangeArrowheads="1"/>
          </p:cNvPicPr>
          <p:nvPr/>
        </p:nvPicPr>
        <p:blipFill>
          <a:blip r:embed="rId3" cstate="print"/>
          <a:srcRect/>
          <a:stretch>
            <a:fillRect/>
          </a:stretch>
        </p:blipFill>
        <p:spPr bwMode="auto">
          <a:xfrm>
            <a:off x="0" y="3143248"/>
            <a:ext cx="8927559"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tr-TR" sz="8800" dirty="0" err="1" smtClean="0"/>
              <a:t>Unit</a:t>
            </a:r>
            <a:r>
              <a:rPr lang="tr-TR" sz="8800" dirty="0" smtClean="0"/>
              <a:t> 15 </a:t>
            </a:r>
            <a:r>
              <a:rPr lang="tr-TR" sz="8800" dirty="0" err="1" smtClean="0"/>
              <a:t>teaching</a:t>
            </a:r>
            <a:r>
              <a:rPr lang="tr-TR" sz="8800" dirty="0" smtClean="0"/>
              <a:t> </a:t>
            </a:r>
            <a:r>
              <a:rPr lang="tr-TR" sz="8800" dirty="0" err="1" smtClean="0"/>
              <a:t>pronuncuation</a:t>
            </a:r>
            <a:endParaRPr lang="en-US" sz="88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cstate="print"/>
          <a:srcRect/>
          <a:stretch>
            <a:fillRect/>
          </a:stretch>
        </p:blipFill>
        <p:spPr bwMode="auto">
          <a:xfrm>
            <a:off x="0" y="0"/>
            <a:ext cx="9144000" cy="68423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0" y="0"/>
            <a:ext cx="9084086"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cstate="print"/>
          <a:srcRect/>
          <a:stretch>
            <a:fillRect/>
          </a:stretch>
        </p:blipFill>
        <p:spPr bwMode="auto">
          <a:xfrm>
            <a:off x="0" y="0"/>
            <a:ext cx="9078056"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srcRect/>
          <a:stretch>
            <a:fillRect/>
          </a:stretch>
        </p:blipFill>
        <p:spPr bwMode="auto">
          <a:xfrm>
            <a:off x="0" y="0"/>
            <a:ext cx="9144000" cy="68861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srcRect/>
          <a:stretch>
            <a:fillRect/>
          </a:stretch>
        </p:blipFill>
        <p:spPr bwMode="auto">
          <a:xfrm>
            <a:off x="-1" y="-1"/>
            <a:ext cx="9144001" cy="68580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srcRect/>
          <a:stretch>
            <a:fillRect/>
          </a:stretch>
        </p:blipFill>
        <p:spPr bwMode="auto">
          <a:xfrm>
            <a:off x="0" y="0"/>
            <a:ext cx="9150036"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0" y="0"/>
            <a:ext cx="9094890" cy="36433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0" y="0"/>
            <a:ext cx="9144000" cy="69894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cstate="print"/>
          <a:srcRect/>
          <a:stretch>
            <a:fillRect/>
          </a:stretch>
        </p:blipFill>
        <p:spPr bwMode="auto">
          <a:xfrm>
            <a:off x="0" y="0"/>
            <a:ext cx="9144000" cy="68954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cstate="print"/>
          <a:srcRect/>
          <a:stretch>
            <a:fillRect/>
          </a:stretch>
        </p:blipFill>
        <p:spPr bwMode="auto">
          <a:xfrm>
            <a:off x="0" y="-1"/>
            <a:ext cx="9144000" cy="68580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err="1" smtClean="0"/>
              <a:t>Unit</a:t>
            </a:r>
            <a:r>
              <a:rPr lang="tr-TR" dirty="0" smtClean="0"/>
              <a:t> 21 </a:t>
            </a:r>
            <a:r>
              <a:rPr lang="tr-TR" dirty="0" err="1" smtClean="0"/>
              <a:t>Planning</a:t>
            </a:r>
            <a:r>
              <a:rPr lang="tr-TR" dirty="0" smtClean="0"/>
              <a:t> </a:t>
            </a:r>
            <a:r>
              <a:rPr lang="tr-TR" dirty="0" err="1" smtClean="0"/>
              <a:t>Lesson</a:t>
            </a:r>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32141DB-8BB2-488F-B8EB-2D921E553760}"/>
                                            </p:graphicEl>
                                          </p:spTgt>
                                        </p:tgtEl>
                                        <p:attrNameLst>
                                          <p:attrName>style.visibility</p:attrName>
                                        </p:attrNameLst>
                                      </p:cBhvr>
                                      <p:to>
                                        <p:strVal val="visible"/>
                                      </p:to>
                                    </p:set>
                                    <p:animEffect transition="in" filter="fade">
                                      <p:cBhvr>
                                        <p:cTn id="7" dur="2000"/>
                                        <p:tgtEl>
                                          <p:spTgt spid="4">
                                            <p:graphicEl>
                                              <a:dgm id="{532141DB-8BB2-488F-B8EB-2D921E55376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1BE2793-E637-4C11-960B-9E8F89A79308}"/>
                                            </p:graphicEl>
                                          </p:spTgt>
                                        </p:tgtEl>
                                        <p:attrNameLst>
                                          <p:attrName>style.visibility</p:attrName>
                                        </p:attrNameLst>
                                      </p:cBhvr>
                                      <p:to>
                                        <p:strVal val="visible"/>
                                      </p:to>
                                    </p:set>
                                    <p:animEffect transition="in" filter="fade">
                                      <p:cBhvr>
                                        <p:cTn id="12" dur="2000"/>
                                        <p:tgtEl>
                                          <p:spTgt spid="4">
                                            <p:graphicEl>
                                              <a:dgm id="{B1BE2793-E637-4C11-960B-9E8F89A7930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BE56C7B-03DF-4284-8825-22F946E08CE0}"/>
                                            </p:graphicEl>
                                          </p:spTgt>
                                        </p:tgtEl>
                                        <p:attrNameLst>
                                          <p:attrName>style.visibility</p:attrName>
                                        </p:attrNameLst>
                                      </p:cBhvr>
                                      <p:to>
                                        <p:strVal val="visible"/>
                                      </p:to>
                                    </p:set>
                                    <p:animEffect transition="in" filter="fade">
                                      <p:cBhvr>
                                        <p:cTn id="17" dur="2000"/>
                                        <p:tgtEl>
                                          <p:spTgt spid="4">
                                            <p:graphicEl>
                                              <a:dgm id="{7BE56C7B-03DF-4284-8825-22F946E08CE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0E62EDEA-BF42-448D-86D5-AB8ACC1859F6}"/>
                                            </p:graphicEl>
                                          </p:spTgt>
                                        </p:tgtEl>
                                        <p:attrNameLst>
                                          <p:attrName>style.visibility</p:attrName>
                                        </p:attrNameLst>
                                      </p:cBhvr>
                                      <p:to>
                                        <p:strVal val="visible"/>
                                      </p:to>
                                    </p:set>
                                    <p:animEffect transition="in" filter="fade">
                                      <p:cBhvr>
                                        <p:cTn id="22" dur="2000"/>
                                        <p:tgtEl>
                                          <p:spTgt spid="4">
                                            <p:graphicEl>
                                              <a:dgm id="{0E62EDEA-BF42-448D-86D5-AB8ACC1859F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1389CB7C-6B40-4758-ABF2-D9BC50CCC8B5}"/>
                                            </p:graphicEl>
                                          </p:spTgt>
                                        </p:tgtEl>
                                        <p:attrNameLst>
                                          <p:attrName>style.visibility</p:attrName>
                                        </p:attrNameLst>
                                      </p:cBhvr>
                                      <p:to>
                                        <p:strVal val="visible"/>
                                      </p:to>
                                    </p:set>
                                    <p:animEffect transition="in" filter="fade">
                                      <p:cBhvr>
                                        <p:cTn id="27" dur="2000"/>
                                        <p:tgtEl>
                                          <p:spTgt spid="4">
                                            <p:graphicEl>
                                              <a:dgm id="{1389CB7C-6B40-4758-ABF2-D9BC50CCC8B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505AB58E-F6F8-4A0C-A369-231D0914D7D7}"/>
                                            </p:graphicEl>
                                          </p:spTgt>
                                        </p:tgtEl>
                                        <p:attrNameLst>
                                          <p:attrName>style.visibility</p:attrName>
                                        </p:attrNameLst>
                                      </p:cBhvr>
                                      <p:to>
                                        <p:strVal val="visible"/>
                                      </p:to>
                                    </p:set>
                                    <p:animEffect transition="in" filter="fade">
                                      <p:cBhvr>
                                        <p:cTn id="32" dur="2000"/>
                                        <p:tgtEl>
                                          <p:spTgt spid="4">
                                            <p:graphicEl>
                                              <a:dgm id="{505AB58E-F6F8-4A0C-A369-231D0914D7D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55001838-498F-4FB6-AD0E-B57311C2E7FA}"/>
                                            </p:graphicEl>
                                          </p:spTgt>
                                        </p:tgtEl>
                                        <p:attrNameLst>
                                          <p:attrName>style.visibility</p:attrName>
                                        </p:attrNameLst>
                                      </p:cBhvr>
                                      <p:to>
                                        <p:strVal val="visible"/>
                                      </p:to>
                                    </p:set>
                                    <p:animEffect transition="in" filter="fade">
                                      <p:cBhvr>
                                        <p:cTn id="37" dur="2000"/>
                                        <p:tgtEl>
                                          <p:spTgt spid="4">
                                            <p:graphicEl>
                                              <a:dgm id="{55001838-498F-4FB6-AD0E-B57311C2E7F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BE9241A4-0AE0-4CAF-9BBF-E606AE53189F}"/>
                                            </p:graphicEl>
                                          </p:spTgt>
                                        </p:tgtEl>
                                        <p:attrNameLst>
                                          <p:attrName>style.visibility</p:attrName>
                                        </p:attrNameLst>
                                      </p:cBhvr>
                                      <p:to>
                                        <p:strVal val="visible"/>
                                      </p:to>
                                    </p:set>
                                    <p:animEffect transition="in" filter="fade">
                                      <p:cBhvr>
                                        <p:cTn id="42" dur="2000"/>
                                        <p:tgtEl>
                                          <p:spTgt spid="4">
                                            <p:graphicEl>
                                              <a:dgm id="{BE9241A4-0AE0-4CAF-9BBF-E606AE53189F}"/>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B5C58CAE-D594-4FBE-8619-0FA9EEC1913C}"/>
                                            </p:graphicEl>
                                          </p:spTgt>
                                        </p:tgtEl>
                                        <p:attrNameLst>
                                          <p:attrName>style.visibility</p:attrName>
                                        </p:attrNameLst>
                                      </p:cBhvr>
                                      <p:to>
                                        <p:strVal val="visible"/>
                                      </p:to>
                                    </p:set>
                                    <p:animEffect transition="in" filter="fade">
                                      <p:cBhvr>
                                        <p:cTn id="47" dur="2000"/>
                                        <p:tgtEl>
                                          <p:spTgt spid="4">
                                            <p:graphicEl>
                                              <a:dgm id="{B5C58CAE-D594-4FBE-8619-0FA9EEC1913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231862BF-F636-47E6-B57E-D4AA4227A8B5}"/>
                                            </p:graphicEl>
                                          </p:spTgt>
                                        </p:tgtEl>
                                        <p:attrNameLst>
                                          <p:attrName>style.visibility</p:attrName>
                                        </p:attrNameLst>
                                      </p:cBhvr>
                                      <p:to>
                                        <p:strVal val="visible"/>
                                      </p:to>
                                    </p:set>
                                    <p:animEffect transition="in" filter="fade">
                                      <p:cBhvr>
                                        <p:cTn id="52" dur="2000"/>
                                        <p:tgtEl>
                                          <p:spTgt spid="4">
                                            <p:graphicEl>
                                              <a:dgm id="{231862BF-F636-47E6-B57E-D4AA4227A8B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74A7F4C7-B56D-4B8A-8527-900FFA4D42FC}"/>
                                            </p:graphicEl>
                                          </p:spTgt>
                                        </p:tgtEl>
                                        <p:attrNameLst>
                                          <p:attrName>style.visibility</p:attrName>
                                        </p:attrNameLst>
                                      </p:cBhvr>
                                      <p:to>
                                        <p:strVal val="visible"/>
                                      </p:to>
                                    </p:set>
                                    <p:animEffect transition="in" filter="fade">
                                      <p:cBhvr>
                                        <p:cTn id="57" dur="2000"/>
                                        <p:tgtEl>
                                          <p:spTgt spid="4">
                                            <p:graphicEl>
                                              <a:dgm id="{74A7F4C7-B56D-4B8A-8527-900FFA4D42F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AF581EC-EA89-4F31-B248-19FC43DE3547}"/>
                                            </p:graphicEl>
                                          </p:spTgt>
                                        </p:tgtEl>
                                        <p:attrNameLst>
                                          <p:attrName>style.visibility</p:attrName>
                                        </p:attrNameLst>
                                      </p:cBhvr>
                                      <p:to>
                                        <p:strVal val="visible"/>
                                      </p:to>
                                    </p:set>
                                    <p:animEffect transition="in" filter="fade">
                                      <p:cBhvr>
                                        <p:cTn id="7" dur="2000"/>
                                        <p:tgtEl>
                                          <p:spTgt spid="4">
                                            <p:graphicEl>
                                              <a:dgm id="{8AF581EC-EA89-4F31-B248-19FC43DE354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2CE54E5-4D34-43C8-B70D-89DEF0A9BA60}"/>
                                            </p:graphicEl>
                                          </p:spTgt>
                                        </p:tgtEl>
                                        <p:attrNameLst>
                                          <p:attrName>style.visibility</p:attrName>
                                        </p:attrNameLst>
                                      </p:cBhvr>
                                      <p:to>
                                        <p:strVal val="visible"/>
                                      </p:to>
                                    </p:set>
                                    <p:animEffect transition="in" filter="fade">
                                      <p:cBhvr>
                                        <p:cTn id="12" dur="2000"/>
                                        <p:tgtEl>
                                          <p:spTgt spid="4">
                                            <p:graphicEl>
                                              <a:dgm id="{C2CE54E5-4D34-43C8-B70D-89DEF0A9BA6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8A74EE13-A197-491A-8084-D2E03F117CC4}"/>
                                            </p:graphicEl>
                                          </p:spTgt>
                                        </p:tgtEl>
                                        <p:attrNameLst>
                                          <p:attrName>style.visibility</p:attrName>
                                        </p:attrNameLst>
                                      </p:cBhvr>
                                      <p:to>
                                        <p:strVal val="visible"/>
                                      </p:to>
                                    </p:set>
                                    <p:animEffect transition="in" filter="fade">
                                      <p:cBhvr>
                                        <p:cTn id="17" dur="2000"/>
                                        <p:tgtEl>
                                          <p:spTgt spid="4">
                                            <p:graphicEl>
                                              <a:dgm id="{8A74EE13-A197-491A-8084-D2E03F117CC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F7122B3-606E-4971-A153-D0F1EF842D8A}"/>
                                            </p:graphicEl>
                                          </p:spTgt>
                                        </p:tgtEl>
                                        <p:attrNameLst>
                                          <p:attrName>style.visibility</p:attrName>
                                        </p:attrNameLst>
                                      </p:cBhvr>
                                      <p:to>
                                        <p:strVal val="visible"/>
                                      </p:to>
                                    </p:set>
                                    <p:animEffect transition="in" filter="fade">
                                      <p:cBhvr>
                                        <p:cTn id="22" dur="2000"/>
                                        <p:tgtEl>
                                          <p:spTgt spid="4">
                                            <p:graphicEl>
                                              <a:dgm id="{EF7122B3-606E-4971-A153-D0F1EF842D8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110F652F-2ED9-4A9C-83BB-FE59B442C453}"/>
                                            </p:graphicEl>
                                          </p:spTgt>
                                        </p:tgtEl>
                                        <p:attrNameLst>
                                          <p:attrName>style.visibility</p:attrName>
                                        </p:attrNameLst>
                                      </p:cBhvr>
                                      <p:to>
                                        <p:strVal val="visible"/>
                                      </p:to>
                                    </p:set>
                                    <p:animEffect transition="in" filter="fade">
                                      <p:cBhvr>
                                        <p:cTn id="27" dur="2000"/>
                                        <p:tgtEl>
                                          <p:spTgt spid="4">
                                            <p:graphicEl>
                                              <a:dgm id="{110F652F-2ED9-4A9C-83BB-FE59B442C45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E066652-D976-4D90-83A7-A2B63E186A6A}"/>
                                            </p:graphicEl>
                                          </p:spTgt>
                                        </p:tgtEl>
                                        <p:attrNameLst>
                                          <p:attrName>style.visibility</p:attrName>
                                        </p:attrNameLst>
                                      </p:cBhvr>
                                      <p:to>
                                        <p:strVal val="visible"/>
                                      </p:to>
                                    </p:set>
                                    <p:animEffect transition="in" filter="fade">
                                      <p:cBhvr>
                                        <p:cTn id="32" dur="2000"/>
                                        <p:tgtEl>
                                          <p:spTgt spid="4">
                                            <p:graphicEl>
                                              <a:dgm id="{9E066652-D976-4D90-83A7-A2B63E186A6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B9D3FD09-5BA3-46BF-BE00-9B12D7E1BD21}"/>
                                            </p:graphicEl>
                                          </p:spTgt>
                                        </p:tgtEl>
                                        <p:attrNameLst>
                                          <p:attrName>style.visibility</p:attrName>
                                        </p:attrNameLst>
                                      </p:cBhvr>
                                      <p:to>
                                        <p:strVal val="visible"/>
                                      </p:to>
                                    </p:set>
                                    <p:animEffect transition="in" filter="fade">
                                      <p:cBhvr>
                                        <p:cTn id="37" dur="2000"/>
                                        <p:tgtEl>
                                          <p:spTgt spid="4">
                                            <p:graphicEl>
                                              <a:dgm id="{B9D3FD09-5BA3-46BF-BE00-9B12D7E1BD2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92C044EA-7E2C-4021-A883-A7B500F9BD47}"/>
                                            </p:graphicEl>
                                          </p:spTgt>
                                        </p:tgtEl>
                                        <p:attrNameLst>
                                          <p:attrName>style.visibility</p:attrName>
                                        </p:attrNameLst>
                                      </p:cBhvr>
                                      <p:to>
                                        <p:strVal val="visible"/>
                                      </p:to>
                                    </p:set>
                                    <p:animEffect transition="in" filter="fade">
                                      <p:cBhvr>
                                        <p:cTn id="42" dur="2000"/>
                                        <p:tgtEl>
                                          <p:spTgt spid="4">
                                            <p:graphicEl>
                                              <a:dgm id="{92C044EA-7E2C-4021-A883-A7B500F9BD4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8CBF88CF-A251-4653-97B0-6980CB456CB2}"/>
                                            </p:graphicEl>
                                          </p:spTgt>
                                        </p:tgtEl>
                                        <p:attrNameLst>
                                          <p:attrName>style.visibility</p:attrName>
                                        </p:attrNameLst>
                                      </p:cBhvr>
                                      <p:to>
                                        <p:strVal val="visible"/>
                                      </p:to>
                                    </p:set>
                                    <p:animEffect transition="in" filter="fade">
                                      <p:cBhvr>
                                        <p:cTn id="47" dur="2000"/>
                                        <p:tgtEl>
                                          <p:spTgt spid="4">
                                            <p:graphicEl>
                                              <a:dgm id="{8CBF88CF-A251-4653-97B0-6980CB456CB2}"/>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FFDE1B0C-8488-438B-ABB0-CFF218AE4034}"/>
                                            </p:graphicEl>
                                          </p:spTgt>
                                        </p:tgtEl>
                                        <p:attrNameLst>
                                          <p:attrName>style.visibility</p:attrName>
                                        </p:attrNameLst>
                                      </p:cBhvr>
                                      <p:to>
                                        <p:strVal val="visible"/>
                                      </p:to>
                                    </p:set>
                                    <p:animEffect transition="in" filter="fade">
                                      <p:cBhvr>
                                        <p:cTn id="52" dur="2000"/>
                                        <p:tgtEl>
                                          <p:spTgt spid="4">
                                            <p:graphicEl>
                                              <a:dgm id="{FFDE1B0C-8488-438B-ABB0-CFF218AE4034}"/>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8637C7D8-66A2-40D8-99D8-15504C00BFF8}"/>
                                            </p:graphicEl>
                                          </p:spTgt>
                                        </p:tgtEl>
                                        <p:attrNameLst>
                                          <p:attrName>style.visibility</p:attrName>
                                        </p:attrNameLst>
                                      </p:cBhvr>
                                      <p:to>
                                        <p:strVal val="visible"/>
                                      </p:to>
                                    </p:set>
                                    <p:animEffect transition="in" filter="fade">
                                      <p:cBhvr>
                                        <p:cTn id="57" dur="2000"/>
                                        <p:tgtEl>
                                          <p:spTgt spid="4">
                                            <p:graphicEl>
                                              <a:dgm id="{8637C7D8-66A2-40D8-99D8-15504C00BFF8}"/>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29ADE236-17DD-4342-AB90-555B71D8DEB8}"/>
                                            </p:graphicEl>
                                          </p:spTgt>
                                        </p:tgtEl>
                                        <p:attrNameLst>
                                          <p:attrName>style.visibility</p:attrName>
                                        </p:attrNameLst>
                                      </p:cBhvr>
                                      <p:to>
                                        <p:strVal val="visible"/>
                                      </p:to>
                                    </p:set>
                                    <p:animEffect transition="in" filter="fade">
                                      <p:cBhvr>
                                        <p:cTn id="62" dur="2000"/>
                                        <p:tgtEl>
                                          <p:spTgt spid="4">
                                            <p:graphicEl>
                                              <a:dgm id="{29ADE236-17DD-4342-AB90-555B71D8DEB8}"/>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62C3595A-6939-4538-8C80-CC26374AD187}"/>
                                            </p:graphicEl>
                                          </p:spTgt>
                                        </p:tgtEl>
                                        <p:attrNameLst>
                                          <p:attrName>style.visibility</p:attrName>
                                        </p:attrNameLst>
                                      </p:cBhvr>
                                      <p:to>
                                        <p:strVal val="visible"/>
                                      </p:to>
                                    </p:set>
                                    <p:animEffect transition="in" filter="fade">
                                      <p:cBhvr>
                                        <p:cTn id="67" dur="2000"/>
                                        <p:tgtEl>
                                          <p:spTgt spid="4">
                                            <p:graphicEl>
                                              <a:dgm id="{62C3595A-6939-4538-8C80-CC26374AD187}"/>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D2648021-1C70-42D6-8FA9-925B10151FBB}"/>
                                            </p:graphicEl>
                                          </p:spTgt>
                                        </p:tgtEl>
                                        <p:attrNameLst>
                                          <p:attrName>style.visibility</p:attrName>
                                        </p:attrNameLst>
                                      </p:cBhvr>
                                      <p:to>
                                        <p:strVal val="visible"/>
                                      </p:to>
                                    </p:set>
                                    <p:animEffect transition="in" filter="fade">
                                      <p:cBhvr>
                                        <p:cTn id="72" dur="2000"/>
                                        <p:tgtEl>
                                          <p:spTgt spid="4">
                                            <p:graphicEl>
                                              <a:dgm id="{D2648021-1C70-42D6-8FA9-925B10151FBB}"/>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D23970C7-5B3E-46C5-AAD8-ABD341005CDD}"/>
                                            </p:graphicEl>
                                          </p:spTgt>
                                        </p:tgtEl>
                                        <p:attrNameLst>
                                          <p:attrName>style.visibility</p:attrName>
                                        </p:attrNameLst>
                                      </p:cBhvr>
                                      <p:to>
                                        <p:strVal val="visible"/>
                                      </p:to>
                                    </p:set>
                                    <p:animEffect transition="in" filter="fade">
                                      <p:cBhvr>
                                        <p:cTn id="77" dur="2000"/>
                                        <p:tgtEl>
                                          <p:spTgt spid="4">
                                            <p:graphicEl>
                                              <a:dgm id="{D23970C7-5B3E-46C5-AAD8-ABD341005CD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45162CC-4828-4ADC-99B6-D78C0EC0F18F}"/>
                                            </p:graphicEl>
                                          </p:spTgt>
                                        </p:tgtEl>
                                        <p:attrNameLst>
                                          <p:attrName>style.visibility</p:attrName>
                                        </p:attrNameLst>
                                      </p:cBhvr>
                                      <p:to>
                                        <p:strVal val="visible"/>
                                      </p:to>
                                    </p:set>
                                    <p:animEffect transition="in" filter="fade">
                                      <p:cBhvr>
                                        <p:cTn id="7" dur="2000"/>
                                        <p:tgtEl>
                                          <p:spTgt spid="4">
                                            <p:graphicEl>
                                              <a:dgm id="{645162CC-4828-4ADC-99B6-D78C0EC0F18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962F045-B59C-45B2-B86E-B0E013532C98}"/>
                                            </p:graphicEl>
                                          </p:spTgt>
                                        </p:tgtEl>
                                        <p:attrNameLst>
                                          <p:attrName>style.visibility</p:attrName>
                                        </p:attrNameLst>
                                      </p:cBhvr>
                                      <p:to>
                                        <p:strVal val="visible"/>
                                      </p:to>
                                    </p:set>
                                    <p:animEffect transition="in" filter="fade">
                                      <p:cBhvr>
                                        <p:cTn id="12" dur="2000"/>
                                        <p:tgtEl>
                                          <p:spTgt spid="4">
                                            <p:graphicEl>
                                              <a:dgm id="{C962F045-B59C-45B2-B86E-B0E013532C9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25889C0-EDCF-49ED-92B8-180D087417E6}"/>
                                            </p:graphicEl>
                                          </p:spTgt>
                                        </p:tgtEl>
                                        <p:attrNameLst>
                                          <p:attrName>style.visibility</p:attrName>
                                        </p:attrNameLst>
                                      </p:cBhvr>
                                      <p:to>
                                        <p:strVal val="visible"/>
                                      </p:to>
                                    </p:set>
                                    <p:animEffect transition="in" filter="fade">
                                      <p:cBhvr>
                                        <p:cTn id="17" dur="2000"/>
                                        <p:tgtEl>
                                          <p:spTgt spid="4">
                                            <p:graphicEl>
                                              <a:dgm id="{725889C0-EDCF-49ED-92B8-180D087417E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5AAF47FC-6374-4857-8B11-3B813ED03282}"/>
                                            </p:graphicEl>
                                          </p:spTgt>
                                        </p:tgtEl>
                                        <p:attrNameLst>
                                          <p:attrName>style.visibility</p:attrName>
                                        </p:attrNameLst>
                                      </p:cBhvr>
                                      <p:to>
                                        <p:strVal val="visible"/>
                                      </p:to>
                                    </p:set>
                                    <p:animEffect transition="in" filter="fade">
                                      <p:cBhvr>
                                        <p:cTn id="22" dur="2000"/>
                                        <p:tgtEl>
                                          <p:spTgt spid="4">
                                            <p:graphicEl>
                                              <a:dgm id="{5AAF47FC-6374-4857-8B11-3B813ED0328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5848C4EC-AE7A-4036-9348-2DFC1A61E2B7}"/>
                                            </p:graphicEl>
                                          </p:spTgt>
                                        </p:tgtEl>
                                        <p:attrNameLst>
                                          <p:attrName>style.visibility</p:attrName>
                                        </p:attrNameLst>
                                      </p:cBhvr>
                                      <p:to>
                                        <p:strVal val="visible"/>
                                      </p:to>
                                    </p:set>
                                    <p:animEffect transition="in" filter="fade">
                                      <p:cBhvr>
                                        <p:cTn id="27" dur="2000"/>
                                        <p:tgtEl>
                                          <p:spTgt spid="4">
                                            <p:graphicEl>
                                              <a:dgm id="{5848C4EC-AE7A-4036-9348-2DFC1A61E2B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95AE405-98F1-4321-85CB-521CD146F262}"/>
                                            </p:graphicEl>
                                          </p:spTgt>
                                        </p:tgtEl>
                                        <p:attrNameLst>
                                          <p:attrName>style.visibility</p:attrName>
                                        </p:attrNameLst>
                                      </p:cBhvr>
                                      <p:to>
                                        <p:strVal val="visible"/>
                                      </p:to>
                                    </p:set>
                                    <p:animEffect transition="in" filter="fade">
                                      <p:cBhvr>
                                        <p:cTn id="32" dur="2000"/>
                                        <p:tgtEl>
                                          <p:spTgt spid="4">
                                            <p:graphicEl>
                                              <a:dgm id="{995AE405-98F1-4321-85CB-521CD146F262}"/>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214685A2-98BD-49F5-9624-210956DF831C}"/>
                                            </p:graphicEl>
                                          </p:spTgt>
                                        </p:tgtEl>
                                        <p:attrNameLst>
                                          <p:attrName>style.visibility</p:attrName>
                                        </p:attrNameLst>
                                      </p:cBhvr>
                                      <p:to>
                                        <p:strVal val="visible"/>
                                      </p:to>
                                    </p:set>
                                    <p:animEffect transition="in" filter="fade">
                                      <p:cBhvr>
                                        <p:cTn id="37" dur="2000"/>
                                        <p:tgtEl>
                                          <p:spTgt spid="4">
                                            <p:graphicEl>
                                              <a:dgm id="{214685A2-98BD-49F5-9624-210956DF831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6DA90884-4579-4E2E-82A4-BD7E4B82D854}"/>
                                            </p:graphicEl>
                                          </p:spTgt>
                                        </p:tgtEl>
                                        <p:attrNameLst>
                                          <p:attrName>style.visibility</p:attrName>
                                        </p:attrNameLst>
                                      </p:cBhvr>
                                      <p:to>
                                        <p:strVal val="visible"/>
                                      </p:to>
                                    </p:set>
                                    <p:animEffect transition="in" filter="fade">
                                      <p:cBhvr>
                                        <p:cTn id="42" dur="2000"/>
                                        <p:tgtEl>
                                          <p:spTgt spid="4">
                                            <p:graphicEl>
                                              <a:dgm id="{6DA90884-4579-4E2E-82A4-BD7E4B82D85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03C636BA-76EE-4321-8314-FFC4D86DA4E0}"/>
                                            </p:graphicEl>
                                          </p:spTgt>
                                        </p:tgtEl>
                                        <p:attrNameLst>
                                          <p:attrName>style.visibility</p:attrName>
                                        </p:attrNameLst>
                                      </p:cBhvr>
                                      <p:to>
                                        <p:strVal val="visible"/>
                                      </p:to>
                                    </p:set>
                                    <p:animEffect transition="in" filter="fade">
                                      <p:cBhvr>
                                        <p:cTn id="47" dur="2000"/>
                                        <p:tgtEl>
                                          <p:spTgt spid="4">
                                            <p:graphicEl>
                                              <a:dgm id="{03C636BA-76EE-4321-8314-FFC4D86DA4E0}"/>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F235AF47-AB38-47D3-9871-CAB2FB42B100}"/>
                                            </p:graphicEl>
                                          </p:spTgt>
                                        </p:tgtEl>
                                        <p:attrNameLst>
                                          <p:attrName>style.visibility</p:attrName>
                                        </p:attrNameLst>
                                      </p:cBhvr>
                                      <p:to>
                                        <p:strVal val="visible"/>
                                      </p:to>
                                    </p:set>
                                    <p:animEffect transition="in" filter="fade">
                                      <p:cBhvr>
                                        <p:cTn id="52" dur="2000"/>
                                        <p:tgtEl>
                                          <p:spTgt spid="4">
                                            <p:graphicEl>
                                              <a:dgm id="{F235AF47-AB38-47D3-9871-CAB2FB42B10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636C13F-9737-45C3-9049-867D4E7E58D5}"/>
                                            </p:graphicEl>
                                          </p:spTgt>
                                        </p:tgtEl>
                                        <p:attrNameLst>
                                          <p:attrName>style.visibility</p:attrName>
                                        </p:attrNameLst>
                                      </p:cBhvr>
                                      <p:to>
                                        <p:strVal val="visible"/>
                                      </p:to>
                                    </p:set>
                                    <p:animEffect transition="in" filter="fade">
                                      <p:cBhvr>
                                        <p:cTn id="7" dur="2000"/>
                                        <p:tgtEl>
                                          <p:spTgt spid="4">
                                            <p:graphicEl>
                                              <a:dgm id="{1636C13F-9737-45C3-9049-867D4E7E58D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E2C09169-1E2B-4012-AA50-03A990F92AD5}"/>
                                            </p:graphicEl>
                                          </p:spTgt>
                                        </p:tgtEl>
                                        <p:attrNameLst>
                                          <p:attrName>style.visibility</p:attrName>
                                        </p:attrNameLst>
                                      </p:cBhvr>
                                      <p:to>
                                        <p:strVal val="visible"/>
                                      </p:to>
                                    </p:set>
                                    <p:animEffect transition="in" filter="fade">
                                      <p:cBhvr>
                                        <p:cTn id="12" dur="2000"/>
                                        <p:tgtEl>
                                          <p:spTgt spid="4">
                                            <p:graphicEl>
                                              <a:dgm id="{E2C09169-1E2B-4012-AA50-03A990F92AD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22C91A77-3161-47AD-8297-9A15591C59BC}"/>
                                            </p:graphicEl>
                                          </p:spTgt>
                                        </p:tgtEl>
                                        <p:attrNameLst>
                                          <p:attrName>style.visibility</p:attrName>
                                        </p:attrNameLst>
                                      </p:cBhvr>
                                      <p:to>
                                        <p:strVal val="visible"/>
                                      </p:to>
                                    </p:set>
                                    <p:animEffect transition="in" filter="fade">
                                      <p:cBhvr>
                                        <p:cTn id="17" dur="2000"/>
                                        <p:tgtEl>
                                          <p:spTgt spid="4">
                                            <p:graphicEl>
                                              <a:dgm id="{22C91A77-3161-47AD-8297-9A15591C59B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8F9BFA6-8CF2-4245-81F7-8E46EF9E770F}"/>
                                            </p:graphicEl>
                                          </p:spTgt>
                                        </p:tgtEl>
                                        <p:attrNameLst>
                                          <p:attrName>style.visibility</p:attrName>
                                        </p:attrNameLst>
                                      </p:cBhvr>
                                      <p:to>
                                        <p:strVal val="visible"/>
                                      </p:to>
                                    </p:set>
                                    <p:animEffect transition="in" filter="fade">
                                      <p:cBhvr>
                                        <p:cTn id="22" dur="2000"/>
                                        <p:tgtEl>
                                          <p:spTgt spid="4">
                                            <p:graphicEl>
                                              <a:dgm id="{E8F9BFA6-8CF2-4245-81F7-8E46EF9E770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AA89C366-8CE4-4656-A20F-B7C596581CA6}"/>
                                            </p:graphicEl>
                                          </p:spTgt>
                                        </p:tgtEl>
                                        <p:attrNameLst>
                                          <p:attrName>style.visibility</p:attrName>
                                        </p:attrNameLst>
                                      </p:cBhvr>
                                      <p:to>
                                        <p:strVal val="visible"/>
                                      </p:to>
                                    </p:set>
                                    <p:animEffect transition="in" filter="fade">
                                      <p:cBhvr>
                                        <p:cTn id="27" dur="2000"/>
                                        <p:tgtEl>
                                          <p:spTgt spid="4">
                                            <p:graphicEl>
                                              <a:dgm id="{AA89C366-8CE4-4656-A20F-B7C596581CA6}"/>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3B4E09A0-7B12-431F-BBFC-41F869D4ED8C}"/>
                                            </p:graphicEl>
                                          </p:spTgt>
                                        </p:tgtEl>
                                        <p:attrNameLst>
                                          <p:attrName>style.visibility</p:attrName>
                                        </p:attrNameLst>
                                      </p:cBhvr>
                                      <p:to>
                                        <p:strVal val="visible"/>
                                      </p:to>
                                    </p:set>
                                    <p:animEffect transition="in" filter="fade">
                                      <p:cBhvr>
                                        <p:cTn id="32" dur="2000"/>
                                        <p:tgtEl>
                                          <p:spTgt spid="4">
                                            <p:graphicEl>
                                              <a:dgm id="{3B4E09A0-7B12-431F-BBFC-41F869D4ED8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BA30B00-4237-489C-B9D8-C2BE892E976F}"/>
                                            </p:graphicEl>
                                          </p:spTgt>
                                        </p:tgtEl>
                                        <p:attrNameLst>
                                          <p:attrName>style.visibility</p:attrName>
                                        </p:attrNameLst>
                                      </p:cBhvr>
                                      <p:to>
                                        <p:strVal val="visible"/>
                                      </p:to>
                                    </p:set>
                                    <p:animEffect transition="in" filter="fade">
                                      <p:cBhvr>
                                        <p:cTn id="7" dur="2000"/>
                                        <p:tgtEl>
                                          <p:spTgt spid="4">
                                            <p:graphicEl>
                                              <a:dgm id="{DBA30B00-4237-489C-B9D8-C2BE892E976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31920AF-7FE5-4211-B1A7-9A96945D5EB5}"/>
                                            </p:graphicEl>
                                          </p:spTgt>
                                        </p:tgtEl>
                                        <p:attrNameLst>
                                          <p:attrName>style.visibility</p:attrName>
                                        </p:attrNameLst>
                                      </p:cBhvr>
                                      <p:to>
                                        <p:strVal val="visible"/>
                                      </p:to>
                                    </p:set>
                                    <p:animEffect transition="in" filter="fade">
                                      <p:cBhvr>
                                        <p:cTn id="12" dur="2000"/>
                                        <p:tgtEl>
                                          <p:spTgt spid="4">
                                            <p:graphicEl>
                                              <a:dgm id="{031920AF-7FE5-4211-B1A7-9A96945D5EB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F70B7CC-82D6-4A02-9B05-891DC6838C8C}"/>
                                            </p:graphicEl>
                                          </p:spTgt>
                                        </p:tgtEl>
                                        <p:attrNameLst>
                                          <p:attrName>style.visibility</p:attrName>
                                        </p:attrNameLst>
                                      </p:cBhvr>
                                      <p:to>
                                        <p:strVal val="visible"/>
                                      </p:to>
                                    </p:set>
                                    <p:animEffect transition="in" filter="fade">
                                      <p:cBhvr>
                                        <p:cTn id="17" dur="2000"/>
                                        <p:tgtEl>
                                          <p:spTgt spid="4">
                                            <p:graphicEl>
                                              <a:dgm id="{4F70B7CC-82D6-4A02-9B05-891DC6838C8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5C4495E4-61DC-4818-9F3F-F5D98A21F2E7}"/>
                                            </p:graphicEl>
                                          </p:spTgt>
                                        </p:tgtEl>
                                        <p:attrNameLst>
                                          <p:attrName>style.visibility</p:attrName>
                                        </p:attrNameLst>
                                      </p:cBhvr>
                                      <p:to>
                                        <p:strVal val="visible"/>
                                      </p:to>
                                    </p:set>
                                    <p:animEffect transition="in" filter="fade">
                                      <p:cBhvr>
                                        <p:cTn id="22" dur="2000"/>
                                        <p:tgtEl>
                                          <p:spTgt spid="4">
                                            <p:graphicEl>
                                              <a:dgm id="{5C4495E4-61DC-4818-9F3F-F5D98A21F2E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72124868-665C-42C3-A2BF-A78644B7C61A}"/>
                                            </p:graphicEl>
                                          </p:spTgt>
                                        </p:tgtEl>
                                        <p:attrNameLst>
                                          <p:attrName>style.visibility</p:attrName>
                                        </p:attrNameLst>
                                      </p:cBhvr>
                                      <p:to>
                                        <p:strVal val="visible"/>
                                      </p:to>
                                    </p:set>
                                    <p:animEffect transition="in" filter="fade">
                                      <p:cBhvr>
                                        <p:cTn id="27" dur="2000"/>
                                        <p:tgtEl>
                                          <p:spTgt spid="4">
                                            <p:graphicEl>
                                              <a:dgm id="{72124868-665C-42C3-A2BF-A78644B7C61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B666D83D-0BE0-4872-BB50-E908234D7BB8}"/>
                                            </p:graphicEl>
                                          </p:spTgt>
                                        </p:tgtEl>
                                        <p:attrNameLst>
                                          <p:attrName>style.visibility</p:attrName>
                                        </p:attrNameLst>
                                      </p:cBhvr>
                                      <p:to>
                                        <p:strVal val="visible"/>
                                      </p:to>
                                    </p:set>
                                    <p:animEffect transition="in" filter="fade">
                                      <p:cBhvr>
                                        <p:cTn id="32" dur="2000"/>
                                        <p:tgtEl>
                                          <p:spTgt spid="4">
                                            <p:graphicEl>
                                              <a:dgm id="{B666D83D-0BE0-4872-BB50-E908234D7BB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6BC4EABE-1A85-416B-A245-DAFF9DA5A35D}"/>
                                            </p:graphicEl>
                                          </p:spTgt>
                                        </p:tgtEl>
                                        <p:attrNameLst>
                                          <p:attrName>style.visibility</p:attrName>
                                        </p:attrNameLst>
                                      </p:cBhvr>
                                      <p:to>
                                        <p:strVal val="visible"/>
                                      </p:to>
                                    </p:set>
                                    <p:animEffect transition="in" filter="fade">
                                      <p:cBhvr>
                                        <p:cTn id="37" dur="2000"/>
                                        <p:tgtEl>
                                          <p:spTgt spid="4">
                                            <p:graphicEl>
                                              <a:dgm id="{6BC4EABE-1A85-416B-A245-DAFF9DA5A35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9234BE37-DF55-4BC0-83A9-69703D8991E7}"/>
                                            </p:graphicEl>
                                          </p:spTgt>
                                        </p:tgtEl>
                                        <p:attrNameLst>
                                          <p:attrName>style.visibility</p:attrName>
                                        </p:attrNameLst>
                                      </p:cBhvr>
                                      <p:to>
                                        <p:strVal val="visible"/>
                                      </p:to>
                                    </p:set>
                                    <p:animEffect transition="in" filter="fade">
                                      <p:cBhvr>
                                        <p:cTn id="42" dur="2000"/>
                                        <p:tgtEl>
                                          <p:spTgt spid="4">
                                            <p:graphicEl>
                                              <a:dgm id="{9234BE37-DF55-4BC0-83A9-69703D8991E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4954268-693A-4B3C-B569-AD3020408A1C}"/>
                                            </p:graphicEl>
                                          </p:spTgt>
                                        </p:tgtEl>
                                        <p:attrNameLst>
                                          <p:attrName>style.visibility</p:attrName>
                                        </p:attrNameLst>
                                      </p:cBhvr>
                                      <p:to>
                                        <p:strVal val="visible"/>
                                      </p:to>
                                    </p:set>
                                    <p:animEffect transition="in" filter="fade">
                                      <p:cBhvr>
                                        <p:cTn id="47" dur="2000"/>
                                        <p:tgtEl>
                                          <p:spTgt spid="4">
                                            <p:graphicEl>
                                              <a:dgm id="{14954268-693A-4B3C-B569-AD3020408A1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D8EAE8F6-E9C2-42AD-9E49-F9E1250F0A28}"/>
                                            </p:graphicEl>
                                          </p:spTgt>
                                        </p:tgtEl>
                                        <p:attrNameLst>
                                          <p:attrName>style.visibility</p:attrName>
                                        </p:attrNameLst>
                                      </p:cBhvr>
                                      <p:to>
                                        <p:strVal val="visible"/>
                                      </p:to>
                                    </p:set>
                                    <p:animEffect transition="in" filter="fade">
                                      <p:cBhvr>
                                        <p:cTn id="52" dur="2000"/>
                                        <p:tgtEl>
                                          <p:spTgt spid="4">
                                            <p:graphicEl>
                                              <a:dgm id="{D8EAE8F6-E9C2-42AD-9E49-F9E1250F0A2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36DEBCB-E3A2-412F-91E1-91A3E90984BB}"/>
                                            </p:graphicEl>
                                          </p:spTgt>
                                        </p:tgtEl>
                                        <p:attrNameLst>
                                          <p:attrName>style.visibility</p:attrName>
                                        </p:attrNameLst>
                                      </p:cBhvr>
                                      <p:to>
                                        <p:strVal val="visible"/>
                                      </p:to>
                                    </p:set>
                                    <p:animEffect transition="in" filter="fade">
                                      <p:cBhvr>
                                        <p:cTn id="7" dur="2000"/>
                                        <p:tgtEl>
                                          <p:spTgt spid="4">
                                            <p:graphicEl>
                                              <a:dgm id="{936DEBCB-E3A2-412F-91E1-91A3E90984B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EF116A3B-DD46-41BD-A88A-7E40D95E4C3C}"/>
                                            </p:graphicEl>
                                          </p:spTgt>
                                        </p:tgtEl>
                                        <p:attrNameLst>
                                          <p:attrName>style.visibility</p:attrName>
                                        </p:attrNameLst>
                                      </p:cBhvr>
                                      <p:to>
                                        <p:strVal val="visible"/>
                                      </p:to>
                                    </p:set>
                                    <p:animEffect transition="in" filter="fade">
                                      <p:cBhvr>
                                        <p:cTn id="12" dur="2000"/>
                                        <p:tgtEl>
                                          <p:spTgt spid="4">
                                            <p:graphicEl>
                                              <a:dgm id="{EF116A3B-DD46-41BD-A88A-7E40D95E4C3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9FD69BE-BC79-453D-BB18-DAC670263BFA}"/>
                                            </p:graphicEl>
                                          </p:spTgt>
                                        </p:tgtEl>
                                        <p:attrNameLst>
                                          <p:attrName>style.visibility</p:attrName>
                                        </p:attrNameLst>
                                      </p:cBhvr>
                                      <p:to>
                                        <p:strVal val="visible"/>
                                      </p:to>
                                    </p:set>
                                    <p:animEffect transition="in" filter="fade">
                                      <p:cBhvr>
                                        <p:cTn id="17" dur="2000"/>
                                        <p:tgtEl>
                                          <p:spTgt spid="4">
                                            <p:graphicEl>
                                              <a:dgm id="{49FD69BE-BC79-453D-BB18-DAC670263BF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668BAB94-DBFD-4173-B77A-27CCD0E36964}"/>
                                            </p:graphicEl>
                                          </p:spTgt>
                                        </p:tgtEl>
                                        <p:attrNameLst>
                                          <p:attrName>style.visibility</p:attrName>
                                        </p:attrNameLst>
                                      </p:cBhvr>
                                      <p:to>
                                        <p:strVal val="visible"/>
                                      </p:to>
                                    </p:set>
                                    <p:animEffect transition="in" filter="fade">
                                      <p:cBhvr>
                                        <p:cTn id="22" dur="2000"/>
                                        <p:tgtEl>
                                          <p:spTgt spid="4">
                                            <p:graphicEl>
                                              <a:dgm id="{668BAB94-DBFD-4173-B77A-27CCD0E3696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80B194F2-5C99-426B-BC8D-63491CFAC934}"/>
                                            </p:graphicEl>
                                          </p:spTgt>
                                        </p:tgtEl>
                                        <p:attrNameLst>
                                          <p:attrName>style.visibility</p:attrName>
                                        </p:attrNameLst>
                                      </p:cBhvr>
                                      <p:to>
                                        <p:strVal val="visible"/>
                                      </p:to>
                                    </p:set>
                                    <p:animEffect transition="in" filter="fade">
                                      <p:cBhvr>
                                        <p:cTn id="27" dur="2000"/>
                                        <p:tgtEl>
                                          <p:spTgt spid="4">
                                            <p:graphicEl>
                                              <a:dgm id="{80B194F2-5C99-426B-BC8D-63491CFAC93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D74232DC-15A3-42AB-A8E9-9823ACE424D5}"/>
                                            </p:graphicEl>
                                          </p:spTgt>
                                        </p:tgtEl>
                                        <p:attrNameLst>
                                          <p:attrName>style.visibility</p:attrName>
                                        </p:attrNameLst>
                                      </p:cBhvr>
                                      <p:to>
                                        <p:strVal val="visible"/>
                                      </p:to>
                                    </p:set>
                                    <p:animEffect transition="in" filter="fade">
                                      <p:cBhvr>
                                        <p:cTn id="32" dur="2000"/>
                                        <p:tgtEl>
                                          <p:spTgt spid="4">
                                            <p:graphicEl>
                                              <a:dgm id="{D74232DC-15A3-42AB-A8E9-9823ACE424D5}"/>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11A1A8F4-64B8-406E-9F9B-A825C8BEDCB5}"/>
                                            </p:graphicEl>
                                          </p:spTgt>
                                        </p:tgtEl>
                                        <p:attrNameLst>
                                          <p:attrName>style.visibility</p:attrName>
                                        </p:attrNameLst>
                                      </p:cBhvr>
                                      <p:to>
                                        <p:strVal val="visible"/>
                                      </p:to>
                                    </p:set>
                                    <p:animEffect transition="in" filter="fade">
                                      <p:cBhvr>
                                        <p:cTn id="37" dur="2000"/>
                                        <p:tgtEl>
                                          <p:spTgt spid="4">
                                            <p:graphicEl>
                                              <a:dgm id="{11A1A8F4-64B8-406E-9F9B-A825C8BEDCB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BFD407DD-B411-410C-ABE9-6F8A8F2567DC}"/>
                                            </p:graphicEl>
                                          </p:spTgt>
                                        </p:tgtEl>
                                        <p:attrNameLst>
                                          <p:attrName>style.visibility</p:attrName>
                                        </p:attrNameLst>
                                      </p:cBhvr>
                                      <p:to>
                                        <p:strVal val="visible"/>
                                      </p:to>
                                    </p:set>
                                    <p:animEffect transition="in" filter="fade">
                                      <p:cBhvr>
                                        <p:cTn id="42" dur="2000"/>
                                        <p:tgtEl>
                                          <p:spTgt spid="4">
                                            <p:graphicEl>
                                              <a:dgm id="{BFD407DD-B411-410C-ABE9-6F8A8F2567DC}"/>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9E832E02-3B3B-4DF7-AC4B-A86322E69F6E}"/>
                                            </p:graphicEl>
                                          </p:spTgt>
                                        </p:tgtEl>
                                        <p:attrNameLst>
                                          <p:attrName>style.visibility</p:attrName>
                                        </p:attrNameLst>
                                      </p:cBhvr>
                                      <p:to>
                                        <p:strVal val="visible"/>
                                      </p:to>
                                    </p:set>
                                    <p:animEffect transition="in" filter="fade">
                                      <p:cBhvr>
                                        <p:cTn id="47" dur="2000"/>
                                        <p:tgtEl>
                                          <p:spTgt spid="4">
                                            <p:graphicEl>
                                              <a:dgm id="{9E832E02-3B3B-4DF7-AC4B-A86322E69F6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4C72019A-3286-476F-A435-79BF807D8AD5}"/>
                                            </p:graphicEl>
                                          </p:spTgt>
                                        </p:tgtEl>
                                        <p:attrNameLst>
                                          <p:attrName>style.visibility</p:attrName>
                                        </p:attrNameLst>
                                      </p:cBhvr>
                                      <p:to>
                                        <p:strVal val="visible"/>
                                      </p:to>
                                    </p:set>
                                    <p:animEffect transition="in" filter="fade">
                                      <p:cBhvr>
                                        <p:cTn id="52" dur="2000"/>
                                        <p:tgtEl>
                                          <p:spTgt spid="4">
                                            <p:graphicEl>
                                              <a:dgm id="{4C72019A-3286-476F-A435-79BF807D8AD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036E9B2B-61E1-4A9B-8358-8D75319BD1AB}"/>
                                            </p:graphicEl>
                                          </p:spTgt>
                                        </p:tgtEl>
                                        <p:attrNameLst>
                                          <p:attrName>style.visibility</p:attrName>
                                        </p:attrNameLst>
                                      </p:cBhvr>
                                      <p:to>
                                        <p:strVal val="visible"/>
                                      </p:to>
                                    </p:set>
                                    <p:animEffect transition="in" filter="fade">
                                      <p:cBhvr>
                                        <p:cTn id="57" dur="2000"/>
                                        <p:tgtEl>
                                          <p:spTgt spid="4">
                                            <p:graphicEl>
                                              <a:dgm id="{036E9B2B-61E1-4A9B-8358-8D75319BD1AB}"/>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38387AE6-7ABA-4319-B6CE-3AAEF34F772B}"/>
                                            </p:graphicEl>
                                          </p:spTgt>
                                        </p:tgtEl>
                                        <p:attrNameLst>
                                          <p:attrName>style.visibility</p:attrName>
                                        </p:attrNameLst>
                                      </p:cBhvr>
                                      <p:to>
                                        <p:strVal val="visible"/>
                                      </p:to>
                                    </p:set>
                                    <p:animEffect transition="in" filter="fade">
                                      <p:cBhvr>
                                        <p:cTn id="62" dur="2000"/>
                                        <p:tgtEl>
                                          <p:spTgt spid="4">
                                            <p:graphicEl>
                                              <a:dgm id="{38387AE6-7ABA-4319-B6CE-3AAEF34F772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98B76A3-BC67-4264-A844-D2CA5E678970}"/>
                                            </p:graphicEl>
                                          </p:spTgt>
                                        </p:tgtEl>
                                        <p:attrNameLst>
                                          <p:attrName>style.visibility</p:attrName>
                                        </p:attrNameLst>
                                      </p:cBhvr>
                                      <p:to>
                                        <p:strVal val="visible"/>
                                      </p:to>
                                    </p:set>
                                    <p:animEffect transition="in" filter="fade">
                                      <p:cBhvr>
                                        <p:cTn id="7" dur="2000"/>
                                        <p:tgtEl>
                                          <p:spTgt spid="4">
                                            <p:graphicEl>
                                              <a:dgm id="{298B76A3-BC67-4264-A844-D2CA5E67897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F951936-0AF9-470C-AE45-675376AEFC51}"/>
                                            </p:graphicEl>
                                          </p:spTgt>
                                        </p:tgtEl>
                                        <p:attrNameLst>
                                          <p:attrName>style.visibility</p:attrName>
                                        </p:attrNameLst>
                                      </p:cBhvr>
                                      <p:to>
                                        <p:strVal val="visible"/>
                                      </p:to>
                                    </p:set>
                                    <p:animEffect transition="in" filter="fade">
                                      <p:cBhvr>
                                        <p:cTn id="12" dur="2000"/>
                                        <p:tgtEl>
                                          <p:spTgt spid="4">
                                            <p:graphicEl>
                                              <a:dgm id="{0F951936-0AF9-470C-AE45-675376AEFC5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BCE2136-6B50-4B17-9476-6F8631F97438}"/>
                                            </p:graphicEl>
                                          </p:spTgt>
                                        </p:tgtEl>
                                        <p:attrNameLst>
                                          <p:attrName>style.visibility</p:attrName>
                                        </p:attrNameLst>
                                      </p:cBhvr>
                                      <p:to>
                                        <p:strVal val="visible"/>
                                      </p:to>
                                    </p:set>
                                    <p:animEffect transition="in" filter="fade">
                                      <p:cBhvr>
                                        <p:cTn id="17" dur="2000"/>
                                        <p:tgtEl>
                                          <p:spTgt spid="4">
                                            <p:graphicEl>
                                              <a:dgm id="{FBCE2136-6B50-4B17-9476-6F8631F9743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6D872B82-E29A-413A-BAEC-A8866D346368}"/>
                                            </p:graphicEl>
                                          </p:spTgt>
                                        </p:tgtEl>
                                        <p:attrNameLst>
                                          <p:attrName>style.visibility</p:attrName>
                                        </p:attrNameLst>
                                      </p:cBhvr>
                                      <p:to>
                                        <p:strVal val="visible"/>
                                      </p:to>
                                    </p:set>
                                    <p:animEffect transition="in" filter="fade">
                                      <p:cBhvr>
                                        <p:cTn id="22" dur="2000"/>
                                        <p:tgtEl>
                                          <p:spTgt spid="4">
                                            <p:graphicEl>
                                              <a:dgm id="{6D872B82-E29A-413A-BAEC-A8866D34636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CB8166FA-FE82-4A30-8F73-73EB59D39FAB}"/>
                                            </p:graphicEl>
                                          </p:spTgt>
                                        </p:tgtEl>
                                        <p:attrNameLst>
                                          <p:attrName>style.visibility</p:attrName>
                                        </p:attrNameLst>
                                      </p:cBhvr>
                                      <p:to>
                                        <p:strVal val="visible"/>
                                      </p:to>
                                    </p:set>
                                    <p:animEffect transition="in" filter="fade">
                                      <p:cBhvr>
                                        <p:cTn id="27" dur="2000"/>
                                        <p:tgtEl>
                                          <p:spTgt spid="4">
                                            <p:graphicEl>
                                              <a:dgm id="{CB8166FA-FE82-4A30-8F73-73EB59D39FA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338C28F-6AD6-4CDA-ABC0-04C31321A130}"/>
                                            </p:graphicEl>
                                          </p:spTgt>
                                        </p:tgtEl>
                                        <p:attrNameLst>
                                          <p:attrName>style.visibility</p:attrName>
                                        </p:attrNameLst>
                                      </p:cBhvr>
                                      <p:to>
                                        <p:strVal val="visible"/>
                                      </p:to>
                                    </p:set>
                                    <p:animEffect transition="in" filter="fade">
                                      <p:cBhvr>
                                        <p:cTn id="32" dur="2000"/>
                                        <p:tgtEl>
                                          <p:spTgt spid="4">
                                            <p:graphicEl>
                                              <a:dgm id="{C338C28F-6AD6-4CDA-ABC0-04C31321A13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65535B26-FA3B-46FF-BEFD-D93FA9D70062}"/>
                                            </p:graphicEl>
                                          </p:spTgt>
                                        </p:tgtEl>
                                        <p:attrNameLst>
                                          <p:attrName>style.visibility</p:attrName>
                                        </p:attrNameLst>
                                      </p:cBhvr>
                                      <p:to>
                                        <p:strVal val="visible"/>
                                      </p:to>
                                    </p:set>
                                    <p:animEffect transition="in" filter="fade">
                                      <p:cBhvr>
                                        <p:cTn id="37" dur="2000"/>
                                        <p:tgtEl>
                                          <p:spTgt spid="4">
                                            <p:graphicEl>
                                              <a:dgm id="{65535B26-FA3B-46FF-BEFD-D93FA9D70062}"/>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02A72DB0-2AC9-4502-A9C5-39BC083CB00A}"/>
                                            </p:graphicEl>
                                          </p:spTgt>
                                        </p:tgtEl>
                                        <p:attrNameLst>
                                          <p:attrName>style.visibility</p:attrName>
                                        </p:attrNameLst>
                                      </p:cBhvr>
                                      <p:to>
                                        <p:strVal val="visible"/>
                                      </p:to>
                                    </p:set>
                                    <p:animEffect transition="in" filter="fade">
                                      <p:cBhvr>
                                        <p:cTn id="42" dur="2000"/>
                                        <p:tgtEl>
                                          <p:spTgt spid="4">
                                            <p:graphicEl>
                                              <a:dgm id="{02A72DB0-2AC9-4502-A9C5-39BC083CB00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4759E26C-FCC8-456F-B0E6-89A24AE3E7E4}"/>
                                            </p:graphicEl>
                                          </p:spTgt>
                                        </p:tgtEl>
                                        <p:attrNameLst>
                                          <p:attrName>style.visibility</p:attrName>
                                        </p:attrNameLst>
                                      </p:cBhvr>
                                      <p:to>
                                        <p:strVal val="visible"/>
                                      </p:to>
                                    </p:set>
                                    <p:animEffect transition="in" filter="fade">
                                      <p:cBhvr>
                                        <p:cTn id="47" dur="2000"/>
                                        <p:tgtEl>
                                          <p:spTgt spid="4">
                                            <p:graphicEl>
                                              <a:dgm id="{4759E26C-FCC8-456F-B0E6-89A24AE3E7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0DBC0D5-6D09-428A-963F-20B66465229F}"/>
                                            </p:graphicEl>
                                          </p:spTgt>
                                        </p:tgtEl>
                                        <p:attrNameLst>
                                          <p:attrName>style.visibility</p:attrName>
                                        </p:attrNameLst>
                                      </p:cBhvr>
                                      <p:to>
                                        <p:strVal val="visible"/>
                                      </p:to>
                                    </p:set>
                                    <p:animEffect transition="in" filter="fade">
                                      <p:cBhvr>
                                        <p:cTn id="7" dur="2000"/>
                                        <p:tgtEl>
                                          <p:spTgt spid="4">
                                            <p:graphicEl>
                                              <a:dgm id="{B0DBC0D5-6D09-428A-963F-20B66465229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6379B6DD-3935-4E78-B327-8E5FCE7B146B}"/>
                                            </p:graphicEl>
                                          </p:spTgt>
                                        </p:tgtEl>
                                        <p:attrNameLst>
                                          <p:attrName>style.visibility</p:attrName>
                                        </p:attrNameLst>
                                      </p:cBhvr>
                                      <p:to>
                                        <p:strVal val="visible"/>
                                      </p:to>
                                    </p:set>
                                    <p:animEffect transition="in" filter="fade">
                                      <p:cBhvr>
                                        <p:cTn id="12" dur="2000"/>
                                        <p:tgtEl>
                                          <p:spTgt spid="4">
                                            <p:graphicEl>
                                              <a:dgm id="{6379B6DD-3935-4E78-B327-8E5FCE7B146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FF2545E-13E5-4319-B548-CD4C3C0F80AA}"/>
                                            </p:graphicEl>
                                          </p:spTgt>
                                        </p:tgtEl>
                                        <p:attrNameLst>
                                          <p:attrName>style.visibility</p:attrName>
                                        </p:attrNameLst>
                                      </p:cBhvr>
                                      <p:to>
                                        <p:strVal val="visible"/>
                                      </p:to>
                                    </p:set>
                                    <p:animEffect transition="in" filter="fade">
                                      <p:cBhvr>
                                        <p:cTn id="17" dur="2000"/>
                                        <p:tgtEl>
                                          <p:spTgt spid="4">
                                            <p:graphicEl>
                                              <a:dgm id="{BFF2545E-13E5-4319-B548-CD4C3C0F80A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F6C92D66-13C1-4252-AF39-42C683DBF012}"/>
                                            </p:graphicEl>
                                          </p:spTgt>
                                        </p:tgtEl>
                                        <p:attrNameLst>
                                          <p:attrName>style.visibility</p:attrName>
                                        </p:attrNameLst>
                                      </p:cBhvr>
                                      <p:to>
                                        <p:strVal val="visible"/>
                                      </p:to>
                                    </p:set>
                                    <p:animEffect transition="in" filter="fade">
                                      <p:cBhvr>
                                        <p:cTn id="22" dur="2000"/>
                                        <p:tgtEl>
                                          <p:spTgt spid="4">
                                            <p:graphicEl>
                                              <a:dgm id="{F6C92D66-13C1-4252-AF39-42C683DBF01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7E844EDA-3627-42A8-AEF9-8A64A3A243A1}"/>
                                            </p:graphicEl>
                                          </p:spTgt>
                                        </p:tgtEl>
                                        <p:attrNameLst>
                                          <p:attrName>style.visibility</p:attrName>
                                        </p:attrNameLst>
                                      </p:cBhvr>
                                      <p:to>
                                        <p:strVal val="visible"/>
                                      </p:to>
                                    </p:set>
                                    <p:animEffect transition="in" filter="fade">
                                      <p:cBhvr>
                                        <p:cTn id="27" dur="2000"/>
                                        <p:tgtEl>
                                          <p:spTgt spid="4">
                                            <p:graphicEl>
                                              <a:dgm id="{7E844EDA-3627-42A8-AEF9-8A64A3A243A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682BC009-A5B0-42BF-8788-13844D3AE99D}"/>
                                            </p:graphicEl>
                                          </p:spTgt>
                                        </p:tgtEl>
                                        <p:attrNameLst>
                                          <p:attrName>style.visibility</p:attrName>
                                        </p:attrNameLst>
                                      </p:cBhvr>
                                      <p:to>
                                        <p:strVal val="visible"/>
                                      </p:to>
                                    </p:set>
                                    <p:animEffect transition="in" filter="fade">
                                      <p:cBhvr>
                                        <p:cTn id="32" dur="2000"/>
                                        <p:tgtEl>
                                          <p:spTgt spid="4">
                                            <p:graphicEl>
                                              <a:dgm id="{682BC009-A5B0-42BF-8788-13844D3AE99D}"/>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17FDA42E-ED0F-493D-9E03-A1D383B5308C}"/>
                                            </p:graphicEl>
                                          </p:spTgt>
                                        </p:tgtEl>
                                        <p:attrNameLst>
                                          <p:attrName>style.visibility</p:attrName>
                                        </p:attrNameLst>
                                      </p:cBhvr>
                                      <p:to>
                                        <p:strVal val="visible"/>
                                      </p:to>
                                    </p:set>
                                    <p:animEffect transition="in" filter="fade">
                                      <p:cBhvr>
                                        <p:cTn id="37" dur="2000"/>
                                        <p:tgtEl>
                                          <p:spTgt spid="4">
                                            <p:graphicEl>
                                              <a:dgm id="{17FDA42E-ED0F-493D-9E03-A1D383B5308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8868D1E3-8966-4D2C-9B4E-EF3BDDA58D40}"/>
                                            </p:graphicEl>
                                          </p:spTgt>
                                        </p:tgtEl>
                                        <p:attrNameLst>
                                          <p:attrName>style.visibility</p:attrName>
                                        </p:attrNameLst>
                                      </p:cBhvr>
                                      <p:to>
                                        <p:strVal val="visible"/>
                                      </p:to>
                                    </p:set>
                                    <p:animEffect transition="in" filter="fade">
                                      <p:cBhvr>
                                        <p:cTn id="42" dur="2000"/>
                                        <p:tgtEl>
                                          <p:spTgt spid="4">
                                            <p:graphicEl>
                                              <a:dgm id="{8868D1E3-8966-4D2C-9B4E-EF3BDDA58D40}"/>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9D340A7-1BD4-49F8-B430-0511905A0A6E}"/>
                                            </p:graphicEl>
                                          </p:spTgt>
                                        </p:tgtEl>
                                        <p:attrNameLst>
                                          <p:attrName>style.visibility</p:attrName>
                                        </p:attrNameLst>
                                      </p:cBhvr>
                                      <p:to>
                                        <p:strVal val="visible"/>
                                      </p:to>
                                    </p:set>
                                    <p:animEffect transition="in" filter="fade">
                                      <p:cBhvr>
                                        <p:cTn id="47" dur="2000"/>
                                        <p:tgtEl>
                                          <p:spTgt spid="4">
                                            <p:graphicEl>
                                              <a:dgm id="{39D340A7-1BD4-49F8-B430-0511905A0A6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7AD89223-EC48-48CC-9B6B-F75F12D7E5A9}"/>
                                            </p:graphicEl>
                                          </p:spTgt>
                                        </p:tgtEl>
                                        <p:attrNameLst>
                                          <p:attrName>style.visibility</p:attrName>
                                        </p:attrNameLst>
                                      </p:cBhvr>
                                      <p:to>
                                        <p:strVal val="visible"/>
                                      </p:to>
                                    </p:set>
                                    <p:animEffect transition="in" filter="fade">
                                      <p:cBhvr>
                                        <p:cTn id="52" dur="2000"/>
                                        <p:tgtEl>
                                          <p:spTgt spid="4">
                                            <p:graphicEl>
                                              <a:dgm id="{7AD89223-EC48-48CC-9B6B-F75F12D7E5A9}"/>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C9AB10AA-85F3-4206-9D87-DCB1454AD7E7}"/>
                                            </p:graphicEl>
                                          </p:spTgt>
                                        </p:tgtEl>
                                        <p:attrNameLst>
                                          <p:attrName>style.visibility</p:attrName>
                                        </p:attrNameLst>
                                      </p:cBhvr>
                                      <p:to>
                                        <p:strVal val="visible"/>
                                      </p:to>
                                    </p:set>
                                    <p:animEffect transition="in" filter="fade">
                                      <p:cBhvr>
                                        <p:cTn id="57" dur="2000"/>
                                        <p:tgtEl>
                                          <p:spTgt spid="4">
                                            <p:graphicEl>
                                              <a:dgm id="{C9AB10AA-85F3-4206-9D87-DCB1454AD7E7}"/>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2E6B562E-D703-4FEB-AF8C-64E5E4A4D61A}"/>
                                            </p:graphicEl>
                                          </p:spTgt>
                                        </p:tgtEl>
                                        <p:attrNameLst>
                                          <p:attrName>style.visibility</p:attrName>
                                        </p:attrNameLst>
                                      </p:cBhvr>
                                      <p:to>
                                        <p:strVal val="visible"/>
                                      </p:to>
                                    </p:set>
                                    <p:animEffect transition="in" filter="fade">
                                      <p:cBhvr>
                                        <p:cTn id="62" dur="2000"/>
                                        <p:tgtEl>
                                          <p:spTgt spid="4">
                                            <p:graphicEl>
                                              <a:dgm id="{2E6B562E-D703-4FEB-AF8C-64E5E4A4D61A}"/>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291D38E1-7A01-4EBF-B37A-490D5F41BE5D}"/>
                                            </p:graphicEl>
                                          </p:spTgt>
                                        </p:tgtEl>
                                        <p:attrNameLst>
                                          <p:attrName>style.visibility</p:attrName>
                                        </p:attrNameLst>
                                      </p:cBhvr>
                                      <p:to>
                                        <p:strVal val="visible"/>
                                      </p:to>
                                    </p:set>
                                    <p:animEffect transition="in" filter="fade">
                                      <p:cBhvr>
                                        <p:cTn id="67" dur="2000"/>
                                        <p:tgtEl>
                                          <p:spTgt spid="4">
                                            <p:graphicEl>
                                              <a:dgm id="{291D38E1-7A01-4EBF-B37A-490D5F41BE5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F64B12F4-C9BF-4AEE-BF36-F07915232ADE}"/>
                                            </p:graphicEl>
                                          </p:spTgt>
                                        </p:tgtEl>
                                        <p:attrNameLst>
                                          <p:attrName>style.visibility</p:attrName>
                                        </p:attrNameLst>
                                      </p:cBhvr>
                                      <p:to>
                                        <p:strVal val="visible"/>
                                      </p:to>
                                    </p:set>
                                    <p:animEffect transition="in" filter="fade">
                                      <p:cBhvr>
                                        <p:cTn id="72" dur="2000"/>
                                        <p:tgtEl>
                                          <p:spTgt spid="4">
                                            <p:graphicEl>
                                              <a:dgm id="{F64B12F4-C9BF-4AEE-BF36-F07915232AD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C8148A9-B03E-4152-8DD6-3102D84482ED}"/>
                                            </p:graphicEl>
                                          </p:spTgt>
                                        </p:tgtEl>
                                        <p:attrNameLst>
                                          <p:attrName>style.visibility</p:attrName>
                                        </p:attrNameLst>
                                      </p:cBhvr>
                                      <p:to>
                                        <p:strVal val="visible"/>
                                      </p:to>
                                    </p:set>
                                    <p:animEffect transition="in" filter="fade">
                                      <p:cBhvr>
                                        <p:cTn id="7" dur="2000"/>
                                        <p:tgtEl>
                                          <p:spTgt spid="4">
                                            <p:graphicEl>
                                              <a:dgm id="{DC8148A9-B03E-4152-8DD6-3102D84482E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D95EA67-4CA4-469D-97AE-854C9BD7D9FC}"/>
                                            </p:graphicEl>
                                          </p:spTgt>
                                        </p:tgtEl>
                                        <p:attrNameLst>
                                          <p:attrName>style.visibility</p:attrName>
                                        </p:attrNameLst>
                                      </p:cBhvr>
                                      <p:to>
                                        <p:strVal val="visible"/>
                                      </p:to>
                                    </p:set>
                                    <p:animEffect transition="in" filter="fade">
                                      <p:cBhvr>
                                        <p:cTn id="12" dur="2000"/>
                                        <p:tgtEl>
                                          <p:spTgt spid="4">
                                            <p:graphicEl>
                                              <a:dgm id="{3D95EA67-4CA4-469D-97AE-854C9BD7D9F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9DAA884-2202-4189-85AC-2B9EF1393C1E}"/>
                                            </p:graphicEl>
                                          </p:spTgt>
                                        </p:tgtEl>
                                        <p:attrNameLst>
                                          <p:attrName>style.visibility</p:attrName>
                                        </p:attrNameLst>
                                      </p:cBhvr>
                                      <p:to>
                                        <p:strVal val="visible"/>
                                      </p:to>
                                    </p:set>
                                    <p:animEffect transition="in" filter="fade">
                                      <p:cBhvr>
                                        <p:cTn id="17" dur="2000"/>
                                        <p:tgtEl>
                                          <p:spTgt spid="4">
                                            <p:graphicEl>
                                              <a:dgm id="{49DAA884-2202-4189-85AC-2B9EF1393C1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3B643DDE-71BC-42E3-8B0F-8FA72B5D3720}"/>
                                            </p:graphicEl>
                                          </p:spTgt>
                                        </p:tgtEl>
                                        <p:attrNameLst>
                                          <p:attrName>style.visibility</p:attrName>
                                        </p:attrNameLst>
                                      </p:cBhvr>
                                      <p:to>
                                        <p:strVal val="visible"/>
                                      </p:to>
                                    </p:set>
                                    <p:animEffect transition="in" filter="fade">
                                      <p:cBhvr>
                                        <p:cTn id="22" dur="2000"/>
                                        <p:tgtEl>
                                          <p:spTgt spid="4">
                                            <p:graphicEl>
                                              <a:dgm id="{3B643DDE-71BC-42E3-8B0F-8FA72B5D372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A29E3746-6D2D-4E5B-B885-7EC3551EA573}"/>
                                            </p:graphicEl>
                                          </p:spTgt>
                                        </p:tgtEl>
                                        <p:attrNameLst>
                                          <p:attrName>style.visibility</p:attrName>
                                        </p:attrNameLst>
                                      </p:cBhvr>
                                      <p:to>
                                        <p:strVal val="visible"/>
                                      </p:to>
                                    </p:set>
                                    <p:animEffect transition="in" filter="fade">
                                      <p:cBhvr>
                                        <p:cTn id="27" dur="2000"/>
                                        <p:tgtEl>
                                          <p:spTgt spid="4">
                                            <p:graphicEl>
                                              <a:dgm id="{A29E3746-6D2D-4E5B-B885-7EC3551EA57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85A53530-2CDE-423F-A0C8-D552A37A3978}"/>
                                            </p:graphicEl>
                                          </p:spTgt>
                                        </p:tgtEl>
                                        <p:attrNameLst>
                                          <p:attrName>style.visibility</p:attrName>
                                        </p:attrNameLst>
                                      </p:cBhvr>
                                      <p:to>
                                        <p:strVal val="visible"/>
                                      </p:to>
                                    </p:set>
                                    <p:animEffect transition="in" filter="fade">
                                      <p:cBhvr>
                                        <p:cTn id="32" dur="2000"/>
                                        <p:tgtEl>
                                          <p:spTgt spid="4">
                                            <p:graphicEl>
                                              <a:dgm id="{85A53530-2CDE-423F-A0C8-D552A37A397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E612D8D6-D36C-464D-97B7-4321DA757265}"/>
                                            </p:graphicEl>
                                          </p:spTgt>
                                        </p:tgtEl>
                                        <p:attrNameLst>
                                          <p:attrName>style.visibility</p:attrName>
                                        </p:attrNameLst>
                                      </p:cBhvr>
                                      <p:to>
                                        <p:strVal val="visible"/>
                                      </p:to>
                                    </p:set>
                                    <p:animEffect transition="in" filter="fade">
                                      <p:cBhvr>
                                        <p:cTn id="37" dur="2000"/>
                                        <p:tgtEl>
                                          <p:spTgt spid="4">
                                            <p:graphicEl>
                                              <a:dgm id="{E612D8D6-D36C-464D-97B7-4321DA75726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563FF504-C320-4E0D-A86A-3A7BE75A6380}"/>
                                            </p:graphicEl>
                                          </p:spTgt>
                                        </p:tgtEl>
                                        <p:attrNameLst>
                                          <p:attrName>style.visibility</p:attrName>
                                        </p:attrNameLst>
                                      </p:cBhvr>
                                      <p:to>
                                        <p:strVal val="visible"/>
                                      </p:to>
                                    </p:set>
                                    <p:animEffect transition="in" filter="fade">
                                      <p:cBhvr>
                                        <p:cTn id="42" dur="2000"/>
                                        <p:tgtEl>
                                          <p:spTgt spid="4">
                                            <p:graphicEl>
                                              <a:dgm id="{563FF504-C320-4E0D-A86A-3A7BE75A6380}"/>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D7698AC-1334-4FE0-BFA8-CA231EA9C4E5}"/>
                                            </p:graphicEl>
                                          </p:spTgt>
                                        </p:tgtEl>
                                        <p:attrNameLst>
                                          <p:attrName>style.visibility</p:attrName>
                                        </p:attrNameLst>
                                      </p:cBhvr>
                                      <p:to>
                                        <p:strVal val="visible"/>
                                      </p:to>
                                    </p:set>
                                    <p:animEffect transition="in" filter="fade">
                                      <p:cBhvr>
                                        <p:cTn id="47" dur="2000"/>
                                        <p:tgtEl>
                                          <p:spTgt spid="4">
                                            <p:graphicEl>
                                              <a:dgm id="{3D7698AC-1334-4FE0-BFA8-CA231EA9C4E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0B83D4DF-EC0B-4C49-8B3A-2CF9E64D18C3}"/>
                                            </p:graphicEl>
                                          </p:spTgt>
                                        </p:tgtEl>
                                        <p:attrNameLst>
                                          <p:attrName>style.visibility</p:attrName>
                                        </p:attrNameLst>
                                      </p:cBhvr>
                                      <p:to>
                                        <p:strVal val="visible"/>
                                      </p:to>
                                    </p:set>
                                    <p:animEffect transition="in" filter="fade">
                                      <p:cBhvr>
                                        <p:cTn id="52" dur="2000"/>
                                        <p:tgtEl>
                                          <p:spTgt spid="4">
                                            <p:graphicEl>
                                              <a:dgm id="{0B83D4DF-EC0B-4C49-8B3A-2CF9E64D18C3}"/>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78422C8E-8C39-467D-919F-C4A2F17B636D}"/>
                                            </p:graphicEl>
                                          </p:spTgt>
                                        </p:tgtEl>
                                        <p:attrNameLst>
                                          <p:attrName>style.visibility</p:attrName>
                                        </p:attrNameLst>
                                      </p:cBhvr>
                                      <p:to>
                                        <p:strVal val="visible"/>
                                      </p:to>
                                    </p:set>
                                    <p:animEffect transition="in" filter="fade">
                                      <p:cBhvr>
                                        <p:cTn id="57" dur="2000"/>
                                        <p:tgtEl>
                                          <p:spTgt spid="4">
                                            <p:graphicEl>
                                              <a:dgm id="{78422C8E-8C39-467D-919F-C4A2F17B636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405982CA-ED4A-49A8-BEC4-A740E0AC6FD0}"/>
                                            </p:graphicEl>
                                          </p:spTgt>
                                        </p:tgtEl>
                                        <p:attrNameLst>
                                          <p:attrName>style.visibility</p:attrName>
                                        </p:attrNameLst>
                                      </p:cBhvr>
                                      <p:to>
                                        <p:strVal val="visible"/>
                                      </p:to>
                                    </p:set>
                                    <p:animEffect transition="in" filter="fade">
                                      <p:cBhvr>
                                        <p:cTn id="62" dur="2000"/>
                                        <p:tgtEl>
                                          <p:spTgt spid="4">
                                            <p:graphicEl>
                                              <a:dgm id="{405982CA-ED4A-49A8-BEC4-A740E0AC6FD0}"/>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038AB6B6-9366-468F-B545-F3B1AA808A3E}"/>
                                            </p:graphicEl>
                                          </p:spTgt>
                                        </p:tgtEl>
                                        <p:attrNameLst>
                                          <p:attrName>style.visibility</p:attrName>
                                        </p:attrNameLst>
                                      </p:cBhvr>
                                      <p:to>
                                        <p:strVal val="visible"/>
                                      </p:to>
                                    </p:set>
                                    <p:animEffect transition="in" filter="fade">
                                      <p:cBhvr>
                                        <p:cTn id="67" dur="2000"/>
                                        <p:tgtEl>
                                          <p:spTgt spid="4">
                                            <p:graphicEl>
                                              <a:dgm id="{038AB6B6-9366-468F-B545-F3B1AA808A3E}"/>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CF2705E8-3452-4CCD-B74F-2F74F44CAFB7}"/>
                                            </p:graphicEl>
                                          </p:spTgt>
                                        </p:tgtEl>
                                        <p:attrNameLst>
                                          <p:attrName>style.visibility</p:attrName>
                                        </p:attrNameLst>
                                      </p:cBhvr>
                                      <p:to>
                                        <p:strVal val="visible"/>
                                      </p:to>
                                    </p:set>
                                    <p:animEffect transition="in" filter="fade">
                                      <p:cBhvr>
                                        <p:cTn id="72" dur="2000"/>
                                        <p:tgtEl>
                                          <p:spTgt spid="4">
                                            <p:graphicEl>
                                              <a:dgm id="{CF2705E8-3452-4CCD-B74F-2F74F44CAFB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7707BFA-BD03-4E93-83B4-D1C23D65AEB2}"/>
                                            </p:graphicEl>
                                          </p:spTgt>
                                        </p:tgtEl>
                                        <p:attrNameLst>
                                          <p:attrName>style.visibility</p:attrName>
                                        </p:attrNameLst>
                                      </p:cBhvr>
                                      <p:to>
                                        <p:strVal val="visible"/>
                                      </p:to>
                                    </p:set>
                                    <p:animEffect transition="in" filter="fade">
                                      <p:cBhvr>
                                        <p:cTn id="7" dur="2000"/>
                                        <p:tgtEl>
                                          <p:spTgt spid="4">
                                            <p:graphicEl>
                                              <a:dgm id="{37707BFA-BD03-4E93-83B4-D1C23D65AEB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D040757A-DBC5-4E85-85A4-F641A24AA7A0}"/>
                                            </p:graphicEl>
                                          </p:spTgt>
                                        </p:tgtEl>
                                        <p:attrNameLst>
                                          <p:attrName>style.visibility</p:attrName>
                                        </p:attrNameLst>
                                      </p:cBhvr>
                                      <p:to>
                                        <p:strVal val="visible"/>
                                      </p:to>
                                    </p:set>
                                    <p:animEffect transition="in" filter="fade">
                                      <p:cBhvr>
                                        <p:cTn id="12" dur="2000"/>
                                        <p:tgtEl>
                                          <p:spTgt spid="4">
                                            <p:graphicEl>
                                              <a:dgm id="{D040757A-DBC5-4E85-85A4-F641A24AA7A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0518AFA6-C0C9-47F9-BEE4-E9593C955973}"/>
                                            </p:graphicEl>
                                          </p:spTgt>
                                        </p:tgtEl>
                                        <p:attrNameLst>
                                          <p:attrName>style.visibility</p:attrName>
                                        </p:attrNameLst>
                                      </p:cBhvr>
                                      <p:to>
                                        <p:strVal val="visible"/>
                                      </p:to>
                                    </p:set>
                                    <p:animEffect transition="in" filter="fade">
                                      <p:cBhvr>
                                        <p:cTn id="17" dur="2000"/>
                                        <p:tgtEl>
                                          <p:spTgt spid="4">
                                            <p:graphicEl>
                                              <a:dgm id="{0518AFA6-C0C9-47F9-BEE4-E9593C95597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41FD55B0-CA91-44AF-A19B-4EA5185D4168}"/>
                                            </p:graphicEl>
                                          </p:spTgt>
                                        </p:tgtEl>
                                        <p:attrNameLst>
                                          <p:attrName>style.visibility</p:attrName>
                                        </p:attrNameLst>
                                      </p:cBhvr>
                                      <p:to>
                                        <p:strVal val="visible"/>
                                      </p:to>
                                    </p:set>
                                    <p:animEffect transition="in" filter="fade">
                                      <p:cBhvr>
                                        <p:cTn id="22" dur="2000"/>
                                        <p:tgtEl>
                                          <p:spTgt spid="4">
                                            <p:graphicEl>
                                              <a:dgm id="{41FD55B0-CA91-44AF-A19B-4EA5185D416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EB24FB66-F828-4307-BADF-9ACD437224AB}"/>
                                            </p:graphicEl>
                                          </p:spTgt>
                                        </p:tgtEl>
                                        <p:attrNameLst>
                                          <p:attrName>style.visibility</p:attrName>
                                        </p:attrNameLst>
                                      </p:cBhvr>
                                      <p:to>
                                        <p:strVal val="visible"/>
                                      </p:to>
                                    </p:set>
                                    <p:animEffect transition="in" filter="fade">
                                      <p:cBhvr>
                                        <p:cTn id="27" dur="2000"/>
                                        <p:tgtEl>
                                          <p:spTgt spid="4">
                                            <p:graphicEl>
                                              <a:dgm id="{EB24FB66-F828-4307-BADF-9ACD437224A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AFEC1F6D-13FA-4EAB-AA2E-485DA4C454BE}"/>
                                            </p:graphicEl>
                                          </p:spTgt>
                                        </p:tgtEl>
                                        <p:attrNameLst>
                                          <p:attrName>style.visibility</p:attrName>
                                        </p:attrNameLst>
                                      </p:cBhvr>
                                      <p:to>
                                        <p:strVal val="visible"/>
                                      </p:to>
                                    </p:set>
                                    <p:animEffect transition="in" filter="fade">
                                      <p:cBhvr>
                                        <p:cTn id="32" dur="2000"/>
                                        <p:tgtEl>
                                          <p:spTgt spid="4">
                                            <p:graphicEl>
                                              <a:dgm id="{AFEC1F6D-13FA-4EAB-AA2E-485DA4C454B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E4B44274-C2BA-41ED-94A8-984C7BDE4445}"/>
                                            </p:graphicEl>
                                          </p:spTgt>
                                        </p:tgtEl>
                                        <p:attrNameLst>
                                          <p:attrName>style.visibility</p:attrName>
                                        </p:attrNameLst>
                                      </p:cBhvr>
                                      <p:to>
                                        <p:strVal val="visible"/>
                                      </p:to>
                                    </p:set>
                                    <p:animEffect transition="in" filter="fade">
                                      <p:cBhvr>
                                        <p:cTn id="37" dur="2000"/>
                                        <p:tgtEl>
                                          <p:spTgt spid="4">
                                            <p:graphicEl>
                                              <a:dgm id="{E4B44274-C2BA-41ED-94A8-984C7BDE444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912E2AFB-6FB6-4304-BABD-13EA1B99DF78}"/>
                                            </p:graphicEl>
                                          </p:spTgt>
                                        </p:tgtEl>
                                        <p:attrNameLst>
                                          <p:attrName>style.visibility</p:attrName>
                                        </p:attrNameLst>
                                      </p:cBhvr>
                                      <p:to>
                                        <p:strVal val="visible"/>
                                      </p:to>
                                    </p:set>
                                    <p:animEffect transition="in" filter="fade">
                                      <p:cBhvr>
                                        <p:cTn id="42" dur="2000"/>
                                        <p:tgtEl>
                                          <p:spTgt spid="4">
                                            <p:graphicEl>
                                              <a:dgm id="{912E2AFB-6FB6-4304-BABD-13EA1B99DF78}"/>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230AF18-A1EB-49CB-AB9C-2F9D727F1B08}"/>
                                            </p:graphicEl>
                                          </p:spTgt>
                                        </p:tgtEl>
                                        <p:attrNameLst>
                                          <p:attrName>style.visibility</p:attrName>
                                        </p:attrNameLst>
                                      </p:cBhvr>
                                      <p:to>
                                        <p:strVal val="visible"/>
                                      </p:to>
                                    </p:set>
                                    <p:animEffect transition="in" filter="fade">
                                      <p:cBhvr>
                                        <p:cTn id="47" dur="2000"/>
                                        <p:tgtEl>
                                          <p:spTgt spid="4">
                                            <p:graphicEl>
                                              <a:dgm id="{1230AF18-A1EB-49CB-AB9C-2F9D727F1B08}"/>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51338EB4-2233-4456-A760-1AE5D4438296}"/>
                                            </p:graphicEl>
                                          </p:spTgt>
                                        </p:tgtEl>
                                        <p:attrNameLst>
                                          <p:attrName>style.visibility</p:attrName>
                                        </p:attrNameLst>
                                      </p:cBhvr>
                                      <p:to>
                                        <p:strVal val="visible"/>
                                      </p:to>
                                    </p:set>
                                    <p:animEffect transition="in" filter="fade">
                                      <p:cBhvr>
                                        <p:cTn id="52" dur="2000"/>
                                        <p:tgtEl>
                                          <p:spTgt spid="4">
                                            <p:graphicEl>
                                              <a:dgm id="{51338EB4-2233-4456-A760-1AE5D4438296}"/>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D8B2DAF1-C9F2-4A51-B5F0-6D299173D781}"/>
                                            </p:graphicEl>
                                          </p:spTgt>
                                        </p:tgtEl>
                                        <p:attrNameLst>
                                          <p:attrName>style.visibility</p:attrName>
                                        </p:attrNameLst>
                                      </p:cBhvr>
                                      <p:to>
                                        <p:strVal val="visible"/>
                                      </p:to>
                                    </p:set>
                                    <p:animEffect transition="in" filter="fade">
                                      <p:cBhvr>
                                        <p:cTn id="57" dur="2000"/>
                                        <p:tgtEl>
                                          <p:spTgt spid="4">
                                            <p:graphicEl>
                                              <a:dgm id="{D8B2DAF1-C9F2-4A51-B5F0-6D299173D78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414607A-1BF9-45F2-B190-569C55C5D7D6}"/>
                                            </p:graphicEl>
                                          </p:spTgt>
                                        </p:tgtEl>
                                        <p:attrNameLst>
                                          <p:attrName>style.visibility</p:attrName>
                                        </p:attrNameLst>
                                      </p:cBhvr>
                                      <p:to>
                                        <p:strVal val="visible"/>
                                      </p:to>
                                    </p:set>
                                    <p:animEffect transition="in" filter="fade">
                                      <p:cBhvr>
                                        <p:cTn id="7" dur="2000"/>
                                        <p:tgtEl>
                                          <p:spTgt spid="4">
                                            <p:graphicEl>
                                              <a:dgm id="{E414607A-1BF9-45F2-B190-569C55C5D7D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AA72109D-A0F9-45A0-9D9F-48D367EC56C0}"/>
                                            </p:graphicEl>
                                          </p:spTgt>
                                        </p:tgtEl>
                                        <p:attrNameLst>
                                          <p:attrName>style.visibility</p:attrName>
                                        </p:attrNameLst>
                                      </p:cBhvr>
                                      <p:to>
                                        <p:strVal val="visible"/>
                                      </p:to>
                                    </p:set>
                                    <p:animEffect transition="in" filter="fade">
                                      <p:cBhvr>
                                        <p:cTn id="12" dur="2000"/>
                                        <p:tgtEl>
                                          <p:spTgt spid="4">
                                            <p:graphicEl>
                                              <a:dgm id="{AA72109D-A0F9-45A0-9D9F-48D367EC56C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A76DD4C-E5B0-491D-8530-7B67630337A4}"/>
                                            </p:graphicEl>
                                          </p:spTgt>
                                        </p:tgtEl>
                                        <p:attrNameLst>
                                          <p:attrName>style.visibility</p:attrName>
                                        </p:attrNameLst>
                                      </p:cBhvr>
                                      <p:to>
                                        <p:strVal val="visible"/>
                                      </p:to>
                                    </p:set>
                                    <p:animEffect transition="in" filter="fade">
                                      <p:cBhvr>
                                        <p:cTn id="17" dur="2000"/>
                                        <p:tgtEl>
                                          <p:spTgt spid="4">
                                            <p:graphicEl>
                                              <a:dgm id="{FA76DD4C-E5B0-491D-8530-7B67630337A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5BBB9717-93DE-4363-8281-1A8385666CC9}"/>
                                            </p:graphicEl>
                                          </p:spTgt>
                                        </p:tgtEl>
                                        <p:attrNameLst>
                                          <p:attrName>style.visibility</p:attrName>
                                        </p:attrNameLst>
                                      </p:cBhvr>
                                      <p:to>
                                        <p:strVal val="visible"/>
                                      </p:to>
                                    </p:set>
                                    <p:animEffect transition="in" filter="fade">
                                      <p:cBhvr>
                                        <p:cTn id="22" dur="2000"/>
                                        <p:tgtEl>
                                          <p:spTgt spid="4">
                                            <p:graphicEl>
                                              <a:dgm id="{5BBB9717-93DE-4363-8281-1A8385666CC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ABD5483E-A7F5-491A-B25F-6C82FCD20DDB}"/>
                                            </p:graphicEl>
                                          </p:spTgt>
                                        </p:tgtEl>
                                        <p:attrNameLst>
                                          <p:attrName>style.visibility</p:attrName>
                                        </p:attrNameLst>
                                      </p:cBhvr>
                                      <p:to>
                                        <p:strVal val="visible"/>
                                      </p:to>
                                    </p:set>
                                    <p:animEffect transition="in" filter="fade">
                                      <p:cBhvr>
                                        <p:cTn id="27" dur="2000"/>
                                        <p:tgtEl>
                                          <p:spTgt spid="4">
                                            <p:graphicEl>
                                              <a:dgm id="{ABD5483E-A7F5-491A-B25F-6C82FCD20DD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600113AC-9A70-4C34-915F-50200C063F98}"/>
                                            </p:graphicEl>
                                          </p:spTgt>
                                        </p:tgtEl>
                                        <p:attrNameLst>
                                          <p:attrName>style.visibility</p:attrName>
                                        </p:attrNameLst>
                                      </p:cBhvr>
                                      <p:to>
                                        <p:strVal val="visible"/>
                                      </p:to>
                                    </p:set>
                                    <p:animEffect transition="in" filter="fade">
                                      <p:cBhvr>
                                        <p:cTn id="32" dur="2000"/>
                                        <p:tgtEl>
                                          <p:spTgt spid="4">
                                            <p:graphicEl>
                                              <a:dgm id="{600113AC-9A70-4C34-915F-50200C063F9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26E679A6-30D1-4193-AB7E-6C7C535AAD24}"/>
                                            </p:graphicEl>
                                          </p:spTgt>
                                        </p:tgtEl>
                                        <p:attrNameLst>
                                          <p:attrName>style.visibility</p:attrName>
                                        </p:attrNameLst>
                                      </p:cBhvr>
                                      <p:to>
                                        <p:strVal val="visible"/>
                                      </p:to>
                                    </p:set>
                                    <p:animEffect transition="in" filter="fade">
                                      <p:cBhvr>
                                        <p:cTn id="37" dur="2000"/>
                                        <p:tgtEl>
                                          <p:spTgt spid="4">
                                            <p:graphicEl>
                                              <a:dgm id="{26E679A6-30D1-4193-AB7E-6C7C535AAD2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C375370C-86D6-41A3-A773-A73DFCFDBEA3}"/>
                                            </p:graphicEl>
                                          </p:spTgt>
                                        </p:tgtEl>
                                        <p:attrNameLst>
                                          <p:attrName>style.visibility</p:attrName>
                                        </p:attrNameLst>
                                      </p:cBhvr>
                                      <p:to>
                                        <p:strVal val="visible"/>
                                      </p:to>
                                    </p:set>
                                    <p:animEffect transition="in" filter="fade">
                                      <p:cBhvr>
                                        <p:cTn id="42" dur="2000"/>
                                        <p:tgtEl>
                                          <p:spTgt spid="4">
                                            <p:graphicEl>
                                              <a:dgm id="{C375370C-86D6-41A3-A773-A73DFCFDBEA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079869A0-88D7-49B9-9B76-059BCD9BEFA0}"/>
                                            </p:graphicEl>
                                          </p:spTgt>
                                        </p:tgtEl>
                                        <p:attrNameLst>
                                          <p:attrName>style.visibility</p:attrName>
                                        </p:attrNameLst>
                                      </p:cBhvr>
                                      <p:to>
                                        <p:strVal val="visible"/>
                                      </p:to>
                                    </p:set>
                                    <p:animEffect transition="in" filter="fade">
                                      <p:cBhvr>
                                        <p:cTn id="47" dur="2000"/>
                                        <p:tgtEl>
                                          <p:spTgt spid="4">
                                            <p:graphicEl>
                                              <a:dgm id="{079869A0-88D7-49B9-9B76-059BCD9BEFA0}"/>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5CA0DE29-B757-4B1B-A5B4-1D4C7D9F78EB}"/>
                                            </p:graphicEl>
                                          </p:spTgt>
                                        </p:tgtEl>
                                        <p:attrNameLst>
                                          <p:attrName>style.visibility</p:attrName>
                                        </p:attrNameLst>
                                      </p:cBhvr>
                                      <p:to>
                                        <p:strVal val="visible"/>
                                      </p:to>
                                    </p:set>
                                    <p:animEffect transition="in" filter="fade">
                                      <p:cBhvr>
                                        <p:cTn id="52" dur="2000"/>
                                        <p:tgtEl>
                                          <p:spTgt spid="4">
                                            <p:graphicEl>
                                              <a:dgm id="{5CA0DE29-B757-4B1B-A5B4-1D4C7D9F78EB}"/>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B7612360-910B-474F-8051-291274A68E3D}"/>
                                            </p:graphicEl>
                                          </p:spTgt>
                                        </p:tgtEl>
                                        <p:attrNameLst>
                                          <p:attrName>style.visibility</p:attrName>
                                        </p:attrNameLst>
                                      </p:cBhvr>
                                      <p:to>
                                        <p:strVal val="visible"/>
                                      </p:to>
                                    </p:set>
                                    <p:animEffect transition="in" filter="fade">
                                      <p:cBhvr>
                                        <p:cTn id="57" dur="2000"/>
                                        <p:tgtEl>
                                          <p:spTgt spid="4">
                                            <p:graphicEl>
                                              <a:dgm id="{B7612360-910B-474F-8051-291274A68E3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8EED65BA-A92F-4061-9D2A-2166DB9BC8EE}"/>
                                            </p:graphicEl>
                                          </p:spTgt>
                                        </p:tgtEl>
                                        <p:attrNameLst>
                                          <p:attrName>style.visibility</p:attrName>
                                        </p:attrNameLst>
                                      </p:cBhvr>
                                      <p:to>
                                        <p:strVal val="visible"/>
                                      </p:to>
                                    </p:set>
                                    <p:animEffect transition="in" filter="fade">
                                      <p:cBhvr>
                                        <p:cTn id="62" dur="2000"/>
                                        <p:tgtEl>
                                          <p:spTgt spid="4">
                                            <p:graphicEl>
                                              <a:dgm id="{8EED65BA-A92F-4061-9D2A-2166DB9BC8EE}"/>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B64B2F8D-AA85-4390-B6E1-B1039C1D3883}"/>
                                            </p:graphicEl>
                                          </p:spTgt>
                                        </p:tgtEl>
                                        <p:attrNameLst>
                                          <p:attrName>style.visibility</p:attrName>
                                        </p:attrNameLst>
                                      </p:cBhvr>
                                      <p:to>
                                        <p:strVal val="visible"/>
                                      </p:to>
                                    </p:set>
                                    <p:animEffect transition="in" filter="fade">
                                      <p:cBhvr>
                                        <p:cTn id="67" dur="2000"/>
                                        <p:tgtEl>
                                          <p:spTgt spid="4">
                                            <p:graphicEl>
                                              <a:dgm id="{B64B2F8D-AA85-4390-B6E1-B1039C1D3883}"/>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0414CEFF-1F22-4D64-9EBB-9446E38AF1B0}"/>
                                            </p:graphicEl>
                                          </p:spTgt>
                                        </p:tgtEl>
                                        <p:attrNameLst>
                                          <p:attrName>style.visibility</p:attrName>
                                        </p:attrNameLst>
                                      </p:cBhvr>
                                      <p:to>
                                        <p:strVal val="visible"/>
                                      </p:to>
                                    </p:set>
                                    <p:animEffect transition="in" filter="fade">
                                      <p:cBhvr>
                                        <p:cTn id="72" dur="2000"/>
                                        <p:tgtEl>
                                          <p:spTgt spid="4">
                                            <p:graphicEl>
                                              <a:dgm id="{0414CEFF-1F22-4D64-9EBB-9446E38AF1B0}"/>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865576BE-612D-40EC-B93C-16F79D059E84}"/>
                                            </p:graphicEl>
                                          </p:spTgt>
                                        </p:tgtEl>
                                        <p:attrNameLst>
                                          <p:attrName>style.visibility</p:attrName>
                                        </p:attrNameLst>
                                      </p:cBhvr>
                                      <p:to>
                                        <p:strVal val="visible"/>
                                      </p:to>
                                    </p:set>
                                    <p:animEffect transition="in" filter="fade">
                                      <p:cBhvr>
                                        <p:cTn id="77" dur="2000"/>
                                        <p:tgtEl>
                                          <p:spTgt spid="4">
                                            <p:graphicEl>
                                              <a:dgm id="{865576BE-612D-40EC-B93C-16F79D059E84}"/>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87119EC1-5F06-428D-8321-CD8E21F9A960}"/>
                                            </p:graphicEl>
                                          </p:spTgt>
                                        </p:tgtEl>
                                        <p:attrNameLst>
                                          <p:attrName>style.visibility</p:attrName>
                                        </p:attrNameLst>
                                      </p:cBhvr>
                                      <p:to>
                                        <p:strVal val="visible"/>
                                      </p:to>
                                    </p:set>
                                    <p:animEffect transition="in" filter="fade">
                                      <p:cBhvr>
                                        <p:cTn id="82" dur="2000"/>
                                        <p:tgtEl>
                                          <p:spTgt spid="4">
                                            <p:graphicEl>
                                              <a:dgm id="{87119EC1-5F06-428D-8321-CD8E21F9A960}"/>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16908568-A614-4A37-B921-7811EF9E23D8}"/>
                                            </p:graphicEl>
                                          </p:spTgt>
                                        </p:tgtEl>
                                        <p:attrNameLst>
                                          <p:attrName>style.visibility</p:attrName>
                                        </p:attrNameLst>
                                      </p:cBhvr>
                                      <p:to>
                                        <p:strVal val="visible"/>
                                      </p:to>
                                    </p:set>
                                    <p:animEffect transition="in" filter="fade">
                                      <p:cBhvr>
                                        <p:cTn id="87" dur="2000"/>
                                        <p:tgtEl>
                                          <p:spTgt spid="4">
                                            <p:graphicEl>
                                              <a:dgm id="{16908568-A614-4A37-B921-7811EF9E23D8}"/>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4CFC5E9D-69B8-4F06-B96A-3AF43B5652BC}"/>
                                            </p:graphicEl>
                                          </p:spTgt>
                                        </p:tgtEl>
                                        <p:attrNameLst>
                                          <p:attrName>style.visibility</p:attrName>
                                        </p:attrNameLst>
                                      </p:cBhvr>
                                      <p:to>
                                        <p:strVal val="visible"/>
                                      </p:to>
                                    </p:set>
                                    <p:animEffect transition="in" filter="fade">
                                      <p:cBhvr>
                                        <p:cTn id="92" dur="2000"/>
                                        <p:tgtEl>
                                          <p:spTgt spid="4">
                                            <p:graphicEl>
                                              <a:dgm id="{4CFC5E9D-69B8-4F06-B96A-3AF43B5652BC}"/>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69B6AFAA-5ECD-45E1-8198-87800711B36D}"/>
                                            </p:graphicEl>
                                          </p:spTgt>
                                        </p:tgtEl>
                                        <p:attrNameLst>
                                          <p:attrName>style.visibility</p:attrName>
                                        </p:attrNameLst>
                                      </p:cBhvr>
                                      <p:to>
                                        <p:strVal val="visible"/>
                                      </p:to>
                                    </p:set>
                                    <p:animEffect transition="in" filter="fade">
                                      <p:cBhvr>
                                        <p:cTn id="97" dur="2000"/>
                                        <p:tgtEl>
                                          <p:spTgt spid="4">
                                            <p:graphicEl>
                                              <a:dgm id="{69B6AFAA-5ECD-45E1-8198-87800711B36D}"/>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D9CF9832-BC91-454A-9709-7E902DAFA52D}"/>
                                            </p:graphicEl>
                                          </p:spTgt>
                                        </p:tgtEl>
                                        <p:attrNameLst>
                                          <p:attrName>style.visibility</p:attrName>
                                        </p:attrNameLst>
                                      </p:cBhvr>
                                      <p:to>
                                        <p:strVal val="visible"/>
                                      </p:to>
                                    </p:set>
                                    <p:animEffect transition="in" filter="fade">
                                      <p:cBhvr>
                                        <p:cTn id="102" dur="2000"/>
                                        <p:tgtEl>
                                          <p:spTgt spid="4">
                                            <p:graphicEl>
                                              <a:dgm id="{D9CF9832-BC91-454A-9709-7E902DAFA52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12C9699-EC9B-495A-87FB-25C87A822178}"/>
                                            </p:graphicEl>
                                          </p:spTgt>
                                        </p:tgtEl>
                                        <p:attrNameLst>
                                          <p:attrName>style.visibility</p:attrName>
                                        </p:attrNameLst>
                                      </p:cBhvr>
                                      <p:to>
                                        <p:strVal val="visible"/>
                                      </p:to>
                                    </p:set>
                                    <p:animEffect transition="in" filter="fade">
                                      <p:cBhvr>
                                        <p:cTn id="7" dur="2000"/>
                                        <p:tgtEl>
                                          <p:spTgt spid="4">
                                            <p:graphicEl>
                                              <a:dgm id="{F12C9699-EC9B-495A-87FB-25C87A82217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4475D32-85F1-4052-8433-6271B67E90DF}"/>
                                            </p:graphicEl>
                                          </p:spTgt>
                                        </p:tgtEl>
                                        <p:attrNameLst>
                                          <p:attrName>style.visibility</p:attrName>
                                        </p:attrNameLst>
                                      </p:cBhvr>
                                      <p:to>
                                        <p:strVal val="visible"/>
                                      </p:to>
                                    </p:set>
                                    <p:animEffect transition="in" filter="fade">
                                      <p:cBhvr>
                                        <p:cTn id="12" dur="2000"/>
                                        <p:tgtEl>
                                          <p:spTgt spid="4">
                                            <p:graphicEl>
                                              <a:dgm id="{14475D32-85F1-4052-8433-6271B67E90D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AF2B9E3-CDB0-413B-863B-9227BA3A2C65}"/>
                                            </p:graphicEl>
                                          </p:spTgt>
                                        </p:tgtEl>
                                        <p:attrNameLst>
                                          <p:attrName>style.visibility</p:attrName>
                                        </p:attrNameLst>
                                      </p:cBhvr>
                                      <p:to>
                                        <p:strVal val="visible"/>
                                      </p:to>
                                    </p:set>
                                    <p:animEffect transition="in" filter="fade">
                                      <p:cBhvr>
                                        <p:cTn id="17" dur="2000"/>
                                        <p:tgtEl>
                                          <p:spTgt spid="4">
                                            <p:graphicEl>
                                              <a:dgm id="{FAF2B9E3-CDB0-413B-863B-9227BA3A2C6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9D51ABCB-3430-46CD-AE4D-059560B055D4}"/>
                                            </p:graphicEl>
                                          </p:spTgt>
                                        </p:tgtEl>
                                        <p:attrNameLst>
                                          <p:attrName>style.visibility</p:attrName>
                                        </p:attrNameLst>
                                      </p:cBhvr>
                                      <p:to>
                                        <p:strVal val="visible"/>
                                      </p:to>
                                    </p:set>
                                    <p:animEffect transition="in" filter="fade">
                                      <p:cBhvr>
                                        <p:cTn id="22" dur="2000"/>
                                        <p:tgtEl>
                                          <p:spTgt spid="4">
                                            <p:graphicEl>
                                              <a:dgm id="{9D51ABCB-3430-46CD-AE4D-059560B055D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899DF78A-6A88-498B-A52E-1AFC2C4BE7F5}"/>
                                            </p:graphicEl>
                                          </p:spTgt>
                                        </p:tgtEl>
                                        <p:attrNameLst>
                                          <p:attrName>style.visibility</p:attrName>
                                        </p:attrNameLst>
                                      </p:cBhvr>
                                      <p:to>
                                        <p:strVal val="visible"/>
                                      </p:to>
                                    </p:set>
                                    <p:animEffect transition="in" filter="fade">
                                      <p:cBhvr>
                                        <p:cTn id="27" dur="2000"/>
                                        <p:tgtEl>
                                          <p:spTgt spid="4">
                                            <p:graphicEl>
                                              <a:dgm id="{899DF78A-6A88-498B-A52E-1AFC2C4BE7F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err="1" smtClean="0"/>
              <a:t>Unit</a:t>
            </a:r>
            <a:r>
              <a:rPr lang="tr-TR" dirty="0" smtClean="0"/>
              <a:t> 22 </a:t>
            </a:r>
            <a:r>
              <a:rPr lang="en-US" dirty="0" smtClean="0"/>
              <a:t>Testing and Assessment</a:t>
            </a:r>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6D87339-8F87-40A3-8DBB-6812754374F5}"/>
                                            </p:graphicEl>
                                          </p:spTgt>
                                        </p:tgtEl>
                                        <p:attrNameLst>
                                          <p:attrName>style.visibility</p:attrName>
                                        </p:attrNameLst>
                                      </p:cBhvr>
                                      <p:to>
                                        <p:strVal val="visible"/>
                                      </p:to>
                                    </p:set>
                                    <p:animEffect transition="in" filter="fade">
                                      <p:cBhvr>
                                        <p:cTn id="7" dur="2000"/>
                                        <p:tgtEl>
                                          <p:spTgt spid="4">
                                            <p:graphicEl>
                                              <a:dgm id="{16D87339-8F87-40A3-8DBB-6812754374F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25BA98E-38A9-4050-A691-615829446409}"/>
                                            </p:graphicEl>
                                          </p:spTgt>
                                        </p:tgtEl>
                                        <p:attrNameLst>
                                          <p:attrName>style.visibility</p:attrName>
                                        </p:attrNameLst>
                                      </p:cBhvr>
                                      <p:to>
                                        <p:strVal val="visible"/>
                                      </p:to>
                                    </p:set>
                                    <p:animEffect transition="in" filter="fade">
                                      <p:cBhvr>
                                        <p:cTn id="12" dur="2000"/>
                                        <p:tgtEl>
                                          <p:spTgt spid="4">
                                            <p:graphicEl>
                                              <a:dgm id="{825BA98E-38A9-4050-A691-61582944640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5D01DCD6-0C17-42F2-B1FD-814AF10825E9}"/>
                                            </p:graphicEl>
                                          </p:spTgt>
                                        </p:tgtEl>
                                        <p:attrNameLst>
                                          <p:attrName>style.visibility</p:attrName>
                                        </p:attrNameLst>
                                      </p:cBhvr>
                                      <p:to>
                                        <p:strVal val="visible"/>
                                      </p:to>
                                    </p:set>
                                    <p:animEffect transition="in" filter="fade">
                                      <p:cBhvr>
                                        <p:cTn id="17" dur="2000"/>
                                        <p:tgtEl>
                                          <p:spTgt spid="4">
                                            <p:graphicEl>
                                              <a:dgm id="{5D01DCD6-0C17-42F2-B1FD-814AF10825E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35490226-A3B5-47A5-AE74-0090C51CC023}"/>
                                            </p:graphicEl>
                                          </p:spTgt>
                                        </p:tgtEl>
                                        <p:attrNameLst>
                                          <p:attrName>style.visibility</p:attrName>
                                        </p:attrNameLst>
                                      </p:cBhvr>
                                      <p:to>
                                        <p:strVal val="visible"/>
                                      </p:to>
                                    </p:set>
                                    <p:animEffect transition="in" filter="fade">
                                      <p:cBhvr>
                                        <p:cTn id="22" dur="2000"/>
                                        <p:tgtEl>
                                          <p:spTgt spid="4">
                                            <p:graphicEl>
                                              <a:dgm id="{35490226-A3B5-47A5-AE74-0090C51CC02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0B3CF5BF-860F-4EF8-9E40-DCC1E31A63E0}"/>
                                            </p:graphicEl>
                                          </p:spTgt>
                                        </p:tgtEl>
                                        <p:attrNameLst>
                                          <p:attrName>style.visibility</p:attrName>
                                        </p:attrNameLst>
                                      </p:cBhvr>
                                      <p:to>
                                        <p:strVal val="visible"/>
                                      </p:to>
                                    </p:set>
                                    <p:animEffect transition="in" filter="fade">
                                      <p:cBhvr>
                                        <p:cTn id="27" dur="2000"/>
                                        <p:tgtEl>
                                          <p:spTgt spid="4">
                                            <p:graphicEl>
                                              <a:dgm id="{0B3CF5BF-860F-4EF8-9E40-DCC1E31A63E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8E20C5F-8BE5-4789-B9EE-EA2FED63D0E3}"/>
                                            </p:graphicEl>
                                          </p:spTgt>
                                        </p:tgtEl>
                                        <p:attrNameLst>
                                          <p:attrName>style.visibility</p:attrName>
                                        </p:attrNameLst>
                                      </p:cBhvr>
                                      <p:to>
                                        <p:strVal val="visible"/>
                                      </p:to>
                                    </p:set>
                                    <p:animEffect transition="in" filter="fade">
                                      <p:cBhvr>
                                        <p:cTn id="32" dur="2000"/>
                                        <p:tgtEl>
                                          <p:spTgt spid="4">
                                            <p:graphicEl>
                                              <a:dgm id="{C8E20C5F-8BE5-4789-B9EE-EA2FED63D0E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D9471E75-4202-492C-BD5A-AAE44951E87B}"/>
                                            </p:graphicEl>
                                          </p:spTgt>
                                        </p:tgtEl>
                                        <p:attrNameLst>
                                          <p:attrName>style.visibility</p:attrName>
                                        </p:attrNameLst>
                                      </p:cBhvr>
                                      <p:to>
                                        <p:strVal val="visible"/>
                                      </p:to>
                                    </p:set>
                                    <p:animEffect transition="in" filter="fade">
                                      <p:cBhvr>
                                        <p:cTn id="37" dur="2000"/>
                                        <p:tgtEl>
                                          <p:spTgt spid="4">
                                            <p:graphicEl>
                                              <a:dgm id="{D9471E75-4202-492C-BD5A-AAE44951E8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F2AE5C1A-EA4D-4003-B092-2E242BD6966B}"/>
                                            </p:graphicEl>
                                          </p:spTgt>
                                        </p:tgtEl>
                                        <p:attrNameLst>
                                          <p:attrName>style.visibility</p:attrName>
                                        </p:attrNameLst>
                                      </p:cBhvr>
                                      <p:to>
                                        <p:strVal val="visible"/>
                                      </p:to>
                                    </p:set>
                                    <p:animEffect transition="in" filter="fade">
                                      <p:cBhvr>
                                        <p:cTn id="42" dur="2000"/>
                                        <p:tgtEl>
                                          <p:spTgt spid="4">
                                            <p:graphicEl>
                                              <a:dgm id="{F2AE5C1A-EA4D-4003-B092-2E242BD6966B}"/>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BE8783A0-EE40-437D-8C25-6BCE914E4A8F}"/>
                                            </p:graphicEl>
                                          </p:spTgt>
                                        </p:tgtEl>
                                        <p:attrNameLst>
                                          <p:attrName>style.visibility</p:attrName>
                                        </p:attrNameLst>
                                      </p:cBhvr>
                                      <p:to>
                                        <p:strVal val="visible"/>
                                      </p:to>
                                    </p:set>
                                    <p:animEffect transition="in" filter="fade">
                                      <p:cBhvr>
                                        <p:cTn id="47" dur="2000"/>
                                        <p:tgtEl>
                                          <p:spTgt spid="4">
                                            <p:graphicEl>
                                              <a:dgm id="{BE8783A0-EE40-437D-8C25-6BCE914E4A8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BCCC4BB7-B1DA-46E1-9FB3-1A6F7242AE9B}"/>
                                            </p:graphicEl>
                                          </p:spTgt>
                                        </p:tgtEl>
                                        <p:attrNameLst>
                                          <p:attrName>style.visibility</p:attrName>
                                        </p:attrNameLst>
                                      </p:cBhvr>
                                      <p:to>
                                        <p:strVal val="visible"/>
                                      </p:to>
                                    </p:set>
                                    <p:animEffect transition="in" filter="fade">
                                      <p:cBhvr>
                                        <p:cTn id="52" dur="2000"/>
                                        <p:tgtEl>
                                          <p:spTgt spid="4">
                                            <p:graphicEl>
                                              <a:dgm id="{BCCC4BB7-B1DA-46E1-9FB3-1A6F7242AE9B}"/>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78F641DC-44A3-46A9-BC87-95D00D9A303B}"/>
                                            </p:graphicEl>
                                          </p:spTgt>
                                        </p:tgtEl>
                                        <p:attrNameLst>
                                          <p:attrName>style.visibility</p:attrName>
                                        </p:attrNameLst>
                                      </p:cBhvr>
                                      <p:to>
                                        <p:strVal val="visible"/>
                                      </p:to>
                                    </p:set>
                                    <p:animEffect transition="in" filter="fade">
                                      <p:cBhvr>
                                        <p:cTn id="57" dur="2000"/>
                                        <p:tgtEl>
                                          <p:spTgt spid="4">
                                            <p:graphicEl>
                                              <a:dgm id="{78F641DC-44A3-46A9-BC87-95D00D9A303B}"/>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C713928D-D052-4E02-95CE-3448194FFE6D}"/>
                                            </p:graphicEl>
                                          </p:spTgt>
                                        </p:tgtEl>
                                        <p:attrNameLst>
                                          <p:attrName>style.visibility</p:attrName>
                                        </p:attrNameLst>
                                      </p:cBhvr>
                                      <p:to>
                                        <p:strVal val="visible"/>
                                      </p:to>
                                    </p:set>
                                    <p:animEffect transition="in" filter="fade">
                                      <p:cBhvr>
                                        <p:cTn id="62" dur="2000"/>
                                        <p:tgtEl>
                                          <p:spTgt spid="4">
                                            <p:graphicEl>
                                              <a:dgm id="{C713928D-D052-4E02-95CE-3448194FFE6D}"/>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A9F84C25-A2D2-4101-ABBE-6EA00AA1283B}"/>
                                            </p:graphicEl>
                                          </p:spTgt>
                                        </p:tgtEl>
                                        <p:attrNameLst>
                                          <p:attrName>style.visibility</p:attrName>
                                        </p:attrNameLst>
                                      </p:cBhvr>
                                      <p:to>
                                        <p:strVal val="visible"/>
                                      </p:to>
                                    </p:set>
                                    <p:animEffect transition="in" filter="fade">
                                      <p:cBhvr>
                                        <p:cTn id="67" dur="2000"/>
                                        <p:tgtEl>
                                          <p:spTgt spid="4">
                                            <p:graphicEl>
                                              <a:dgm id="{A9F84C25-A2D2-4101-ABBE-6EA00AA1283B}"/>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61917398-FE7B-4E21-AE79-1951B8914E5C}"/>
                                            </p:graphicEl>
                                          </p:spTgt>
                                        </p:tgtEl>
                                        <p:attrNameLst>
                                          <p:attrName>style.visibility</p:attrName>
                                        </p:attrNameLst>
                                      </p:cBhvr>
                                      <p:to>
                                        <p:strVal val="visible"/>
                                      </p:to>
                                    </p:set>
                                    <p:animEffect transition="in" filter="fade">
                                      <p:cBhvr>
                                        <p:cTn id="72" dur="2000"/>
                                        <p:tgtEl>
                                          <p:spTgt spid="4">
                                            <p:graphicEl>
                                              <a:dgm id="{61917398-FE7B-4E21-AE79-1951B8914E5C}"/>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0D3AA73F-12F4-4F94-82EF-3C8298F9F80A}"/>
                                            </p:graphicEl>
                                          </p:spTgt>
                                        </p:tgtEl>
                                        <p:attrNameLst>
                                          <p:attrName>style.visibility</p:attrName>
                                        </p:attrNameLst>
                                      </p:cBhvr>
                                      <p:to>
                                        <p:strVal val="visible"/>
                                      </p:to>
                                    </p:set>
                                    <p:animEffect transition="in" filter="fade">
                                      <p:cBhvr>
                                        <p:cTn id="77" dur="2000"/>
                                        <p:tgtEl>
                                          <p:spTgt spid="4">
                                            <p:graphicEl>
                                              <a:dgm id="{0D3AA73F-12F4-4F94-82EF-3C8298F9F80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69A5D76-0793-4380-A42F-97D184EF1B24}"/>
                                            </p:graphicEl>
                                          </p:spTgt>
                                        </p:tgtEl>
                                        <p:attrNameLst>
                                          <p:attrName>style.visibility</p:attrName>
                                        </p:attrNameLst>
                                      </p:cBhvr>
                                      <p:to>
                                        <p:strVal val="visible"/>
                                      </p:to>
                                    </p:set>
                                    <p:animEffect transition="in" filter="fade">
                                      <p:cBhvr>
                                        <p:cTn id="7" dur="2000"/>
                                        <p:tgtEl>
                                          <p:spTgt spid="4">
                                            <p:graphicEl>
                                              <a:dgm id="{D69A5D76-0793-4380-A42F-97D184EF1B2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7E2DB728-69D9-4944-951D-3899A49AF43D}"/>
                                            </p:graphicEl>
                                          </p:spTgt>
                                        </p:tgtEl>
                                        <p:attrNameLst>
                                          <p:attrName>style.visibility</p:attrName>
                                        </p:attrNameLst>
                                      </p:cBhvr>
                                      <p:to>
                                        <p:strVal val="visible"/>
                                      </p:to>
                                    </p:set>
                                    <p:animEffect transition="in" filter="fade">
                                      <p:cBhvr>
                                        <p:cTn id="12" dur="2000"/>
                                        <p:tgtEl>
                                          <p:spTgt spid="4">
                                            <p:graphicEl>
                                              <a:dgm id="{7E2DB728-69D9-4944-951D-3899A49AF43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8BFF864F-8364-4A54-90DC-5C22E894CEF0}"/>
                                            </p:graphicEl>
                                          </p:spTgt>
                                        </p:tgtEl>
                                        <p:attrNameLst>
                                          <p:attrName>style.visibility</p:attrName>
                                        </p:attrNameLst>
                                      </p:cBhvr>
                                      <p:to>
                                        <p:strVal val="visible"/>
                                      </p:to>
                                    </p:set>
                                    <p:animEffect transition="in" filter="fade">
                                      <p:cBhvr>
                                        <p:cTn id="17" dur="2000"/>
                                        <p:tgtEl>
                                          <p:spTgt spid="4">
                                            <p:graphicEl>
                                              <a:dgm id="{8BFF864F-8364-4A54-90DC-5C22E894CEF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902497D6-6E2D-448C-95AE-727248F43E90}"/>
                                            </p:graphicEl>
                                          </p:spTgt>
                                        </p:tgtEl>
                                        <p:attrNameLst>
                                          <p:attrName>style.visibility</p:attrName>
                                        </p:attrNameLst>
                                      </p:cBhvr>
                                      <p:to>
                                        <p:strVal val="visible"/>
                                      </p:to>
                                    </p:set>
                                    <p:animEffect transition="in" filter="fade">
                                      <p:cBhvr>
                                        <p:cTn id="22" dur="2000"/>
                                        <p:tgtEl>
                                          <p:spTgt spid="4">
                                            <p:graphicEl>
                                              <a:dgm id="{902497D6-6E2D-448C-95AE-727248F43E9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0EE29658-F51B-4DDF-92B5-9C6B7F6DF821}"/>
                                            </p:graphicEl>
                                          </p:spTgt>
                                        </p:tgtEl>
                                        <p:attrNameLst>
                                          <p:attrName>style.visibility</p:attrName>
                                        </p:attrNameLst>
                                      </p:cBhvr>
                                      <p:to>
                                        <p:strVal val="visible"/>
                                      </p:to>
                                    </p:set>
                                    <p:animEffect transition="in" filter="fade">
                                      <p:cBhvr>
                                        <p:cTn id="27" dur="2000"/>
                                        <p:tgtEl>
                                          <p:spTgt spid="4">
                                            <p:graphicEl>
                                              <a:dgm id="{0EE29658-F51B-4DDF-92B5-9C6B7F6DF82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0A2BB321-70A2-4826-B1B9-EE6FA9E99545}"/>
                                            </p:graphicEl>
                                          </p:spTgt>
                                        </p:tgtEl>
                                        <p:attrNameLst>
                                          <p:attrName>style.visibility</p:attrName>
                                        </p:attrNameLst>
                                      </p:cBhvr>
                                      <p:to>
                                        <p:strVal val="visible"/>
                                      </p:to>
                                    </p:set>
                                    <p:animEffect transition="in" filter="fade">
                                      <p:cBhvr>
                                        <p:cTn id="32" dur="2000"/>
                                        <p:tgtEl>
                                          <p:spTgt spid="4">
                                            <p:graphicEl>
                                              <a:dgm id="{0A2BB321-70A2-4826-B1B9-EE6FA9E99545}"/>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7EA369B6-D0D9-4F4F-AD54-1947576E1ED5}"/>
                                            </p:graphicEl>
                                          </p:spTgt>
                                        </p:tgtEl>
                                        <p:attrNameLst>
                                          <p:attrName>style.visibility</p:attrName>
                                        </p:attrNameLst>
                                      </p:cBhvr>
                                      <p:to>
                                        <p:strVal val="visible"/>
                                      </p:to>
                                    </p:set>
                                    <p:animEffect transition="in" filter="fade">
                                      <p:cBhvr>
                                        <p:cTn id="37" dur="2000"/>
                                        <p:tgtEl>
                                          <p:spTgt spid="4">
                                            <p:graphicEl>
                                              <a:dgm id="{7EA369B6-D0D9-4F4F-AD54-1947576E1ED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20090929-1A3B-4399-B882-B958442EE4A4}"/>
                                            </p:graphicEl>
                                          </p:spTgt>
                                        </p:tgtEl>
                                        <p:attrNameLst>
                                          <p:attrName>style.visibility</p:attrName>
                                        </p:attrNameLst>
                                      </p:cBhvr>
                                      <p:to>
                                        <p:strVal val="visible"/>
                                      </p:to>
                                    </p:set>
                                    <p:animEffect transition="in" filter="fade">
                                      <p:cBhvr>
                                        <p:cTn id="42" dur="2000"/>
                                        <p:tgtEl>
                                          <p:spTgt spid="4">
                                            <p:graphicEl>
                                              <a:dgm id="{20090929-1A3B-4399-B882-B958442EE4A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75AC13D5-ED75-406C-9AC3-EC75E5CADD7A}"/>
                                            </p:graphicEl>
                                          </p:spTgt>
                                        </p:tgtEl>
                                        <p:attrNameLst>
                                          <p:attrName>style.visibility</p:attrName>
                                        </p:attrNameLst>
                                      </p:cBhvr>
                                      <p:to>
                                        <p:strVal val="visible"/>
                                      </p:to>
                                    </p:set>
                                    <p:animEffect transition="in" filter="fade">
                                      <p:cBhvr>
                                        <p:cTn id="47" dur="2000"/>
                                        <p:tgtEl>
                                          <p:spTgt spid="4">
                                            <p:graphicEl>
                                              <a:dgm id="{75AC13D5-ED75-406C-9AC3-EC75E5CADD7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149DFAE0-6217-4750-A963-D3D65A57DFE5}"/>
                                            </p:graphicEl>
                                          </p:spTgt>
                                        </p:tgtEl>
                                        <p:attrNameLst>
                                          <p:attrName>style.visibility</p:attrName>
                                        </p:attrNameLst>
                                      </p:cBhvr>
                                      <p:to>
                                        <p:strVal val="visible"/>
                                      </p:to>
                                    </p:set>
                                    <p:animEffect transition="in" filter="fade">
                                      <p:cBhvr>
                                        <p:cTn id="52" dur="2000"/>
                                        <p:tgtEl>
                                          <p:spTgt spid="4">
                                            <p:graphicEl>
                                              <a:dgm id="{149DFAE0-6217-4750-A963-D3D65A57DFE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320EA145-B5CC-4F0E-923A-340230C9D34E}"/>
                                            </p:graphicEl>
                                          </p:spTgt>
                                        </p:tgtEl>
                                        <p:attrNameLst>
                                          <p:attrName>style.visibility</p:attrName>
                                        </p:attrNameLst>
                                      </p:cBhvr>
                                      <p:to>
                                        <p:strVal val="visible"/>
                                      </p:to>
                                    </p:set>
                                    <p:animEffect transition="in" filter="fade">
                                      <p:cBhvr>
                                        <p:cTn id="57" dur="2000"/>
                                        <p:tgtEl>
                                          <p:spTgt spid="4">
                                            <p:graphicEl>
                                              <a:dgm id="{320EA145-B5CC-4F0E-923A-340230C9D34E}"/>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FDA88A76-4248-472A-B7BA-828A7A85B0B4}"/>
                                            </p:graphicEl>
                                          </p:spTgt>
                                        </p:tgtEl>
                                        <p:attrNameLst>
                                          <p:attrName>style.visibility</p:attrName>
                                        </p:attrNameLst>
                                      </p:cBhvr>
                                      <p:to>
                                        <p:strVal val="visible"/>
                                      </p:to>
                                    </p:set>
                                    <p:animEffect transition="in" filter="fade">
                                      <p:cBhvr>
                                        <p:cTn id="62" dur="2000"/>
                                        <p:tgtEl>
                                          <p:spTgt spid="4">
                                            <p:graphicEl>
                                              <a:dgm id="{FDA88A76-4248-472A-B7BA-828A7A85B0B4}"/>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7E42915E-4143-4F74-98F1-0F8DFD32E9C4}"/>
                                            </p:graphicEl>
                                          </p:spTgt>
                                        </p:tgtEl>
                                        <p:attrNameLst>
                                          <p:attrName>style.visibility</p:attrName>
                                        </p:attrNameLst>
                                      </p:cBhvr>
                                      <p:to>
                                        <p:strVal val="visible"/>
                                      </p:to>
                                    </p:set>
                                    <p:animEffect transition="in" filter="fade">
                                      <p:cBhvr>
                                        <p:cTn id="67" dur="2000"/>
                                        <p:tgtEl>
                                          <p:spTgt spid="4">
                                            <p:graphicEl>
                                              <a:dgm id="{7E42915E-4143-4F74-98F1-0F8DFD32E9C4}"/>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F4185100-1306-49A0-84D0-FF5F4662EA44}"/>
                                            </p:graphicEl>
                                          </p:spTgt>
                                        </p:tgtEl>
                                        <p:attrNameLst>
                                          <p:attrName>style.visibility</p:attrName>
                                        </p:attrNameLst>
                                      </p:cBhvr>
                                      <p:to>
                                        <p:strVal val="visible"/>
                                      </p:to>
                                    </p:set>
                                    <p:animEffect transition="in" filter="fade">
                                      <p:cBhvr>
                                        <p:cTn id="72" dur="2000"/>
                                        <p:tgtEl>
                                          <p:spTgt spid="4">
                                            <p:graphicEl>
                                              <a:dgm id="{F4185100-1306-49A0-84D0-FF5F4662EA44}"/>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34C3245B-13EE-4A86-84E1-A2E3653CD4AF}"/>
                                            </p:graphicEl>
                                          </p:spTgt>
                                        </p:tgtEl>
                                        <p:attrNameLst>
                                          <p:attrName>style.visibility</p:attrName>
                                        </p:attrNameLst>
                                      </p:cBhvr>
                                      <p:to>
                                        <p:strVal val="visible"/>
                                      </p:to>
                                    </p:set>
                                    <p:animEffect transition="in" filter="fade">
                                      <p:cBhvr>
                                        <p:cTn id="77" dur="2000"/>
                                        <p:tgtEl>
                                          <p:spTgt spid="4">
                                            <p:graphicEl>
                                              <a:dgm id="{34C3245B-13EE-4A86-84E1-A2E3653CD4AF}"/>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D0C99134-D974-4DC4-9E51-70CA0ECE5A22}"/>
                                            </p:graphicEl>
                                          </p:spTgt>
                                        </p:tgtEl>
                                        <p:attrNameLst>
                                          <p:attrName>style.visibility</p:attrName>
                                        </p:attrNameLst>
                                      </p:cBhvr>
                                      <p:to>
                                        <p:strVal val="visible"/>
                                      </p:to>
                                    </p:set>
                                    <p:animEffect transition="in" filter="fade">
                                      <p:cBhvr>
                                        <p:cTn id="82" dur="2000"/>
                                        <p:tgtEl>
                                          <p:spTgt spid="4">
                                            <p:graphicEl>
                                              <a:dgm id="{D0C99134-D974-4DC4-9E51-70CA0ECE5A22}"/>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D83466CB-5688-4E14-80FB-B7C1EEB2288A}"/>
                                            </p:graphicEl>
                                          </p:spTgt>
                                        </p:tgtEl>
                                        <p:attrNameLst>
                                          <p:attrName>style.visibility</p:attrName>
                                        </p:attrNameLst>
                                      </p:cBhvr>
                                      <p:to>
                                        <p:strVal val="visible"/>
                                      </p:to>
                                    </p:set>
                                    <p:animEffect transition="in" filter="fade">
                                      <p:cBhvr>
                                        <p:cTn id="87" dur="2000"/>
                                        <p:tgtEl>
                                          <p:spTgt spid="4">
                                            <p:graphicEl>
                                              <a:dgm id="{D83466CB-5688-4E14-80FB-B7C1EEB2288A}"/>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8FDA18E4-BC09-4A6B-B299-0F1EE2CB36F7}"/>
                                            </p:graphicEl>
                                          </p:spTgt>
                                        </p:tgtEl>
                                        <p:attrNameLst>
                                          <p:attrName>style.visibility</p:attrName>
                                        </p:attrNameLst>
                                      </p:cBhvr>
                                      <p:to>
                                        <p:strVal val="visible"/>
                                      </p:to>
                                    </p:set>
                                    <p:animEffect transition="in" filter="fade">
                                      <p:cBhvr>
                                        <p:cTn id="92" dur="2000"/>
                                        <p:tgtEl>
                                          <p:spTgt spid="4">
                                            <p:graphicEl>
                                              <a:dgm id="{8FDA18E4-BC09-4A6B-B299-0F1EE2CB36F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FA64D61-29BB-4633-B074-E5922AE339C7}"/>
                                            </p:graphicEl>
                                          </p:spTgt>
                                        </p:tgtEl>
                                        <p:attrNameLst>
                                          <p:attrName>style.visibility</p:attrName>
                                        </p:attrNameLst>
                                      </p:cBhvr>
                                      <p:to>
                                        <p:strVal val="visible"/>
                                      </p:to>
                                    </p:set>
                                    <p:animEffect transition="in" filter="fade">
                                      <p:cBhvr>
                                        <p:cTn id="7" dur="2000"/>
                                        <p:tgtEl>
                                          <p:spTgt spid="4">
                                            <p:graphicEl>
                                              <a:dgm id="{8FA64D61-29BB-4633-B074-E5922AE339C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D31E2509-90E2-41C7-985C-D7682AD01DC3}"/>
                                            </p:graphicEl>
                                          </p:spTgt>
                                        </p:tgtEl>
                                        <p:attrNameLst>
                                          <p:attrName>style.visibility</p:attrName>
                                        </p:attrNameLst>
                                      </p:cBhvr>
                                      <p:to>
                                        <p:strVal val="visible"/>
                                      </p:to>
                                    </p:set>
                                    <p:animEffect transition="in" filter="fade">
                                      <p:cBhvr>
                                        <p:cTn id="12" dur="2000"/>
                                        <p:tgtEl>
                                          <p:spTgt spid="4">
                                            <p:graphicEl>
                                              <a:dgm id="{D31E2509-90E2-41C7-985C-D7682AD01DC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2F7E019-3868-4B7B-9C52-A75986F2368A}"/>
                                            </p:graphicEl>
                                          </p:spTgt>
                                        </p:tgtEl>
                                        <p:attrNameLst>
                                          <p:attrName>style.visibility</p:attrName>
                                        </p:attrNameLst>
                                      </p:cBhvr>
                                      <p:to>
                                        <p:strVal val="visible"/>
                                      </p:to>
                                    </p:set>
                                    <p:animEffect transition="in" filter="fade">
                                      <p:cBhvr>
                                        <p:cTn id="17" dur="2000"/>
                                        <p:tgtEl>
                                          <p:spTgt spid="4">
                                            <p:graphicEl>
                                              <a:dgm id="{F2F7E019-3868-4B7B-9C52-A75986F2368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2C968CD9-E3D3-415F-9312-76B5586B35E5}"/>
                                            </p:graphicEl>
                                          </p:spTgt>
                                        </p:tgtEl>
                                        <p:attrNameLst>
                                          <p:attrName>style.visibility</p:attrName>
                                        </p:attrNameLst>
                                      </p:cBhvr>
                                      <p:to>
                                        <p:strVal val="visible"/>
                                      </p:to>
                                    </p:set>
                                    <p:animEffect transition="in" filter="fade">
                                      <p:cBhvr>
                                        <p:cTn id="22" dur="2000"/>
                                        <p:tgtEl>
                                          <p:spTgt spid="4">
                                            <p:graphicEl>
                                              <a:dgm id="{2C968CD9-E3D3-415F-9312-76B5586B35E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F5EC140-D0BA-46FD-AC58-7796432E16CD}"/>
                                            </p:graphicEl>
                                          </p:spTgt>
                                        </p:tgtEl>
                                        <p:attrNameLst>
                                          <p:attrName>style.visibility</p:attrName>
                                        </p:attrNameLst>
                                      </p:cBhvr>
                                      <p:to>
                                        <p:strVal val="visible"/>
                                      </p:to>
                                    </p:set>
                                    <p:animEffect transition="in" filter="fade">
                                      <p:cBhvr>
                                        <p:cTn id="27" dur="2000"/>
                                        <p:tgtEl>
                                          <p:spTgt spid="4">
                                            <p:graphicEl>
                                              <a:dgm id="{BF5EC140-D0BA-46FD-AC58-7796432E16C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BBF69EA2-3903-4904-A15F-9B056FF68C2A}"/>
                                            </p:graphicEl>
                                          </p:spTgt>
                                        </p:tgtEl>
                                        <p:attrNameLst>
                                          <p:attrName>style.visibility</p:attrName>
                                        </p:attrNameLst>
                                      </p:cBhvr>
                                      <p:to>
                                        <p:strVal val="visible"/>
                                      </p:to>
                                    </p:set>
                                    <p:animEffect transition="in" filter="fade">
                                      <p:cBhvr>
                                        <p:cTn id="32" dur="2000"/>
                                        <p:tgtEl>
                                          <p:spTgt spid="4">
                                            <p:graphicEl>
                                              <a:dgm id="{BBF69EA2-3903-4904-A15F-9B056FF68C2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9C41DC7E-2374-4423-852D-3579A08AC293}"/>
                                            </p:graphicEl>
                                          </p:spTgt>
                                        </p:tgtEl>
                                        <p:attrNameLst>
                                          <p:attrName>style.visibility</p:attrName>
                                        </p:attrNameLst>
                                      </p:cBhvr>
                                      <p:to>
                                        <p:strVal val="visible"/>
                                      </p:to>
                                    </p:set>
                                    <p:animEffect transition="in" filter="fade">
                                      <p:cBhvr>
                                        <p:cTn id="37" dur="2000"/>
                                        <p:tgtEl>
                                          <p:spTgt spid="4">
                                            <p:graphicEl>
                                              <a:dgm id="{9C41DC7E-2374-4423-852D-3579A08AC293}"/>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5CBF58D5-BDA8-41A4-8D3A-6200D1B0FC5F}"/>
                                            </p:graphicEl>
                                          </p:spTgt>
                                        </p:tgtEl>
                                        <p:attrNameLst>
                                          <p:attrName>style.visibility</p:attrName>
                                        </p:attrNameLst>
                                      </p:cBhvr>
                                      <p:to>
                                        <p:strVal val="visible"/>
                                      </p:to>
                                    </p:set>
                                    <p:animEffect transition="in" filter="fade">
                                      <p:cBhvr>
                                        <p:cTn id="42" dur="2000"/>
                                        <p:tgtEl>
                                          <p:spTgt spid="4">
                                            <p:graphicEl>
                                              <a:dgm id="{5CBF58D5-BDA8-41A4-8D3A-6200D1B0FC5F}"/>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988F723E-4CAD-4F1A-BFCB-652BC51A76A1}"/>
                                            </p:graphicEl>
                                          </p:spTgt>
                                        </p:tgtEl>
                                        <p:attrNameLst>
                                          <p:attrName>style.visibility</p:attrName>
                                        </p:attrNameLst>
                                      </p:cBhvr>
                                      <p:to>
                                        <p:strVal val="visible"/>
                                      </p:to>
                                    </p:set>
                                    <p:animEffect transition="in" filter="fade">
                                      <p:cBhvr>
                                        <p:cTn id="47" dur="2000"/>
                                        <p:tgtEl>
                                          <p:spTgt spid="4">
                                            <p:graphicEl>
                                              <a:dgm id="{988F723E-4CAD-4F1A-BFCB-652BC51A76A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5EB360C2-5E39-43C2-818F-60E81A47C6D0}"/>
                                            </p:graphicEl>
                                          </p:spTgt>
                                        </p:tgtEl>
                                        <p:attrNameLst>
                                          <p:attrName>style.visibility</p:attrName>
                                        </p:attrNameLst>
                                      </p:cBhvr>
                                      <p:to>
                                        <p:strVal val="visible"/>
                                      </p:to>
                                    </p:set>
                                    <p:animEffect transition="in" filter="fade">
                                      <p:cBhvr>
                                        <p:cTn id="52" dur="2000"/>
                                        <p:tgtEl>
                                          <p:spTgt spid="4">
                                            <p:graphicEl>
                                              <a:dgm id="{5EB360C2-5E39-43C2-818F-60E81A47C6D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E42E23E1-4A9F-47B2-9785-BE1906F69D88}"/>
                                            </p:graphicEl>
                                          </p:spTgt>
                                        </p:tgtEl>
                                        <p:attrNameLst>
                                          <p:attrName>style.visibility</p:attrName>
                                        </p:attrNameLst>
                                      </p:cBhvr>
                                      <p:to>
                                        <p:strVal val="visible"/>
                                      </p:to>
                                    </p:set>
                                    <p:animEffect transition="in" filter="fade">
                                      <p:cBhvr>
                                        <p:cTn id="57" dur="2000"/>
                                        <p:tgtEl>
                                          <p:spTgt spid="4">
                                            <p:graphicEl>
                                              <a:dgm id="{E42E23E1-4A9F-47B2-9785-BE1906F69D88}"/>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D0108F35-F73F-48FA-9972-D0A45F1D660F}"/>
                                            </p:graphicEl>
                                          </p:spTgt>
                                        </p:tgtEl>
                                        <p:attrNameLst>
                                          <p:attrName>style.visibility</p:attrName>
                                        </p:attrNameLst>
                                      </p:cBhvr>
                                      <p:to>
                                        <p:strVal val="visible"/>
                                      </p:to>
                                    </p:set>
                                    <p:animEffect transition="in" filter="fade">
                                      <p:cBhvr>
                                        <p:cTn id="62" dur="2000"/>
                                        <p:tgtEl>
                                          <p:spTgt spid="4">
                                            <p:graphicEl>
                                              <a:dgm id="{D0108F35-F73F-48FA-9972-D0A45F1D660F}"/>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060319C8-EF3F-4A41-AD38-57F3E5809E2C}"/>
                                            </p:graphicEl>
                                          </p:spTgt>
                                        </p:tgtEl>
                                        <p:attrNameLst>
                                          <p:attrName>style.visibility</p:attrName>
                                        </p:attrNameLst>
                                      </p:cBhvr>
                                      <p:to>
                                        <p:strVal val="visible"/>
                                      </p:to>
                                    </p:set>
                                    <p:animEffect transition="in" filter="fade">
                                      <p:cBhvr>
                                        <p:cTn id="67" dur="2000"/>
                                        <p:tgtEl>
                                          <p:spTgt spid="4">
                                            <p:graphicEl>
                                              <a:dgm id="{060319C8-EF3F-4A41-AD38-57F3E5809E2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23C69A7-D6AC-44C0-B5D3-2A91C8748A78}"/>
                                            </p:graphicEl>
                                          </p:spTgt>
                                        </p:tgtEl>
                                        <p:attrNameLst>
                                          <p:attrName>style.visibility</p:attrName>
                                        </p:attrNameLst>
                                      </p:cBhvr>
                                      <p:to>
                                        <p:strVal val="visible"/>
                                      </p:to>
                                    </p:set>
                                    <p:animEffect transition="in" filter="fade">
                                      <p:cBhvr>
                                        <p:cTn id="7" dur="2000"/>
                                        <p:tgtEl>
                                          <p:spTgt spid="4">
                                            <p:graphicEl>
                                              <a:dgm id="{823C69A7-D6AC-44C0-B5D3-2A91C8748A7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5BC1651-B1B8-4EAE-8EA7-05A9F5B1433D}"/>
                                            </p:graphicEl>
                                          </p:spTgt>
                                        </p:tgtEl>
                                        <p:attrNameLst>
                                          <p:attrName>style.visibility</p:attrName>
                                        </p:attrNameLst>
                                      </p:cBhvr>
                                      <p:to>
                                        <p:strVal val="visible"/>
                                      </p:to>
                                    </p:set>
                                    <p:animEffect transition="in" filter="fade">
                                      <p:cBhvr>
                                        <p:cTn id="12" dur="2000"/>
                                        <p:tgtEl>
                                          <p:spTgt spid="4">
                                            <p:graphicEl>
                                              <a:dgm id="{05BC1651-B1B8-4EAE-8EA7-05A9F5B1433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6084235C-7F17-4FA7-B1BF-826465B1005E}"/>
                                            </p:graphicEl>
                                          </p:spTgt>
                                        </p:tgtEl>
                                        <p:attrNameLst>
                                          <p:attrName>style.visibility</p:attrName>
                                        </p:attrNameLst>
                                      </p:cBhvr>
                                      <p:to>
                                        <p:strVal val="visible"/>
                                      </p:to>
                                    </p:set>
                                    <p:animEffect transition="in" filter="fade">
                                      <p:cBhvr>
                                        <p:cTn id="17" dur="2000"/>
                                        <p:tgtEl>
                                          <p:spTgt spid="4">
                                            <p:graphicEl>
                                              <a:dgm id="{6084235C-7F17-4FA7-B1BF-826465B1005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E32E4DE-06CD-41EF-8708-B1FC02068FDB}"/>
                                            </p:graphicEl>
                                          </p:spTgt>
                                        </p:tgtEl>
                                        <p:attrNameLst>
                                          <p:attrName>style.visibility</p:attrName>
                                        </p:attrNameLst>
                                      </p:cBhvr>
                                      <p:to>
                                        <p:strVal val="visible"/>
                                      </p:to>
                                    </p:set>
                                    <p:animEffect transition="in" filter="fade">
                                      <p:cBhvr>
                                        <p:cTn id="22" dur="2000"/>
                                        <p:tgtEl>
                                          <p:spTgt spid="4">
                                            <p:graphicEl>
                                              <a:dgm id="{DE32E4DE-06CD-41EF-8708-B1FC02068FD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5754525-501C-4D69-AA86-E0EBCDCB5CBB}"/>
                                            </p:graphicEl>
                                          </p:spTgt>
                                        </p:tgtEl>
                                        <p:attrNameLst>
                                          <p:attrName>style.visibility</p:attrName>
                                        </p:attrNameLst>
                                      </p:cBhvr>
                                      <p:to>
                                        <p:strVal val="visible"/>
                                      </p:to>
                                    </p:set>
                                    <p:animEffect transition="in" filter="fade">
                                      <p:cBhvr>
                                        <p:cTn id="27" dur="2000"/>
                                        <p:tgtEl>
                                          <p:spTgt spid="4">
                                            <p:graphicEl>
                                              <a:dgm id="{45754525-501C-4D69-AA86-E0EBCDCB5CB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E83EF60A-FC95-4CB9-870F-867B2A5F1476}"/>
                                            </p:graphicEl>
                                          </p:spTgt>
                                        </p:tgtEl>
                                        <p:attrNameLst>
                                          <p:attrName>style.visibility</p:attrName>
                                        </p:attrNameLst>
                                      </p:cBhvr>
                                      <p:to>
                                        <p:strVal val="visible"/>
                                      </p:to>
                                    </p:set>
                                    <p:animEffect transition="in" filter="fade">
                                      <p:cBhvr>
                                        <p:cTn id="32" dur="2000"/>
                                        <p:tgtEl>
                                          <p:spTgt spid="4">
                                            <p:graphicEl>
                                              <a:dgm id="{E83EF60A-FC95-4CB9-870F-867B2A5F147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5507314F-F94E-46D6-ACFE-A8729144F52D}"/>
                                            </p:graphicEl>
                                          </p:spTgt>
                                        </p:tgtEl>
                                        <p:attrNameLst>
                                          <p:attrName>style.visibility</p:attrName>
                                        </p:attrNameLst>
                                      </p:cBhvr>
                                      <p:to>
                                        <p:strVal val="visible"/>
                                      </p:to>
                                    </p:set>
                                    <p:animEffect transition="in" filter="fade">
                                      <p:cBhvr>
                                        <p:cTn id="37" dur="2000"/>
                                        <p:tgtEl>
                                          <p:spTgt spid="4">
                                            <p:graphicEl>
                                              <a:dgm id="{5507314F-F94E-46D6-ACFE-A8729144F52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AC42C176-F6B0-4D64-8652-566AB2B98842}"/>
                                            </p:graphicEl>
                                          </p:spTgt>
                                        </p:tgtEl>
                                        <p:attrNameLst>
                                          <p:attrName>style.visibility</p:attrName>
                                        </p:attrNameLst>
                                      </p:cBhvr>
                                      <p:to>
                                        <p:strVal val="visible"/>
                                      </p:to>
                                    </p:set>
                                    <p:animEffect transition="in" filter="fade">
                                      <p:cBhvr>
                                        <p:cTn id="42" dur="2000"/>
                                        <p:tgtEl>
                                          <p:spTgt spid="4">
                                            <p:graphicEl>
                                              <a:dgm id="{AC42C176-F6B0-4D64-8652-566AB2B98842}"/>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FC17C4D-B904-4FAA-A0FA-12B0BCC84BB5}"/>
                                            </p:graphicEl>
                                          </p:spTgt>
                                        </p:tgtEl>
                                        <p:attrNameLst>
                                          <p:attrName>style.visibility</p:attrName>
                                        </p:attrNameLst>
                                      </p:cBhvr>
                                      <p:to>
                                        <p:strVal val="visible"/>
                                      </p:to>
                                    </p:set>
                                    <p:animEffect transition="in" filter="fade">
                                      <p:cBhvr>
                                        <p:cTn id="47" dur="2000"/>
                                        <p:tgtEl>
                                          <p:spTgt spid="4">
                                            <p:graphicEl>
                                              <a:dgm id="{1FC17C4D-B904-4FAA-A0FA-12B0BCC84BB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D31CA603-2C14-437A-98BF-C318432CAA9E}"/>
                                            </p:graphicEl>
                                          </p:spTgt>
                                        </p:tgtEl>
                                        <p:attrNameLst>
                                          <p:attrName>style.visibility</p:attrName>
                                        </p:attrNameLst>
                                      </p:cBhvr>
                                      <p:to>
                                        <p:strVal val="visible"/>
                                      </p:to>
                                    </p:set>
                                    <p:animEffect transition="in" filter="fade">
                                      <p:cBhvr>
                                        <p:cTn id="52" dur="2000"/>
                                        <p:tgtEl>
                                          <p:spTgt spid="4">
                                            <p:graphicEl>
                                              <a:dgm id="{D31CA603-2C14-437A-98BF-C318432CAA9E}"/>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055081E2-4CB8-4EEB-84A7-9E10DB7CE064}"/>
                                            </p:graphicEl>
                                          </p:spTgt>
                                        </p:tgtEl>
                                        <p:attrNameLst>
                                          <p:attrName>style.visibility</p:attrName>
                                        </p:attrNameLst>
                                      </p:cBhvr>
                                      <p:to>
                                        <p:strVal val="visible"/>
                                      </p:to>
                                    </p:set>
                                    <p:animEffect transition="in" filter="fade">
                                      <p:cBhvr>
                                        <p:cTn id="57" dur="2000"/>
                                        <p:tgtEl>
                                          <p:spTgt spid="4">
                                            <p:graphicEl>
                                              <a:dgm id="{055081E2-4CB8-4EEB-84A7-9E10DB7CE06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94D7905-7E10-4E0A-9B8A-4FFE80F52A1F}"/>
                                            </p:graphicEl>
                                          </p:spTgt>
                                        </p:tgtEl>
                                        <p:attrNameLst>
                                          <p:attrName>style.visibility</p:attrName>
                                        </p:attrNameLst>
                                      </p:cBhvr>
                                      <p:to>
                                        <p:strVal val="visible"/>
                                      </p:to>
                                    </p:set>
                                    <p:animEffect transition="in" filter="fade">
                                      <p:cBhvr>
                                        <p:cTn id="7" dur="2000"/>
                                        <p:tgtEl>
                                          <p:spTgt spid="4">
                                            <p:graphicEl>
                                              <a:dgm id="{094D7905-7E10-4E0A-9B8A-4FFE80F52A1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837FB2F-BDE0-4928-BB77-1D29B10F49F2}"/>
                                            </p:graphicEl>
                                          </p:spTgt>
                                        </p:tgtEl>
                                        <p:attrNameLst>
                                          <p:attrName>style.visibility</p:attrName>
                                        </p:attrNameLst>
                                      </p:cBhvr>
                                      <p:to>
                                        <p:strVal val="visible"/>
                                      </p:to>
                                    </p:set>
                                    <p:animEffect transition="in" filter="fade">
                                      <p:cBhvr>
                                        <p:cTn id="12" dur="2000"/>
                                        <p:tgtEl>
                                          <p:spTgt spid="4">
                                            <p:graphicEl>
                                              <a:dgm id="{8837FB2F-BDE0-4928-BB77-1D29B10F49F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073BC16-6ED9-4237-B8FD-49D943203246}"/>
                                            </p:graphicEl>
                                          </p:spTgt>
                                        </p:tgtEl>
                                        <p:attrNameLst>
                                          <p:attrName>style.visibility</p:attrName>
                                        </p:attrNameLst>
                                      </p:cBhvr>
                                      <p:to>
                                        <p:strVal val="visible"/>
                                      </p:to>
                                    </p:set>
                                    <p:animEffect transition="in" filter="fade">
                                      <p:cBhvr>
                                        <p:cTn id="17" dur="2000"/>
                                        <p:tgtEl>
                                          <p:spTgt spid="4">
                                            <p:graphicEl>
                                              <a:dgm id="{A073BC16-6ED9-4237-B8FD-49D94320324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7B977ED-F4FA-4111-89CC-4A1F806E375E}"/>
                                            </p:graphicEl>
                                          </p:spTgt>
                                        </p:tgtEl>
                                        <p:attrNameLst>
                                          <p:attrName>style.visibility</p:attrName>
                                        </p:attrNameLst>
                                      </p:cBhvr>
                                      <p:to>
                                        <p:strVal val="visible"/>
                                      </p:to>
                                    </p:set>
                                    <p:animEffect transition="in" filter="fade">
                                      <p:cBhvr>
                                        <p:cTn id="22" dur="2000"/>
                                        <p:tgtEl>
                                          <p:spTgt spid="4">
                                            <p:graphicEl>
                                              <a:dgm id="{E7B977ED-F4FA-4111-89CC-4A1F806E375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38B0603B-EDED-4715-9F28-8FDBE7C02444}"/>
                                            </p:graphicEl>
                                          </p:spTgt>
                                        </p:tgtEl>
                                        <p:attrNameLst>
                                          <p:attrName>style.visibility</p:attrName>
                                        </p:attrNameLst>
                                      </p:cBhvr>
                                      <p:to>
                                        <p:strVal val="visible"/>
                                      </p:to>
                                    </p:set>
                                    <p:animEffect transition="in" filter="fade">
                                      <p:cBhvr>
                                        <p:cTn id="27" dur="2000"/>
                                        <p:tgtEl>
                                          <p:spTgt spid="4">
                                            <p:graphicEl>
                                              <a:dgm id="{38B0603B-EDED-4715-9F28-8FDBE7C0244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CDAF5F10-BC38-43BD-8FEC-576C7037C2AA}"/>
                                            </p:graphicEl>
                                          </p:spTgt>
                                        </p:tgtEl>
                                        <p:attrNameLst>
                                          <p:attrName>style.visibility</p:attrName>
                                        </p:attrNameLst>
                                      </p:cBhvr>
                                      <p:to>
                                        <p:strVal val="visible"/>
                                      </p:to>
                                    </p:set>
                                    <p:animEffect transition="in" filter="fade">
                                      <p:cBhvr>
                                        <p:cTn id="32" dur="2000"/>
                                        <p:tgtEl>
                                          <p:spTgt spid="4">
                                            <p:graphicEl>
                                              <a:dgm id="{CDAF5F10-BC38-43BD-8FEC-576C7037C2A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81A50A95-B247-4768-ADAC-2B136B5EF591}"/>
                                            </p:graphicEl>
                                          </p:spTgt>
                                        </p:tgtEl>
                                        <p:attrNameLst>
                                          <p:attrName>style.visibility</p:attrName>
                                        </p:attrNameLst>
                                      </p:cBhvr>
                                      <p:to>
                                        <p:strVal val="visible"/>
                                      </p:to>
                                    </p:set>
                                    <p:animEffect transition="in" filter="fade">
                                      <p:cBhvr>
                                        <p:cTn id="37" dur="2000"/>
                                        <p:tgtEl>
                                          <p:spTgt spid="4">
                                            <p:graphicEl>
                                              <a:dgm id="{81A50A95-B247-4768-ADAC-2B136B5EF5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9D9E4451-035E-4F49-BB8A-83554BCA56AE}"/>
                                            </p:graphicEl>
                                          </p:spTgt>
                                        </p:tgtEl>
                                        <p:attrNameLst>
                                          <p:attrName>style.visibility</p:attrName>
                                        </p:attrNameLst>
                                      </p:cBhvr>
                                      <p:to>
                                        <p:strVal val="visible"/>
                                      </p:to>
                                    </p:set>
                                    <p:animEffect transition="in" filter="fade">
                                      <p:cBhvr>
                                        <p:cTn id="42" dur="2000"/>
                                        <p:tgtEl>
                                          <p:spTgt spid="4">
                                            <p:graphicEl>
                                              <a:dgm id="{9D9E4451-035E-4F49-BB8A-83554BCA56A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80CFBD01-89A7-4447-9AD5-16B1D6212C8E}"/>
                                            </p:graphicEl>
                                          </p:spTgt>
                                        </p:tgtEl>
                                        <p:attrNameLst>
                                          <p:attrName>style.visibility</p:attrName>
                                        </p:attrNameLst>
                                      </p:cBhvr>
                                      <p:to>
                                        <p:strVal val="visible"/>
                                      </p:to>
                                    </p:set>
                                    <p:animEffect transition="in" filter="fade">
                                      <p:cBhvr>
                                        <p:cTn id="47" dur="2000"/>
                                        <p:tgtEl>
                                          <p:spTgt spid="4">
                                            <p:graphicEl>
                                              <a:dgm id="{80CFBD01-89A7-4447-9AD5-16B1D6212C8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B1857AE6-9D1D-4C79-B9EB-6F651C0F6F3C}"/>
                                            </p:graphicEl>
                                          </p:spTgt>
                                        </p:tgtEl>
                                        <p:attrNameLst>
                                          <p:attrName>style.visibility</p:attrName>
                                        </p:attrNameLst>
                                      </p:cBhvr>
                                      <p:to>
                                        <p:strVal val="visible"/>
                                      </p:to>
                                    </p:set>
                                    <p:animEffect transition="in" filter="fade">
                                      <p:cBhvr>
                                        <p:cTn id="52" dur="2000"/>
                                        <p:tgtEl>
                                          <p:spTgt spid="4">
                                            <p:graphicEl>
                                              <a:dgm id="{B1857AE6-9D1D-4C79-B9EB-6F651C0F6F3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F305A1F1-D91F-4948-A7BB-1EC26D1EC630}"/>
                                            </p:graphicEl>
                                          </p:spTgt>
                                        </p:tgtEl>
                                        <p:attrNameLst>
                                          <p:attrName>style.visibility</p:attrName>
                                        </p:attrNameLst>
                                      </p:cBhvr>
                                      <p:to>
                                        <p:strVal val="visible"/>
                                      </p:to>
                                    </p:set>
                                    <p:animEffect transition="in" filter="fade">
                                      <p:cBhvr>
                                        <p:cTn id="57" dur="2000"/>
                                        <p:tgtEl>
                                          <p:spTgt spid="4">
                                            <p:graphicEl>
                                              <a:dgm id="{F305A1F1-D91F-4948-A7BB-1EC26D1EC630}"/>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07815197-D5F9-426A-89C5-C34017D9E98A}"/>
                                            </p:graphicEl>
                                          </p:spTgt>
                                        </p:tgtEl>
                                        <p:attrNameLst>
                                          <p:attrName>style.visibility</p:attrName>
                                        </p:attrNameLst>
                                      </p:cBhvr>
                                      <p:to>
                                        <p:strVal val="visible"/>
                                      </p:to>
                                    </p:set>
                                    <p:animEffect transition="in" filter="fade">
                                      <p:cBhvr>
                                        <p:cTn id="62" dur="2000"/>
                                        <p:tgtEl>
                                          <p:spTgt spid="4">
                                            <p:graphicEl>
                                              <a:dgm id="{07815197-D5F9-426A-89C5-C34017D9E98A}"/>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319F4E26-C5A0-4D01-92A6-ED0FFCF6D4D8}"/>
                                            </p:graphicEl>
                                          </p:spTgt>
                                        </p:tgtEl>
                                        <p:attrNameLst>
                                          <p:attrName>style.visibility</p:attrName>
                                        </p:attrNameLst>
                                      </p:cBhvr>
                                      <p:to>
                                        <p:strVal val="visible"/>
                                      </p:to>
                                    </p:set>
                                    <p:animEffect transition="in" filter="fade">
                                      <p:cBhvr>
                                        <p:cTn id="67" dur="2000"/>
                                        <p:tgtEl>
                                          <p:spTgt spid="4">
                                            <p:graphicEl>
                                              <a:dgm id="{319F4E26-C5A0-4D01-92A6-ED0FFCF6D4D8}"/>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9FC4BD3F-496B-4D5E-8A4C-C4767F2422AF}"/>
                                            </p:graphicEl>
                                          </p:spTgt>
                                        </p:tgtEl>
                                        <p:attrNameLst>
                                          <p:attrName>style.visibility</p:attrName>
                                        </p:attrNameLst>
                                      </p:cBhvr>
                                      <p:to>
                                        <p:strVal val="visible"/>
                                      </p:to>
                                    </p:set>
                                    <p:animEffect transition="in" filter="fade">
                                      <p:cBhvr>
                                        <p:cTn id="72" dur="2000"/>
                                        <p:tgtEl>
                                          <p:spTgt spid="4">
                                            <p:graphicEl>
                                              <a:dgm id="{9FC4BD3F-496B-4D5E-8A4C-C4767F2422A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2B553CD-0CAF-4294-AF68-A70FA1B98D5B}"/>
                                            </p:graphicEl>
                                          </p:spTgt>
                                        </p:tgtEl>
                                        <p:attrNameLst>
                                          <p:attrName>style.visibility</p:attrName>
                                        </p:attrNameLst>
                                      </p:cBhvr>
                                      <p:to>
                                        <p:strVal val="visible"/>
                                      </p:to>
                                    </p:set>
                                    <p:animEffect transition="in" filter="fade">
                                      <p:cBhvr>
                                        <p:cTn id="7" dur="2000"/>
                                        <p:tgtEl>
                                          <p:spTgt spid="4">
                                            <p:graphicEl>
                                              <a:dgm id="{92B553CD-0CAF-4294-AF68-A70FA1B98D5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176F306-DDBC-4A47-A075-4A9BB6FE5A01}"/>
                                            </p:graphicEl>
                                          </p:spTgt>
                                        </p:tgtEl>
                                        <p:attrNameLst>
                                          <p:attrName>style.visibility</p:attrName>
                                        </p:attrNameLst>
                                      </p:cBhvr>
                                      <p:to>
                                        <p:strVal val="visible"/>
                                      </p:to>
                                    </p:set>
                                    <p:animEffect transition="in" filter="fade">
                                      <p:cBhvr>
                                        <p:cTn id="12" dur="2000"/>
                                        <p:tgtEl>
                                          <p:spTgt spid="4">
                                            <p:graphicEl>
                                              <a:dgm id="{B176F306-DDBC-4A47-A075-4A9BB6FE5A0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5656617A-B09E-49AE-889E-35D9C097B2A6}"/>
                                            </p:graphicEl>
                                          </p:spTgt>
                                        </p:tgtEl>
                                        <p:attrNameLst>
                                          <p:attrName>style.visibility</p:attrName>
                                        </p:attrNameLst>
                                      </p:cBhvr>
                                      <p:to>
                                        <p:strVal val="visible"/>
                                      </p:to>
                                    </p:set>
                                    <p:animEffect transition="in" filter="fade">
                                      <p:cBhvr>
                                        <p:cTn id="17" dur="2000"/>
                                        <p:tgtEl>
                                          <p:spTgt spid="4">
                                            <p:graphicEl>
                                              <a:dgm id="{5656617A-B09E-49AE-889E-35D9C097B2A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755247A-B906-4873-B2B6-A9A8DB86C8E1}"/>
                                            </p:graphicEl>
                                          </p:spTgt>
                                        </p:tgtEl>
                                        <p:attrNameLst>
                                          <p:attrName>style.visibility</p:attrName>
                                        </p:attrNameLst>
                                      </p:cBhvr>
                                      <p:to>
                                        <p:strVal val="visible"/>
                                      </p:to>
                                    </p:set>
                                    <p:animEffect transition="in" filter="fade">
                                      <p:cBhvr>
                                        <p:cTn id="22" dur="2000"/>
                                        <p:tgtEl>
                                          <p:spTgt spid="4">
                                            <p:graphicEl>
                                              <a:dgm id="{B755247A-B906-4873-B2B6-A9A8DB86C8E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DA9CCB59-F6FF-4215-869A-C75CDE01C4A5}"/>
                                            </p:graphicEl>
                                          </p:spTgt>
                                        </p:tgtEl>
                                        <p:attrNameLst>
                                          <p:attrName>style.visibility</p:attrName>
                                        </p:attrNameLst>
                                      </p:cBhvr>
                                      <p:to>
                                        <p:strVal val="visible"/>
                                      </p:to>
                                    </p:set>
                                    <p:animEffect transition="in" filter="fade">
                                      <p:cBhvr>
                                        <p:cTn id="27" dur="2000"/>
                                        <p:tgtEl>
                                          <p:spTgt spid="4">
                                            <p:graphicEl>
                                              <a:dgm id="{DA9CCB59-F6FF-4215-869A-C75CDE01C4A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944D5548-1547-4A80-B6C4-8DF49BE6D017}"/>
                                            </p:graphicEl>
                                          </p:spTgt>
                                        </p:tgtEl>
                                        <p:attrNameLst>
                                          <p:attrName>style.visibility</p:attrName>
                                        </p:attrNameLst>
                                      </p:cBhvr>
                                      <p:to>
                                        <p:strVal val="visible"/>
                                      </p:to>
                                    </p:set>
                                    <p:animEffect transition="in" filter="fade">
                                      <p:cBhvr>
                                        <p:cTn id="32" dur="2000"/>
                                        <p:tgtEl>
                                          <p:spTgt spid="4">
                                            <p:graphicEl>
                                              <a:dgm id="{944D5548-1547-4A80-B6C4-8DF49BE6D01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B0ED6FB2-9E23-4C03-A1B4-B09164155968}"/>
                                            </p:graphicEl>
                                          </p:spTgt>
                                        </p:tgtEl>
                                        <p:attrNameLst>
                                          <p:attrName>style.visibility</p:attrName>
                                        </p:attrNameLst>
                                      </p:cBhvr>
                                      <p:to>
                                        <p:strVal val="visible"/>
                                      </p:to>
                                    </p:set>
                                    <p:animEffect transition="in" filter="fade">
                                      <p:cBhvr>
                                        <p:cTn id="37" dur="2000"/>
                                        <p:tgtEl>
                                          <p:spTgt spid="4">
                                            <p:graphicEl>
                                              <a:dgm id="{B0ED6FB2-9E23-4C03-A1B4-B09164155968}"/>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337FA7F9-A4A2-4DC4-869B-C8F4DA578073}"/>
                                            </p:graphicEl>
                                          </p:spTgt>
                                        </p:tgtEl>
                                        <p:attrNameLst>
                                          <p:attrName>style.visibility</p:attrName>
                                        </p:attrNameLst>
                                      </p:cBhvr>
                                      <p:to>
                                        <p:strVal val="visible"/>
                                      </p:to>
                                    </p:set>
                                    <p:animEffect transition="in" filter="fade">
                                      <p:cBhvr>
                                        <p:cTn id="42" dur="2000"/>
                                        <p:tgtEl>
                                          <p:spTgt spid="4">
                                            <p:graphicEl>
                                              <a:dgm id="{337FA7F9-A4A2-4DC4-869B-C8F4DA57807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D84F665B-FF9D-4339-8538-0865215CAB06}"/>
                                            </p:graphicEl>
                                          </p:spTgt>
                                        </p:tgtEl>
                                        <p:attrNameLst>
                                          <p:attrName>style.visibility</p:attrName>
                                        </p:attrNameLst>
                                      </p:cBhvr>
                                      <p:to>
                                        <p:strVal val="visible"/>
                                      </p:to>
                                    </p:set>
                                    <p:animEffect transition="in" filter="fade">
                                      <p:cBhvr>
                                        <p:cTn id="47" dur="2000"/>
                                        <p:tgtEl>
                                          <p:spTgt spid="4">
                                            <p:graphicEl>
                                              <a:dgm id="{D84F665B-FF9D-4339-8538-0865215CAB0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AE2FF3C3-7B6B-4AE9-8378-4AACCAFCD90E}"/>
                                            </p:graphicEl>
                                          </p:spTgt>
                                        </p:tgtEl>
                                        <p:attrNameLst>
                                          <p:attrName>style.visibility</p:attrName>
                                        </p:attrNameLst>
                                      </p:cBhvr>
                                      <p:to>
                                        <p:strVal val="visible"/>
                                      </p:to>
                                    </p:set>
                                    <p:animEffect transition="in" filter="fade">
                                      <p:cBhvr>
                                        <p:cTn id="52" dur="2000"/>
                                        <p:tgtEl>
                                          <p:spTgt spid="4">
                                            <p:graphicEl>
                                              <a:dgm id="{AE2FF3C3-7B6B-4AE9-8378-4AACCAFCD90E}"/>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B99D247D-2E79-4B36-BBD6-5DA6B46748B3}"/>
                                            </p:graphicEl>
                                          </p:spTgt>
                                        </p:tgtEl>
                                        <p:attrNameLst>
                                          <p:attrName>style.visibility</p:attrName>
                                        </p:attrNameLst>
                                      </p:cBhvr>
                                      <p:to>
                                        <p:strVal val="visible"/>
                                      </p:to>
                                    </p:set>
                                    <p:animEffect transition="in" filter="fade">
                                      <p:cBhvr>
                                        <p:cTn id="57" dur="2000"/>
                                        <p:tgtEl>
                                          <p:spTgt spid="4">
                                            <p:graphicEl>
                                              <a:dgm id="{B99D247D-2E79-4B36-BBD6-5DA6B46748B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F069A657-7845-4159-8598-BF732D0C7D08}"/>
                                            </p:graphicEl>
                                          </p:spTgt>
                                        </p:tgtEl>
                                        <p:attrNameLst>
                                          <p:attrName>style.visibility</p:attrName>
                                        </p:attrNameLst>
                                      </p:cBhvr>
                                      <p:to>
                                        <p:strVal val="visible"/>
                                      </p:to>
                                    </p:set>
                                    <p:animEffect transition="in" filter="fade">
                                      <p:cBhvr>
                                        <p:cTn id="62" dur="2000"/>
                                        <p:tgtEl>
                                          <p:spTgt spid="4">
                                            <p:graphicEl>
                                              <a:dgm id="{F069A657-7845-4159-8598-BF732D0C7D08}"/>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895C11AB-44E7-4396-A833-8DC9030BAA27}"/>
                                            </p:graphicEl>
                                          </p:spTgt>
                                        </p:tgtEl>
                                        <p:attrNameLst>
                                          <p:attrName>style.visibility</p:attrName>
                                        </p:attrNameLst>
                                      </p:cBhvr>
                                      <p:to>
                                        <p:strVal val="visible"/>
                                      </p:to>
                                    </p:set>
                                    <p:animEffect transition="in" filter="fade">
                                      <p:cBhvr>
                                        <p:cTn id="67" dur="2000"/>
                                        <p:tgtEl>
                                          <p:spTgt spid="4">
                                            <p:graphicEl>
                                              <a:dgm id="{895C11AB-44E7-4396-A833-8DC9030BAA27}"/>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F8EF696C-0963-4166-AA4F-DB669C7F663E}"/>
                                            </p:graphicEl>
                                          </p:spTgt>
                                        </p:tgtEl>
                                        <p:attrNameLst>
                                          <p:attrName>style.visibility</p:attrName>
                                        </p:attrNameLst>
                                      </p:cBhvr>
                                      <p:to>
                                        <p:strVal val="visible"/>
                                      </p:to>
                                    </p:set>
                                    <p:animEffect transition="in" filter="fade">
                                      <p:cBhvr>
                                        <p:cTn id="72" dur="2000"/>
                                        <p:tgtEl>
                                          <p:spTgt spid="4">
                                            <p:graphicEl>
                                              <a:dgm id="{F8EF696C-0963-4166-AA4F-DB669C7F663E}"/>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FB872A59-7376-4769-B60A-5C80AAB22AD9}"/>
                                            </p:graphicEl>
                                          </p:spTgt>
                                        </p:tgtEl>
                                        <p:attrNameLst>
                                          <p:attrName>style.visibility</p:attrName>
                                        </p:attrNameLst>
                                      </p:cBhvr>
                                      <p:to>
                                        <p:strVal val="visible"/>
                                      </p:to>
                                    </p:set>
                                    <p:animEffect transition="in" filter="fade">
                                      <p:cBhvr>
                                        <p:cTn id="77" dur="2000"/>
                                        <p:tgtEl>
                                          <p:spTgt spid="4">
                                            <p:graphicEl>
                                              <a:dgm id="{FB872A59-7376-4769-B60A-5C80AAB22AD9}"/>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graphicEl>
                                              <a:dgm id="{3E488113-DC92-4DD1-B6F8-F42D4C79B57A}"/>
                                            </p:graphicEl>
                                          </p:spTgt>
                                        </p:tgtEl>
                                        <p:attrNameLst>
                                          <p:attrName>style.visibility</p:attrName>
                                        </p:attrNameLst>
                                      </p:cBhvr>
                                      <p:to>
                                        <p:strVal val="visible"/>
                                      </p:to>
                                    </p:set>
                                    <p:animEffect transition="in" filter="fade">
                                      <p:cBhvr>
                                        <p:cTn id="82" dur="2000"/>
                                        <p:tgtEl>
                                          <p:spTgt spid="4">
                                            <p:graphicEl>
                                              <a:dgm id="{3E488113-DC92-4DD1-B6F8-F42D4C79B57A}"/>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graphicEl>
                                              <a:dgm id="{92696FEC-38A0-44B4-A6AC-AADE6139BFD3}"/>
                                            </p:graphicEl>
                                          </p:spTgt>
                                        </p:tgtEl>
                                        <p:attrNameLst>
                                          <p:attrName>style.visibility</p:attrName>
                                        </p:attrNameLst>
                                      </p:cBhvr>
                                      <p:to>
                                        <p:strVal val="visible"/>
                                      </p:to>
                                    </p:set>
                                    <p:animEffect transition="in" filter="fade">
                                      <p:cBhvr>
                                        <p:cTn id="87" dur="2000"/>
                                        <p:tgtEl>
                                          <p:spTgt spid="4">
                                            <p:graphicEl>
                                              <a:dgm id="{92696FEC-38A0-44B4-A6AC-AADE6139BFD3}"/>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graphicEl>
                                              <a:dgm id="{9E2BD042-07CE-455F-9C62-6ED362E769A1}"/>
                                            </p:graphicEl>
                                          </p:spTgt>
                                        </p:tgtEl>
                                        <p:attrNameLst>
                                          <p:attrName>style.visibility</p:attrName>
                                        </p:attrNameLst>
                                      </p:cBhvr>
                                      <p:to>
                                        <p:strVal val="visible"/>
                                      </p:to>
                                    </p:set>
                                    <p:animEffect transition="in" filter="fade">
                                      <p:cBhvr>
                                        <p:cTn id="92" dur="2000"/>
                                        <p:tgtEl>
                                          <p:spTgt spid="4">
                                            <p:graphicEl>
                                              <a:dgm id="{9E2BD042-07CE-455F-9C62-6ED362E769A1}"/>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graphicEl>
                                              <a:dgm id="{05DA2A0D-0AC9-49E7-8839-BE7FB48ECF49}"/>
                                            </p:graphicEl>
                                          </p:spTgt>
                                        </p:tgtEl>
                                        <p:attrNameLst>
                                          <p:attrName>style.visibility</p:attrName>
                                        </p:attrNameLst>
                                      </p:cBhvr>
                                      <p:to>
                                        <p:strVal val="visible"/>
                                      </p:to>
                                    </p:set>
                                    <p:animEffect transition="in" filter="fade">
                                      <p:cBhvr>
                                        <p:cTn id="97" dur="2000"/>
                                        <p:tgtEl>
                                          <p:spTgt spid="4">
                                            <p:graphicEl>
                                              <a:dgm id="{05DA2A0D-0AC9-49E7-8839-BE7FB48ECF49}"/>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graphicEl>
                                              <a:dgm id="{8CDF79CB-064B-495D-96B4-EFEF09C96912}"/>
                                            </p:graphicEl>
                                          </p:spTgt>
                                        </p:tgtEl>
                                        <p:attrNameLst>
                                          <p:attrName>style.visibility</p:attrName>
                                        </p:attrNameLst>
                                      </p:cBhvr>
                                      <p:to>
                                        <p:strVal val="visible"/>
                                      </p:to>
                                    </p:set>
                                    <p:animEffect transition="in" filter="fade">
                                      <p:cBhvr>
                                        <p:cTn id="102" dur="2000"/>
                                        <p:tgtEl>
                                          <p:spTgt spid="4">
                                            <p:graphicEl>
                                              <a:dgm id="{8CDF79CB-064B-495D-96B4-EFEF09C9691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9C18E96-D120-4EB6-940D-C10851780695}"/>
                                            </p:graphicEl>
                                          </p:spTgt>
                                        </p:tgtEl>
                                        <p:attrNameLst>
                                          <p:attrName>style.visibility</p:attrName>
                                        </p:attrNameLst>
                                      </p:cBhvr>
                                      <p:to>
                                        <p:strVal val="visible"/>
                                      </p:to>
                                    </p:set>
                                    <p:animEffect transition="in" filter="fade">
                                      <p:cBhvr>
                                        <p:cTn id="7" dur="2000"/>
                                        <p:tgtEl>
                                          <p:spTgt spid="4">
                                            <p:graphicEl>
                                              <a:dgm id="{D9C18E96-D120-4EB6-940D-C1085178069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DB4807B3-B022-41C7-841B-DE1731D44A93}"/>
                                            </p:graphicEl>
                                          </p:spTgt>
                                        </p:tgtEl>
                                        <p:attrNameLst>
                                          <p:attrName>style.visibility</p:attrName>
                                        </p:attrNameLst>
                                      </p:cBhvr>
                                      <p:to>
                                        <p:strVal val="visible"/>
                                      </p:to>
                                    </p:set>
                                    <p:animEffect transition="in" filter="fade">
                                      <p:cBhvr>
                                        <p:cTn id="12" dur="2000"/>
                                        <p:tgtEl>
                                          <p:spTgt spid="4">
                                            <p:graphicEl>
                                              <a:dgm id="{DB4807B3-B022-41C7-841B-DE1731D44A9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D277F318-57D4-4088-94EC-5BC7F6D47435}"/>
                                            </p:graphicEl>
                                          </p:spTgt>
                                        </p:tgtEl>
                                        <p:attrNameLst>
                                          <p:attrName>style.visibility</p:attrName>
                                        </p:attrNameLst>
                                      </p:cBhvr>
                                      <p:to>
                                        <p:strVal val="visible"/>
                                      </p:to>
                                    </p:set>
                                    <p:animEffect transition="in" filter="fade">
                                      <p:cBhvr>
                                        <p:cTn id="17" dur="2000"/>
                                        <p:tgtEl>
                                          <p:spTgt spid="4">
                                            <p:graphicEl>
                                              <a:dgm id="{D277F318-57D4-4088-94EC-5BC7F6D4743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7444DD91-8A3D-4D91-BBDA-A640272DBFB6}"/>
                                            </p:graphicEl>
                                          </p:spTgt>
                                        </p:tgtEl>
                                        <p:attrNameLst>
                                          <p:attrName>style.visibility</p:attrName>
                                        </p:attrNameLst>
                                      </p:cBhvr>
                                      <p:to>
                                        <p:strVal val="visible"/>
                                      </p:to>
                                    </p:set>
                                    <p:animEffect transition="in" filter="fade">
                                      <p:cBhvr>
                                        <p:cTn id="22" dur="2000"/>
                                        <p:tgtEl>
                                          <p:spTgt spid="4">
                                            <p:graphicEl>
                                              <a:dgm id="{7444DD91-8A3D-4D91-BBDA-A640272DBFB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F31CFB6F-17E9-406E-B982-19FC52CB2784}"/>
                                            </p:graphicEl>
                                          </p:spTgt>
                                        </p:tgtEl>
                                        <p:attrNameLst>
                                          <p:attrName>style.visibility</p:attrName>
                                        </p:attrNameLst>
                                      </p:cBhvr>
                                      <p:to>
                                        <p:strVal val="visible"/>
                                      </p:to>
                                    </p:set>
                                    <p:animEffect transition="in" filter="fade">
                                      <p:cBhvr>
                                        <p:cTn id="27" dur="2000"/>
                                        <p:tgtEl>
                                          <p:spTgt spid="4">
                                            <p:graphicEl>
                                              <a:dgm id="{F31CFB6F-17E9-406E-B982-19FC52CB278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A0493533-34D6-40A2-8376-75C3114E5D2E}"/>
                                            </p:graphicEl>
                                          </p:spTgt>
                                        </p:tgtEl>
                                        <p:attrNameLst>
                                          <p:attrName>style.visibility</p:attrName>
                                        </p:attrNameLst>
                                      </p:cBhvr>
                                      <p:to>
                                        <p:strVal val="visible"/>
                                      </p:to>
                                    </p:set>
                                    <p:animEffect transition="in" filter="fade">
                                      <p:cBhvr>
                                        <p:cTn id="32" dur="2000"/>
                                        <p:tgtEl>
                                          <p:spTgt spid="4">
                                            <p:graphicEl>
                                              <a:dgm id="{A0493533-34D6-40A2-8376-75C3114E5D2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7E03EFE1-A522-4792-B5E7-3C86D8525D95}"/>
                                            </p:graphicEl>
                                          </p:spTgt>
                                        </p:tgtEl>
                                        <p:attrNameLst>
                                          <p:attrName>style.visibility</p:attrName>
                                        </p:attrNameLst>
                                      </p:cBhvr>
                                      <p:to>
                                        <p:strVal val="visible"/>
                                      </p:to>
                                    </p:set>
                                    <p:animEffect transition="in" filter="fade">
                                      <p:cBhvr>
                                        <p:cTn id="37" dur="2000"/>
                                        <p:tgtEl>
                                          <p:spTgt spid="4">
                                            <p:graphicEl>
                                              <a:dgm id="{7E03EFE1-A522-4792-B5E7-3C86D8525D9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2C529032-7252-457C-9434-7D022B91C9C6}"/>
                                            </p:graphicEl>
                                          </p:spTgt>
                                        </p:tgtEl>
                                        <p:attrNameLst>
                                          <p:attrName>style.visibility</p:attrName>
                                        </p:attrNameLst>
                                      </p:cBhvr>
                                      <p:to>
                                        <p:strVal val="visible"/>
                                      </p:to>
                                    </p:set>
                                    <p:animEffect transition="in" filter="fade">
                                      <p:cBhvr>
                                        <p:cTn id="42" dur="2000"/>
                                        <p:tgtEl>
                                          <p:spTgt spid="4">
                                            <p:graphicEl>
                                              <a:dgm id="{2C529032-7252-457C-9434-7D022B91C9C6}"/>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95766390-1F6B-47F8-A9C8-C251E9E5FAB0}"/>
                                            </p:graphicEl>
                                          </p:spTgt>
                                        </p:tgtEl>
                                        <p:attrNameLst>
                                          <p:attrName>style.visibility</p:attrName>
                                        </p:attrNameLst>
                                      </p:cBhvr>
                                      <p:to>
                                        <p:strVal val="visible"/>
                                      </p:to>
                                    </p:set>
                                    <p:animEffect transition="in" filter="fade">
                                      <p:cBhvr>
                                        <p:cTn id="47" dur="2000"/>
                                        <p:tgtEl>
                                          <p:spTgt spid="4">
                                            <p:graphicEl>
                                              <a:dgm id="{95766390-1F6B-47F8-A9C8-C251E9E5FAB0}"/>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FB917FD1-ACAE-4308-8520-AA07F7F05E55}"/>
                                            </p:graphicEl>
                                          </p:spTgt>
                                        </p:tgtEl>
                                        <p:attrNameLst>
                                          <p:attrName>style.visibility</p:attrName>
                                        </p:attrNameLst>
                                      </p:cBhvr>
                                      <p:to>
                                        <p:strVal val="visible"/>
                                      </p:to>
                                    </p:set>
                                    <p:animEffect transition="in" filter="fade">
                                      <p:cBhvr>
                                        <p:cTn id="52" dur="2000"/>
                                        <p:tgtEl>
                                          <p:spTgt spid="4">
                                            <p:graphicEl>
                                              <a:dgm id="{FB917FD1-ACAE-4308-8520-AA07F7F05E5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9882F160-F32C-4FB4-9DA2-858DA765DCC3}"/>
                                            </p:graphicEl>
                                          </p:spTgt>
                                        </p:tgtEl>
                                        <p:attrNameLst>
                                          <p:attrName>style.visibility</p:attrName>
                                        </p:attrNameLst>
                                      </p:cBhvr>
                                      <p:to>
                                        <p:strVal val="visible"/>
                                      </p:to>
                                    </p:set>
                                    <p:animEffect transition="in" filter="fade">
                                      <p:cBhvr>
                                        <p:cTn id="57" dur="2000"/>
                                        <p:tgtEl>
                                          <p:spTgt spid="4">
                                            <p:graphicEl>
                                              <a:dgm id="{9882F160-F32C-4FB4-9DA2-858DA765DCC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87E16259-20C0-40C3-8694-38A7858061FF}"/>
                                            </p:graphicEl>
                                          </p:spTgt>
                                        </p:tgtEl>
                                        <p:attrNameLst>
                                          <p:attrName>style.visibility</p:attrName>
                                        </p:attrNameLst>
                                      </p:cBhvr>
                                      <p:to>
                                        <p:strVal val="visible"/>
                                      </p:to>
                                    </p:set>
                                    <p:animEffect transition="in" filter="fade">
                                      <p:cBhvr>
                                        <p:cTn id="62" dur="2000"/>
                                        <p:tgtEl>
                                          <p:spTgt spid="4">
                                            <p:graphicEl>
                                              <a:dgm id="{87E16259-20C0-40C3-8694-38A7858061F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0C12488-847B-4A93-9DF3-244B0C2C5478}"/>
                                            </p:graphicEl>
                                          </p:spTgt>
                                        </p:tgtEl>
                                        <p:attrNameLst>
                                          <p:attrName>style.visibility</p:attrName>
                                        </p:attrNameLst>
                                      </p:cBhvr>
                                      <p:to>
                                        <p:strVal val="visible"/>
                                      </p:to>
                                    </p:set>
                                    <p:animEffect transition="in" filter="fade">
                                      <p:cBhvr>
                                        <p:cTn id="7" dur="2000"/>
                                        <p:tgtEl>
                                          <p:spTgt spid="4">
                                            <p:graphicEl>
                                              <a:dgm id="{60C12488-847B-4A93-9DF3-244B0C2C547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D45E177B-5DA8-4EAB-9D56-1A9B381BCBC6}"/>
                                            </p:graphicEl>
                                          </p:spTgt>
                                        </p:tgtEl>
                                        <p:attrNameLst>
                                          <p:attrName>style.visibility</p:attrName>
                                        </p:attrNameLst>
                                      </p:cBhvr>
                                      <p:to>
                                        <p:strVal val="visible"/>
                                      </p:to>
                                    </p:set>
                                    <p:animEffect transition="in" filter="fade">
                                      <p:cBhvr>
                                        <p:cTn id="12" dur="2000"/>
                                        <p:tgtEl>
                                          <p:spTgt spid="4">
                                            <p:graphicEl>
                                              <a:dgm id="{D45E177B-5DA8-4EAB-9D56-1A9B381BCBC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67B3BEB-451F-4198-8A4C-EE27B5E18A44}"/>
                                            </p:graphicEl>
                                          </p:spTgt>
                                        </p:tgtEl>
                                        <p:attrNameLst>
                                          <p:attrName>style.visibility</p:attrName>
                                        </p:attrNameLst>
                                      </p:cBhvr>
                                      <p:to>
                                        <p:strVal val="visible"/>
                                      </p:to>
                                    </p:set>
                                    <p:animEffect transition="in" filter="fade">
                                      <p:cBhvr>
                                        <p:cTn id="17" dur="2000"/>
                                        <p:tgtEl>
                                          <p:spTgt spid="4">
                                            <p:graphicEl>
                                              <a:dgm id="{C67B3BEB-451F-4198-8A4C-EE27B5E18A4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ABBE692-E575-4AAA-B77A-CBBF3A4162F9}"/>
                                            </p:graphicEl>
                                          </p:spTgt>
                                        </p:tgtEl>
                                        <p:attrNameLst>
                                          <p:attrName>style.visibility</p:attrName>
                                        </p:attrNameLst>
                                      </p:cBhvr>
                                      <p:to>
                                        <p:strVal val="visible"/>
                                      </p:to>
                                    </p:set>
                                    <p:animEffect transition="in" filter="fade">
                                      <p:cBhvr>
                                        <p:cTn id="22" dur="2000"/>
                                        <p:tgtEl>
                                          <p:spTgt spid="4">
                                            <p:graphicEl>
                                              <a:dgm id="{BABBE692-E575-4AAA-B77A-CBBF3A4162F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5B3AA32B-4456-4148-85C5-4A0CD281C5FA}"/>
                                            </p:graphicEl>
                                          </p:spTgt>
                                        </p:tgtEl>
                                        <p:attrNameLst>
                                          <p:attrName>style.visibility</p:attrName>
                                        </p:attrNameLst>
                                      </p:cBhvr>
                                      <p:to>
                                        <p:strVal val="visible"/>
                                      </p:to>
                                    </p:set>
                                    <p:animEffect transition="in" filter="fade">
                                      <p:cBhvr>
                                        <p:cTn id="27" dur="2000"/>
                                        <p:tgtEl>
                                          <p:spTgt spid="4">
                                            <p:graphicEl>
                                              <a:dgm id="{5B3AA32B-4456-4148-85C5-4A0CD281C5F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B1EFA6C6-AA5B-42BE-A609-8567EE7B44ED}"/>
                                            </p:graphicEl>
                                          </p:spTgt>
                                        </p:tgtEl>
                                        <p:attrNameLst>
                                          <p:attrName>style.visibility</p:attrName>
                                        </p:attrNameLst>
                                      </p:cBhvr>
                                      <p:to>
                                        <p:strVal val="visible"/>
                                      </p:to>
                                    </p:set>
                                    <p:animEffect transition="in" filter="fade">
                                      <p:cBhvr>
                                        <p:cTn id="32" dur="2000"/>
                                        <p:tgtEl>
                                          <p:spTgt spid="4">
                                            <p:graphicEl>
                                              <a:dgm id="{B1EFA6C6-AA5B-42BE-A609-8567EE7B44ED}"/>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8FF89CF7-298F-4F39-B908-53F22EA66A6C}"/>
                                            </p:graphicEl>
                                          </p:spTgt>
                                        </p:tgtEl>
                                        <p:attrNameLst>
                                          <p:attrName>style.visibility</p:attrName>
                                        </p:attrNameLst>
                                      </p:cBhvr>
                                      <p:to>
                                        <p:strVal val="visible"/>
                                      </p:to>
                                    </p:set>
                                    <p:animEffect transition="in" filter="fade">
                                      <p:cBhvr>
                                        <p:cTn id="37" dur="2000"/>
                                        <p:tgtEl>
                                          <p:spTgt spid="4">
                                            <p:graphicEl>
                                              <a:dgm id="{8FF89CF7-298F-4F39-B908-53F22EA66A6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43B8EB78-893E-4582-9785-FE08BA957C3D}"/>
                                            </p:graphicEl>
                                          </p:spTgt>
                                        </p:tgtEl>
                                        <p:attrNameLst>
                                          <p:attrName>style.visibility</p:attrName>
                                        </p:attrNameLst>
                                      </p:cBhvr>
                                      <p:to>
                                        <p:strVal val="visible"/>
                                      </p:to>
                                    </p:set>
                                    <p:animEffect transition="in" filter="fade">
                                      <p:cBhvr>
                                        <p:cTn id="42" dur="2000"/>
                                        <p:tgtEl>
                                          <p:spTgt spid="4">
                                            <p:graphicEl>
                                              <a:dgm id="{43B8EB78-893E-4582-9785-FE08BA957C3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C0F48DED-10B6-4DB9-967A-F8D4133FF5AC}"/>
                                            </p:graphicEl>
                                          </p:spTgt>
                                        </p:tgtEl>
                                        <p:attrNameLst>
                                          <p:attrName>style.visibility</p:attrName>
                                        </p:attrNameLst>
                                      </p:cBhvr>
                                      <p:to>
                                        <p:strVal val="visible"/>
                                      </p:to>
                                    </p:set>
                                    <p:animEffect transition="in" filter="fade">
                                      <p:cBhvr>
                                        <p:cTn id="47" dur="2000"/>
                                        <p:tgtEl>
                                          <p:spTgt spid="4">
                                            <p:graphicEl>
                                              <a:dgm id="{C0F48DED-10B6-4DB9-967A-F8D4133FF5A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D8C48701-2E33-4CD0-9FFA-030C11E4EF80}"/>
                                            </p:graphicEl>
                                          </p:spTgt>
                                        </p:tgtEl>
                                        <p:attrNameLst>
                                          <p:attrName>style.visibility</p:attrName>
                                        </p:attrNameLst>
                                      </p:cBhvr>
                                      <p:to>
                                        <p:strVal val="visible"/>
                                      </p:to>
                                    </p:set>
                                    <p:animEffect transition="in" filter="fade">
                                      <p:cBhvr>
                                        <p:cTn id="52" dur="2000"/>
                                        <p:tgtEl>
                                          <p:spTgt spid="4">
                                            <p:graphicEl>
                                              <a:dgm id="{D8C48701-2E33-4CD0-9FFA-030C11E4EF8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07B18801-65F3-4E77-8FC2-FA3ECFEEED4A}"/>
                                            </p:graphicEl>
                                          </p:spTgt>
                                        </p:tgtEl>
                                        <p:attrNameLst>
                                          <p:attrName>style.visibility</p:attrName>
                                        </p:attrNameLst>
                                      </p:cBhvr>
                                      <p:to>
                                        <p:strVal val="visible"/>
                                      </p:to>
                                    </p:set>
                                    <p:animEffect transition="in" filter="fade">
                                      <p:cBhvr>
                                        <p:cTn id="57" dur="2000"/>
                                        <p:tgtEl>
                                          <p:spTgt spid="4">
                                            <p:graphicEl>
                                              <a:dgm id="{07B18801-65F3-4E77-8FC2-FA3ECFEEED4A}"/>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BD1012E5-D5F5-4371-B9C7-B75F619A958A}"/>
                                            </p:graphicEl>
                                          </p:spTgt>
                                        </p:tgtEl>
                                        <p:attrNameLst>
                                          <p:attrName>style.visibility</p:attrName>
                                        </p:attrNameLst>
                                      </p:cBhvr>
                                      <p:to>
                                        <p:strVal val="visible"/>
                                      </p:to>
                                    </p:set>
                                    <p:animEffect transition="in" filter="fade">
                                      <p:cBhvr>
                                        <p:cTn id="62" dur="2000"/>
                                        <p:tgtEl>
                                          <p:spTgt spid="4">
                                            <p:graphicEl>
                                              <a:dgm id="{BD1012E5-D5F5-4371-B9C7-B75F619A958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C655B6F-6F92-45E4-B1E8-A643AF291693}"/>
                                            </p:graphicEl>
                                          </p:spTgt>
                                        </p:tgtEl>
                                        <p:attrNameLst>
                                          <p:attrName>style.visibility</p:attrName>
                                        </p:attrNameLst>
                                      </p:cBhvr>
                                      <p:to>
                                        <p:strVal val="visible"/>
                                      </p:to>
                                    </p:set>
                                    <p:animEffect transition="in" filter="fade">
                                      <p:cBhvr>
                                        <p:cTn id="7" dur="2000"/>
                                        <p:tgtEl>
                                          <p:spTgt spid="4">
                                            <p:graphicEl>
                                              <a:dgm id="{DC655B6F-6F92-45E4-B1E8-A643AF29169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99498DD-F1EE-44EF-9FD7-80D555329188}"/>
                                            </p:graphicEl>
                                          </p:spTgt>
                                        </p:tgtEl>
                                        <p:attrNameLst>
                                          <p:attrName>style.visibility</p:attrName>
                                        </p:attrNameLst>
                                      </p:cBhvr>
                                      <p:to>
                                        <p:strVal val="visible"/>
                                      </p:to>
                                    </p:set>
                                    <p:animEffect transition="in" filter="fade">
                                      <p:cBhvr>
                                        <p:cTn id="12" dur="2000"/>
                                        <p:tgtEl>
                                          <p:spTgt spid="4">
                                            <p:graphicEl>
                                              <a:dgm id="{899498DD-F1EE-44EF-9FD7-80D55532918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3791CBE1-3A96-4A4C-B83B-9B7B438BFD98}"/>
                                            </p:graphicEl>
                                          </p:spTgt>
                                        </p:tgtEl>
                                        <p:attrNameLst>
                                          <p:attrName>style.visibility</p:attrName>
                                        </p:attrNameLst>
                                      </p:cBhvr>
                                      <p:to>
                                        <p:strVal val="visible"/>
                                      </p:to>
                                    </p:set>
                                    <p:animEffect transition="in" filter="fade">
                                      <p:cBhvr>
                                        <p:cTn id="17" dur="2000"/>
                                        <p:tgtEl>
                                          <p:spTgt spid="4">
                                            <p:graphicEl>
                                              <a:dgm id="{3791CBE1-3A96-4A4C-B83B-9B7B438BFD9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7157C509-29D3-43C6-9485-F75B88D4C92B}"/>
                                            </p:graphicEl>
                                          </p:spTgt>
                                        </p:tgtEl>
                                        <p:attrNameLst>
                                          <p:attrName>style.visibility</p:attrName>
                                        </p:attrNameLst>
                                      </p:cBhvr>
                                      <p:to>
                                        <p:strVal val="visible"/>
                                      </p:to>
                                    </p:set>
                                    <p:animEffect transition="in" filter="fade">
                                      <p:cBhvr>
                                        <p:cTn id="22" dur="2000"/>
                                        <p:tgtEl>
                                          <p:spTgt spid="4">
                                            <p:graphicEl>
                                              <a:dgm id="{7157C509-29D3-43C6-9485-F75B88D4C92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F0F3BF8E-A6F7-4DE3-B8F1-87B9EFD40AC6}"/>
                                            </p:graphicEl>
                                          </p:spTgt>
                                        </p:tgtEl>
                                        <p:attrNameLst>
                                          <p:attrName>style.visibility</p:attrName>
                                        </p:attrNameLst>
                                      </p:cBhvr>
                                      <p:to>
                                        <p:strVal val="visible"/>
                                      </p:to>
                                    </p:set>
                                    <p:animEffect transition="in" filter="fade">
                                      <p:cBhvr>
                                        <p:cTn id="27" dur="2000"/>
                                        <p:tgtEl>
                                          <p:spTgt spid="4">
                                            <p:graphicEl>
                                              <a:dgm id="{F0F3BF8E-A6F7-4DE3-B8F1-87B9EFD40AC6}"/>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06D148DD-8B94-4D6B-B51D-87B84746892B}"/>
                                            </p:graphicEl>
                                          </p:spTgt>
                                        </p:tgtEl>
                                        <p:attrNameLst>
                                          <p:attrName>style.visibility</p:attrName>
                                        </p:attrNameLst>
                                      </p:cBhvr>
                                      <p:to>
                                        <p:strVal val="visible"/>
                                      </p:to>
                                    </p:set>
                                    <p:animEffect transition="in" filter="fade">
                                      <p:cBhvr>
                                        <p:cTn id="32" dur="2000"/>
                                        <p:tgtEl>
                                          <p:spTgt spid="4">
                                            <p:graphicEl>
                                              <a:dgm id="{06D148DD-8B94-4D6B-B51D-87B84746892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16B29E69-9778-4622-A335-37932EDD5E64}"/>
                                            </p:graphicEl>
                                          </p:spTgt>
                                        </p:tgtEl>
                                        <p:attrNameLst>
                                          <p:attrName>style.visibility</p:attrName>
                                        </p:attrNameLst>
                                      </p:cBhvr>
                                      <p:to>
                                        <p:strVal val="visible"/>
                                      </p:to>
                                    </p:set>
                                    <p:animEffect transition="in" filter="fade">
                                      <p:cBhvr>
                                        <p:cTn id="37" dur="2000"/>
                                        <p:tgtEl>
                                          <p:spTgt spid="4">
                                            <p:graphicEl>
                                              <a:dgm id="{16B29E69-9778-4622-A335-37932EDD5E6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808B491B-60CA-4D6A-A89D-EA19A3F0E3B1}"/>
                                            </p:graphicEl>
                                          </p:spTgt>
                                        </p:tgtEl>
                                        <p:attrNameLst>
                                          <p:attrName>style.visibility</p:attrName>
                                        </p:attrNameLst>
                                      </p:cBhvr>
                                      <p:to>
                                        <p:strVal val="visible"/>
                                      </p:to>
                                    </p:set>
                                    <p:animEffect transition="in" filter="fade">
                                      <p:cBhvr>
                                        <p:cTn id="42" dur="2000"/>
                                        <p:tgtEl>
                                          <p:spTgt spid="4">
                                            <p:graphicEl>
                                              <a:dgm id="{808B491B-60CA-4D6A-A89D-EA19A3F0E3B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5B385801-AC9E-4AC3-AD04-D1239489831E}"/>
                                            </p:graphicEl>
                                          </p:spTgt>
                                        </p:tgtEl>
                                        <p:attrNameLst>
                                          <p:attrName>style.visibility</p:attrName>
                                        </p:attrNameLst>
                                      </p:cBhvr>
                                      <p:to>
                                        <p:strVal val="visible"/>
                                      </p:to>
                                    </p:set>
                                    <p:animEffect transition="in" filter="fade">
                                      <p:cBhvr>
                                        <p:cTn id="47" dur="2000"/>
                                        <p:tgtEl>
                                          <p:spTgt spid="4">
                                            <p:graphicEl>
                                              <a:dgm id="{5B385801-AC9E-4AC3-AD04-D1239489831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5249D4D2-8E20-41C4-8F0B-150BE845D336}"/>
                                            </p:graphicEl>
                                          </p:spTgt>
                                        </p:tgtEl>
                                        <p:attrNameLst>
                                          <p:attrName>style.visibility</p:attrName>
                                        </p:attrNameLst>
                                      </p:cBhvr>
                                      <p:to>
                                        <p:strVal val="visible"/>
                                      </p:to>
                                    </p:set>
                                    <p:animEffect transition="in" filter="fade">
                                      <p:cBhvr>
                                        <p:cTn id="52" dur="2000"/>
                                        <p:tgtEl>
                                          <p:spTgt spid="4">
                                            <p:graphicEl>
                                              <a:dgm id="{5249D4D2-8E20-41C4-8F0B-150BE845D336}"/>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F79CBF68-4322-405B-8B8C-20F952992165}"/>
                                            </p:graphicEl>
                                          </p:spTgt>
                                        </p:tgtEl>
                                        <p:attrNameLst>
                                          <p:attrName>style.visibility</p:attrName>
                                        </p:attrNameLst>
                                      </p:cBhvr>
                                      <p:to>
                                        <p:strVal val="visible"/>
                                      </p:to>
                                    </p:set>
                                    <p:animEffect transition="in" filter="fade">
                                      <p:cBhvr>
                                        <p:cTn id="57" dur="2000"/>
                                        <p:tgtEl>
                                          <p:spTgt spid="4">
                                            <p:graphicEl>
                                              <a:dgm id="{F79CBF68-4322-405B-8B8C-20F952992165}"/>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8F803CCB-5E8B-4A82-BA4F-6BB03E4252A7}"/>
                                            </p:graphicEl>
                                          </p:spTgt>
                                        </p:tgtEl>
                                        <p:attrNameLst>
                                          <p:attrName>style.visibility</p:attrName>
                                        </p:attrNameLst>
                                      </p:cBhvr>
                                      <p:to>
                                        <p:strVal val="visible"/>
                                      </p:to>
                                    </p:set>
                                    <p:animEffect transition="in" filter="fade">
                                      <p:cBhvr>
                                        <p:cTn id="62" dur="2000"/>
                                        <p:tgtEl>
                                          <p:spTgt spid="4">
                                            <p:graphicEl>
                                              <a:dgm id="{8F803CCB-5E8B-4A82-BA4F-6BB03E4252A7}"/>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8F7D793C-6DB3-4BEE-932D-DCDADC097C7A}"/>
                                            </p:graphicEl>
                                          </p:spTgt>
                                        </p:tgtEl>
                                        <p:attrNameLst>
                                          <p:attrName>style.visibility</p:attrName>
                                        </p:attrNameLst>
                                      </p:cBhvr>
                                      <p:to>
                                        <p:strVal val="visible"/>
                                      </p:to>
                                    </p:set>
                                    <p:animEffect transition="in" filter="fade">
                                      <p:cBhvr>
                                        <p:cTn id="67" dur="2000"/>
                                        <p:tgtEl>
                                          <p:spTgt spid="4">
                                            <p:graphicEl>
                                              <a:dgm id="{8F7D793C-6DB3-4BEE-932D-DCDADC097C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A0C304E-3FD9-4877-936A-F9F714F11299}"/>
                                            </p:graphicEl>
                                          </p:spTgt>
                                        </p:tgtEl>
                                        <p:attrNameLst>
                                          <p:attrName>style.visibility</p:attrName>
                                        </p:attrNameLst>
                                      </p:cBhvr>
                                      <p:to>
                                        <p:strVal val="visible"/>
                                      </p:to>
                                    </p:set>
                                    <p:animEffect transition="in" filter="fade">
                                      <p:cBhvr>
                                        <p:cTn id="7" dur="2000"/>
                                        <p:tgtEl>
                                          <p:spTgt spid="4">
                                            <p:graphicEl>
                                              <a:dgm id="{2A0C304E-3FD9-4877-936A-F9F714F1129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F5FBC0B7-91B0-47D0-8F5F-F45EA6CC32E6}"/>
                                            </p:graphicEl>
                                          </p:spTgt>
                                        </p:tgtEl>
                                        <p:attrNameLst>
                                          <p:attrName>style.visibility</p:attrName>
                                        </p:attrNameLst>
                                      </p:cBhvr>
                                      <p:to>
                                        <p:strVal val="visible"/>
                                      </p:to>
                                    </p:set>
                                    <p:animEffect transition="in" filter="fade">
                                      <p:cBhvr>
                                        <p:cTn id="12" dur="2000"/>
                                        <p:tgtEl>
                                          <p:spTgt spid="4">
                                            <p:graphicEl>
                                              <a:dgm id="{F5FBC0B7-91B0-47D0-8F5F-F45EA6CC32E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33551C1-5422-477C-9A21-26DB64EE023B}"/>
                                            </p:graphicEl>
                                          </p:spTgt>
                                        </p:tgtEl>
                                        <p:attrNameLst>
                                          <p:attrName>style.visibility</p:attrName>
                                        </p:attrNameLst>
                                      </p:cBhvr>
                                      <p:to>
                                        <p:strVal val="visible"/>
                                      </p:to>
                                    </p:set>
                                    <p:animEffect transition="in" filter="fade">
                                      <p:cBhvr>
                                        <p:cTn id="17" dur="2000"/>
                                        <p:tgtEl>
                                          <p:spTgt spid="4">
                                            <p:graphicEl>
                                              <a:dgm id="{B33551C1-5422-477C-9A21-26DB64EE023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87B17AC-B9BE-449B-A54D-2F6C4B80B228}"/>
                                            </p:graphicEl>
                                          </p:spTgt>
                                        </p:tgtEl>
                                        <p:attrNameLst>
                                          <p:attrName>style.visibility</p:attrName>
                                        </p:attrNameLst>
                                      </p:cBhvr>
                                      <p:to>
                                        <p:strVal val="visible"/>
                                      </p:to>
                                    </p:set>
                                    <p:animEffect transition="in" filter="fade">
                                      <p:cBhvr>
                                        <p:cTn id="22" dur="2000"/>
                                        <p:tgtEl>
                                          <p:spTgt spid="4">
                                            <p:graphicEl>
                                              <a:dgm id="{B87B17AC-B9BE-449B-A54D-2F6C4B80B22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6ED09271-2C9D-4879-BE7D-9F1E3D7EAFC5}"/>
                                            </p:graphicEl>
                                          </p:spTgt>
                                        </p:tgtEl>
                                        <p:attrNameLst>
                                          <p:attrName>style.visibility</p:attrName>
                                        </p:attrNameLst>
                                      </p:cBhvr>
                                      <p:to>
                                        <p:strVal val="visible"/>
                                      </p:to>
                                    </p:set>
                                    <p:animEffect transition="in" filter="fade">
                                      <p:cBhvr>
                                        <p:cTn id="27" dur="2000"/>
                                        <p:tgtEl>
                                          <p:spTgt spid="4">
                                            <p:graphicEl>
                                              <a:dgm id="{6ED09271-2C9D-4879-BE7D-9F1E3D7EAFC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3682B25-4BAB-4EB9-87FC-2B55B904AD9C}"/>
                                            </p:graphicEl>
                                          </p:spTgt>
                                        </p:tgtEl>
                                        <p:attrNameLst>
                                          <p:attrName>style.visibility</p:attrName>
                                        </p:attrNameLst>
                                      </p:cBhvr>
                                      <p:to>
                                        <p:strVal val="visible"/>
                                      </p:to>
                                    </p:set>
                                    <p:animEffect transition="in" filter="fade">
                                      <p:cBhvr>
                                        <p:cTn id="32" dur="2000"/>
                                        <p:tgtEl>
                                          <p:spTgt spid="4">
                                            <p:graphicEl>
                                              <a:dgm id="{F3682B25-4BAB-4EB9-87FC-2B55B904AD9C}"/>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C4496F35-4A34-4D6B-9921-8AF2C5CBC514}"/>
                                            </p:graphicEl>
                                          </p:spTgt>
                                        </p:tgtEl>
                                        <p:attrNameLst>
                                          <p:attrName>style.visibility</p:attrName>
                                        </p:attrNameLst>
                                      </p:cBhvr>
                                      <p:to>
                                        <p:strVal val="visible"/>
                                      </p:to>
                                    </p:set>
                                    <p:animEffect transition="in" filter="fade">
                                      <p:cBhvr>
                                        <p:cTn id="37" dur="2000"/>
                                        <p:tgtEl>
                                          <p:spTgt spid="4">
                                            <p:graphicEl>
                                              <a:dgm id="{C4496F35-4A34-4D6B-9921-8AF2C5CBC51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C1787256-7EC0-4528-A531-414D91A8E22D}"/>
                                            </p:graphicEl>
                                          </p:spTgt>
                                        </p:tgtEl>
                                        <p:attrNameLst>
                                          <p:attrName>style.visibility</p:attrName>
                                        </p:attrNameLst>
                                      </p:cBhvr>
                                      <p:to>
                                        <p:strVal val="visible"/>
                                      </p:to>
                                    </p:set>
                                    <p:animEffect transition="in" filter="fade">
                                      <p:cBhvr>
                                        <p:cTn id="42" dur="2000"/>
                                        <p:tgtEl>
                                          <p:spTgt spid="4">
                                            <p:graphicEl>
                                              <a:dgm id="{C1787256-7EC0-4528-A531-414D91A8E22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E7744B2F-FDD1-40A2-B432-17430A0FA260}"/>
                                            </p:graphicEl>
                                          </p:spTgt>
                                        </p:tgtEl>
                                        <p:attrNameLst>
                                          <p:attrName>style.visibility</p:attrName>
                                        </p:attrNameLst>
                                      </p:cBhvr>
                                      <p:to>
                                        <p:strVal val="visible"/>
                                      </p:to>
                                    </p:set>
                                    <p:animEffect transition="in" filter="fade">
                                      <p:cBhvr>
                                        <p:cTn id="47" dur="2000"/>
                                        <p:tgtEl>
                                          <p:spTgt spid="4">
                                            <p:graphicEl>
                                              <a:dgm id="{E7744B2F-FDD1-40A2-B432-17430A0FA260}"/>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051EFDBF-FE50-478F-9B71-530D940EB100}"/>
                                            </p:graphicEl>
                                          </p:spTgt>
                                        </p:tgtEl>
                                        <p:attrNameLst>
                                          <p:attrName>style.visibility</p:attrName>
                                        </p:attrNameLst>
                                      </p:cBhvr>
                                      <p:to>
                                        <p:strVal val="visible"/>
                                      </p:to>
                                    </p:set>
                                    <p:animEffect transition="in" filter="fade">
                                      <p:cBhvr>
                                        <p:cTn id="52" dur="2000"/>
                                        <p:tgtEl>
                                          <p:spTgt spid="4">
                                            <p:graphicEl>
                                              <a:dgm id="{051EFDBF-FE50-478F-9B71-530D940EB10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66B65C43-D577-444C-A70F-69F4CC0B0459}"/>
                                            </p:graphicEl>
                                          </p:spTgt>
                                        </p:tgtEl>
                                        <p:attrNameLst>
                                          <p:attrName>style.visibility</p:attrName>
                                        </p:attrNameLst>
                                      </p:cBhvr>
                                      <p:to>
                                        <p:strVal val="visible"/>
                                      </p:to>
                                    </p:set>
                                    <p:animEffect transition="in" filter="fade">
                                      <p:cBhvr>
                                        <p:cTn id="57" dur="2000"/>
                                        <p:tgtEl>
                                          <p:spTgt spid="4">
                                            <p:graphicEl>
                                              <a:dgm id="{66B65C43-D577-444C-A70F-69F4CC0B0459}"/>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1B1B01F4-21EB-4B4E-A7FB-AB70D89D3E14}"/>
                                            </p:graphicEl>
                                          </p:spTgt>
                                        </p:tgtEl>
                                        <p:attrNameLst>
                                          <p:attrName>style.visibility</p:attrName>
                                        </p:attrNameLst>
                                      </p:cBhvr>
                                      <p:to>
                                        <p:strVal val="visible"/>
                                      </p:to>
                                    </p:set>
                                    <p:animEffect transition="in" filter="fade">
                                      <p:cBhvr>
                                        <p:cTn id="62" dur="2000"/>
                                        <p:tgtEl>
                                          <p:spTgt spid="4">
                                            <p:graphicEl>
                                              <a:dgm id="{1B1B01F4-21EB-4B4E-A7FB-AB70D89D3E14}"/>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6F7FD929-BCBC-4126-BB16-789C7E711178}"/>
                                            </p:graphicEl>
                                          </p:spTgt>
                                        </p:tgtEl>
                                        <p:attrNameLst>
                                          <p:attrName>style.visibility</p:attrName>
                                        </p:attrNameLst>
                                      </p:cBhvr>
                                      <p:to>
                                        <p:strVal val="visible"/>
                                      </p:to>
                                    </p:set>
                                    <p:animEffect transition="in" filter="fade">
                                      <p:cBhvr>
                                        <p:cTn id="67" dur="2000"/>
                                        <p:tgtEl>
                                          <p:spTgt spid="4">
                                            <p:graphicEl>
                                              <a:dgm id="{6F7FD929-BCBC-4126-BB16-789C7E711178}"/>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8C3D1241-0196-451E-91C4-DE7628A7C14D}"/>
                                            </p:graphicEl>
                                          </p:spTgt>
                                        </p:tgtEl>
                                        <p:attrNameLst>
                                          <p:attrName>style.visibility</p:attrName>
                                        </p:attrNameLst>
                                      </p:cBhvr>
                                      <p:to>
                                        <p:strVal val="visible"/>
                                      </p:to>
                                    </p:set>
                                    <p:animEffect transition="in" filter="fade">
                                      <p:cBhvr>
                                        <p:cTn id="72" dur="2000"/>
                                        <p:tgtEl>
                                          <p:spTgt spid="4">
                                            <p:graphicEl>
                                              <a:dgm id="{8C3D1241-0196-451E-91C4-DE7628A7C1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85C9258-0244-4767-A893-CE3D577E2954}"/>
                                            </p:graphicEl>
                                          </p:spTgt>
                                        </p:tgtEl>
                                        <p:attrNameLst>
                                          <p:attrName>style.visibility</p:attrName>
                                        </p:attrNameLst>
                                      </p:cBhvr>
                                      <p:to>
                                        <p:strVal val="visible"/>
                                      </p:to>
                                    </p:set>
                                    <p:animEffect transition="in" filter="fade">
                                      <p:cBhvr>
                                        <p:cTn id="7" dur="2000"/>
                                        <p:tgtEl>
                                          <p:spTgt spid="4">
                                            <p:graphicEl>
                                              <a:dgm id="{385C9258-0244-4767-A893-CE3D577E295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40C8E68-3037-4C59-A64E-C00DAD5F5186}"/>
                                            </p:graphicEl>
                                          </p:spTgt>
                                        </p:tgtEl>
                                        <p:attrNameLst>
                                          <p:attrName>style.visibility</p:attrName>
                                        </p:attrNameLst>
                                      </p:cBhvr>
                                      <p:to>
                                        <p:strVal val="visible"/>
                                      </p:to>
                                    </p:set>
                                    <p:animEffect transition="in" filter="fade">
                                      <p:cBhvr>
                                        <p:cTn id="12" dur="2000"/>
                                        <p:tgtEl>
                                          <p:spTgt spid="4">
                                            <p:graphicEl>
                                              <a:dgm id="{040C8E68-3037-4C59-A64E-C00DAD5F518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C907EB0-31F4-4ECB-AA5F-C9D4A1A45A65}"/>
                                            </p:graphicEl>
                                          </p:spTgt>
                                        </p:tgtEl>
                                        <p:attrNameLst>
                                          <p:attrName>style.visibility</p:attrName>
                                        </p:attrNameLst>
                                      </p:cBhvr>
                                      <p:to>
                                        <p:strVal val="visible"/>
                                      </p:to>
                                    </p:set>
                                    <p:animEffect transition="in" filter="fade">
                                      <p:cBhvr>
                                        <p:cTn id="17" dur="2000"/>
                                        <p:tgtEl>
                                          <p:spTgt spid="4">
                                            <p:graphicEl>
                                              <a:dgm id="{9C907EB0-31F4-4ECB-AA5F-C9D4A1A45A6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6CED159F-048E-4D2F-8165-38013347C28B}"/>
                                            </p:graphicEl>
                                          </p:spTgt>
                                        </p:tgtEl>
                                        <p:attrNameLst>
                                          <p:attrName>style.visibility</p:attrName>
                                        </p:attrNameLst>
                                      </p:cBhvr>
                                      <p:to>
                                        <p:strVal val="visible"/>
                                      </p:to>
                                    </p:set>
                                    <p:animEffect transition="in" filter="fade">
                                      <p:cBhvr>
                                        <p:cTn id="22" dur="2000"/>
                                        <p:tgtEl>
                                          <p:spTgt spid="4">
                                            <p:graphicEl>
                                              <a:dgm id="{6CED159F-048E-4D2F-8165-38013347C28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1CB138B1-EFC5-47FF-867C-8BBE56ADD0BE}"/>
                                            </p:graphicEl>
                                          </p:spTgt>
                                        </p:tgtEl>
                                        <p:attrNameLst>
                                          <p:attrName>style.visibility</p:attrName>
                                        </p:attrNameLst>
                                      </p:cBhvr>
                                      <p:to>
                                        <p:strVal val="visible"/>
                                      </p:to>
                                    </p:set>
                                    <p:animEffect transition="in" filter="fade">
                                      <p:cBhvr>
                                        <p:cTn id="27" dur="2000"/>
                                        <p:tgtEl>
                                          <p:spTgt spid="4">
                                            <p:graphicEl>
                                              <a:dgm id="{1CB138B1-EFC5-47FF-867C-8BBE56ADD0B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8FA05139-D8F2-43D4-BCFF-AF06B1624820}"/>
                                            </p:graphicEl>
                                          </p:spTgt>
                                        </p:tgtEl>
                                        <p:attrNameLst>
                                          <p:attrName>style.visibility</p:attrName>
                                        </p:attrNameLst>
                                      </p:cBhvr>
                                      <p:to>
                                        <p:strVal val="visible"/>
                                      </p:to>
                                    </p:set>
                                    <p:animEffect transition="in" filter="fade">
                                      <p:cBhvr>
                                        <p:cTn id="32" dur="2000"/>
                                        <p:tgtEl>
                                          <p:spTgt spid="4">
                                            <p:graphicEl>
                                              <a:dgm id="{8FA05139-D8F2-43D4-BCFF-AF06B162482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F9B62A1A-9EEF-4366-826C-E6D55A5271D0}"/>
                                            </p:graphicEl>
                                          </p:spTgt>
                                        </p:tgtEl>
                                        <p:attrNameLst>
                                          <p:attrName>style.visibility</p:attrName>
                                        </p:attrNameLst>
                                      </p:cBhvr>
                                      <p:to>
                                        <p:strVal val="visible"/>
                                      </p:to>
                                    </p:set>
                                    <p:animEffect transition="in" filter="fade">
                                      <p:cBhvr>
                                        <p:cTn id="37" dur="2000"/>
                                        <p:tgtEl>
                                          <p:spTgt spid="4">
                                            <p:graphicEl>
                                              <a:dgm id="{F9B62A1A-9EEF-4366-826C-E6D55A5271D0}"/>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EF499621-26BB-4F9C-9509-70DC4B5B6777}"/>
                                            </p:graphicEl>
                                          </p:spTgt>
                                        </p:tgtEl>
                                        <p:attrNameLst>
                                          <p:attrName>style.visibility</p:attrName>
                                        </p:attrNameLst>
                                      </p:cBhvr>
                                      <p:to>
                                        <p:strVal val="visible"/>
                                      </p:to>
                                    </p:set>
                                    <p:animEffect transition="in" filter="fade">
                                      <p:cBhvr>
                                        <p:cTn id="42" dur="2000"/>
                                        <p:tgtEl>
                                          <p:spTgt spid="4">
                                            <p:graphicEl>
                                              <a:dgm id="{EF499621-26BB-4F9C-9509-70DC4B5B677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A64847F7-E71B-46AA-8207-8E2D77800223}"/>
                                            </p:graphicEl>
                                          </p:spTgt>
                                        </p:tgtEl>
                                        <p:attrNameLst>
                                          <p:attrName>style.visibility</p:attrName>
                                        </p:attrNameLst>
                                      </p:cBhvr>
                                      <p:to>
                                        <p:strVal val="visible"/>
                                      </p:to>
                                    </p:set>
                                    <p:animEffect transition="in" filter="fade">
                                      <p:cBhvr>
                                        <p:cTn id="47" dur="2000"/>
                                        <p:tgtEl>
                                          <p:spTgt spid="4">
                                            <p:graphicEl>
                                              <a:dgm id="{A64847F7-E71B-46AA-8207-8E2D7780022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8A13A48C-F82D-4FE5-B4F7-EA9192BE2D81}"/>
                                            </p:graphicEl>
                                          </p:spTgt>
                                        </p:tgtEl>
                                        <p:attrNameLst>
                                          <p:attrName>style.visibility</p:attrName>
                                        </p:attrNameLst>
                                      </p:cBhvr>
                                      <p:to>
                                        <p:strVal val="visible"/>
                                      </p:to>
                                    </p:set>
                                    <p:animEffect transition="in" filter="fade">
                                      <p:cBhvr>
                                        <p:cTn id="52" dur="2000"/>
                                        <p:tgtEl>
                                          <p:spTgt spid="4">
                                            <p:graphicEl>
                                              <a:dgm id="{8A13A48C-F82D-4FE5-B4F7-EA9192BE2D8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C8AD802B-B0FF-4B44-AFFA-4921854DE02F}"/>
                                            </p:graphicEl>
                                          </p:spTgt>
                                        </p:tgtEl>
                                        <p:attrNameLst>
                                          <p:attrName>style.visibility</p:attrName>
                                        </p:attrNameLst>
                                      </p:cBhvr>
                                      <p:to>
                                        <p:strVal val="visible"/>
                                      </p:to>
                                    </p:set>
                                    <p:animEffect transition="in" filter="fade">
                                      <p:cBhvr>
                                        <p:cTn id="57" dur="2000"/>
                                        <p:tgtEl>
                                          <p:spTgt spid="4">
                                            <p:graphicEl>
                                              <a:dgm id="{C8AD802B-B0FF-4B44-AFFA-4921854DE02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0B097C74-B738-4515-9CCD-2558FD963270}"/>
                                            </p:graphicEl>
                                          </p:spTgt>
                                        </p:tgtEl>
                                        <p:attrNameLst>
                                          <p:attrName>style.visibility</p:attrName>
                                        </p:attrNameLst>
                                      </p:cBhvr>
                                      <p:to>
                                        <p:strVal val="visible"/>
                                      </p:to>
                                    </p:set>
                                    <p:animEffect transition="in" filter="fade">
                                      <p:cBhvr>
                                        <p:cTn id="62" dur="2000"/>
                                        <p:tgtEl>
                                          <p:spTgt spid="4">
                                            <p:graphicEl>
                                              <a:dgm id="{0B097C74-B738-4515-9CCD-2558FD963270}"/>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965BED22-A2A0-492A-B77E-F9F0D6C68422}"/>
                                            </p:graphicEl>
                                          </p:spTgt>
                                        </p:tgtEl>
                                        <p:attrNameLst>
                                          <p:attrName>style.visibility</p:attrName>
                                        </p:attrNameLst>
                                      </p:cBhvr>
                                      <p:to>
                                        <p:strVal val="visible"/>
                                      </p:to>
                                    </p:set>
                                    <p:animEffect transition="in" filter="fade">
                                      <p:cBhvr>
                                        <p:cTn id="67" dur="2000"/>
                                        <p:tgtEl>
                                          <p:spTgt spid="4">
                                            <p:graphicEl>
                                              <a:dgm id="{965BED22-A2A0-492A-B77E-F9F0D6C68422}"/>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56DA066F-3B57-4ED7-B178-254B5866A6C6}"/>
                                            </p:graphicEl>
                                          </p:spTgt>
                                        </p:tgtEl>
                                        <p:attrNameLst>
                                          <p:attrName>style.visibility</p:attrName>
                                        </p:attrNameLst>
                                      </p:cBhvr>
                                      <p:to>
                                        <p:strVal val="visible"/>
                                      </p:to>
                                    </p:set>
                                    <p:animEffect transition="in" filter="fade">
                                      <p:cBhvr>
                                        <p:cTn id="72" dur="2000"/>
                                        <p:tgtEl>
                                          <p:spTgt spid="4">
                                            <p:graphicEl>
                                              <a:dgm id="{56DA066F-3B57-4ED7-B178-254B5866A6C6}"/>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graphicEl>
                                              <a:dgm id="{CF62CE66-8DF9-4723-AFE6-A6B466321BBD}"/>
                                            </p:graphicEl>
                                          </p:spTgt>
                                        </p:tgtEl>
                                        <p:attrNameLst>
                                          <p:attrName>style.visibility</p:attrName>
                                        </p:attrNameLst>
                                      </p:cBhvr>
                                      <p:to>
                                        <p:strVal val="visible"/>
                                      </p:to>
                                    </p:set>
                                    <p:animEffect transition="in" filter="fade">
                                      <p:cBhvr>
                                        <p:cTn id="77" dur="2000"/>
                                        <p:tgtEl>
                                          <p:spTgt spid="4">
                                            <p:graphicEl>
                                              <a:dgm id="{CF62CE66-8DF9-4723-AFE6-A6B466321BB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srcRect/>
          <a:stretch>
            <a:fillRect/>
          </a:stretch>
        </p:blipFill>
        <p:spPr bwMode="auto">
          <a:xfrm>
            <a:off x="0" y="1"/>
            <a:ext cx="9081371"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0" y="0"/>
            <a:ext cx="9072547"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err="1" smtClean="0"/>
              <a:t>Chapter</a:t>
            </a:r>
            <a:r>
              <a:rPr lang="tr-TR" dirty="0" smtClean="0"/>
              <a:t> 23 </a:t>
            </a:r>
            <a:r>
              <a:rPr lang="tr-TR" dirty="0" err="1" smtClean="0"/>
              <a:t>learner</a:t>
            </a:r>
            <a:r>
              <a:rPr lang="tr-TR" dirty="0" smtClean="0"/>
              <a:t> </a:t>
            </a:r>
            <a:r>
              <a:rPr lang="tr-TR" dirty="0" err="1" smtClean="0"/>
              <a:t>autonomy</a:t>
            </a:r>
            <a:endParaRPr lang="en-US"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04BD1CF-ED77-41CE-B23E-FCAA1D50506E}"/>
                                            </p:graphicEl>
                                          </p:spTgt>
                                        </p:tgtEl>
                                        <p:attrNameLst>
                                          <p:attrName>style.visibility</p:attrName>
                                        </p:attrNameLst>
                                      </p:cBhvr>
                                      <p:to>
                                        <p:strVal val="visible"/>
                                      </p:to>
                                    </p:set>
                                    <p:animEffect transition="in" filter="fade">
                                      <p:cBhvr>
                                        <p:cTn id="7" dur="2000"/>
                                        <p:tgtEl>
                                          <p:spTgt spid="4">
                                            <p:graphicEl>
                                              <a:dgm id="{604BD1CF-ED77-41CE-B23E-FCAA1D50506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20F1AD7-3CDA-46A3-99E0-8EADE4737797}"/>
                                            </p:graphicEl>
                                          </p:spTgt>
                                        </p:tgtEl>
                                        <p:attrNameLst>
                                          <p:attrName>style.visibility</p:attrName>
                                        </p:attrNameLst>
                                      </p:cBhvr>
                                      <p:to>
                                        <p:strVal val="visible"/>
                                      </p:to>
                                    </p:set>
                                    <p:animEffect transition="in" filter="fade">
                                      <p:cBhvr>
                                        <p:cTn id="12" dur="2000"/>
                                        <p:tgtEl>
                                          <p:spTgt spid="4">
                                            <p:graphicEl>
                                              <a:dgm id="{320F1AD7-3CDA-46A3-99E0-8EADE473779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46224EA-3C86-4AD0-AAC1-10F833A4C0D4}"/>
                                            </p:graphicEl>
                                          </p:spTgt>
                                        </p:tgtEl>
                                        <p:attrNameLst>
                                          <p:attrName>style.visibility</p:attrName>
                                        </p:attrNameLst>
                                      </p:cBhvr>
                                      <p:to>
                                        <p:strVal val="visible"/>
                                      </p:to>
                                    </p:set>
                                    <p:animEffect transition="in" filter="fade">
                                      <p:cBhvr>
                                        <p:cTn id="17" dur="2000"/>
                                        <p:tgtEl>
                                          <p:spTgt spid="4">
                                            <p:graphicEl>
                                              <a:dgm id="{446224EA-3C86-4AD0-AAC1-10F833A4C0D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760ECD7A-6363-4FB6-A854-7B033051420C}"/>
                                            </p:graphicEl>
                                          </p:spTgt>
                                        </p:tgtEl>
                                        <p:attrNameLst>
                                          <p:attrName>style.visibility</p:attrName>
                                        </p:attrNameLst>
                                      </p:cBhvr>
                                      <p:to>
                                        <p:strVal val="visible"/>
                                      </p:to>
                                    </p:set>
                                    <p:animEffect transition="in" filter="fade">
                                      <p:cBhvr>
                                        <p:cTn id="22" dur="2000"/>
                                        <p:tgtEl>
                                          <p:spTgt spid="4">
                                            <p:graphicEl>
                                              <a:dgm id="{760ECD7A-6363-4FB6-A854-7B033051420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0492C162-A6FD-4538-AAF4-4B993B5B245E}"/>
                                            </p:graphicEl>
                                          </p:spTgt>
                                        </p:tgtEl>
                                        <p:attrNameLst>
                                          <p:attrName>style.visibility</p:attrName>
                                        </p:attrNameLst>
                                      </p:cBhvr>
                                      <p:to>
                                        <p:strVal val="visible"/>
                                      </p:to>
                                    </p:set>
                                    <p:animEffect transition="in" filter="fade">
                                      <p:cBhvr>
                                        <p:cTn id="27" dur="2000"/>
                                        <p:tgtEl>
                                          <p:spTgt spid="4">
                                            <p:graphicEl>
                                              <a:dgm id="{0492C162-A6FD-4538-AAF4-4B993B5B245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DADE19C9-97DE-4408-85FD-644937B53503}"/>
                                            </p:graphicEl>
                                          </p:spTgt>
                                        </p:tgtEl>
                                        <p:attrNameLst>
                                          <p:attrName>style.visibility</p:attrName>
                                        </p:attrNameLst>
                                      </p:cBhvr>
                                      <p:to>
                                        <p:strVal val="visible"/>
                                      </p:to>
                                    </p:set>
                                    <p:animEffect transition="in" filter="fade">
                                      <p:cBhvr>
                                        <p:cTn id="32" dur="2000"/>
                                        <p:tgtEl>
                                          <p:spTgt spid="4">
                                            <p:graphicEl>
                                              <a:dgm id="{DADE19C9-97DE-4408-85FD-644937B5350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A8F24F2E-B5A6-4F79-9B36-7ECE3EBBCE1C}"/>
                                            </p:graphicEl>
                                          </p:spTgt>
                                        </p:tgtEl>
                                        <p:attrNameLst>
                                          <p:attrName>style.visibility</p:attrName>
                                        </p:attrNameLst>
                                      </p:cBhvr>
                                      <p:to>
                                        <p:strVal val="visible"/>
                                      </p:to>
                                    </p:set>
                                    <p:animEffect transition="in" filter="fade">
                                      <p:cBhvr>
                                        <p:cTn id="37" dur="2000"/>
                                        <p:tgtEl>
                                          <p:spTgt spid="4">
                                            <p:graphicEl>
                                              <a:dgm id="{A8F24F2E-B5A6-4F79-9B36-7ECE3EBBCE1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31AF3A3-A80A-4804-A3DB-C19E3629A550}"/>
                                            </p:graphicEl>
                                          </p:spTgt>
                                        </p:tgtEl>
                                        <p:attrNameLst>
                                          <p:attrName>style.visibility</p:attrName>
                                        </p:attrNameLst>
                                      </p:cBhvr>
                                      <p:to>
                                        <p:strVal val="visible"/>
                                      </p:to>
                                    </p:set>
                                    <p:animEffect transition="in" filter="fade">
                                      <p:cBhvr>
                                        <p:cTn id="7" dur="2000"/>
                                        <p:tgtEl>
                                          <p:spTgt spid="4">
                                            <p:graphicEl>
                                              <a:dgm id="{D31AF3A3-A80A-4804-A3DB-C19E3629A55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CAD612F-585B-4E52-A3C5-98144FB2CF43}"/>
                                            </p:graphicEl>
                                          </p:spTgt>
                                        </p:tgtEl>
                                        <p:attrNameLst>
                                          <p:attrName>style.visibility</p:attrName>
                                        </p:attrNameLst>
                                      </p:cBhvr>
                                      <p:to>
                                        <p:strVal val="visible"/>
                                      </p:to>
                                    </p:set>
                                    <p:animEffect transition="in" filter="fade">
                                      <p:cBhvr>
                                        <p:cTn id="12" dur="2000"/>
                                        <p:tgtEl>
                                          <p:spTgt spid="4">
                                            <p:graphicEl>
                                              <a:dgm id="{4CAD612F-585B-4E52-A3C5-98144FB2CF4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C92282E-5978-4CDC-A9C2-ED7F2BA855A9}"/>
                                            </p:graphicEl>
                                          </p:spTgt>
                                        </p:tgtEl>
                                        <p:attrNameLst>
                                          <p:attrName>style.visibility</p:attrName>
                                        </p:attrNameLst>
                                      </p:cBhvr>
                                      <p:to>
                                        <p:strVal val="visible"/>
                                      </p:to>
                                    </p:set>
                                    <p:animEffect transition="in" filter="fade">
                                      <p:cBhvr>
                                        <p:cTn id="17" dur="2000"/>
                                        <p:tgtEl>
                                          <p:spTgt spid="4">
                                            <p:graphicEl>
                                              <a:dgm id="{CC92282E-5978-4CDC-A9C2-ED7F2BA855A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103DA49-8A56-4945-8ABE-7EFBBCD667B3}"/>
                                            </p:graphicEl>
                                          </p:spTgt>
                                        </p:tgtEl>
                                        <p:attrNameLst>
                                          <p:attrName>style.visibility</p:attrName>
                                        </p:attrNameLst>
                                      </p:cBhvr>
                                      <p:to>
                                        <p:strVal val="visible"/>
                                      </p:to>
                                    </p:set>
                                    <p:animEffect transition="in" filter="fade">
                                      <p:cBhvr>
                                        <p:cTn id="22" dur="2000"/>
                                        <p:tgtEl>
                                          <p:spTgt spid="4">
                                            <p:graphicEl>
                                              <a:dgm id="{B103DA49-8A56-4945-8ABE-7EFBBCD667B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6F8028A4-0060-491A-8AF8-36FED9F1C299}"/>
                                            </p:graphicEl>
                                          </p:spTgt>
                                        </p:tgtEl>
                                        <p:attrNameLst>
                                          <p:attrName>style.visibility</p:attrName>
                                        </p:attrNameLst>
                                      </p:cBhvr>
                                      <p:to>
                                        <p:strVal val="visible"/>
                                      </p:to>
                                    </p:set>
                                    <p:animEffect transition="in" filter="fade">
                                      <p:cBhvr>
                                        <p:cTn id="27" dur="2000"/>
                                        <p:tgtEl>
                                          <p:spTgt spid="4">
                                            <p:graphicEl>
                                              <a:dgm id="{6F8028A4-0060-491A-8AF8-36FED9F1C29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2481A74A-F634-450A-B128-A37D171C4EB6}"/>
                                            </p:graphicEl>
                                          </p:spTgt>
                                        </p:tgtEl>
                                        <p:attrNameLst>
                                          <p:attrName>style.visibility</p:attrName>
                                        </p:attrNameLst>
                                      </p:cBhvr>
                                      <p:to>
                                        <p:strVal val="visible"/>
                                      </p:to>
                                    </p:set>
                                    <p:animEffect transition="in" filter="fade">
                                      <p:cBhvr>
                                        <p:cTn id="32" dur="2000"/>
                                        <p:tgtEl>
                                          <p:spTgt spid="4">
                                            <p:graphicEl>
                                              <a:dgm id="{2481A74A-F634-450A-B128-A37D171C4EB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DBC7FB8A-C365-470B-8DAF-C8999551ECDB}"/>
                                            </p:graphicEl>
                                          </p:spTgt>
                                        </p:tgtEl>
                                        <p:attrNameLst>
                                          <p:attrName>style.visibility</p:attrName>
                                        </p:attrNameLst>
                                      </p:cBhvr>
                                      <p:to>
                                        <p:strVal val="visible"/>
                                      </p:to>
                                    </p:set>
                                    <p:animEffect transition="in" filter="fade">
                                      <p:cBhvr>
                                        <p:cTn id="37" dur="2000"/>
                                        <p:tgtEl>
                                          <p:spTgt spid="4">
                                            <p:graphicEl>
                                              <a:dgm id="{DBC7FB8A-C365-470B-8DAF-C8999551ECD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96C9886A-B27F-4F33-9E99-83BC8D52F148}"/>
                                            </p:graphicEl>
                                          </p:spTgt>
                                        </p:tgtEl>
                                        <p:attrNameLst>
                                          <p:attrName>style.visibility</p:attrName>
                                        </p:attrNameLst>
                                      </p:cBhvr>
                                      <p:to>
                                        <p:strVal val="visible"/>
                                      </p:to>
                                    </p:set>
                                    <p:animEffect transition="in" filter="fade">
                                      <p:cBhvr>
                                        <p:cTn id="42" dur="2000"/>
                                        <p:tgtEl>
                                          <p:spTgt spid="4">
                                            <p:graphicEl>
                                              <a:dgm id="{96C9886A-B27F-4F33-9E99-83BC8D52F148}"/>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04E66ACF-4234-4E52-9633-3DE11C996927}"/>
                                            </p:graphicEl>
                                          </p:spTgt>
                                        </p:tgtEl>
                                        <p:attrNameLst>
                                          <p:attrName>style.visibility</p:attrName>
                                        </p:attrNameLst>
                                      </p:cBhvr>
                                      <p:to>
                                        <p:strVal val="visible"/>
                                      </p:to>
                                    </p:set>
                                    <p:animEffect transition="in" filter="fade">
                                      <p:cBhvr>
                                        <p:cTn id="47" dur="2000"/>
                                        <p:tgtEl>
                                          <p:spTgt spid="4">
                                            <p:graphicEl>
                                              <a:dgm id="{04E66ACF-4234-4E52-9633-3DE11C9969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CFECA85-7FEB-4489-B61F-617A7D9F2756}"/>
                                            </p:graphicEl>
                                          </p:spTgt>
                                        </p:tgtEl>
                                        <p:attrNameLst>
                                          <p:attrName>style.visibility</p:attrName>
                                        </p:attrNameLst>
                                      </p:cBhvr>
                                      <p:to>
                                        <p:strVal val="visible"/>
                                      </p:to>
                                    </p:set>
                                    <p:animEffect transition="in" filter="fade">
                                      <p:cBhvr>
                                        <p:cTn id="7" dur="2000"/>
                                        <p:tgtEl>
                                          <p:spTgt spid="4">
                                            <p:graphicEl>
                                              <a:dgm id="{CCFECA85-7FEB-4489-B61F-617A7D9F275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903A5E2-F2FD-4911-8AF7-9F545ADA46F7}"/>
                                            </p:graphicEl>
                                          </p:spTgt>
                                        </p:tgtEl>
                                        <p:attrNameLst>
                                          <p:attrName>style.visibility</p:attrName>
                                        </p:attrNameLst>
                                      </p:cBhvr>
                                      <p:to>
                                        <p:strVal val="visible"/>
                                      </p:to>
                                    </p:set>
                                    <p:animEffect transition="in" filter="fade">
                                      <p:cBhvr>
                                        <p:cTn id="12" dur="2000"/>
                                        <p:tgtEl>
                                          <p:spTgt spid="4">
                                            <p:graphicEl>
                                              <a:dgm id="{3903A5E2-F2FD-4911-8AF7-9F545ADA46F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88E49ED6-1B74-45B9-AADA-099A8905A4FA}"/>
                                            </p:graphicEl>
                                          </p:spTgt>
                                        </p:tgtEl>
                                        <p:attrNameLst>
                                          <p:attrName>style.visibility</p:attrName>
                                        </p:attrNameLst>
                                      </p:cBhvr>
                                      <p:to>
                                        <p:strVal val="visible"/>
                                      </p:to>
                                    </p:set>
                                    <p:animEffect transition="in" filter="fade">
                                      <p:cBhvr>
                                        <p:cTn id="17" dur="2000"/>
                                        <p:tgtEl>
                                          <p:spTgt spid="4">
                                            <p:graphicEl>
                                              <a:dgm id="{88E49ED6-1B74-45B9-AADA-099A8905A4F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3428C364-1503-4595-9770-7053350C1EB7}"/>
                                            </p:graphicEl>
                                          </p:spTgt>
                                        </p:tgtEl>
                                        <p:attrNameLst>
                                          <p:attrName>style.visibility</p:attrName>
                                        </p:attrNameLst>
                                      </p:cBhvr>
                                      <p:to>
                                        <p:strVal val="visible"/>
                                      </p:to>
                                    </p:set>
                                    <p:animEffect transition="in" filter="fade">
                                      <p:cBhvr>
                                        <p:cTn id="22" dur="2000"/>
                                        <p:tgtEl>
                                          <p:spTgt spid="4">
                                            <p:graphicEl>
                                              <a:dgm id="{3428C364-1503-4595-9770-7053350C1EB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E61A726F-D751-40B3-8C9E-A7347540ABB9}"/>
                                            </p:graphicEl>
                                          </p:spTgt>
                                        </p:tgtEl>
                                        <p:attrNameLst>
                                          <p:attrName>style.visibility</p:attrName>
                                        </p:attrNameLst>
                                      </p:cBhvr>
                                      <p:to>
                                        <p:strVal val="visible"/>
                                      </p:to>
                                    </p:set>
                                    <p:animEffect transition="in" filter="fade">
                                      <p:cBhvr>
                                        <p:cTn id="27" dur="2000"/>
                                        <p:tgtEl>
                                          <p:spTgt spid="4">
                                            <p:graphicEl>
                                              <a:dgm id="{E61A726F-D751-40B3-8C9E-A7347540ABB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EB78D87D-D6B0-4659-B1E4-4BE6AF9673CD}"/>
                                            </p:graphicEl>
                                          </p:spTgt>
                                        </p:tgtEl>
                                        <p:attrNameLst>
                                          <p:attrName>style.visibility</p:attrName>
                                        </p:attrNameLst>
                                      </p:cBhvr>
                                      <p:to>
                                        <p:strVal val="visible"/>
                                      </p:to>
                                    </p:set>
                                    <p:animEffect transition="in" filter="fade">
                                      <p:cBhvr>
                                        <p:cTn id="32" dur="2000"/>
                                        <p:tgtEl>
                                          <p:spTgt spid="4">
                                            <p:graphicEl>
                                              <a:dgm id="{EB78D87D-D6B0-4659-B1E4-4BE6AF9673C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lstStyle/>
          <a:p>
            <a:r>
              <a:rPr lang="tr-TR" dirty="0" err="1" smtClean="0"/>
              <a:t>Chapter</a:t>
            </a:r>
            <a:r>
              <a:rPr lang="tr-TR" dirty="0" smtClean="0"/>
              <a:t> 24 </a:t>
            </a:r>
            <a:r>
              <a:rPr lang="tr-TR" dirty="0" err="1" smtClean="0"/>
              <a:t>what</a:t>
            </a:r>
            <a:r>
              <a:rPr lang="tr-TR" dirty="0" smtClean="0"/>
              <a:t> </a:t>
            </a:r>
            <a:r>
              <a:rPr lang="tr-TR" dirty="0" err="1" smtClean="0"/>
              <a:t>Teachers</a:t>
            </a:r>
            <a:r>
              <a:rPr lang="tr-TR" dirty="0" smtClean="0"/>
              <a:t> do </a:t>
            </a:r>
            <a:r>
              <a:rPr lang="tr-TR" dirty="0" err="1" smtClean="0"/>
              <a:t>next</a:t>
            </a:r>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32BC31C-F380-4ECA-AA13-2819208DE942}"/>
                                            </p:graphicEl>
                                          </p:spTgt>
                                        </p:tgtEl>
                                        <p:attrNameLst>
                                          <p:attrName>style.visibility</p:attrName>
                                        </p:attrNameLst>
                                      </p:cBhvr>
                                      <p:to>
                                        <p:strVal val="visible"/>
                                      </p:to>
                                    </p:set>
                                    <p:animEffect transition="in" filter="fade">
                                      <p:cBhvr>
                                        <p:cTn id="7" dur="2000"/>
                                        <p:tgtEl>
                                          <p:spTgt spid="4">
                                            <p:graphicEl>
                                              <a:dgm id="{132BC31C-F380-4ECA-AA13-2819208DE9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3F5AF62-0670-4481-93F6-B71CB9DD41B0}"/>
                                            </p:graphicEl>
                                          </p:spTgt>
                                        </p:tgtEl>
                                        <p:attrNameLst>
                                          <p:attrName>style.visibility</p:attrName>
                                        </p:attrNameLst>
                                      </p:cBhvr>
                                      <p:to>
                                        <p:strVal val="visible"/>
                                      </p:to>
                                    </p:set>
                                    <p:animEffect transition="in" filter="fade">
                                      <p:cBhvr>
                                        <p:cTn id="12" dur="2000"/>
                                        <p:tgtEl>
                                          <p:spTgt spid="4">
                                            <p:graphicEl>
                                              <a:dgm id="{03F5AF62-0670-4481-93F6-B71CB9DD41B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074D0E5-9FE7-4A1A-9FED-064A20725CE5}"/>
                                            </p:graphicEl>
                                          </p:spTgt>
                                        </p:tgtEl>
                                        <p:attrNameLst>
                                          <p:attrName>style.visibility</p:attrName>
                                        </p:attrNameLst>
                                      </p:cBhvr>
                                      <p:to>
                                        <p:strVal val="visible"/>
                                      </p:to>
                                    </p:set>
                                    <p:animEffect transition="in" filter="fade">
                                      <p:cBhvr>
                                        <p:cTn id="17" dur="2000"/>
                                        <p:tgtEl>
                                          <p:spTgt spid="4">
                                            <p:graphicEl>
                                              <a:dgm id="{9074D0E5-9FE7-4A1A-9FED-064A20725CE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C7719EA-B603-440A-A3C9-BEEAEC3A0B6D}"/>
                                            </p:graphicEl>
                                          </p:spTgt>
                                        </p:tgtEl>
                                        <p:attrNameLst>
                                          <p:attrName>style.visibility</p:attrName>
                                        </p:attrNameLst>
                                      </p:cBhvr>
                                      <p:to>
                                        <p:strVal val="visible"/>
                                      </p:to>
                                    </p:set>
                                    <p:animEffect transition="in" filter="fade">
                                      <p:cBhvr>
                                        <p:cTn id="22" dur="2000"/>
                                        <p:tgtEl>
                                          <p:spTgt spid="4">
                                            <p:graphicEl>
                                              <a:dgm id="{1C7719EA-B603-440A-A3C9-BEEAEC3A0B6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CC3B7FB7-BEB9-4FD2-A40B-F0EBFB33BE38}"/>
                                            </p:graphicEl>
                                          </p:spTgt>
                                        </p:tgtEl>
                                        <p:attrNameLst>
                                          <p:attrName>style.visibility</p:attrName>
                                        </p:attrNameLst>
                                      </p:cBhvr>
                                      <p:to>
                                        <p:strVal val="visible"/>
                                      </p:to>
                                    </p:set>
                                    <p:animEffect transition="in" filter="fade">
                                      <p:cBhvr>
                                        <p:cTn id="27" dur="2000"/>
                                        <p:tgtEl>
                                          <p:spTgt spid="4">
                                            <p:graphicEl>
                                              <a:dgm id="{CC3B7FB7-BEB9-4FD2-A40B-F0EBFB33BE3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D034D685-DE11-4C55-BD56-6E29F2BA2E1F}"/>
                                            </p:graphicEl>
                                          </p:spTgt>
                                        </p:tgtEl>
                                        <p:attrNameLst>
                                          <p:attrName>style.visibility</p:attrName>
                                        </p:attrNameLst>
                                      </p:cBhvr>
                                      <p:to>
                                        <p:strVal val="visible"/>
                                      </p:to>
                                    </p:set>
                                    <p:animEffect transition="in" filter="fade">
                                      <p:cBhvr>
                                        <p:cTn id="32" dur="2000"/>
                                        <p:tgtEl>
                                          <p:spTgt spid="4">
                                            <p:graphicEl>
                                              <a:dgm id="{D034D685-DE11-4C55-BD56-6E29F2BA2E1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9C23C7FA-AB6C-4142-A082-54C0EE036775}"/>
                                            </p:graphicEl>
                                          </p:spTgt>
                                        </p:tgtEl>
                                        <p:attrNameLst>
                                          <p:attrName>style.visibility</p:attrName>
                                        </p:attrNameLst>
                                      </p:cBhvr>
                                      <p:to>
                                        <p:strVal val="visible"/>
                                      </p:to>
                                    </p:set>
                                    <p:animEffect transition="in" filter="fade">
                                      <p:cBhvr>
                                        <p:cTn id="37" dur="2000"/>
                                        <p:tgtEl>
                                          <p:spTgt spid="4">
                                            <p:graphicEl>
                                              <a:dgm id="{9C23C7FA-AB6C-4142-A082-54C0EE03677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A58DDC72-DAE9-4FEE-8468-EA837F17D675}"/>
                                            </p:graphicEl>
                                          </p:spTgt>
                                        </p:tgtEl>
                                        <p:attrNameLst>
                                          <p:attrName>style.visibility</p:attrName>
                                        </p:attrNameLst>
                                      </p:cBhvr>
                                      <p:to>
                                        <p:strVal val="visible"/>
                                      </p:to>
                                    </p:set>
                                    <p:animEffect transition="in" filter="fade">
                                      <p:cBhvr>
                                        <p:cTn id="42" dur="2000"/>
                                        <p:tgtEl>
                                          <p:spTgt spid="4">
                                            <p:graphicEl>
                                              <a:dgm id="{A58DDC72-DAE9-4FEE-8468-EA837F17D67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6A0D34AF-3272-4E24-9527-2DEE7EA66829}"/>
                                            </p:graphicEl>
                                          </p:spTgt>
                                        </p:tgtEl>
                                        <p:attrNameLst>
                                          <p:attrName>style.visibility</p:attrName>
                                        </p:attrNameLst>
                                      </p:cBhvr>
                                      <p:to>
                                        <p:strVal val="visible"/>
                                      </p:to>
                                    </p:set>
                                    <p:animEffect transition="in" filter="fade">
                                      <p:cBhvr>
                                        <p:cTn id="47" dur="2000"/>
                                        <p:tgtEl>
                                          <p:spTgt spid="4">
                                            <p:graphicEl>
                                              <a:dgm id="{6A0D34AF-3272-4E24-9527-2DEE7EA6682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B54E32EC-F774-4AF7-9A28-F83BEFD28DB8}"/>
                                            </p:graphicEl>
                                          </p:spTgt>
                                        </p:tgtEl>
                                        <p:attrNameLst>
                                          <p:attrName>style.visibility</p:attrName>
                                        </p:attrNameLst>
                                      </p:cBhvr>
                                      <p:to>
                                        <p:strVal val="visible"/>
                                      </p:to>
                                    </p:set>
                                    <p:animEffect transition="in" filter="fade">
                                      <p:cBhvr>
                                        <p:cTn id="52" dur="2000"/>
                                        <p:tgtEl>
                                          <p:spTgt spid="4">
                                            <p:graphicEl>
                                              <a:dgm id="{B54E32EC-F774-4AF7-9A28-F83BEFD28DB8}"/>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FEC406B4-6A2A-4B24-B07F-9489AE44F5F1}"/>
                                            </p:graphicEl>
                                          </p:spTgt>
                                        </p:tgtEl>
                                        <p:attrNameLst>
                                          <p:attrName>style.visibility</p:attrName>
                                        </p:attrNameLst>
                                      </p:cBhvr>
                                      <p:to>
                                        <p:strVal val="visible"/>
                                      </p:to>
                                    </p:set>
                                    <p:animEffect transition="in" filter="fade">
                                      <p:cBhvr>
                                        <p:cTn id="57" dur="2000"/>
                                        <p:tgtEl>
                                          <p:spTgt spid="4">
                                            <p:graphicEl>
                                              <a:dgm id="{FEC406B4-6A2A-4B24-B07F-9489AE44F5F1}"/>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A1161212-28A6-4867-BC4D-09BD2C772FAA}"/>
                                            </p:graphicEl>
                                          </p:spTgt>
                                        </p:tgtEl>
                                        <p:attrNameLst>
                                          <p:attrName>style.visibility</p:attrName>
                                        </p:attrNameLst>
                                      </p:cBhvr>
                                      <p:to>
                                        <p:strVal val="visible"/>
                                      </p:to>
                                    </p:set>
                                    <p:animEffect transition="in" filter="fade">
                                      <p:cBhvr>
                                        <p:cTn id="62" dur="2000"/>
                                        <p:tgtEl>
                                          <p:spTgt spid="4">
                                            <p:graphicEl>
                                              <a:dgm id="{A1161212-28A6-4867-BC4D-09BD2C772FA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9B109C3-F866-43F6-9A11-553EB5480586}"/>
                                            </p:graphicEl>
                                          </p:spTgt>
                                        </p:tgtEl>
                                        <p:attrNameLst>
                                          <p:attrName>style.visibility</p:attrName>
                                        </p:attrNameLst>
                                      </p:cBhvr>
                                      <p:to>
                                        <p:strVal val="visible"/>
                                      </p:to>
                                    </p:set>
                                    <p:animEffect transition="in" filter="fade">
                                      <p:cBhvr>
                                        <p:cTn id="7" dur="2000"/>
                                        <p:tgtEl>
                                          <p:spTgt spid="4">
                                            <p:graphicEl>
                                              <a:dgm id="{09B109C3-F866-43F6-9A11-553EB548058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37A99EC-C062-4B01-A9AA-DADF2972F83A}"/>
                                            </p:graphicEl>
                                          </p:spTgt>
                                        </p:tgtEl>
                                        <p:attrNameLst>
                                          <p:attrName>style.visibility</p:attrName>
                                        </p:attrNameLst>
                                      </p:cBhvr>
                                      <p:to>
                                        <p:strVal val="visible"/>
                                      </p:to>
                                    </p:set>
                                    <p:animEffect transition="in" filter="fade">
                                      <p:cBhvr>
                                        <p:cTn id="12" dur="2000"/>
                                        <p:tgtEl>
                                          <p:spTgt spid="4">
                                            <p:graphicEl>
                                              <a:dgm id="{C37A99EC-C062-4B01-A9AA-DADF2972F83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6B81306-F04A-4B02-9659-32AFC9967E6C}"/>
                                            </p:graphicEl>
                                          </p:spTgt>
                                        </p:tgtEl>
                                        <p:attrNameLst>
                                          <p:attrName>style.visibility</p:attrName>
                                        </p:attrNameLst>
                                      </p:cBhvr>
                                      <p:to>
                                        <p:strVal val="visible"/>
                                      </p:to>
                                    </p:set>
                                    <p:animEffect transition="in" filter="fade">
                                      <p:cBhvr>
                                        <p:cTn id="17" dur="2000"/>
                                        <p:tgtEl>
                                          <p:spTgt spid="4">
                                            <p:graphicEl>
                                              <a:dgm id="{E6B81306-F04A-4B02-9659-32AFC9967E6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B4115032-97F4-41F1-9475-A8A4E2492A7F}"/>
                                            </p:graphicEl>
                                          </p:spTgt>
                                        </p:tgtEl>
                                        <p:attrNameLst>
                                          <p:attrName>style.visibility</p:attrName>
                                        </p:attrNameLst>
                                      </p:cBhvr>
                                      <p:to>
                                        <p:strVal val="visible"/>
                                      </p:to>
                                    </p:set>
                                    <p:animEffect transition="in" filter="fade">
                                      <p:cBhvr>
                                        <p:cTn id="22" dur="2000"/>
                                        <p:tgtEl>
                                          <p:spTgt spid="4">
                                            <p:graphicEl>
                                              <a:dgm id="{B4115032-97F4-41F1-9475-A8A4E2492A7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CC63CD44-568E-4F7F-B3E5-0CCFA9C97EE8}"/>
                                            </p:graphicEl>
                                          </p:spTgt>
                                        </p:tgtEl>
                                        <p:attrNameLst>
                                          <p:attrName>style.visibility</p:attrName>
                                        </p:attrNameLst>
                                      </p:cBhvr>
                                      <p:to>
                                        <p:strVal val="visible"/>
                                      </p:to>
                                    </p:set>
                                    <p:animEffect transition="in" filter="fade">
                                      <p:cBhvr>
                                        <p:cTn id="27" dur="2000"/>
                                        <p:tgtEl>
                                          <p:spTgt spid="4">
                                            <p:graphicEl>
                                              <a:dgm id="{CC63CD44-568E-4F7F-B3E5-0CCFA9C97EE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4F3F09DC-11B3-4BFC-BE55-E2A2C4710377}"/>
                                            </p:graphicEl>
                                          </p:spTgt>
                                        </p:tgtEl>
                                        <p:attrNameLst>
                                          <p:attrName>style.visibility</p:attrName>
                                        </p:attrNameLst>
                                      </p:cBhvr>
                                      <p:to>
                                        <p:strVal val="visible"/>
                                      </p:to>
                                    </p:set>
                                    <p:animEffect transition="in" filter="fade">
                                      <p:cBhvr>
                                        <p:cTn id="32" dur="2000"/>
                                        <p:tgtEl>
                                          <p:spTgt spid="4">
                                            <p:graphicEl>
                                              <a:dgm id="{4F3F09DC-11B3-4BFC-BE55-E2A2C471037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AB8CDD56-5FE8-46A4-9E4F-CA14128F2331}"/>
                                            </p:graphicEl>
                                          </p:spTgt>
                                        </p:tgtEl>
                                        <p:attrNameLst>
                                          <p:attrName>style.visibility</p:attrName>
                                        </p:attrNameLst>
                                      </p:cBhvr>
                                      <p:to>
                                        <p:strVal val="visible"/>
                                      </p:to>
                                    </p:set>
                                    <p:animEffect transition="in" filter="fade">
                                      <p:cBhvr>
                                        <p:cTn id="37" dur="2000"/>
                                        <p:tgtEl>
                                          <p:spTgt spid="4">
                                            <p:graphicEl>
                                              <a:dgm id="{AB8CDD56-5FE8-46A4-9E4F-CA14128F233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1D4D50D0-4666-4727-9771-9D738EA489D6}"/>
                                            </p:graphicEl>
                                          </p:spTgt>
                                        </p:tgtEl>
                                        <p:attrNameLst>
                                          <p:attrName>style.visibility</p:attrName>
                                        </p:attrNameLst>
                                      </p:cBhvr>
                                      <p:to>
                                        <p:strVal val="visible"/>
                                      </p:to>
                                    </p:set>
                                    <p:animEffect transition="in" filter="fade">
                                      <p:cBhvr>
                                        <p:cTn id="42" dur="2000"/>
                                        <p:tgtEl>
                                          <p:spTgt spid="4">
                                            <p:graphicEl>
                                              <a:dgm id="{1D4D50D0-4666-4727-9771-9D738EA489D6}"/>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4FC292A6-E824-4756-8FC4-DDC97C09E761}"/>
                                            </p:graphicEl>
                                          </p:spTgt>
                                        </p:tgtEl>
                                        <p:attrNameLst>
                                          <p:attrName>style.visibility</p:attrName>
                                        </p:attrNameLst>
                                      </p:cBhvr>
                                      <p:to>
                                        <p:strVal val="visible"/>
                                      </p:to>
                                    </p:set>
                                    <p:animEffect transition="in" filter="fade">
                                      <p:cBhvr>
                                        <p:cTn id="47" dur="2000"/>
                                        <p:tgtEl>
                                          <p:spTgt spid="4">
                                            <p:graphicEl>
                                              <a:dgm id="{4FC292A6-E824-4756-8FC4-DDC97C09E76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75856" y="5013176"/>
            <a:ext cx="2808312" cy="346050"/>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tr-TR" dirty="0" err="1" smtClean="0"/>
              <a:t>thanks</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785572b35c7ae6bf36c907f1c7c7d4f9657c"/>
</p:tagLst>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1522</TotalTime>
  <Words>11076</Words>
  <Application>Microsoft Office PowerPoint</Application>
  <PresentationFormat>Ekran Gösterisi (4:3)</PresentationFormat>
  <Paragraphs>1062</Paragraphs>
  <Slides>150</Slides>
  <Notes>2</Notes>
  <HiddenSlides>0</HiddenSlides>
  <MMClips>0</MMClips>
  <ScaleCrop>false</ScaleCrop>
  <HeadingPairs>
    <vt:vector size="4" baseType="variant">
      <vt:variant>
        <vt:lpstr>Tema</vt:lpstr>
      </vt:variant>
      <vt:variant>
        <vt:i4>1</vt:i4>
      </vt:variant>
      <vt:variant>
        <vt:lpstr>Slayt Başlıkları</vt:lpstr>
      </vt:variant>
      <vt:variant>
        <vt:i4>150</vt:i4>
      </vt:variant>
    </vt:vector>
  </HeadingPairs>
  <TitlesOfParts>
    <vt:vector size="151" baseType="lpstr">
      <vt:lpstr>Ofis Teması</vt:lpstr>
      <vt:lpstr>Practice of ELT METHODOLOGY</vt:lpstr>
      <vt:lpstr>Slayt 2</vt:lpstr>
      <vt:lpstr>Slayt 3</vt:lpstr>
      <vt:lpstr>Slayt 4</vt:lpstr>
      <vt:lpstr>Unit 2 DESCRIBING  LANGUAGE </vt:lpstr>
      <vt:lpstr>Slayt 6</vt:lpstr>
      <vt:lpstr>Slayt 7</vt:lpstr>
      <vt:lpstr>Slayt 8</vt:lpstr>
      <vt:lpstr>Slayt 9</vt:lpstr>
      <vt:lpstr>Slayt 10</vt:lpstr>
      <vt:lpstr>Slayt 11</vt:lpstr>
      <vt:lpstr>Unit 3 BACKGROUND ISSUES in LANGUAGE LEARNING </vt:lpstr>
      <vt:lpstr>Slayt 13</vt:lpstr>
      <vt:lpstr>Slayt 14</vt:lpstr>
      <vt:lpstr>Slayt 15</vt:lpstr>
      <vt:lpstr>Slayt 16</vt:lpstr>
      <vt:lpstr>Slayt 17</vt:lpstr>
      <vt:lpstr>Unit 4 POPULAR METHODOLOGY </vt:lpstr>
      <vt:lpstr>Slayt 19</vt:lpstr>
      <vt:lpstr>Slayt 20</vt:lpstr>
      <vt:lpstr>Slayt 21</vt:lpstr>
      <vt:lpstr>Slayt 22</vt:lpstr>
      <vt:lpstr>Slayt 23</vt:lpstr>
      <vt:lpstr>Slayt 24</vt:lpstr>
      <vt:lpstr>Slayt 25</vt:lpstr>
      <vt:lpstr>Slayt 26</vt:lpstr>
      <vt:lpstr>Slayt 27</vt:lpstr>
      <vt:lpstr>Slayt 28</vt:lpstr>
      <vt:lpstr>Unit 5 DESCRIBING LEARNERS </vt:lpstr>
      <vt:lpstr>Slayt 30</vt:lpstr>
      <vt:lpstr>Slayt 31</vt:lpstr>
      <vt:lpstr>Slayt 32</vt:lpstr>
      <vt:lpstr>Slayt 33</vt:lpstr>
      <vt:lpstr>Slayt 34</vt:lpstr>
      <vt:lpstr>Slayt 35</vt:lpstr>
      <vt:lpstr>Slayt 36</vt:lpstr>
      <vt:lpstr>Slayt 37</vt:lpstr>
      <vt:lpstr>Slayt 38</vt:lpstr>
      <vt:lpstr>Slayt 39</vt:lpstr>
      <vt:lpstr>UNIT 6 – Describing Teachers </vt:lpstr>
      <vt:lpstr>Slayt 41</vt:lpstr>
      <vt:lpstr>Slayt 42</vt:lpstr>
      <vt:lpstr>Slayt 43</vt:lpstr>
      <vt:lpstr>Unit 7 Describing Learning Contexts</vt:lpstr>
      <vt:lpstr>Slayt 45</vt:lpstr>
      <vt:lpstr>Slayt 46</vt:lpstr>
      <vt:lpstr>Slayt 47</vt:lpstr>
      <vt:lpstr>Slayt 48</vt:lpstr>
      <vt:lpstr>Slayt 49</vt:lpstr>
      <vt:lpstr>Slayt 50</vt:lpstr>
      <vt:lpstr>Slayt 51</vt:lpstr>
      <vt:lpstr>Slayt 52</vt:lpstr>
      <vt:lpstr>8 – Mistakes and Feedback  </vt:lpstr>
      <vt:lpstr>Slayt 54</vt:lpstr>
      <vt:lpstr>Slayt 55</vt:lpstr>
      <vt:lpstr>Slayt 56</vt:lpstr>
      <vt:lpstr>Slayt 57</vt:lpstr>
      <vt:lpstr>Slayt 58</vt:lpstr>
      <vt:lpstr>Slayt 59</vt:lpstr>
      <vt:lpstr>Slayt 60</vt:lpstr>
      <vt:lpstr>Slayt 61</vt:lpstr>
      <vt:lpstr>Slayt 62</vt:lpstr>
      <vt:lpstr>Chapter 10 – Grouping Students</vt:lpstr>
      <vt:lpstr>Slayt 64</vt:lpstr>
      <vt:lpstr>Slayt 65</vt:lpstr>
      <vt:lpstr>Slayt 66</vt:lpstr>
      <vt:lpstr>Slayt 67</vt:lpstr>
      <vt:lpstr>11 – Educational technology  and other teaching equipment</vt:lpstr>
      <vt:lpstr>Slayt 69</vt:lpstr>
      <vt:lpstr>Slayt 70</vt:lpstr>
      <vt:lpstr>Slayt 71</vt:lpstr>
      <vt:lpstr>Slayt 72</vt:lpstr>
      <vt:lpstr>Slayt 73</vt:lpstr>
      <vt:lpstr>Slayt 74</vt:lpstr>
      <vt:lpstr>Slayt 75</vt:lpstr>
      <vt:lpstr>CHAPTER 12 – TEACHING LANGUAGE CONSTRUCTION </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Unıt 13 teaching grammar</vt:lpstr>
      <vt:lpstr>Slayt 94</vt:lpstr>
      <vt:lpstr>Slayt 95</vt:lpstr>
      <vt:lpstr>Slayt 96</vt:lpstr>
      <vt:lpstr>Slayt 97</vt:lpstr>
      <vt:lpstr>Slayt 98</vt:lpstr>
      <vt:lpstr>Unit 14 teaching vocabulary</vt:lpstr>
      <vt:lpstr>Slayt 100</vt:lpstr>
      <vt:lpstr>Slayt 101</vt:lpstr>
      <vt:lpstr>Slayt 102</vt:lpstr>
      <vt:lpstr>Slayt 103</vt:lpstr>
      <vt:lpstr>Unit 15 teaching pronuncuation</vt:lpstr>
      <vt:lpstr>Slayt 105</vt:lpstr>
      <vt:lpstr>Slayt 106</vt:lpstr>
      <vt:lpstr>Slayt 107</vt:lpstr>
      <vt:lpstr>Slayt 108</vt:lpstr>
      <vt:lpstr>Slayt 109</vt:lpstr>
      <vt:lpstr>Slayt 110</vt:lpstr>
      <vt:lpstr>Slayt 111</vt:lpstr>
      <vt:lpstr>Slayt 112</vt:lpstr>
      <vt:lpstr>Slayt 113</vt:lpstr>
      <vt:lpstr>Slayt 114</vt:lpstr>
      <vt:lpstr>Unit 21 Planning Lesson</vt:lpstr>
      <vt:lpstr>Slayt 116</vt:lpstr>
      <vt:lpstr>Slayt 117</vt:lpstr>
      <vt:lpstr>Slayt 118</vt:lpstr>
      <vt:lpstr>Slayt 119</vt:lpstr>
      <vt:lpstr>Slayt 120</vt:lpstr>
      <vt:lpstr>Slayt 121</vt:lpstr>
      <vt:lpstr>Slayt 122</vt:lpstr>
      <vt:lpstr>Slayt 123</vt:lpstr>
      <vt:lpstr>Slayt 124</vt:lpstr>
      <vt:lpstr>Slayt 125</vt:lpstr>
      <vt:lpstr>Slayt 126</vt:lpstr>
      <vt:lpstr>Slayt 127</vt:lpstr>
      <vt:lpstr>Unit 22 Testing and Assessment</vt:lpstr>
      <vt:lpstr>Slayt 129</vt:lpstr>
      <vt:lpstr>Slayt 130</vt:lpstr>
      <vt:lpstr>Slayt 131</vt:lpstr>
      <vt:lpstr>Slayt 132</vt:lpstr>
      <vt:lpstr>Slayt 133</vt:lpstr>
      <vt:lpstr>Slayt 134</vt:lpstr>
      <vt:lpstr>Slayt 135</vt:lpstr>
      <vt:lpstr>Slayt 136</vt:lpstr>
      <vt:lpstr>Slayt 137</vt:lpstr>
      <vt:lpstr>Slayt 138</vt:lpstr>
      <vt:lpstr>Slayt 139</vt:lpstr>
      <vt:lpstr>Slayt 140</vt:lpstr>
      <vt:lpstr>Slayt 141</vt:lpstr>
      <vt:lpstr>Slayt 142</vt:lpstr>
      <vt:lpstr>Chapter 23 learner autonomy</vt:lpstr>
      <vt:lpstr>Slayt 144</vt:lpstr>
      <vt:lpstr>Slayt 145</vt:lpstr>
      <vt:lpstr>Slayt 146</vt:lpstr>
      <vt:lpstr>Chapter 24 what Teachers do next</vt:lpstr>
      <vt:lpstr>Slayt 148</vt:lpstr>
      <vt:lpstr>Slayt 149</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Tarık44</dc:creator>
  <cp:lastModifiedBy>tarikince</cp:lastModifiedBy>
  <cp:revision>155</cp:revision>
  <dcterms:created xsi:type="dcterms:W3CDTF">2013-06-19T13:26:01Z</dcterms:created>
  <dcterms:modified xsi:type="dcterms:W3CDTF">2014-08-29T09:16:13Z</dcterms:modified>
</cp:coreProperties>
</file>