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57" r:id="rId3"/>
    <p:sldId id="258" r:id="rId4"/>
    <p:sldId id="259" r:id="rId5"/>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tr-TR" smtClean="0"/>
              <a:t>Asıl başlık stili için tıklatın</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p>
            <a:fld id="{A23720DD-5B6D-40BF-8493-A6B52D484E6B}" type="datetimeFigureOut">
              <a:rPr lang="tr-TR" smtClean="0"/>
              <a:t>24.02.2015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A23720DD-5B6D-40BF-8493-A6B52D484E6B}" type="datetimeFigureOut">
              <a:rPr lang="tr-TR" smtClean="0"/>
              <a:t>24.02.2015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tr-TR" smtClean="0"/>
              <a:t>Asıl başlık stili için tıklatın</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tr-TR" smtClean="0"/>
              <a:t>Asıl metin stillerini düzenlemek için tıklatın</a:t>
            </a:r>
          </a:p>
        </p:txBody>
      </p:sp>
      <p:sp>
        <p:nvSpPr>
          <p:cNvPr id="4" name="Date Placeholder 3"/>
          <p:cNvSpPr>
            <a:spLocks noGrp="1"/>
          </p:cNvSpPr>
          <p:nvPr>
            <p:ph type="dt" sz="half" idx="10"/>
          </p:nvPr>
        </p:nvSpPr>
        <p:spPr/>
        <p:txBody>
          <a:bodyPr/>
          <a:lstStyle/>
          <a:p>
            <a:fld id="{A23720DD-5B6D-40BF-8493-A6B52D484E6B}" type="datetimeFigureOut">
              <a:rPr lang="tr-TR" smtClean="0"/>
              <a:t>24.02.2015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A23720DD-5B6D-40BF-8493-A6B52D484E6B}" type="datetimeFigureOut">
              <a:rPr lang="tr-TR" smtClean="0"/>
              <a:t>24.02.2015</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t>‹#›</a:t>
            </a:fld>
            <a:endParaRPr lang="tr-TR"/>
          </a:p>
        </p:txBody>
      </p:sp>
      <p:sp>
        <p:nvSpPr>
          <p:cNvPr id="8" name="Title 7"/>
          <p:cNvSpPr>
            <a:spLocks noGrp="1"/>
          </p:cNvSpPr>
          <p:nvPr>
            <p:ph type="title"/>
          </p:nvPr>
        </p:nvSpPr>
        <p:spPr/>
        <p:txBody>
          <a:bodyPr/>
          <a:lstStyle/>
          <a:p>
            <a:r>
              <a:rPr lang="tr-TR" smtClean="0"/>
              <a:t>Asıl başlık stili için tıklatın</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tr-TR" smtClean="0"/>
              <a:t>Asıl metin stillerini düzenlemek için tıklatın</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tr-TR" smtClean="0"/>
              <a:t>Asıl metin stillerini düzenlemek için tıklatın</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A23720DD-5B6D-40BF-8493-A6B52D484E6B}" type="datetimeFigureOut">
              <a:rPr lang="tr-TR" smtClean="0"/>
              <a:t>24.02.2015</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Date Placeholder 2"/>
          <p:cNvSpPr>
            <a:spLocks noGrp="1"/>
          </p:cNvSpPr>
          <p:nvPr>
            <p:ph type="dt" sz="half" idx="10"/>
          </p:nvPr>
        </p:nvSpPr>
        <p:spPr/>
        <p:txBody>
          <a:bodyPr/>
          <a:lstStyle/>
          <a:p>
            <a:fld id="{A23720DD-5B6D-40BF-8493-A6B52D484E6B}" type="datetimeFigureOut">
              <a:rPr lang="tr-TR" smtClean="0"/>
              <a:t>24.02.2015</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3720DD-5B6D-40BF-8493-A6B52D484E6B}" type="datetimeFigureOut">
              <a:rPr lang="tr-TR" smtClean="0"/>
              <a:t>24.02.2015</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tr-TR" smtClean="0"/>
              <a:t>Asıl başlık stili için tıklatın</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tr-TR" smtClean="0"/>
              <a:t>Asıl metin stillerini düzenlemek için tıklatın</a:t>
            </a:r>
          </a:p>
        </p:txBody>
      </p:sp>
      <p:sp>
        <p:nvSpPr>
          <p:cNvPr id="5" name="Date Placeholder 4"/>
          <p:cNvSpPr>
            <a:spLocks noGrp="1"/>
          </p:cNvSpPr>
          <p:nvPr>
            <p:ph type="dt" sz="half" idx="10"/>
          </p:nvPr>
        </p:nvSpPr>
        <p:spPr/>
        <p:txBody>
          <a:bodyPr/>
          <a:lstStyle/>
          <a:p>
            <a:fld id="{A23720DD-5B6D-40BF-8493-A6B52D484E6B}" type="datetimeFigureOut">
              <a:rPr lang="tr-TR" smtClean="0"/>
              <a:t>24.02.2015</a:t>
            </a:fld>
            <a:endParaRPr lang="tr-TR"/>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tr-TR"/>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tr-TR" smtClean="0"/>
              <a:t>Resim eklemek için simgeyi tıklatın</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tr-TR" smtClean="0"/>
              <a:t>Asıl başlık stili için tıklatın</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A23720DD-5B6D-40BF-8493-A6B52D484E6B}" type="datetimeFigureOut">
              <a:rPr lang="tr-TR" smtClean="0"/>
              <a:t>24.02.2015</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Vertical Text Placeholder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A23720DD-5B6D-40BF-8493-A6B52D484E6B}" type="datetimeFigureOut">
              <a:rPr lang="tr-TR" smtClean="0"/>
              <a:t>24.02.2015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A23720DD-5B6D-40BF-8493-A6B52D484E6B}" type="datetimeFigureOut">
              <a:rPr lang="tr-TR" smtClean="0"/>
              <a:t>24.02.2015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fld id="{A23720DD-5B6D-40BF-8493-A6B52D484E6B}" type="datetimeFigureOut">
              <a:rPr lang="tr-TR" smtClean="0"/>
              <a:t>24.02.2015</a:t>
            </a:fld>
            <a:endParaRPr lang="tr-TR"/>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tr-TR"/>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6178698"/>
          </a:xfrm>
        </p:spPr>
        <p:txBody>
          <a:bodyPr/>
          <a:lstStyle/>
          <a:p>
            <a:r>
              <a:rPr lang="tr-TR" dirty="0" smtClean="0"/>
              <a:t>HAKKI HOCA ÖABT 2015</a:t>
            </a:r>
            <a:br>
              <a:rPr lang="tr-TR" dirty="0" smtClean="0"/>
            </a:br>
            <a:r>
              <a:rPr lang="tr-TR" dirty="0" smtClean="0"/>
              <a:t>SEMANTIC ROLES</a:t>
            </a:r>
            <a:endParaRPr lang="tr-TR" dirty="0"/>
          </a:p>
        </p:txBody>
      </p:sp>
    </p:spTree>
    <p:extLst>
      <p:ext uri="{BB962C8B-B14F-4D97-AF65-F5344CB8AC3E}">
        <p14:creationId xmlns:p14="http://schemas.microsoft.com/office/powerpoint/2010/main" val="22315131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6466730"/>
          </a:xfrm>
        </p:spPr>
        <p:txBody>
          <a:bodyPr/>
          <a:lstStyle/>
          <a:p>
            <a:pPr lvl="1" eaLnBrk="1" hangingPunct="1"/>
            <a:r>
              <a:rPr lang="en-US" altLang="tr-TR" sz="2400" dirty="0" smtClean="0"/>
              <a:t>Agent: Actor of an action</a:t>
            </a:r>
            <a:br>
              <a:rPr lang="en-US" altLang="tr-TR" sz="2400" dirty="0" smtClean="0"/>
            </a:br>
            <a:r>
              <a:rPr lang="en-US" altLang="tr-TR" sz="2400" dirty="0" smtClean="0"/>
              <a:t>Patient: Entity affected by the action</a:t>
            </a:r>
            <a:br>
              <a:rPr lang="en-US" altLang="tr-TR" sz="2400" dirty="0" smtClean="0"/>
            </a:br>
            <a:r>
              <a:rPr lang="en-US" altLang="tr-TR" sz="2400" dirty="0" smtClean="0"/>
              <a:t>Instrument: Tool used in performing action.</a:t>
            </a:r>
            <a:br>
              <a:rPr lang="en-US" altLang="tr-TR" sz="2400" dirty="0" smtClean="0"/>
            </a:br>
            <a:r>
              <a:rPr lang="en-US" altLang="tr-TR" sz="2400" dirty="0" smtClean="0"/>
              <a:t>Beneficiary: Entity for whom action is performed</a:t>
            </a:r>
            <a:br>
              <a:rPr lang="en-US" altLang="tr-TR" sz="2400" dirty="0" smtClean="0"/>
            </a:br>
            <a:r>
              <a:rPr lang="en-US" altLang="tr-TR" sz="2400" dirty="0" smtClean="0"/>
              <a:t>Source: Origin of the affected entity</a:t>
            </a:r>
            <a:br>
              <a:rPr lang="en-US" altLang="tr-TR" sz="2400" dirty="0" smtClean="0"/>
            </a:br>
            <a:r>
              <a:rPr lang="en-US" altLang="tr-TR" sz="2400" dirty="0" smtClean="0"/>
              <a:t>Destination: Destination of the affected entity</a:t>
            </a:r>
            <a:br>
              <a:rPr lang="en-US" altLang="tr-TR" sz="2400" dirty="0" smtClean="0"/>
            </a:br>
            <a:endParaRPr lang="tr-TR" dirty="0"/>
          </a:p>
        </p:txBody>
      </p:sp>
    </p:spTree>
    <p:extLst>
      <p:ext uri="{BB962C8B-B14F-4D97-AF65-F5344CB8AC3E}">
        <p14:creationId xmlns:p14="http://schemas.microsoft.com/office/powerpoint/2010/main" val="4806714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22960" y="365760"/>
            <a:ext cx="7520940" cy="4503400"/>
          </a:xfrm>
        </p:spPr>
        <p:txBody>
          <a:bodyPr/>
          <a:lstStyle/>
          <a:p>
            <a:pPr lvl="1" eaLnBrk="1" hangingPunct="1"/>
            <a:r>
              <a:rPr lang="en-US" altLang="tr-TR" sz="2400" dirty="0" smtClean="0"/>
              <a:t>Who” questions usually use Agents</a:t>
            </a:r>
            <a:br>
              <a:rPr lang="en-US" altLang="tr-TR" sz="2400" dirty="0" smtClean="0"/>
            </a:br>
            <a:r>
              <a:rPr lang="en-US" altLang="tr-TR" sz="2400" dirty="0" smtClean="0"/>
              <a:t>“What” question usually  use Patients</a:t>
            </a:r>
            <a:br>
              <a:rPr lang="en-US" altLang="tr-TR" sz="2400" dirty="0" smtClean="0"/>
            </a:br>
            <a:r>
              <a:rPr lang="en-US" altLang="tr-TR" sz="2400" dirty="0" smtClean="0"/>
              <a:t>“How” and “with what” questions usually use Instruments</a:t>
            </a:r>
            <a:br>
              <a:rPr lang="en-US" altLang="tr-TR" sz="2400" dirty="0" smtClean="0"/>
            </a:br>
            <a:r>
              <a:rPr lang="en-US" altLang="tr-TR" sz="2400" dirty="0" smtClean="0"/>
              <a:t>“Where” questions frequently use Sources and Destinations.</a:t>
            </a:r>
            <a:br>
              <a:rPr lang="en-US" altLang="tr-TR" sz="2400" dirty="0" smtClean="0"/>
            </a:br>
            <a:r>
              <a:rPr lang="en-US" altLang="tr-TR" sz="2400" dirty="0" smtClean="0"/>
              <a:t>“For whom” questions usually use Beneficiaries</a:t>
            </a:r>
            <a:br>
              <a:rPr lang="en-US" altLang="tr-TR" sz="2400" dirty="0" smtClean="0"/>
            </a:br>
            <a:r>
              <a:rPr lang="en-US" altLang="tr-TR" sz="2400" dirty="0" smtClean="0"/>
              <a:t>“To whom” questions usually use Destinations</a:t>
            </a:r>
            <a:br>
              <a:rPr lang="en-US" altLang="tr-TR" sz="2400" dirty="0" smtClean="0"/>
            </a:br>
            <a:endParaRPr lang="tr-TR" dirty="0"/>
          </a:p>
        </p:txBody>
      </p:sp>
    </p:spTree>
    <p:extLst>
      <p:ext uri="{BB962C8B-B14F-4D97-AF65-F5344CB8AC3E}">
        <p14:creationId xmlns:p14="http://schemas.microsoft.com/office/powerpoint/2010/main" val="38400650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22960" y="365760"/>
            <a:ext cx="7520940" cy="4647416"/>
          </a:xfrm>
        </p:spPr>
        <p:txBody>
          <a:bodyPr/>
          <a:lstStyle/>
          <a:p>
            <a:pPr lvl="1" eaLnBrk="1" hangingPunct="1">
              <a:lnSpc>
                <a:spcPct val="90000"/>
              </a:lnSpc>
            </a:pPr>
            <a:r>
              <a:rPr lang="en-US" altLang="tr-TR" sz="2000" dirty="0" smtClean="0"/>
              <a:t>Agent:  subject</a:t>
            </a:r>
            <a:br>
              <a:rPr lang="en-US" altLang="tr-TR" sz="2000" dirty="0" smtClean="0"/>
            </a:br>
            <a:r>
              <a:rPr lang="en-US" altLang="tr-TR" sz="2000" dirty="0" smtClean="0"/>
              <a:t>Patient: direct object</a:t>
            </a:r>
            <a:br>
              <a:rPr lang="en-US" altLang="tr-TR" sz="2000" dirty="0" smtClean="0"/>
            </a:br>
            <a:r>
              <a:rPr lang="en-US" altLang="tr-TR" sz="2000" dirty="0" smtClean="0"/>
              <a:t>Instrument: object of “with” PP</a:t>
            </a:r>
            <a:br>
              <a:rPr lang="en-US" altLang="tr-TR" sz="2000" dirty="0" smtClean="0"/>
            </a:br>
            <a:r>
              <a:rPr lang="en-US" altLang="tr-TR" sz="2000" dirty="0" smtClean="0"/>
              <a:t>Beneficiary: object of “for” PP</a:t>
            </a:r>
            <a:br>
              <a:rPr lang="en-US" altLang="tr-TR" sz="2000" dirty="0" smtClean="0"/>
            </a:br>
            <a:r>
              <a:rPr lang="en-US" altLang="tr-TR" sz="2000" dirty="0" smtClean="0"/>
              <a:t>Source: object of “from” PP</a:t>
            </a:r>
            <a:br>
              <a:rPr lang="en-US" altLang="tr-TR" sz="2000" dirty="0" smtClean="0"/>
            </a:br>
            <a:r>
              <a:rPr lang="en-US" altLang="tr-TR" sz="2000" dirty="0" smtClean="0"/>
              <a:t>Destination: object of “to” PP</a:t>
            </a:r>
            <a:br>
              <a:rPr lang="en-US" altLang="tr-TR" sz="2000" dirty="0" smtClean="0"/>
            </a:br>
            <a:endParaRPr lang="tr-TR" dirty="0"/>
          </a:p>
        </p:txBody>
      </p:sp>
    </p:spTree>
    <p:extLst>
      <p:ext uri="{BB962C8B-B14F-4D97-AF65-F5344CB8AC3E}">
        <p14:creationId xmlns:p14="http://schemas.microsoft.com/office/powerpoint/2010/main" val="2335930407"/>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Açılar">
  <a:themeElements>
    <a:clrScheme name="Açılar">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Açılar">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çıla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0</TotalTime>
  <Words>19</Words>
  <Application>Microsoft Office PowerPoint</Application>
  <PresentationFormat>Ekran Gösterisi (4:3)</PresentationFormat>
  <Paragraphs>4</Paragraphs>
  <Slides>4</Slides>
  <Notes>0</Notes>
  <HiddenSlides>0</HiddenSlides>
  <MMClips>0</MMClips>
  <ScaleCrop>false</ScaleCrop>
  <HeadingPairs>
    <vt:vector size="4" baseType="variant">
      <vt:variant>
        <vt:lpstr>Tema</vt:lpstr>
      </vt:variant>
      <vt:variant>
        <vt:i4>1</vt:i4>
      </vt:variant>
      <vt:variant>
        <vt:lpstr>Slayt Başlıkları</vt:lpstr>
      </vt:variant>
      <vt:variant>
        <vt:i4>4</vt:i4>
      </vt:variant>
    </vt:vector>
  </HeadingPairs>
  <TitlesOfParts>
    <vt:vector size="5" baseType="lpstr">
      <vt:lpstr>Açılar</vt:lpstr>
      <vt:lpstr>HAKKI HOCA ÖABT 2015 SEMANTIC ROLES</vt:lpstr>
      <vt:lpstr>Agent: Actor of an action Patient: Entity affected by the action Instrument: Tool used in performing action. Beneficiary: Entity for whom action is performed Source: Origin of the affected entity Destination: Destination of the affected entity </vt:lpstr>
      <vt:lpstr>Who” questions usually use Agents “What” question usually  use Patients “How” and “with what” questions usually use Instruments “Where” questions frequently use Sources and Destinations. “For whom” questions usually use Beneficiaries “To whom” questions usually use Destinations </vt:lpstr>
      <vt:lpstr>Agent:  subject Patient: direct object Instrument: object of “with” PP Beneficiary: object of “for” PP Source: object of “from” PP Destination: object of “to” PP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HAKKI HOCA ÖABT 2015 SEMANTIC ROLES</dc:title>
  <dc:creator>HAKKI ŞAHİN</dc:creator>
  <cp:lastModifiedBy>HAKKI ŞAHİN</cp:lastModifiedBy>
  <cp:revision>1</cp:revision>
  <dcterms:created xsi:type="dcterms:W3CDTF">2015-02-24T07:32:41Z</dcterms:created>
  <dcterms:modified xsi:type="dcterms:W3CDTF">2015-02-24T07:36:12Z</dcterms:modified>
</cp:coreProperties>
</file>