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</p:sldIdLst>
  <p:sldSz cx="9144000" cy="6858000" type="screen4x3"/>
  <p:notesSz cx="6858000" cy="9144000"/>
  <p:photoAlbum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F643F-CB9C-4F8B-A49D-50F449A2F7CD}" type="datetimeFigureOut">
              <a:rPr lang="tr-TR" smtClean="0"/>
              <a:t>12.11.2014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0B0CC-0793-4606-9AD5-9BEDEB6B5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615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4A84-F810-44C2-B337-6369C54CE08D}" type="datetimeFigureOut">
              <a:rPr lang="tr-TR" smtClean="0"/>
              <a:pPr/>
              <a:t>12.11.2014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E370-FA91-4093-BA2F-FFED926AB0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4A84-F810-44C2-B337-6369C54CE08D}" type="datetimeFigureOut">
              <a:rPr lang="tr-TR" smtClean="0"/>
              <a:pPr/>
              <a:t>12.11.2014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E370-FA91-4093-BA2F-FFED926AB0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4A84-F810-44C2-B337-6369C54CE08D}" type="datetimeFigureOut">
              <a:rPr lang="tr-TR" smtClean="0"/>
              <a:pPr/>
              <a:t>12.11.2014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E370-FA91-4093-BA2F-FFED926AB0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4A84-F810-44C2-B337-6369C54CE08D}" type="datetimeFigureOut">
              <a:rPr lang="tr-TR" smtClean="0"/>
              <a:pPr/>
              <a:t>12.11.2014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E370-FA91-4093-BA2F-FFED926AB0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4A84-F810-44C2-B337-6369C54CE08D}" type="datetimeFigureOut">
              <a:rPr lang="tr-TR" smtClean="0"/>
              <a:pPr/>
              <a:t>12.11.2014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E370-FA91-4093-BA2F-FFED926AB0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4A84-F810-44C2-B337-6369C54CE08D}" type="datetimeFigureOut">
              <a:rPr lang="tr-TR" smtClean="0"/>
              <a:pPr/>
              <a:t>12.11.2014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E370-FA91-4093-BA2F-FFED926AB0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4A84-F810-44C2-B337-6369C54CE08D}" type="datetimeFigureOut">
              <a:rPr lang="tr-TR" smtClean="0"/>
              <a:pPr/>
              <a:t>12.11.2014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E370-FA91-4093-BA2F-FFED926AB0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4A84-F810-44C2-B337-6369C54CE08D}" type="datetimeFigureOut">
              <a:rPr lang="tr-TR" smtClean="0"/>
              <a:pPr/>
              <a:t>12.11.2014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E370-FA91-4093-BA2F-FFED926AB0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4A84-F810-44C2-B337-6369C54CE08D}" type="datetimeFigureOut">
              <a:rPr lang="tr-TR" smtClean="0"/>
              <a:pPr/>
              <a:t>12.11.2014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E370-FA91-4093-BA2F-FFED926AB0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4A84-F810-44C2-B337-6369C54CE08D}" type="datetimeFigureOut">
              <a:rPr lang="tr-TR" smtClean="0"/>
              <a:pPr/>
              <a:t>12.11.2014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E370-FA91-4093-BA2F-FFED926AB0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4A84-F810-44C2-B337-6369C54CE08D}" type="datetimeFigureOut">
              <a:rPr lang="tr-TR" smtClean="0"/>
              <a:pPr/>
              <a:t>12.11.2014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E370-FA91-4093-BA2F-FFED926AB05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94A84-F810-44C2-B337-6369C54CE08D}" type="datetimeFigureOut">
              <a:rPr lang="tr-TR" smtClean="0"/>
              <a:pPr/>
              <a:t>12.11.2014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BE370-FA91-4093-BA2F-FFED926AB05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-İslamiyet Öncesi Türk Tarihi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2-İlk Müslüman Türk Devletleri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2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21-Osmanlıda Kültür Uygarlık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2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2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2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2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2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2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28-Duraklama Dönemi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2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3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31-Gerileme Dönemi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3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3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3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3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3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3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38-Dağılma Dönemi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3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4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4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4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4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4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4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4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4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48- 20.Yüzyılda Osmanlı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4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5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5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5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53-Milli Mücadele Hazırlık Dönemi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5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5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5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5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5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5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6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6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6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63-Milli Mücadele- Muharebeler Dönemi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6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6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6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6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6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6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7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7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7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7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7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7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7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7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7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7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8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8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8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8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8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8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8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8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8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8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9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9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9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9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94-Atatürk İnkilapları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9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9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9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9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9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0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0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0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0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04-Atatürk İlkeleri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0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0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0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08-Atatürk Dönemi İç Politika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0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1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1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1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1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On-screen Show (4:3)</PresentationFormat>
  <Paragraphs>0</Paragraphs>
  <Slides>113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14" baseType="lpstr">
      <vt:lpstr>Ofis Teması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Fotoğraf Albümü</dc:title>
  <dc:creator>Hp</dc:creator>
  <cp:lastModifiedBy>ugur</cp:lastModifiedBy>
  <cp:revision>4</cp:revision>
  <dcterms:created xsi:type="dcterms:W3CDTF">2014-02-06T17:10:15Z</dcterms:created>
  <dcterms:modified xsi:type="dcterms:W3CDTF">2014-11-12T21:37:11Z</dcterms:modified>
</cp:coreProperties>
</file>