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photoAlbum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7" d="100"/>
          <a:sy n="37" d="100"/>
        </p:scale>
        <p:origin x="-141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0DB2C-D023-49F7-A126-0D54C58559A7}" type="datetimeFigureOut">
              <a:rPr lang="tr-TR" smtClean="0"/>
              <a:t>26.12.2018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635FF-76D6-4071-BD30-5FFF47ADA32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453821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0DB2C-D023-49F7-A126-0D54C58559A7}" type="datetimeFigureOut">
              <a:rPr lang="tr-TR" smtClean="0"/>
              <a:t>26.12.2018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635FF-76D6-4071-BD30-5FFF47ADA32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54598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0DB2C-D023-49F7-A126-0D54C58559A7}" type="datetimeFigureOut">
              <a:rPr lang="tr-TR" smtClean="0"/>
              <a:t>26.12.2018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635FF-76D6-4071-BD30-5FFF47ADA32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8351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0DB2C-D023-49F7-A126-0D54C58559A7}" type="datetimeFigureOut">
              <a:rPr lang="tr-TR" smtClean="0"/>
              <a:t>26.12.2018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635FF-76D6-4071-BD30-5FFF47ADA32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51778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0DB2C-D023-49F7-A126-0D54C58559A7}" type="datetimeFigureOut">
              <a:rPr lang="tr-TR" smtClean="0"/>
              <a:t>26.12.2018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635FF-76D6-4071-BD30-5FFF47ADA32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75862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0DB2C-D023-49F7-A126-0D54C58559A7}" type="datetimeFigureOut">
              <a:rPr lang="tr-TR" smtClean="0"/>
              <a:t>26.12.2018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635FF-76D6-4071-BD30-5FFF47ADA32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913220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0DB2C-D023-49F7-A126-0D54C58559A7}" type="datetimeFigureOut">
              <a:rPr lang="tr-TR" smtClean="0"/>
              <a:t>26.12.2018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635FF-76D6-4071-BD30-5FFF47ADA32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79865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0DB2C-D023-49F7-A126-0D54C58559A7}" type="datetimeFigureOut">
              <a:rPr lang="tr-TR" smtClean="0"/>
              <a:t>26.12.2018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635FF-76D6-4071-BD30-5FFF47ADA32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608313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0DB2C-D023-49F7-A126-0D54C58559A7}" type="datetimeFigureOut">
              <a:rPr lang="tr-TR" smtClean="0"/>
              <a:t>26.12.2018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635FF-76D6-4071-BD30-5FFF47ADA32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644820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0DB2C-D023-49F7-A126-0D54C58559A7}" type="datetimeFigureOut">
              <a:rPr lang="tr-TR" smtClean="0"/>
              <a:t>26.12.2018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635FF-76D6-4071-BD30-5FFF47ADA32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50854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0DB2C-D023-49F7-A126-0D54C58559A7}" type="datetimeFigureOut">
              <a:rPr lang="tr-TR" smtClean="0"/>
              <a:t>26.12.2018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635FF-76D6-4071-BD30-5FFF47ADA32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88483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00DB2C-D023-49F7-A126-0D54C58559A7}" type="datetimeFigureOut">
              <a:rPr lang="tr-TR" smtClean="0"/>
              <a:t>26.12.2018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1635FF-76D6-4071-BD30-5FFF47ADA32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4075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8640960" cy="6336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57480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01- Okutucular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6125" y="0"/>
            <a:ext cx="5110163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014830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02- Elif okutucusu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0"/>
            <a:ext cx="5332413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62722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03- He okutucusu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2638" y="0"/>
            <a:ext cx="5037137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19513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04- Vav okutucusu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5963" y="0"/>
            <a:ext cx="5170487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636418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05- Ye okutucusu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6913" y="0"/>
            <a:ext cx="5208587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693583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06- Kalın Harfler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4050" y="0"/>
            <a:ext cx="52959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134476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07- P Ç J N  Harfleri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1838" y="0"/>
            <a:ext cx="514032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1339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08- Kef Harfi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9450" y="0"/>
            <a:ext cx="52451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240311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9- Notlar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3738" y="0"/>
            <a:ext cx="5214937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6074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10- Elif Okutucu Örnekleri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9288" y="0"/>
            <a:ext cx="530542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403663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11- He Okutucu Örnekleri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825" y="0"/>
            <a:ext cx="5084763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468675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12- Vav Okutucu Örnekleri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4850" y="0"/>
            <a:ext cx="51943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768838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13- Ye Okutucu Örnekleri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213" y="0"/>
            <a:ext cx="5487987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691460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14- P Ç J N kelime örnekleri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4825" y="0"/>
            <a:ext cx="559435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231443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15- Kef Kelime Örnekleri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3238" y="0"/>
            <a:ext cx="5595937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737629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16- Alıştırma-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5450" y="0"/>
            <a:ext cx="57531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1369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17- Alıştırma-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1763" y="0"/>
            <a:ext cx="634047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583349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18- Alıştırma-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0850" y="0"/>
            <a:ext cx="5700713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77522471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Ekran Gösterisi (4:3)</PresentationFormat>
  <Paragraphs>0</Paragraphs>
  <Slides>19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19</vt:i4>
      </vt:variant>
    </vt:vector>
  </HeadingPairs>
  <TitlesOfParts>
    <vt:vector size="20" baseType="lpstr">
      <vt:lpstr>Ofis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Mudur</dc:creator>
  <cp:lastModifiedBy>Mudur</cp:lastModifiedBy>
  <cp:revision>1</cp:revision>
  <dcterms:created xsi:type="dcterms:W3CDTF">2018-12-26T14:41:26Z</dcterms:created>
  <dcterms:modified xsi:type="dcterms:W3CDTF">2018-12-26T14:43:48Z</dcterms:modified>
</cp:coreProperties>
</file>