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2"/>
  </p:notesMasterIdLst>
  <p:sldIdLst>
    <p:sldId id="256" r:id="rId2"/>
    <p:sldId id="260" r:id="rId3"/>
    <p:sldId id="257" r:id="rId4"/>
    <p:sldId id="258" r:id="rId5"/>
    <p:sldId id="259" r:id="rId6"/>
    <p:sldId id="261" r:id="rId7"/>
    <p:sldId id="270" r:id="rId8"/>
    <p:sldId id="262" r:id="rId9"/>
    <p:sldId id="263" r:id="rId10"/>
    <p:sldId id="275" r:id="rId11"/>
    <p:sldId id="271" r:id="rId12"/>
    <p:sldId id="266" r:id="rId13"/>
    <p:sldId id="267" r:id="rId14"/>
    <p:sldId id="272" r:id="rId15"/>
    <p:sldId id="264" r:id="rId16"/>
    <p:sldId id="265" r:id="rId17"/>
    <p:sldId id="273" r:id="rId18"/>
    <p:sldId id="268" r:id="rId19"/>
    <p:sldId id="269" r:id="rId20"/>
    <p:sldId id="274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B279A-8659-44E1-B330-C24D02648514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2476B-C000-4F6F-B939-DF171E832A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3562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kizkenar Üçgen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 Üçgen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İkizkenar Üçgen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  <p:cxnSp>
        <p:nvCxnSpPr>
          <p:cNvPr id="11" name="Düz Bağlayıcı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 Üçgen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3C10CA8-2530-417B-9F66-587DE589E285}" type="datetimeFigureOut">
              <a:rPr lang="tr-TR" smtClean="0"/>
              <a:t>20.12.2017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F1E05D0-9E81-4804-8457-11802BB44344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6000" b="1" dirty="0" smtClean="0">
                <a:solidFill>
                  <a:schemeClr val="tx1"/>
                </a:solidFill>
              </a:rPr>
              <a:t>ANADOLU BİLGELİĞİ</a:t>
            </a:r>
            <a:endParaRPr lang="tr-TR" sz="60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740" y="1412776"/>
            <a:ext cx="7286663" cy="48828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25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94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16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1" b="-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2692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27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30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-22060" y="-27709"/>
            <a:ext cx="9144000" cy="6858000"/>
          </a:xfrm>
        </p:spPr>
        <p:txBody>
          <a:bodyPr>
            <a:noAutofit/>
          </a:bodyPr>
          <a:lstStyle/>
          <a:p>
            <a:pPr algn="ctr"/>
            <a:r>
              <a:rPr lang="tr-TR" sz="8000" dirty="0" smtClean="0">
                <a:solidFill>
                  <a:srgbClr val="FF0000"/>
                </a:solidFill>
              </a:rPr>
              <a:t>HZ.MEVLANA’NIN SÖZLERİ  </a:t>
            </a:r>
            <a:endParaRPr lang="tr-TR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20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66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392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493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590506"/>
          </a:xfrm>
        </p:spPr>
        <p:txBody>
          <a:bodyPr>
            <a:noAutofit/>
          </a:bodyPr>
          <a:lstStyle/>
          <a:p>
            <a:r>
              <a:rPr lang="tr-TR" sz="8800" dirty="0" smtClean="0">
                <a:solidFill>
                  <a:srgbClr val="00B050"/>
                </a:solidFill>
              </a:rPr>
              <a:t>HACI BEKTAŞ-İ VELİ SÖZLERİ</a:t>
            </a:r>
            <a:endParaRPr lang="tr-TR" sz="8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62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21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65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856984" cy="6473874"/>
          </a:xfrm>
        </p:spPr>
        <p:txBody>
          <a:bodyPr>
            <a:noAutofit/>
          </a:bodyPr>
          <a:lstStyle/>
          <a:p>
            <a:pPr algn="ctr"/>
            <a:r>
              <a:rPr lang="tr-TR" sz="8000" dirty="0" smtClean="0">
                <a:solidFill>
                  <a:srgbClr val="FFFF00"/>
                </a:solidFill>
              </a:rPr>
              <a:t>HOCA AHMET YESEVİ’NİN SÖZLERİ</a:t>
            </a:r>
            <a:endParaRPr lang="tr-TR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96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398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7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2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329858"/>
          </a:xfrm>
        </p:spPr>
        <p:txBody>
          <a:bodyPr>
            <a:noAutofit/>
          </a:bodyPr>
          <a:lstStyle/>
          <a:p>
            <a:pPr algn="ctr"/>
            <a:r>
              <a:rPr lang="tr-TR" sz="11500" dirty="0" smtClean="0">
                <a:solidFill>
                  <a:schemeClr val="accent5">
                    <a:lumMod val="75000"/>
                  </a:schemeClr>
                </a:solidFill>
              </a:rPr>
              <a:t>YUNUS EMRE’NİN  SÖZLERİ</a:t>
            </a:r>
            <a:endParaRPr lang="tr-TR" sz="115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8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1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" y="0"/>
            <a:ext cx="9128414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337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4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Raptiy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108</TotalTime>
  <Words>15</Words>
  <Application>Microsoft Office PowerPoint</Application>
  <PresentationFormat>Ekran Gösterisi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Canlı</vt:lpstr>
      <vt:lpstr>ANADOLU BİLGELİĞİ</vt:lpstr>
      <vt:lpstr>PowerPoint Sunusu</vt:lpstr>
      <vt:lpstr>PowerPoint Sunusu</vt:lpstr>
      <vt:lpstr>PowerPoint Sunusu</vt:lpstr>
      <vt:lpstr>PowerPoint Sunusu</vt:lpstr>
      <vt:lpstr>PowerPoint Sunusu</vt:lpstr>
      <vt:lpstr>HZ.MEVLANA’NIN SÖZLERİ  </vt:lpstr>
      <vt:lpstr>PowerPoint Sunusu</vt:lpstr>
      <vt:lpstr>PowerPoint Sunusu</vt:lpstr>
      <vt:lpstr>PowerPoint Sunusu</vt:lpstr>
      <vt:lpstr>HACI BEKTAŞ-İ VELİ SÖZLERİ</vt:lpstr>
      <vt:lpstr>PowerPoint Sunusu</vt:lpstr>
      <vt:lpstr>PowerPoint Sunusu</vt:lpstr>
      <vt:lpstr>HOCA AHMET YESEVİ’NİN SÖZLERİ</vt:lpstr>
      <vt:lpstr>PowerPoint Sunusu</vt:lpstr>
      <vt:lpstr>PowerPoint Sunusu</vt:lpstr>
      <vt:lpstr>YUNUS EMRE’NİN  SÖZLERİ</vt:lpstr>
      <vt:lpstr>PowerPoint Sunusu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ANADOLU BİLGELİĞİ</dc:title>
  <dc:creator>LENOVO</dc:creator>
  <cp:lastModifiedBy>LENOVO</cp:lastModifiedBy>
  <cp:revision>13</cp:revision>
  <dcterms:created xsi:type="dcterms:W3CDTF">2017-12-17T18:26:45Z</dcterms:created>
  <dcterms:modified xsi:type="dcterms:W3CDTF">2017-12-20T18:53:58Z</dcterms:modified>
</cp:coreProperties>
</file>