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74" r:id="rId5"/>
    <p:sldId id="273" r:id="rId6"/>
    <p:sldId id="272" r:id="rId7"/>
    <p:sldId id="271" r:id="rId8"/>
    <p:sldId id="270" r:id="rId9"/>
    <p:sldId id="269" r:id="rId10"/>
    <p:sldId id="268" r:id="rId11"/>
    <p:sldId id="279" r:id="rId12"/>
    <p:sldId id="267" r:id="rId13"/>
    <p:sldId id="275" r:id="rId14"/>
    <p:sldId id="278" r:id="rId15"/>
    <p:sldId id="277" r:id="rId16"/>
    <p:sldId id="281" r:id="rId17"/>
    <p:sldId id="276" r:id="rId18"/>
    <p:sldId id="280" r:id="rId19"/>
    <p:sldId id="266" r:id="rId20"/>
    <p:sldId id="265" r:id="rId21"/>
    <p:sldId id="264" r:id="rId22"/>
    <p:sldId id="334" r:id="rId23"/>
    <p:sldId id="282" r:id="rId24"/>
    <p:sldId id="263" r:id="rId25"/>
    <p:sldId id="262" r:id="rId26"/>
    <p:sldId id="286" r:id="rId27"/>
    <p:sldId id="285" r:id="rId28"/>
    <p:sldId id="284" r:id="rId29"/>
    <p:sldId id="283" r:id="rId30"/>
    <p:sldId id="260" r:id="rId31"/>
    <p:sldId id="294" r:id="rId32"/>
    <p:sldId id="259" r:id="rId33"/>
    <p:sldId id="287" r:id="rId34"/>
    <p:sldId id="295" r:id="rId35"/>
    <p:sldId id="293" r:id="rId36"/>
    <p:sldId id="292" r:id="rId37"/>
    <p:sldId id="297" r:id="rId38"/>
    <p:sldId id="296" r:id="rId39"/>
    <p:sldId id="301" r:id="rId40"/>
    <p:sldId id="291" r:id="rId41"/>
    <p:sldId id="300" r:id="rId42"/>
    <p:sldId id="299" r:id="rId43"/>
    <p:sldId id="298" r:id="rId44"/>
    <p:sldId id="290" r:id="rId45"/>
    <p:sldId id="289" r:id="rId46"/>
    <p:sldId id="288" r:id="rId47"/>
    <p:sldId id="302" r:id="rId48"/>
    <p:sldId id="306" r:id="rId49"/>
    <p:sldId id="305" r:id="rId50"/>
    <p:sldId id="304" r:id="rId51"/>
    <p:sldId id="312" r:id="rId52"/>
    <p:sldId id="307" r:id="rId53"/>
    <p:sldId id="311" r:id="rId54"/>
    <p:sldId id="310" r:id="rId55"/>
    <p:sldId id="309" r:id="rId56"/>
    <p:sldId id="308" r:id="rId57"/>
    <p:sldId id="303" r:id="rId58"/>
    <p:sldId id="313" r:id="rId59"/>
    <p:sldId id="318" r:id="rId60"/>
    <p:sldId id="317" r:id="rId61"/>
    <p:sldId id="316" r:id="rId62"/>
    <p:sldId id="315" r:id="rId63"/>
    <p:sldId id="324" r:id="rId64"/>
    <p:sldId id="314" r:id="rId65"/>
    <p:sldId id="320" r:id="rId66"/>
    <p:sldId id="323" r:id="rId67"/>
    <p:sldId id="322" r:id="rId68"/>
    <p:sldId id="321" r:id="rId69"/>
    <p:sldId id="319" r:id="rId70"/>
    <p:sldId id="258" r:id="rId71"/>
    <p:sldId id="325" r:id="rId72"/>
    <p:sldId id="332" r:id="rId73"/>
    <p:sldId id="333" r:id="rId74"/>
    <p:sldId id="326" r:id="rId75"/>
    <p:sldId id="331" r:id="rId76"/>
    <p:sldId id="330" r:id="rId77"/>
    <p:sldId id="327" r:id="rId78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8884C-C6EA-4D91-9899-7E1A58F10CB5}" type="datetimeFigureOut">
              <a:rPr lang="tr-TR" smtClean="0"/>
              <a:pPr/>
              <a:t>13.10.2018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C3D29-745B-4700-913E-9875624CA15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8884C-C6EA-4D91-9899-7E1A58F10CB5}" type="datetimeFigureOut">
              <a:rPr lang="tr-TR" smtClean="0"/>
              <a:pPr/>
              <a:t>13.10.2018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C3D29-745B-4700-913E-9875624CA15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8884C-C6EA-4D91-9899-7E1A58F10CB5}" type="datetimeFigureOut">
              <a:rPr lang="tr-TR" smtClean="0"/>
              <a:pPr/>
              <a:t>13.10.2018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C3D29-745B-4700-913E-9875624CA15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8884C-C6EA-4D91-9899-7E1A58F10CB5}" type="datetimeFigureOut">
              <a:rPr lang="tr-TR" smtClean="0"/>
              <a:pPr/>
              <a:t>13.10.2018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C3D29-745B-4700-913E-9875624CA15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8884C-C6EA-4D91-9899-7E1A58F10CB5}" type="datetimeFigureOut">
              <a:rPr lang="tr-TR" smtClean="0"/>
              <a:pPr/>
              <a:t>13.10.2018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C3D29-745B-4700-913E-9875624CA15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8884C-C6EA-4D91-9899-7E1A58F10CB5}" type="datetimeFigureOut">
              <a:rPr lang="tr-TR" smtClean="0"/>
              <a:pPr/>
              <a:t>13.10.2018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C3D29-745B-4700-913E-9875624CA15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8884C-C6EA-4D91-9899-7E1A58F10CB5}" type="datetimeFigureOut">
              <a:rPr lang="tr-TR" smtClean="0"/>
              <a:pPr/>
              <a:t>13.10.2018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C3D29-745B-4700-913E-9875624CA15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8884C-C6EA-4D91-9899-7E1A58F10CB5}" type="datetimeFigureOut">
              <a:rPr lang="tr-TR" smtClean="0"/>
              <a:pPr/>
              <a:t>13.10.2018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C3D29-745B-4700-913E-9875624CA15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8884C-C6EA-4D91-9899-7E1A58F10CB5}" type="datetimeFigureOut">
              <a:rPr lang="tr-TR" smtClean="0"/>
              <a:pPr/>
              <a:t>13.10.2018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C3D29-745B-4700-913E-9875624CA15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8884C-C6EA-4D91-9899-7E1A58F10CB5}" type="datetimeFigureOut">
              <a:rPr lang="tr-TR" smtClean="0"/>
              <a:pPr/>
              <a:t>13.10.2018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C3D29-745B-4700-913E-9875624CA15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8884C-C6EA-4D91-9899-7E1A58F10CB5}" type="datetimeFigureOut">
              <a:rPr lang="tr-TR" smtClean="0"/>
              <a:pPr/>
              <a:t>13.10.2018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C3D29-745B-4700-913E-9875624CA15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F8884C-C6EA-4D91-9899-7E1A58F10CB5}" type="datetimeFigureOut">
              <a:rPr lang="tr-TR" smtClean="0"/>
              <a:pPr/>
              <a:t>13.10.2018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BC3D29-745B-4700-913E-9875624CA15A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928670"/>
            <a:ext cx="8501090" cy="4486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000108"/>
            <a:ext cx="8715404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857232"/>
            <a:ext cx="8643966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857232"/>
            <a:ext cx="8643966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857232"/>
            <a:ext cx="8501122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857232"/>
            <a:ext cx="8715404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785794"/>
            <a:ext cx="8572560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785794"/>
            <a:ext cx="8501122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000108"/>
            <a:ext cx="8715404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714356"/>
            <a:ext cx="8715404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357166"/>
            <a:ext cx="7943850" cy="5929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5" y="357166"/>
            <a:ext cx="7943850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5" y="428604"/>
            <a:ext cx="7943850" cy="6072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" y="285728"/>
            <a:ext cx="8001000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571480"/>
            <a:ext cx="8572560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857232"/>
            <a:ext cx="8358214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000108"/>
            <a:ext cx="8501090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928670"/>
            <a:ext cx="8715404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000108"/>
            <a:ext cx="8429652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714356"/>
            <a:ext cx="8715404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928670"/>
            <a:ext cx="8786842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928670"/>
            <a:ext cx="8572560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642918"/>
            <a:ext cx="8643998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928670"/>
            <a:ext cx="8501090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857232"/>
            <a:ext cx="8429652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928670"/>
            <a:ext cx="8572528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928670"/>
            <a:ext cx="8643998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857232"/>
            <a:ext cx="8786842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928670"/>
            <a:ext cx="8429652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785794"/>
            <a:ext cx="8501122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071546"/>
            <a:ext cx="8643998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071546"/>
            <a:ext cx="8501122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071546"/>
            <a:ext cx="8572528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142984"/>
            <a:ext cx="8501090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714488"/>
            <a:ext cx="8643966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357298"/>
            <a:ext cx="8715404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428736"/>
            <a:ext cx="8572528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643050"/>
            <a:ext cx="8715404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142984"/>
            <a:ext cx="8715404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071546"/>
            <a:ext cx="8572528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714488"/>
            <a:ext cx="8572528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357298"/>
            <a:ext cx="8572560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500174"/>
            <a:ext cx="8572528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428736"/>
            <a:ext cx="8715404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214422"/>
            <a:ext cx="8001056" cy="3490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071547"/>
            <a:ext cx="7858180" cy="3971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214423"/>
            <a:ext cx="7786742" cy="3467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142985"/>
            <a:ext cx="8001055" cy="35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142984"/>
            <a:ext cx="8215370" cy="3529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785794"/>
            <a:ext cx="7929617" cy="4429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000108"/>
            <a:ext cx="8496287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214422"/>
            <a:ext cx="8572528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142984"/>
            <a:ext cx="8715404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928670"/>
            <a:ext cx="8643966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071546"/>
            <a:ext cx="8501090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000108"/>
            <a:ext cx="8534387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3" y="1071546"/>
            <a:ext cx="8643998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928670"/>
            <a:ext cx="8643998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285860"/>
            <a:ext cx="8715436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19" y="1214422"/>
            <a:ext cx="8643999" cy="3605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000108"/>
            <a:ext cx="8715404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785794"/>
            <a:ext cx="8501122" cy="4486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071546"/>
            <a:ext cx="8286808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857232"/>
            <a:ext cx="8715436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857232"/>
            <a:ext cx="8643966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857232"/>
            <a:ext cx="8572561" cy="4300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142984"/>
            <a:ext cx="8643966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857232"/>
            <a:ext cx="8501090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071546"/>
            <a:ext cx="8358246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071546"/>
            <a:ext cx="8643966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285860"/>
            <a:ext cx="8429652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214422"/>
            <a:ext cx="8501090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428736"/>
            <a:ext cx="8643966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142984"/>
            <a:ext cx="8786842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285860"/>
            <a:ext cx="8572528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1" y="928670"/>
            <a:ext cx="8501122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0</Words>
  <Application>Microsoft Office PowerPoint</Application>
  <PresentationFormat>Ekran Gösterisi (4:3)</PresentationFormat>
  <Paragraphs>0</Paragraphs>
  <Slides>77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77</vt:i4>
      </vt:variant>
    </vt:vector>
  </HeadingPairs>
  <TitlesOfParts>
    <vt:vector size="78" baseType="lpstr">
      <vt:lpstr>Ofis Teması</vt:lpstr>
      <vt:lpstr>Slayt 1</vt:lpstr>
      <vt:lpstr>Slayt 2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  <vt:lpstr>Slayt 11</vt:lpstr>
      <vt:lpstr>Slayt 12</vt:lpstr>
      <vt:lpstr>Slayt 13</vt:lpstr>
      <vt:lpstr>Slayt 14</vt:lpstr>
      <vt:lpstr>Slayt 15</vt:lpstr>
      <vt:lpstr>Slayt 16</vt:lpstr>
      <vt:lpstr>Slayt 17</vt:lpstr>
      <vt:lpstr>Slayt 18</vt:lpstr>
      <vt:lpstr>Slayt 19</vt:lpstr>
      <vt:lpstr>Slayt 20</vt:lpstr>
      <vt:lpstr>Slayt 21</vt:lpstr>
      <vt:lpstr>Slayt 22</vt:lpstr>
      <vt:lpstr>Slayt 23</vt:lpstr>
      <vt:lpstr>Slayt 24</vt:lpstr>
      <vt:lpstr>Slayt 25</vt:lpstr>
      <vt:lpstr>Slayt 26</vt:lpstr>
      <vt:lpstr>Slayt 27</vt:lpstr>
      <vt:lpstr>Slayt 28</vt:lpstr>
      <vt:lpstr>Slayt 29</vt:lpstr>
      <vt:lpstr>Slayt 30</vt:lpstr>
      <vt:lpstr>Slayt 31</vt:lpstr>
      <vt:lpstr>Slayt 32</vt:lpstr>
      <vt:lpstr>Slayt 33</vt:lpstr>
      <vt:lpstr>Slayt 34</vt:lpstr>
      <vt:lpstr>Slayt 35</vt:lpstr>
      <vt:lpstr>Slayt 36</vt:lpstr>
      <vt:lpstr>Slayt 37</vt:lpstr>
      <vt:lpstr>Slayt 38</vt:lpstr>
      <vt:lpstr>Slayt 39</vt:lpstr>
      <vt:lpstr>Slayt 40</vt:lpstr>
      <vt:lpstr>Slayt 41</vt:lpstr>
      <vt:lpstr>Slayt 42</vt:lpstr>
      <vt:lpstr>Slayt 43</vt:lpstr>
      <vt:lpstr>Slayt 44</vt:lpstr>
      <vt:lpstr>Slayt 45</vt:lpstr>
      <vt:lpstr>Slayt 46</vt:lpstr>
      <vt:lpstr>Slayt 47</vt:lpstr>
      <vt:lpstr>Slayt 48</vt:lpstr>
      <vt:lpstr>Slayt 49</vt:lpstr>
      <vt:lpstr>Slayt 50</vt:lpstr>
      <vt:lpstr>Slayt 51</vt:lpstr>
      <vt:lpstr>Slayt 52</vt:lpstr>
      <vt:lpstr>Slayt 53</vt:lpstr>
      <vt:lpstr>Slayt 54</vt:lpstr>
      <vt:lpstr>Slayt 55</vt:lpstr>
      <vt:lpstr>Slayt 56</vt:lpstr>
      <vt:lpstr>Slayt 57</vt:lpstr>
      <vt:lpstr>Slayt 58</vt:lpstr>
      <vt:lpstr>Slayt 59</vt:lpstr>
      <vt:lpstr>Slayt 60</vt:lpstr>
      <vt:lpstr>Slayt 61</vt:lpstr>
      <vt:lpstr>Slayt 62</vt:lpstr>
      <vt:lpstr>Slayt 63</vt:lpstr>
      <vt:lpstr>Slayt 64</vt:lpstr>
      <vt:lpstr>Slayt 65</vt:lpstr>
      <vt:lpstr>Slayt 66</vt:lpstr>
      <vt:lpstr>Slayt 67</vt:lpstr>
      <vt:lpstr>Slayt 68</vt:lpstr>
      <vt:lpstr>Slayt 69</vt:lpstr>
      <vt:lpstr>Slayt 70</vt:lpstr>
      <vt:lpstr>Slayt 71</vt:lpstr>
      <vt:lpstr>Slayt 72</vt:lpstr>
      <vt:lpstr>Slayt 73</vt:lpstr>
      <vt:lpstr>Slayt 74</vt:lpstr>
      <vt:lpstr>Slayt 75</vt:lpstr>
      <vt:lpstr>Slayt 76</vt:lpstr>
      <vt:lpstr>Slayt 77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ismail bilgin</dc:creator>
  <cp:lastModifiedBy>ismail bilgin</cp:lastModifiedBy>
  <cp:revision>7</cp:revision>
  <dcterms:created xsi:type="dcterms:W3CDTF">2018-10-13T12:47:31Z</dcterms:created>
  <dcterms:modified xsi:type="dcterms:W3CDTF">2018-10-13T14:26:30Z</dcterms:modified>
</cp:coreProperties>
</file>