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326" r:id="rId5"/>
    <p:sldId id="260" r:id="rId6"/>
    <p:sldId id="259" r:id="rId7"/>
    <p:sldId id="261" r:id="rId8"/>
    <p:sldId id="262" r:id="rId9"/>
    <p:sldId id="263" r:id="rId10"/>
    <p:sldId id="302" r:id="rId11"/>
    <p:sldId id="264" r:id="rId12"/>
    <p:sldId id="265" r:id="rId13"/>
    <p:sldId id="266" r:id="rId14"/>
    <p:sldId id="303" r:id="rId15"/>
    <p:sldId id="267" r:id="rId16"/>
    <p:sldId id="268" r:id="rId17"/>
    <p:sldId id="269" r:id="rId18"/>
    <p:sldId id="304" r:id="rId19"/>
    <p:sldId id="270" r:id="rId20"/>
    <p:sldId id="305" r:id="rId21"/>
    <p:sldId id="271" r:id="rId22"/>
    <p:sldId id="272" r:id="rId23"/>
    <p:sldId id="273" r:id="rId24"/>
    <p:sldId id="274" r:id="rId25"/>
    <p:sldId id="306" r:id="rId26"/>
    <p:sldId id="275" r:id="rId27"/>
    <p:sldId id="332" r:id="rId28"/>
    <p:sldId id="331" r:id="rId29"/>
    <p:sldId id="276" r:id="rId30"/>
    <p:sldId id="277" r:id="rId31"/>
    <p:sldId id="309" r:id="rId32"/>
    <p:sldId id="278" r:id="rId33"/>
    <p:sldId id="324" r:id="rId34"/>
    <p:sldId id="310" r:id="rId35"/>
    <p:sldId id="279" r:id="rId36"/>
    <p:sldId id="280" r:id="rId37"/>
    <p:sldId id="281" r:id="rId38"/>
    <p:sldId id="328" r:id="rId39"/>
    <p:sldId id="320" r:id="rId40"/>
    <p:sldId id="329" r:id="rId41"/>
    <p:sldId id="321" r:id="rId42"/>
    <p:sldId id="322" r:id="rId43"/>
    <p:sldId id="323" r:id="rId44"/>
    <p:sldId id="325" r:id="rId45"/>
    <p:sldId id="319" r:id="rId46"/>
    <p:sldId id="317" r:id="rId47"/>
    <p:sldId id="318" r:id="rId48"/>
    <p:sldId id="282" r:id="rId49"/>
    <p:sldId id="284" r:id="rId50"/>
    <p:sldId id="311" r:id="rId51"/>
    <p:sldId id="286" r:id="rId52"/>
    <p:sldId id="288" r:id="rId53"/>
    <p:sldId id="333" r:id="rId54"/>
    <p:sldId id="289" r:id="rId55"/>
    <p:sldId id="290" r:id="rId56"/>
    <p:sldId id="291" r:id="rId57"/>
    <p:sldId id="292" r:id="rId58"/>
    <p:sldId id="293" r:id="rId59"/>
    <p:sldId id="294" r:id="rId60"/>
    <p:sldId id="297" r:id="rId61"/>
    <p:sldId id="295" r:id="rId62"/>
    <p:sldId id="296" r:id="rId63"/>
    <p:sldId id="312" r:id="rId64"/>
    <p:sldId id="307" r:id="rId65"/>
    <p:sldId id="308" r:id="rId66"/>
    <p:sldId id="298" r:id="rId67"/>
    <p:sldId id="299" r:id="rId68"/>
    <p:sldId id="301" r:id="rId6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ACBAD7-EFBB-490C-B19C-9CE2971C227C}"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tr-TR"/>
        </a:p>
      </dgm:t>
    </dgm:pt>
    <dgm:pt modelId="{2A9B92AF-6FDD-4C77-BCAF-9E74318C52D4}">
      <dgm:prSet phldrT="[Metin]" custT="1"/>
      <dgm:spPr>
        <a:solidFill>
          <a:schemeClr val="accent2">
            <a:lumMod val="75000"/>
          </a:schemeClr>
        </a:solidFill>
      </dgm:spPr>
      <dgm:t>
        <a:bodyPr/>
        <a:lstStyle/>
        <a:p>
          <a:r>
            <a:rPr lang="tr-TR" sz="2400" dirty="0">
              <a:solidFill>
                <a:srgbClr val="C00000"/>
              </a:solidFill>
            </a:rPr>
            <a:t>I</a:t>
          </a:r>
          <a:r>
            <a:rPr lang="tr-TR" sz="2400" b="1" dirty="0">
              <a:solidFill>
                <a:srgbClr val="C00000"/>
              </a:solidFill>
            </a:rPr>
            <a:t>. Dünya savaşının genel nedenleri</a:t>
          </a:r>
        </a:p>
      </dgm:t>
    </dgm:pt>
    <dgm:pt modelId="{49017551-934C-4B3A-ABEB-19EEEE65AB36}" type="parTrans" cxnId="{2A20B31D-B9F3-415D-8209-98F17366F07F}">
      <dgm:prSet/>
      <dgm:spPr/>
      <dgm:t>
        <a:bodyPr/>
        <a:lstStyle/>
        <a:p>
          <a:endParaRPr lang="tr-TR"/>
        </a:p>
      </dgm:t>
    </dgm:pt>
    <dgm:pt modelId="{9FC4D5B3-1E64-4DD2-8BA3-423D7888D299}" type="sibTrans" cxnId="{2A20B31D-B9F3-415D-8209-98F17366F07F}">
      <dgm:prSet/>
      <dgm:spPr/>
      <dgm:t>
        <a:bodyPr/>
        <a:lstStyle/>
        <a:p>
          <a:endParaRPr lang="tr-TR"/>
        </a:p>
      </dgm:t>
    </dgm:pt>
    <dgm:pt modelId="{C497357D-5DDE-41BC-A425-CC2A49280027}">
      <dgm:prSet phldrT="[Metin]" custT="1"/>
      <dgm:spPr>
        <a:solidFill>
          <a:srgbClr val="00B050"/>
        </a:solidFill>
      </dgm:spPr>
      <dgm:t>
        <a:bodyPr/>
        <a:lstStyle/>
        <a:p>
          <a:r>
            <a:rPr lang="tr-TR" sz="2000" b="1" dirty="0">
              <a:solidFill>
                <a:schemeClr val="tx1"/>
              </a:solidFill>
            </a:rPr>
            <a:t>Sömürgecilik yarışı</a:t>
          </a:r>
        </a:p>
      </dgm:t>
    </dgm:pt>
    <dgm:pt modelId="{6C117FA8-3E32-4B0E-B8C0-F791627519C8}" type="parTrans" cxnId="{4457A914-0B31-47B2-AF36-FEF0356CAA0E}">
      <dgm:prSet/>
      <dgm:spPr/>
      <dgm:t>
        <a:bodyPr/>
        <a:lstStyle/>
        <a:p>
          <a:endParaRPr lang="tr-TR"/>
        </a:p>
      </dgm:t>
    </dgm:pt>
    <dgm:pt modelId="{60423A47-679C-497F-B439-ABA6AE9E9D48}" type="sibTrans" cxnId="{4457A914-0B31-47B2-AF36-FEF0356CAA0E}">
      <dgm:prSet/>
      <dgm:spPr/>
      <dgm:t>
        <a:bodyPr/>
        <a:lstStyle/>
        <a:p>
          <a:endParaRPr lang="tr-TR"/>
        </a:p>
      </dgm:t>
    </dgm:pt>
    <dgm:pt modelId="{F03480D7-188F-4033-8814-E166E1A7BE59}">
      <dgm:prSet phldrT="[Metin]" custT="1"/>
      <dgm:spPr>
        <a:solidFill>
          <a:srgbClr val="00B050"/>
        </a:solidFill>
      </dgm:spPr>
      <dgm:t>
        <a:bodyPr/>
        <a:lstStyle/>
        <a:p>
          <a:r>
            <a:rPr lang="tr-TR" sz="2000" b="1" dirty="0">
              <a:solidFill>
                <a:schemeClr val="tx1"/>
              </a:solidFill>
            </a:rPr>
            <a:t>Devletlerarası bloklaşmalar</a:t>
          </a:r>
        </a:p>
      </dgm:t>
    </dgm:pt>
    <dgm:pt modelId="{8B200AF7-0F27-4B59-9BCB-706DF51BFD38}" type="parTrans" cxnId="{F55AC04A-D62E-43EF-A233-583FD101E93B}">
      <dgm:prSet/>
      <dgm:spPr/>
      <dgm:t>
        <a:bodyPr/>
        <a:lstStyle/>
        <a:p>
          <a:endParaRPr lang="tr-TR"/>
        </a:p>
      </dgm:t>
    </dgm:pt>
    <dgm:pt modelId="{87C59BC4-F4FD-4C2C-A77E-457E2D83AC51}" type="sibTrans" cxnId="{F55AC04A-D62E-43EF-A233-583FD101E93B}">
      <dgm:prSet/>
      <dgm:spPr/>
      <dgm:t>
        <a:bodyPr/>
        <a:lstStyle/>
        <a:p>
          <a:endParaRPr lang="tr-TR"/>
        </a:p>
      </dgm:t>
    </dgm:pt>
    <dgm:pt modelId="{13164460-4107-4D7F-B454-91AD2AFB30ED}">
      <dgm:prSet phldrT="[Metin]" custT="1"/>
      <dgm:spPr>
        <a:solidFill>
          <a:srgbClr val="00B050"/>
        </a:solidFill>
      </dgm:spPr>
      <dgm:t>
        <a:bodyPr/>
        <a:lstStyle/>
        <a:p>
          <a:r>
            <a:rPr lang="tr-TR" sz="2000" b="1" dirty="0">
              <a:solidFill>
                <a:schemeClr val="tx1"/>
              </a:solidFill>
            </a:rPr>
            <a:t>Hammadde-Pazar arayışı</a:t>
          </a:r>
        </a:p>
      </dgm:t>
    </dgm:pt>
    <dgm:pt modelId="{64E183DA-C4D7-4C3C-9223-9DC2AF7B04F7}" type="parTrans" cxnId="{B41F06C0-E1B7-44F2-911E-1A6E8593D146}">
      <dgm:prSet/>
      <dgm:spPr/>
      <dgm:t>
        <a:bodyPr/>
        <a:lstStyle/>
        <a:p>
          <a:endParaRPr lang="tr-TR"/>
        </a:p>
      </dgm:t>
    </dgm:pt>
    <dgm:pt modelId="{27602020-E445-4859-9F05-74C05ADA5637}" type="sibTrans" cxnId="{B41F06C0-E1B7-44F2-911E-1A6E8593D146}">
      <dgm:prSet/>
      <dgm:spPr/>
      <dgm:t>
        <a:bodyPr/>
        <a:lstStyle/>
        <a:p>
          <a:endParaRPr lang="tr-TR"/>
        </a:p>
      </dgm:t>
    </dgm:pt>
    <dgm:pt modelId="{A5712363-D089-495C-8D6F-820FD2748481}">
      <dgm:prSet phldrT="[Metin]" custT="1"/>
      <dgm:spPr>
        <a:solidFill>
          <a:srgbClr val="00B050"/>
        </a:solidFill>
      </dgm:spPr>
      <dgm:t>
        <a:bodyPr/>
        <a:lstStyle/>
        <a:p>
          <a:r>
            <a:rPr lang="tr-TR" sz="2000" b="1" dirty="0">
              <a:solidFill>
                <a:schemeClr val="tx1"/>
              </a:solidFill>
            </a:rPr>
            <a:t>Milliyetçilik akımı</a:t>
          </a:r>
        </a:p>
      </dgm:t>
    </dgm:pt>
    <dgm:pt modelId="{B0CF7ED3-433A-4A8E-A557-0B483151D915}" type="parTrans" cxnId="{1BA32375-E1F6-435C-9C60-52C2A7698B29}">
      <dgm:prSet/>
      <dgm:spPr/>
      <dgm:t>
        <a:bodyPr/>
        <a:lstStyle/>
        <a:p>
          <a:endParaRPr lang="tr-TR"/>
        </a:p>
      </dgm:t>
    </dgm:pt>
    <dgm:pt modelId="{8B8332D4-7FDC-4013-816F-B8433960D6B4}" type="sibTrans" cxnId="{1BA32375-E1F6-435C-9C60-52C2A7698B29}">
      <dgm:prSet/>
      <dgm:spPr/>
      <dgm:t>
        <a:bodyPr/>
        <a:lstStyle/>
        <a:p>
          <a:endParaRPr lang="tr-TR"/>
        </a:p>
      </dgm:t>
    </dgm:pt>
    <dgm:pt modelId="{B36742F0-8357-46F3-967E-B6DE84A0BCB3}">
      <dgm:prSet custT="1"/>
      <dgm:spPr>
        <a:solidFill>
          <a:srgbClr val="00B050"/>
        </a:solidFill>
      </dgm:spPr>
      <dgm:t>
        <a:bodyPr/>
        <a:lstStyle/>
        <a:p>
          <a:r>
            <a:rPr lang="tr-TR" sz="2000" b="1" dirty="0" err="1">
              <a:solidFill>
                <a:schemeClr val="tx1"/>
              </a:solidFill>
            </a:rPr>
            <a:t>Alsas</a:t>
          </a:r>
          <a:r>
            <a:rPr lang="tr-TR" sz="2000" b="1" dirty="0">
              <a:solidFill>
                <a:schemeClr val="tx1"/>
              </a:solidFill>
            </a:rPr>
            <a:t> -</a:t>
          </a:r>
          <a:r>
            <a:rPr lang="tr-TR" sz="2000" b="1" dirty="0" err="1">
              <a:solidFill>
                <a:schemeClr val="tx1"/>
              </a:solidFill>
            </a:rPr>
            <a:t>Loren</a:t>
          </a:r>
          <a:r>
            <a:rPr lang="tr-TR" sz="2000" b="1" dirty="0">
              <a:solidFill>
                <a:schemeClr val="tx1"/>
              </a:solidFill>
            </a:rPr>
            <a:t> meselesi</a:t>
          </a:r>
        </a:p>
      </dgm:t>
    </dgm:pt>
    <dgm:pt modelId="{7010AFD4-464C-4DBE-9DF6-143E8024FC94}" type="parTrans" cxnId="{36E0D07C-4B13-4CA9-B521-818A4669F231}">
      <dgm:prSet/>
      <dgm:spPr/>
      <dgm:t>
        <a:bodyPr/>
        <a:lstStyle/>
        <a:p>
          <a:endParaRPr lang="tr-TR"/>
        </a:p>
      </dgm:t>
    </dgm:pt>
    <dgm:pt modelId="{CE358079-2812-4C7B-88AB-DC05C56C7CDF}" type="sibTrans" cxnId="{36E0D07C-4B13-4CA9-B521-818A4669F231}">
      <dgm:prSet/>
      <dgm:spPr/>
      <dgm:t>
        <a:bodyPr/>
        <a:lstStyle/>
        <a:p>
          <a:endParaRPr lang="tr-TR"/>
        </a:p>
      </dgm:t>
    </dgm:pt>
    <dgm:pt modelId="{08C1F964-1C4A-45E3-A13F-D2C2256CADC5}">
      <dgm:prSet custT="1"/>
      <dgm:spPr>
        <a:solidFill>
          <a:srgbClr val="00B050"/>
        </a:solidFill>
      </dgm:spPr>
      <dgm:t>
        <a:bodyPr/>
        <a:lstStyle/>
        <a:p>
          <a:r>
            <a:rPr lang="tr-TR" sz="2000" b="1" dirty="0">
              <a:solidFill>
                <a:schemeClr val="tx1"/>
              </a:solidFill>
            </a:rPr>
            <a:t>Balkanlarda istikrarsızlık</a:t>
          </a:r>
        </a:p>
      </dgm:t>
    </dgm:pt>
    <dgm:pt modelId="{E02D7D26-C08C-4D5F-B695-5CE1230324EF}" type="parTrans" cxnId="{A091D85D-27FA-44F8-8AE3-9B66197A5A71}">
      <dgm:prSet/>
      <dgm:spPr/>
      <dgm:t>
        <a:bodyPr/>
        <a:lstStyle/>
        <a:p>
          <a:endParaRPr lang="tr-TR"/>
        </a:p>
      </dgm:t>
    </dgm:pt>
    <dgm:pt modelId="{12B14A14-85A9-4F00-9492-E540E0CCEB55}" type="sibTrans" cxnId="{A091D85D-27FA-44F8-8AE3-9B66197A5A71}">
      <dgm:prSet/>
      <dgm:spPr/>
      <dgm:t>
        <a:bodyPr/>
        <a:lstStyle/>
        <a:p>
          <a:endParaRPr lang="tr-TR"/>
        </a:p>
      </dgm:t>
    </dgm:pt>
    <dgm:pt modelId="{539F1749-6C51-4B98-871A-4BD02BC838E8}" type="pres">
      <dgm:prSet presAssocID="{0DACBAD7-EFBB-490C-B19C-9CE2971C227C}" presName="cycle" presStyleCnt="0">
        <dgm:presLayoutVars>
          <dgm:chMax val="1"/>
          <dgm:dir/>
          <dgm:animLvl val="ctr"/>
          <dgm:resizeHandles val="exact"/>
        </dgm:presLayoutVars>
      </dgm:prSet>
      <dgm:spPr/>
    </dgm:pt>
    <dgm:pt modelId="{5CA8772C-F740-49AA-A741-DDC72BD55DDE}" type="pres">
      <dgm:prSet presAssocID="{2A9B92AF-6FDD-4C77-BCAF-9E74318C52D4}" presName="centerShape" presStyleLbl="node0" presStyleIdx="0" presStyleCnt="1" custScaleX="119578"/>
      <dgm:spPr/>
    </dgm:pt>
    <dgm:pt modelId="{D1CEAE96-33FC-4E0F-97D1-B01A5B996F25}" type="pres">
      <dgm:prSet presAssocID="{6C117FA8-3E32-4B0E-B8C0-F791627519C8}" presName="Name9" presStyleLbl="parChTrans1D2" presStyleIdx="0" presStyleCnt="6"/>
      <dgm:spPr/>
    </dgm:pt>
    <dgm:pt modelId="{24E06F73-3577-4CDD-B394-1C2D939AEE21}" type="pres">
      <dgm:prSet presAssocID="{6C117FA8-3E32-4B0E-B8C0-F791627519C8}" presName="connTx" presStyleLbl="parChTrans1D2" presStyleIdx="0" presStyleCnt="6"/>
      <dgm:spPr/>
    </dgm:pt>
    <dgm:pt modelId="{8DD61DC7-1CD9-4DD9-911A-CADADD8EC248}" type="pres">
      <dgm:prSet presAssocID="{C497357D-5DDE-41BC-A425-CC2A49280027}" presName="node" presStyleLbl="node1" presStyleIdx="0" presStyleCnt="6" custScaleX="170345" custScaleY="114501">
        <dgm:presLayoutVars>
          <dgm:bulletEnabled val="1"/>
        </dgm:presLayoutVars>
      </dgm:prSet>
      <dgm:spPr/>
    </dgm:pt>
    <dgm:pt modelId="{D6C756CE-6338-49C4-9932-FE7D0E52950D}" type="pres">
      <dgm:prSet presAssocID="{8B200AF7-0F27-4B59-9BCB-706DF51BFD38}" presName="Name9" presStyleLbl="parChTrans1D2" presStyleIdx="1" presStyleCnt="6"/>
      <dgm:spPr/>
    </dgm:pt>
    <dgm:pt modelId="{0AA7EECB-3619-4CDD-B5FB-EA9B6CD516B5}" type="pres">
      <dgm:prSet presAssocID="{8B200AF7-0F27-4B59-9BCB-706DF51BFD38}" presName="connTx" presStyleLbl="parChTrans1D2" presStyleIdx="1" presStyleCnt="6"/>
      <dgm:spPr/>
    </dgm:pt>
    <dgm:pt modelId="{E682F069-3398-4C55-9044-9FB5D00315B0}" type="pres">
      <dgm:prSet presAssocID="{F03480D7-188F-4033-8814-E166E1A7BE59}" presName="node" presStyleLbl="node1" presStyleIdx="1" presStyleCnt="6" custScaleX="142112" custRadScaleRad="133107" custRadScaleInc="7981">
        <dgm:presLayoutVars>
          <dgm:bulletEnabled val="1"/>
        </dgm:presLayoutVars>
      </dgm:prSet>
      <dgm:spPr/>
    </dgm:pt>
    <dgm:pt modelId="{23CFB278-F5C9-45AE-8802-0AAEC403D622}" type="pres">
      <dgm:prSet presAssocID="{64E183DA-C4D7-4C3C-9223-9DC2AF7B04F7}" presName="Name9" presStyleLbl="parChTrans1D2" presStyleIdx="2" presStyleCnt="6"/>
      <dgm:spPr/>
    </dgm:pt>
    <dgm:pt modelId="{030EF91C-872E-4185-ACC1-C8379D4AD906}" type="pres">
      <dgm:prSet presAssocID="{64E183DA-C4D7-4C3C-9223-9DC2AF7B04F7}" presName="connTx" presStyleLbl="parChTrans1D2" presStyleIdx="2" presStyleCnt="6"/>
      <dgm:spPr/>
    </dgm:pt>
    <dgm:pt modelId="{A90F27F9-4CD8-4F72-ADBB-5B41BF810231}" type="pres">
      <dgm:prSet presAssocID="{13164460-4107-4D7F-B454-91AD2AFB30ED}" presName="node" presStyleLbl="node1" presStyleIdx="2" presStyleCnt="6" custScaleX="146185" custRadScaleRad="131885" custRadScaleInc="-31474">
        <dgm:presLayoutVars>
          <dgm:bulletEnabled val="1"/>
        </dgm:presLayoutVars>
      </dgm:prSet>
      <dgm:spPr/>
    </dgm:pt>
    <dgm:pt modelId="{8F5AC23D-0D20-4DBA-ACC4-641657D4F087}" type="pres">
      <dgm:prSet presAssocID="{B0CF7ED3-433A-4A8E-A557-0B483151D915}" presName="Name9" presStyleLbl="parChTrans1D2" presStyleIdx="3" presStyleCnt="6"/>
      <dgm:spPr/>
    </dgm:pt>
    <dgm:pt modelId="{A7F97B0D-EB03-4E2E-8A6E-C5D5CC289744}" type="pres">
      <dgm:prSet presAssocID="{B0CF7ED3-433A-4A8E-A557-0B483151D915}" presName="connTx" presStyleLbl="parChTrans1D2" presStyleIdx="3" presStyleCnt="6"/>
      <dgm:spPr/>
    </dgm:pt>
    <dgm:pt modelId="{FE7476AD-97A3-4CA7-B649-5409C168EAC2}" type="pres">
      <dgm:prSet presAssocID="{A5712363-D089-495C-8D6F-820FD2748481}" presName="node" presStyleLbl="node1" presStyleIdx="3" presStyleCnt="6" custScaleX="170345" custScaleY="123769">
        <dgm:presLayoutVars>
          <dgm:bulletEnabled val="1"/>
        </dgm:presLayoutVars>
      </dgm:prSet>
      <dgm:spPr/>
    </dgm:pt>
    <dgm:pt modelId="{A1AE653D-AFCF-4BD4-8A52-32526515F90D}" type="pres">
      <dgm:prSet presAssocID="{7010AFD4-464C-4DBE-9DF6-143E8024FC94}" presName="Name9" presStyleLbl="parChTrans1D2" presStyleIdx="4" presStyleCnt="6"/>
      <dgm:spPr/>
    </dgm:pt>
    <dgm:pt modelId="{FE91B8C7-E6E0-4067-8EB9-5AD048EE3288}" type="pres">
      <dgm:prSet presAssocID="{7010AFD4-464C-4DBE-9DF6-143E8024FC94}" presName="connTx" presStyleLbl="parChTrans1D2" presStyleIdx="4" presStyleCnt="6"/>
      <dgm:spPr/>
    </dgm:pt>
    <dgm:pt modelId="{B51EC6B1-C6E0-46FD-B3DA-F6952D14D2DE}" type="pres">
      <dgm:prSet presAssocID="{B36742F0-8357-46F3-967E-B6DE84A0BCB3}" presName="node" presStyleLbl="node1" presStyleIdx="4" presStyleCnt="6" custScaleX="149496" custScaleY="113316" custRadScaleRad="134494" custRadScaleInc="24423">
        <dgm:presLayoutVars>
          <dgm:bulletEnabled val="1"/>
        </dgm:presLayoutVars>
      </dgm:prSet>
      <dgm:spPr/>
    </dgm:pt>
    <dgm:pt modelId="{EBE76C27-C6DF-4FCA-B49D-201FE204301F}" type="pres">
      <dgm:prSet presAssocID="{E02D7D26-C08C-4D5F-B695-5CE1230324EF}" presName="Name9" presStyleLbl="parChTrans1D2" presStyleIdx="5" presStyleCnt="6"/>
      <dgm:spPr/>
    </dgm:pt>
    <dgm:pt modelId="{78A1F8BA-162F-4834-A281-8C251C7877E3}" type="pres">
      <dgm:prSet presAssocID="{E02D7D26-C08C-4D5F-B695-5CE1230324EF}" presName="connTx" presStyleLbl="parChTrans1D2" presStyleIdx="5" presStyleCnt="6"/>
      <dgm:spPr/>
    </dgm:pt>
    <dgm:pt modelId="{3A5420BD-E204-40EF-AEC5-9EC9662049F4}" type="pres">
      <dgm:prSet presAssocID="{08C1F964-1C4A-45E3-A13F-D2C2256CADC5}" presName="node" presStyleLbl="node1" presStyleIdx="5" presStyleCnt="6" custScaleX="140267" custRadScaleRad="134767" custRadScaleInc="-7244">
        <dgm:presLayoutVars>
          <dgm:bulletEnabled val="1"/>
        </dgm:presLayoutVars>
      </dgm:prSet>
      <dgm:spPr/>
    </dgm:pt>
  </dgm:ptLst>
  <dgm:cxnLst>
    <dgm:cxn modelId="{4457A914-0B31-47B2-AF36-FEF0356CAA0E}" srcId="{2A9B92AF-6FDD-4C77-BCAF-9E74318C52D4}" destId="{C497357D-5DDE-41BC-A425-CC2A49280027}" srcOrd="0" destOrd="0" parTransId="{6C117FA8-3E32-4B0E-B8C0-F791627519C8}" sibTransId="{60423A47-679C-497F-B439-ABA6AE9E9D48}"/>
    <dgm:cxn modelId="{FEC4C518-7E21-4AC4-AEC9-45CDBEF82FBB}" type="presOf" srcId="{13164460-4107-4D7F-B454-91AD2AFB30ED}" destId="{A90F27F9-4CD8-4F72-ADBB-5B41BF810231}" srcOrd="0" destOrd="0" presId="urn:microsoft.com/office/officeart/2005/8/layout/radial1"/>
    <dgm:cxn modelId="{F2B72219-BC20-44FE-B500-1E5A4C2ABD30}" type="presOf" srcId="{08C1F964-1C4A-45E3-A13F-D2C2256CADC5}" destId="{3A5420BD-E204-40EF-AEC5-9EC9662049F4}" srcOrd="0" destOrd="0" presId="urn:microsoft.com/office/officeart/2005/8/layout/radial1"/>
    <dgm:cxn modelId="{9B2EE81C-381C-4D59-B8CC-ACB490F56E69}" type="presOf" srcId="{A5712363-D089-495C-8D6F-820FD2748481}" destId="{FE7476AD-97A3-4CA7-B649-5409C168EAC2}" srcOrd="0" destOrd="0" presId="urn:microsoft.com/office/officeart/2005/8/layout/radial1"/>
    <dgm:cxn modelId="{2A20B31D-B9F3-415D-8209-98F17366F07F}" srcId="{0DACBAD7-EFBB-490C-B19C-9CE2971C227C}" destId="{2A9B92AF-6FDD-4C77-BCAF-9E74318C52D4}" srcOrd="0" destOrd="0" parTransId="{49017551-934C-4B3A-ABEB-19EEEE65AB36}" sibTransId="{9FC4D5B3-1E64-4DD2-8BA3-423D7888D299}"/>
    <dgm:cxn modelId="{67836031-CE9F-419A-A103-833138C8D935}" type="presOf" srcId="{8B200AF7-0F27-4B59-9BCB-706DF51BFD38}" destId="{D6C756CE-6338-49C4-9932-FE7D0E52950D}" srcOrd="0" destOrd="0" presId="urn:microsoft.com/office/officeart/2005/8/layout/radial1"/>
    <dgm:cxn modelId="{15647B3D-D0A7-4126-8A65-085189E6DE92}" type="presOf" srcId="{E02D7D26-C08C-4D5F-B695-5CE1230324EF}" destId="{EBE76C27-C6DF-4FCA-B49D-201FE204301F}" srcOrd="0" destOrd="0" presId="urn:microsoft.com/office/officeart/2005/8/layout/radial1"/>
    <dgm:cxn modelId="{8067D95C-A7BF-4A9D-B5D9-C02CBA9DF0A6}" type="presOf" srcId="{B0CF7ED3-433A-4A8E-A557-0B483151D915}" destId="{8F5AC23D-0D20-4DBA-ACC4-641657D4F087}" srcOrd="0" destOrd="0" presId="urn:microsoft.com/office/officeart/2005/8/layout/radial1"/>
    <dgm:cxn modelId="{A091D85D-27FA-44F8-8AE3-9B66197A5A71}" srcId="{2A9B92AF-6FDD-4C77-BCAF-9E74318C52D4}" destId="{08C1F964-1C4A-45E3-A13F-D2C2256CADC5}" srcOrd="5" destOrd="0" parTransId="{E02D7D26-C08C-4D5F-B695-5CE1230324EF}" sibTransId="{12B14A14-85A9-4F00-9492-E540E0CCEB55}"/>
    <dgm:cxn modelId="{F55AC04A-D62E-43EF-A233-583FD101E93B}" srcId="{2A9B92AF-6FDD-4C77-BCAF-9E74318C52D4}" destId="{F03480D7-188F-4033-8814-E166E1A7BE59}" srcOrd="1" destOrd="0" parTransId="{8B200AF7-0F27-4B59-9BCB-706DF51BFD38}" sibTransId="{87C59BC4-F4FD-4C2C-A77E-457E2D83AC51}"/>
    <dgm:cxn modelId="{9C956A6E-F98E-426D-892A-9B3670009890}" type="presOf" srcId="{E02D7D26-C08C-4D5F-B695-5CE1230324EF}" destId="{78A1F8BA-162F-4834-A281-8C251C7877E3}" srcOrd="1" destOrd="0" presId="urn:microsoft.com/office/officeart/2005/8/layout/radial1"/>
    <dgm:cxn modelId="{0DFCF551-6D86-4888-A71E-FAB46ED56CE2}" type="presOf" srcId="{2A9B92AF-6FDD-4C77-BCAF-9E74318C52D4}" destId="{5CA8772C-F740-49AA-A741-DDC72BD55DDE}" srcOrd="0" destOrd="0" presId="urn:microsoft.com/office/officeart/2005/8/layout/radial1"/>
    <dgm:cxn modelId="{1BA32375-E1F6-435C-9C60-52C2A7698B29}" srcId="{2A9B92AF-6FDD-4C77-BCAF-9E74318C52D4}" destId="{A5712363-D089-495C-8D6F-820FD2748481}" srcOrd="3" destOrd="0" parTransId="{B0CF7ED3-433A-4A8E-A557-0B483151D915}" sibTransId="{8B8332D4-7FDC-4013-816F-B8433960D6B4}"/>
    <dgm:cxn modelId="{D5B71559-0605-4FF3-B167-1736C980BC87}" type="presOf" srcId="{F03480D7-188F-4033-8814-E166E1A7BE59}" destId="{E682F069-3398-4C55-9044-9FB5D00315B0}" srcOrd="0" destOrd="0" presId="urn:microsoft.com/office/officeart/2005/8/layout/radial1"/>
    <dgm:cxn modelId="{1BB6717B-E099-4BA2-8F37-CA97DBAE5134}" type="presOf" srcId="{7010AFD4-464C-4DBE-9DF6-143E8024FC94}" destId="{FE91B8C7-E6E0-4067-8EB9-5AD048EE3288}" srcOrd="1" destOrd="0" presId="urn:microsoft.com/office/officeart/2005/8/layout/radial1"/>
    <dgm:cxn modelId="{36E0D07C-4B13-4CA9-B521-818A4669F231}" srcId="{2A9B92AF-6FDD-4C77-BCAF-9E74318C52D4}" destId="{B36742F0-8357-46F3-967E-B6DE84A0BCB3}" srcOrd="4" destOrd="0" parTransId="{7010AFD4-464C-4DBE-9DF6-143E8024FC94}" sibTransId="{CE358079-2812-4C7B-88AB-DC05C56C7CDF}"/>
    <dgm:cxn modelId="{0FD94593-21A4-4C36-927F-8E2D4229D494}" type="presOf" srcId="{64E183DA-C4D7-4C3C-9223-9DC2AF7B04F7}" destId="{030EF91C-872E-4185-ACC1-C8379D4AD906}" srcOrd="1" destOrd="0" presId="urn:microsoft.com/office/officeart/2005/8/layout/radial1"/>
    <dgm:cxn modelId="{E5313C95-B353-4D81-AE9A-1BF5386CF800}" type="presOf" srcId="{B0CF7ED3-433A-4A8E-A557-0B483151D915}" destId="{A7F97B0D-EB03-4E2E-8A6E-C5D5CC289744}" srcOrd="1" destOrd="0" presId="urn:microsoft.com/office/officeart/2005/8/layout/radial1"/>
    <dgm:cxn modelId="{F7EDAFA5-0AD8-4AB4-9C8E-D27101D95CF8}" type="presOf" srcId="{7010AFD4-464C-4DBE-9DF6-143E8024FC94}" destId="{A1AE653D-AFCF-4BD4-8A52-32526515F90D}" srcOrd="0" destOrd="0" presId="urn:microsoft.com/office/officeart/2005/8/layout/radial1"/>
    <dgm:cxn modelId="{1A7423AF-5C0D-48ED-BDC8-E4DA23150560}" type="presOf" srcId="{6C117FA8-3E32-4B0E-B8C0-F791627519C8}" destId="{24E06F73-3577-4CDD-B394-1C2D939AEE21}" srcOrd="1" destOrd="0" presId="urn:microsoft.com/office/officeart/2005/8/layout/radial1"/>
    <dgm:cxn modelId="{B41F06C0-E1B7-44F2-911E-1A6E8593D146}" srcId="{2A9B92AF-6FDD-4C77-BCAF-9E74318C52D4}" destId="{13164460-4107-4D7F-B454-91AD2AFB30ED}" srcOrd="2" destOrd="0" parTransId="{64E183DA-C4D7-4C3C-9223-9DC2AF7B04F7}" sibTransId="{27602020-E445-4859-9F05-74C05ADA5637}"/>
    <dgm:cxn modelId="{1B180BC0-85F1-4C16-BE2D-2C50E641CD15}" type="presOf" srcId="{64E183DA-C4D7-4C3C-9223-9DC2AF7B04F7}" destId="{23CFB278-F5C9-45AE-8802-0AAEC403D622}" srcOrd="0" destOrd="0" presId="urn:microsoft.com/office/officeart/2005/8/layout/radial1"/>
    <dgm:cxn modelId="{A9C33EC8-37B3-4DC6-A244-D02EE551D3A6}" type="presOf" srcId="{0DACBAD7-EFBB-490C-B19C-9CE2971C227C}" destId="{539F1749-6C51-4B98-871A-4BD02BC838E8}" srcOrd="0" destOrd="0" presId="urn:microsoft.com/office/officeart/2005/8/layout/radial1"/>
    <dgm:cxn modelId="{0E4792D8-1B3C-4D07-B8A1-622B0BDE869E}" type="presOf" srcId="{B36742F0-8357-46F3-967E-B6DE84A0BCB3}" destId="{B51EC6B1-C6E0-46FD-B3DA-F6952D14D2DE}" srcOrd="0" destOrd="0" presId="urn:microsoft.com/office/officeart/2005/8/layout/radial1"/>
    <dgm:cxn modelId="{9F3377DE-3F9E-44F3-9007-8A90D5CA893E}" type="presOf" srcId="{6C117FA8-3E32-4B0E-B8C0-F791627519C8}" destId="{D1CEAE96-33FC-4E0F-97D1-B01A5B996F25}" srcOrd="0" destOrd="0" presId="urn:microsoft.com/office/officeart/2005/8/layout/radial1"/>
    <dgm:cxn modelId="{C8DFA8E5-D5AA-4C65-BD95-0E70A236DB78}" type="presOf" srcId="{C497357D-5DDE-41BC-A425-CC2A49280027}" destId="{8DD61DC7-1CD9-4DD9-911A-CADADD8EC248}" srcOrd="0" destOrd="0" presId="urn:microsoft.com/office/officeart/2005/8/layout/radial1"/>
    <dgm:cxn modelId="{0B1285FD-A20E-4C9F-A5A3-E7B28403D050}" type="presOf" srcId="{8B200AF7-0F27-4B59-9BCB-706DF51BFD38}" destId="{0AA7EECB-3619-4CDD-B5FB-EA9B6CD516B5}" srcOrd="1" destOrd="0" presId="urn:microsoft.com/office/officeart/2005/8/layout/radial1"/>
    <dgm:cxn modelId="{E03C9730-0D88-45EE-B9E6-DC9443CC9DB6}" type="presParOf" srcId="{539F1749-6C51-4B98-871A-4BD02BC838E8}" destId="{5CA8772C-F740-49AA-A741-DDC72BD55DDE}" srcOrd="0" destOrd="0" presId="urn:microsoft.com/office/officeart/2005/8/layout/radial1"/>
    <dgm:cxn modelId="{7E159A1A-2598-44F4-B4E9-80A1B295DDC6}" type="presParOf" srcId="{539F1749-6C51-4B98-871A-4BD02BC838E8}" destId="{D1CEAE96-33FC-4E0F-97D1-B01A5B996F25}" srcOrd="1" destOrd="0" presId="urn:microsoft.com/office/officeart/2005/8/layout/radial1"/>
    <dgm:cxn modelId="{27B6BF2A-A6C9-4D6D-85CC-723A64A8173C}" type="presParOf" srcId="{D1CEAE96-33FC-4E0F-97D1-B01A5B996F25}" destId="{24E06F73-3577-4CDD-B394-1C2D939AEE21}" srcOrd="0" destOrd="0" presId="urn:microsoft.com/office/officeart/2005/8/layout/radial1"/>
    <dgm:cxn modelId="{39F9616D-46FB-4D16-8EAA-FE9459F991DD}" type="presParOf" srcId="{539F1749-6C51-4B98-871A-4BD02BC838E8}" destId="{8DD61DC7-1CD9-4DD9-911A-CADADD8EC248}" srcOrd="2" destOrd="0" presId="urn:microsoft.com/office/officeart/2005/8/layout/radial1"/>
    <dgm:cxn modelId="{D61356E4-81F0-44AF-B3EC-A677BCCA348F}" type="presParOf" srcId="{539F1749-6C51-4B98-871A-4BD02BC838E8}" destId="{D6C756CE-6338-49C4-9932-FE7D0E52950D}" srcOrd="3" destOrd="0" presId="urn:microsoft.com/office/officeart/2005/8/layout/radial1"/>
    <dgm:cxn modelId="{4715550C-CBA4-4334-856F-2724B50FE832}" type="presParOf" srcId="{D6C756CE-6338-49C4-9932-FE7D0E52950D}" destId="{0AA7EECB-3619-4CDD-B5FB-EA9B6CD516B5}" srcOrd="0" destOrd="0" presId="urn:microsoft.com/office/officeart/2005/8/layout/radial1"/>
    <dgm:cxn modelId="{46AD237F-0B0D-4076-9707-85EA96025A45}" type="presParOf" srcId="{539F1749-6C51-4B98-871A-4BD02BC838E8}" destId="{E682F069-3398-4C55-9044-9FB5D00315B0}" srcOrd="4" destOrd="0" presId="urn:microsoft.com/office/officeart/2005/8/layout/radial1"/>
    <dgm:cxn modelId="{BF3541AE-D185-45B3-A2BB-20FA3DE9484E}" type="presParOf" srcId="{539F1749-6C51-4B98-871A-4BD02BC838E8}" destId="{23CFB278-F5C9-45AE-8802-0AAEC403D622}" srcOrd="5" destOrd="0" presId="urn:microsoft.com/office/officeart/2005/8/layout/radial1"/>
    <dgm:cxn modelId="{57BC65AF-AD62-453A-A20F-025BA86FD084}" type="presParOf" srcId="{23CFB278-F5C9-45AE-8802-0AAEC403D622}" destId="{030EF91C-872E-4185-ACC1-C8379D4AD906}" srcOrd="0" destOrd="0" presId="urn:microsoft.com/office/officeart/2005/8/layout/radial1"/>
    <dgm:cxn modelId="{78924EC0-BC8E-474D-87E6-B429498AE1D7}" type="presParOf" srcId="{539F1749-6C51-4B98-871A-4BD02BC838E8}" destId="{A90F27F9-4CD8-4F72-ADBB-5B41BF810231}" srcOrd="6" destOrd="0" presId="urn:microsoft.com/office/officeart/2005/8/layout/radial1"/>
    <dgm:cxn modelId="{E5B2074D-998A-45F5-8FDA-1909CE358E29}" type="presParOf" srcId="{539F1749-6C51-4B98-871A-4BD02BC838E8}" destId="{8F5AC23D-0D20-4DBA-ACC4-641657D4F087}" srcOrd="7" destOrd="0" presId="urn:microsoft.com/office/officeart/2005/8/layout/radial1"/>
    <dgm:cxn modelId="{BD72EEBD-685A-499C-BCC7-46419C8A0239}" type="presParOf" srcId="{8F5AC23D-0D20-4DBA-ACC4-641657D4F087}" destId="{A7F97B0D-EB03-4E2E-8A6E-C5D5CC289744}" srcOrd="0" destOrd="0" presId="urn:microsoft.com/office/officeart/2005/8/layout/radial1"/>
    <dgm:cxn modelId="{AC0CEDFD-D293-4DDD-AB41-1B0A411EDA6F}" type="presParOf" srcId="{539F1749-6C51-4B98-871A-4BD02BC838E8}" destId="{FE7476AD-97A3-4CA7-B649-5409C168EAC2}" srcOrd="8" destOrd="0" presId="urn:microsoft.com/office/officeart/2005/8/layout/radial1"/>
    <dgm:cxn modelId="{3B2A6F6D-30E9-47ED-B358-35ECAC052690}" type="presParOf" srcId="{539F1749-6C51-4B98-871A-4BD02BC838E8}" destId="{A1AE653D-AFCF-4BD4-8A52-32526515F90D}" srcOrd="9" destOrd="0" presId="urn:microsoft.com/office/officeart/2005/8/layout/radial1"/>
    <dgm:cxn modelId="{BF7B0B5B-8C4E-48E4-9FFC-FA08514E32BB}" type="presParOf" srcId="{A1AE653D-AFCF-4BD4-8A52-32526515F90D}" destId="{FE91B8C7-E6E0-4067-8EB9-5AD048EE3288}" srcOrd="0" destOrd="0" presId="urn:microsoft.com/office/officeart/2005/8/layout/radial1"/>
    <dgm:cxn modelId="{663A9988-BF2F-4A76-A482-6FAAF9B4BCD8}" type="presParOf" srcId="{539F1749-6C51-4B98-871A-4BD02BC838E8}" destId="{B51EC6B1-C6E0-46FD-B3DA-F6952D14D2DE}" srcOrd="10" destOrd="0" presId="urn:microsoft.com/office/officeart/2005/8/layout/radial1"/>
    <dgm:cxn modelId="{53C742E7-1443-4E33-AF70-03055FC703B1}" type="presParOf" srcId="{539F1749-6C51-4B98-871A-4BD02BC838E8}" destId="{EBE76C27-C6DF-4FCA-B49D-201FE204301F}" srcOrd="11" destOrd="0" presId="urn:microsoft.com/office/officeart/2005/8/layout/radial1"/>
    <dgm:cxn modelId="{4DD6C367-172D-4ACC-8090-B08E0A7FFADE}" type="presParOf" srcId="{EBE76C27-C6DF-4FCA-B49D-201FE204301F}" destId="{78A1F8BA-162F-4834-A281-8C251C7877E3}" srcOrd="0" destOrd="0" presId="urn:microsoft.com/office/officeart/2005/8/layout/radial1"/>
    <dgm:cxn modelId="{B64DB232-B159-4184-95A9-85F4BF492DAC}" type="presParOf" srcId="{539F1749-6C51-4B98-871A-4BD02BC838E8}" destId="{3A5420BD-E204-40EF-AEC5-9EC9662049F4}" srcOrd="12" destOrd="0" presId="urn:microsoft.com/office/officeart/2005/8/layout/radial1"/>
  </dgm:cxnLst>
  <dgm:bg>
    <a:solidFill>
      <a:schemeClr val="accent2">
        <a:lumMod val="60000"/>
        <a:lumOff val="4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922C49-39EA-4E67-B9F7-6847966A12D0}"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tr-TR"/>
        </a:p>
      </dgm:t>
    </dgm:pt>
    <dgm:pt modelId="{3C5CB831-7D76-464D-BF7C-B4E4C1250BAA}">
      <dgm:prSet phldrT="[Metin]"/>
      <dgm:spPr/>
      <dgm:t>
        <a:bodyPr/>
        <a:lstStyle/>
        <a:p>
          <a:r>
            <a:rPr lang="tr-TR" b="1" dirty="0">
              <a:solidFill>
                <a:schemeClr val="tx1"/>
              </a:solidFill>
            </a:rPr>
            <a:t>Almanya neden Osmanlı’yı yanında savaşa sokmak istiyordu?</a:t>
          </a:r>
        </a:p>
      </dgm:t>
    </dgm:pt>
    <dgm:pt modelId="{8E4E040B-7BEE-4EDA-BA9E-E603F50B011D}" type="parTrans" cxnId="{F567B1A5-B60D-49D9-B9AA-F311ADD2CB02}">
      <dgm:prSet/>
      <dgm:spPr/>
      <dgm:t>
        <a:bodyPr/>
        <a:lstStyle/>
        <a:p>
          <a:endParaRPr lang="tr-TR"/>
        </a:p>
      </dgm:t>
    </dgm:pt>
    <dgm:pt modelId="{C218EB36-79CF-4FDE-9E45-49E5A43AC376}" type="sibTrans" cxnId="{F567B1A5-B60D-49D9-B9AA-F311ADD2CB02}">
      <dgm:prSet/>
      <dgm:spPr/>
      <dgm:t>
        <a:bodyPr/>
        <a:lstStyle/>
        <a:p>
          <a:endParaRPr lang="tr-TR"/>
        </a:p>
      </dgm:t>
    </dgm:pt>
    <dgm:pt modelId="{6CD02349-9F6B-4279-BEA6-7EC31327A070}">
      <dgm:prSet phldrT="[Metin]" custT="1"/>
      <dgm:spPr/>
      <dgm:t>
        <a:bodyPr/>
        <a:lstStyle/>
        <a:p>
          <a:r>
            <a:rPr lang="tr-TR" sz="2000" b="1" dirty="0">
              <a:solidFill>
                <a:srgbClr val="C00000"/>
              </a:solidFill>
            </a:rPr>
            <a:t>Cepheleri artırmak</a:t>
          </a:r>
        </a:p>
      </dgm:t>
    </dgm:pt>
    <dgm:pt modelId="{E1D4A728-2505-41D3-94D7-3AC6C6CF4751}" type="parTrans" cxnId="{3540D611-A91F-45BE-AB00-E618B2DA017D}">
      <dgm:prSet/>
      <dgm:spPr/>
      <dgm:t>
        <a:bodyPr/>
        <a:lstStyle/>
        <a:p>
          <a:endParaRPr lang="tr-TR"/>
        </a:p>
      </dgm:t>
    </dgm:pt>
    <dgm:pt modelId="{564A0748-8FA1-425A-8C77-4131882EFBDA}" type="sibTrans" cxnId="{3540D611-A91F-45BE-AB00-E618B2DA017D}">
      <dgm:prSet/>
      <dgm:spPr/>
      <dgm:t>
        <a:bodyPr/>
        <a:lstStyle/>
        <a:p>
          <a:endParaRPr lang="tr-TR"/>
        </a:p>
      </dgm:t>
    </dgm:pt>
    <dgm:pt modelId="{3B69626A-FBD2-4413-938A-AF97DA26179D}">
      <dgm:prSet phldrT="[Metin]" custT="1"/>
      <dgm:spPr/>
      <dgm:t>
        <a:bodyPr/>
        <a:lstStyle/>
        <a:p>
          <a:r>
            <a:rPr lang="tr-TR" sz="2000" b="1" dirty="0">
              <a:solidFill>
                <a:srgbClr val="C00000"/>
              </a:solidFill>
            </a:rPr>
            <a:t>Savaşı Akdeniz’e kaydırmak isteği ve jeopolitik konum</a:t>
          </a:r>
        </a:p>
      </dgm:t>
    </dgm:pt>
    <dgm:pt modelId="{6250C0F9-4397-492F-B6EB-9371DAA5F6D5}" type="parTrans" cxnId="{4B3082A1-7236-4C95-B9EA-F785475124D0}">
      <dgm:prSet/>
      <dgm:spPr/>
      <dgm:t>
        <a:bodyPr/>
        <a:lstStyle/>
        <a:p>
          <a:endParaRPr lang="tr-TR"/>
        </a:p>
      </dgm:t>
    </dgm:pt>
    <dgm:pt modelId="{ABD8D3F1-5F35-4A8B-9695-21FFB1F0CFC2}" type="sibTrans" cxnId="{4B3082A1-7236-4C95-B9EA-F785475124D0}">
      <dgm:prSet/>
      <dgm:spPr/>
      <dgm:t>
        <a:bodyPr/>
        <a:lstStyle/>
        <a:p>
          <a:endParaRPr lang="tr-TR"/>
        </a:p>
      </dgm:t>
    </dgm:pt>
    <dgm:pt modelId="{4665A718-47D6-4766-AC20-7456A90E45CD}">
      <dgm:prSet phldrT="[Metin]" custT="1"/>
      <dgm:spPr/>
      <dgm:t>
        <a:bodyPr/>
        <a:lstStyle/>
        <a:p>
          <a:r>
            <a:rPr lang="tr-TR" sz="2000" b="1" dirty="0">
              <a:solidFill>
                <a:srgbClr val="C00000"/>
              </a:solidFill>
            </a:rPr>
            <a:t>Üzerinde ki yükü azaltmak</a:t>
          </a:r>
        </a:p>
      </dgm:t>
    </dgm:pt>
    <dgm:pt modelId="{E3C03754-3DF7-4EF7-8846-E974ECD111CF}" type="parTrans" cxnId="{C07F9A7F-AB12-4A3E-92D7-78220B6001DB}">
      <dgm:prSet/>
      <dgm:spPr/>
      <dgm:t>
        <a:bodyPr/>
        <a:lstStyle/>
        <a:p>
          <a:endParaRPr lang="tr-TR"/>
        </a:p>
      </dgm:t>
    </dgm:pt>
    <dgm:pt modelId="{CC8E3A2D-89E1-430D-AB3D-5D73FFAEAA76}" type="sibTrans" cxnId="{C07F9A7F-AB12-4A3E-92D7-78220B6001DB}">
      <dgm:prSet/>
      <dgm:spPr/>
      <dgm:t>
        <a:bodyPr/>
        <a:lstStyle/>
        <a:p>
          <a:endParaRPr lang="tr-TR"/>
        </a:p>
      </dgm:t>
    </dgm:pt>
    <dgm:pt modelId="{37136E1D-39C9-4184-ACA7-8991590D8C6C}">
      <dgm:prSet custT="1"/>
      <dgm:spPr/>
      <dgm:t>
        <a:bodyPr/>
        <a:lstStyle/>
        <a:p>
          <a:r>
            <a:rPr lang="tr-TR" sz="2000" b="1" dirty="0">
              <a:solidFill>
                <a:srgbClr val="C00000"/>
              </a:solidFill>
            </a:rPr>
            <a:t>Osmanlı devletinin asker sayısı</a:t>
          </a:r>
        </a:p>
      </dgm:t>
    </dgm:pt>
    <dgm:pt modelId="{A91E8C01-E4BA-41D2-A33E-867158CDD140}" type="parTrans" cxnId="{8DE9A50E-0D22-435B-9501-65A5E61F7F26}">
      <dgm:prSet/>
      <dgm:spPr/>
      <dgm:t>
        <a:bodyPr/>
        <a:lstStyle/>
        <a:p>
          <a:endParaRPr lang="tr-TR"/>
        </a:p>
      </dgm:t>
    </dgm:pt>
    <dgm:pt modelId="{C5677D36-3524-40C4-915D-D468EE5E7A01}" type="sibTrans" cxnId="{8DE9A50E-0D22-435B-9501-65A5E61F7F26}">
      <dgm:prSet/>
      <dgm:spPr/>
      <dgm:t>
        <a:bodyPr/>
        <a:lstStyle/>
        <a:p>
          <a:endParaRPr lang="tr-TR"/>
        </a:p>
      </dgm:t>
    </dgm:pt>
    <dgm:pt modelId="{2CFEA8FC-0A8F-4BE6-A80B-388CDD145C66}">
      <dgm:prSet custT="1"/>
      <dgm:spPr/>
      <dgm:t>
        <a:bodyPr/>
        <a:lstStyle/>
        <a:p>
          <a:r>
            <a:rPr lang="tr-TR" sz="2000" b="1" dirty="0">
              <a:solidFill>
                <a:srgbClr val="C00000"/>
              </a:solidFill>
            </a:rPr>
            <a:t>İngiltere’nin sömürgeleriyle bağını kestirmek</a:t>
          </a:r>
        </a:p>
      </dgm:t>
    </dgm:pt>
    <dgm:pt modelId="{DC6B8EE6-2714-49B8-820E-165BAADB3848}" type="parTrans" cxnId="{5E0BD0D6-5D3E-4BF0-8F78-2D545557468A}">
      <dgm:prSet/>
      <dgm:spPr/>
      <dgm:t>
        <a:bodyPr/>
        <a:lstStyle/>
        <a:p>
          <a:endParaRPr lang="tr-TR"/>
        </a:p>
      </dgm:t>
    </dgm:pt>
    <dgm:pt modelId="{A2A0BB61-7EBE-4E1D-880B-A999E70D212B}" type="sibTrans" cxnId="{5E0BD0D6-5D3E-4BF0-8F78-2D545557468A}">
      <dgm:prSet/>
      <dgm:spPr/>
      <dgm:t>
        <a:bodyPr/>
        <a:lstStyle/>
        <a:p>
          <a:endParaRPr lang="tr-TR"/>
        </a:p>
      </dgm:t>
    </dgm:pt>
    <dgm:pt modelId="{4EAAAC30-6A4F-4BEA-B105-DE61C2555A0A}">
      <dgm:prSet custT="1"/>
      <dgm:spPr/>
      <dgm:t>
        <a:bodyPr/>
        <a:lstStyle/>
        <a:p>
          <a:r>
            <a:rPr lang="tr-TR" sz="2000" b="1" dirty="0">
              <a:solidFill>
                <a:schemeClr val="tx1"/>
              </a:solidFill>
            </a:rPr>
            <a:t>Osmanlı devletini İngiltere ile Mısır’da; Rusya ile Kafkasya’da savaştırmak</a:t>
          </a:r>
        </a:p>
      </dgm:t>
    </dgm:pt>
    <dgm:pt modelId="{7A58D239-1788-41E5-B8B3-FF663483DED0}" type="parTrans" cxnId="{36AF87EB-16F6-4C08-B063-37FFB80C0469}">
      <dgm:prSet/>
      <dgm:spPr/>
      <dgm:t>
        <a:bodyPr/>
        <a:lstStyle/>
        <a:p>
          <a:endParaRPr lang="tr-TR"/>
        </a:p>
      </dgm:t>
    </dgm:pt>
    <dgm:pt modelId="{532448B7-B556-4BC8-A2C2-2AACFEA49454}" type="sibTrans" cxnId="{36AF87EB-16F6-4C08-B063-37FFB80C0469}">
      <dgm:prSet/>
      <dgm:spPr/>
      <dgm:t>
        <a:bodyPr/>
        <a:lstStyle/>
        <a:p>
          <a:endParaRPr lang="tr-TR"/>
        </a:p>
      </dgm:t>
    </dgm:pt>
    <dgm:pt modelId="{4DCA8FDB-7BF9-46A2-99A8-693EA6230077}">
      <dgm:prSet custT="1"/>
      <dgm:spPr/>
      <dgm:t>
        <a:bodyPr/>
        <a:lstStyle/>
        <a:p>
          <a:r>
            <a:rPr lang="tr-TR" sz="2000" b="1" dirty="0">
              <a:solidFill>
                <a:schemeClr val="tx1"/>
              </a:solidFill>
            </a:rPr>
            <a:t>Osmanlı ile savaşan İtilaf devletlerinin orduları bölünecekti.</a:t>
          </a:r>
        </a:p>
      </dgm:t>
    </dgm:pt>
    <dgm:pt modelId="{A4971BA8-1928-409E-9ABC-BC542F3D9E09}" type="parTrans" cxnId="{DB7BBA1C-129C-480E-BDBE-0BDEADD7BAFB}">
      <dgm:prSet/>
      <dgm:spPr/>
      <dgm:t>
        <a:bodyPr/>
        <a:lstStyle/>
        <a:p>
          <a:endParaRPr lang="tr-TR"/>
        </a:p>
      </dgm:t>
    </dgm:pt>
    <dgm:pt modelId="{7866BA96-9BD1-4720-AEE6-2FECCB34249A}" type="sibTrans" cxnId="{DB7BBA1C-129C-480E-BDBE-0BDEADD7BAFB}">
      <dgm:prSet/>
      <dgm:spPr/>
      <dgm:t>
        <a:bodyPr/>
        <a:lstStyle/>
        <a:p>
          <a:endParaRPr lang="tr-TR"/>
        </a:p>
      </dgm:t>
    </dgm:pt>
    <dgm:pt modelId="{C4FFC5CD-222A-471A-BD56-43C6E487D722}">
      <dgm:prSet custT="1"/>
      <dgm:spPr/>
      <dgm:t>
        <a:bodyPr/>
        <a:lstStyle/>
        <a:p>
          <a:r>
            <a:rPr lang="tr-TR" sz="2000" b="1" dirty="0">
              <a:solidFill>
                <a:schemeClr val="tx1"/>
              </a:solidFill>
            </a:rPr>
            <a:t>Mısır’ı alırsa  Osmanlı devleti , </a:t>
          </a:r>
        </a:p>
        <a:p>
          <a:r>
            <a:rPr lang="tr-TR" sz="2000" b="1" dirty="0">
              <a:solidFill>
                <a:schemeClr val="tx1"/>
              </a:solidFill>
            </a:rPr>
            <a:t>İngiltere’ye darbe vurabilirdi.</a:t>
          </a:r>
        </a:p>
      </dgm:t>
    </dgm:pt>
    <dgm:pt modelId="{C1502A61-C8DB-4EAB-B08A-BDEBCFBA7494}" type="parTrans" cxnId="{50264573-E996-41F7-8C5C-025EA4F933A3}">
      <dgm:prSet/>
      <dgm:spPr/>
      <dgm:t>
        <a:bodyPr/>
        <a:lstStyle/>
        <a:p>
          <a:endParaRPr lang="tr-TR"/>
        </a:p>
      </dgm:t>
    </dgm:pt>
    <dgm:pt modelId="{A8B9A5B5-9A41-46E6-8925-228679138DEE}" type="sibTrans" cxnId="{50264573-E996-41F7-8C5C-025EA4F933A3}">
      <dgm:prSet/>
      <dgm:spPr/>
      <dgm:t>
        <a:bodyPr/>
        <a:lstStyle/>
        <a:p>
          <a:endParaRPr lang="tr-TR"/>
        </a:p>
      </dgm:t>
    </dgm:pt>
    <dgm:pt modelId="{C566833C-3FD8-4169-A403-61477324B02A}">
      <dgm:prSet custT="1"/>
      <dgm:spPr/>
      <dgm:t>
        <a:bodyPr/>
        <a:lstStyle/>
        <a:p>
          <a:r>
            <a:rPr lang="tr-TR" sz="2000" b="1" dirty="0">
              <a:solidFill>
                <a:srgbClr val="C00000"/>
              </a:solidFill>
            </a:rPr>
            <a:t>Osmanlı’da ki Halifelik gücü</a:t>
          </a:r>
        </a:p>
      </dgm:t>
    </dgm:pt>
    <dgm:pt modelId="{38AE218A-9A81-424F-BBA2-FA990F7D56A4}" type="parTrans" cxnId="{5378F1AB-86E5-4872-B2B8-52952A85DD10}">
      <dgm:prSet/>
      <dgm:spPr/>
      <dgm:t>
        <a:bodyPr/>
        <a:lstStyle/>
        <a:p>
          <a:endParaRPr lang="tr-TR"/>
        </a:p>
      </dgm:t>
    </dgm:pt>
    <dgm:pt modelId="{57451ED5-3E90-4CAD-AFD5-20F7770E327D}" type="sibTrans" cxnId="{5378F1AB-86E5-4872-B2B8-52952A85DD10}">
      <dgm:prSet/>
      <dgm:spPr/>
      <dgm:t>
        <a:bodyPr/>
        <a:lstStyle/>
        <a:p>
          <a:endParaRPr lang="tr-TR"/>
        </a:p>
      </dgm:t>
    </dgm:pt>
    <dgm:pt modelId="{0DF58CBE-0FFE-468D-A5E0-D3ADBF1DF675}">
      <dgm:prSet custT="1"/>
      <dgm:spPr/>
      <dgm:t>
        <a:bodyPr/>
        <a:lstStyle/>
        <a:p>
          <a:r>
            <a:rPr lang="tr-TR" sz="2000" b="1" dirty="0">
              <a:solidFill>
                <a:schemeClr val="tx1"/>
              </a:solidFill>
            </a:rPr>
            <a:t>İtilaf devletlerinin İslam sömürgelerinde isyanlar çıkarılabilirdi.</a:t>
          </a:r>
        </a:p>
      </dgm:t>
    </dgm:pt>
    <dgm:pt modelId="{21CD7DD4-0288-48CF-99A5-55A7ABFA500C}" type="parTrans" cxnId="{6D66EA28-1535-4622-BAE5-2EB64F87778A}">
      <dgm:prSet/>
      <dgm:spPr/>
      <dgm:t>
        <a:bodyPr/>
        <a:lstStyle/>
        <a:p>
          <a:endParaRPr lang="tr-TR"/>
        </a:p>
      </dgm:t>
    </dgm:pt>
    <dgm:pt modelId="{E2111C8C-B0B7-4A7B-A66A-3E1DF2E568FC}" type="sibTrans" cxnId="{6D66EA28-1535-4622-BAE5-2EB64F87778A}">
      <dgm:prSet/>
      <dgm:spPr/>
      <dgm:t>
        <a:bodyPr/>
        <a:lstStyle/>
        <a:p>
          <a:endParaRPr lang="tr-TR"/>
        </a:p>
      </dgm:t>
    </dgm:pt>
    <dgm:pt modelId="{6E7FCD14-D7C1-4EAE-A857-2BFF3A4CE9FE}">
      <dgm:prSet custT="1"/>
      <dgm:spPr/>
      <dgm:t>
        <a:bodyPr/>
        <a:lstStyle/>
        <a:p>
          <a:r>
            <a:rPr lang="tr-TR" sz="2000" b="1" dirty="0">
              <a:solidFill>
                <a:srgbClr val="C00000"/>
              </a:solidFill>
            </a:rPr>
            <a:t>Osmanlı’nın hammadde kaynakları</a:t>
          </a:r>
        </a:p>
      </dgm:t>
    </dgm:pt>
    <dgm:pt modelId="{C04B16E1-D573-471D-86FB-BA38EEAF16BB}" type="parTrans" cxnId="{F5E841CE-337C-42E1-9DB8-E4917CABCA87}">
      <dgm:prSet/>
      <dgm:spPr/>
      <dgm:t>
        <a:bodyPr/>
        <a:lstStyle/>
        <a:p>
          <a:endParaRPr lang="tr-TR"/>
        </a:p>
      </dgm:t>
    </dgm:pt>
    <dgm:pt modelId="{F650665F-9507-4ED7-8023-3690778873A0}" type="sibTrans" cxnId="{F5E841CE-337C-42E1-9DB8-E4917CABCA87}">
      <dgm:prSet/>
      <dgm:spPr/>
      <dgm:t>
        <a:bodyPr/>
        <a:lstStyle/>
        <a:p>
          <a:endParaRPr lang="tr-TR"/>
        </a:p>
      </dgm:t>
    </dgm:pt>
    <dgm:pt modelId="{9865C47A-D25F-40A8-9F1A-A0302A99A2D2}">
      <dgm:prSet custT="1"/>
      <dgm:spPr/>
      <dgm:t>
        <a:bodyPr/>
        <a:lstStyle/>
        <a:p>
          <a:r>
            <a:rPr lang="tr-TR" sz="2000" b="1" dirty="0">
              <a:solidFill>
                <a:schemeClr val="tx1"/>
              </a:solidFill>
            </a:rPr>
            <a:t>Petrol, tahıl bakımından önemimiz</a:t>
          </a:r>
        </a:p>
      </dgm:t>
    </dgm:pt>
    <dgm:pt modelId="{78769351-B055-45C8-9E80-1F2AE8477BCD}" type="parTrans" cxnId="{1580FE86-D369-429A-BC57-6B1E59610501}">
      <dgm:prSet/>
      <dgm:spPr/>
      <dgm:t>
        <a:bodyPr/>
        <a:lstStyle/>
        <a:p>
          <a:endParaRPr lang="tr-TR"/>
        </a:p>
      </dgm:t>
    </dgm:pt>
    <dgm:pt modelId="{1E231112-1937-4666-941B-AB28F7D6F72C}" type="sibTrans" cxnId="{1580FE86-D369-429A-BC57-6B1E59610501}">
      <dgm:prSet/>
      <dgm:spPr/>
      <dgm:t>
        <a:bodyPr/>
        <a:lstStyle/>
        <a:p>
          <a:endParaRPr lang="tr-TR"/>
        </a:p>
      </dgm:t>
    </dgm:pt>
    <dgm:pt modelId="{447D44EC-5963-40D1-8BD7-460AC63D4DCB}" type="pres">
      <dgm:prSet presAssocID="{43922C49-39EA-4E67-B9F7-6847966A12D0}" presName="Name0" presStyleCnt="0">
        <dgm:presLayoutVars>
          <dgm:chPref val="1"/>
          <dgm:dir/>
          <dgm:animOne val="branch"/>
          <dgm:animLvl val="lvl"/>
          <dgm:resizeHandles val="exact"/>
        </dgm:presLayoutVars>
      </dgm:prSet>
      <dgm:spPr/>
    </dgm:pt>
    <dgm:pt modelId="{BE5821CF-332B-444F-AFAF-4CDF72E96EC6}" type="pres">
      <dgm:prSet presAssocID="{3C5CB831-7D76-464D-BF7C-B4E4C1250BAA}" presName="root1" presStyleCnt="0"/>
      <dgm:spPr/>
    </dgm:pt>
    <dgm:pt modelId="{9956AA1E-7A5D-401A-A035-A1F3F85F16A8}" type="pres">
      <dgm:prSet presAssocID="{3C5CB831-7D76-464D-BF7C-B4E4C1250BAA}" presName="LevelOneTextNode" presStyleLbl="node0" presStyleIdx="0" presStyleCnt="1" custScaleX="206048" custScaleY="127122" custLinFactNeighborX="-77643" custLinFactNeighborY="1079">
        <dgm:presLayoutVars>
          <dgm:chPref val="3"/>
        </dgm:presLayoutVars>
      </dgm:prSet>
      <dgm:spPr/>
    </dgm:pt>
    <dgm:pt modelId="{F3F2C6B6-672A-4285-801A-D92E9E3E05D7}" type="pres">
      <dgm:prSet presAssocID="{3C5CB831-7D76-464D-BF7C-B4E4C1250BAA}" presName="level2hierChild" presStyleCnt="0"/>
      <dgm:spPr/>
    </dgm:pt>
    <dgm:pt modelId="{22EE8365-3499-45F4-AFD2-21DD2DCCDEA7}" type="pres">
      <dgm:prSet presAssocID="{E1D4A728-2505-41D3-94D7-3AC6C6CF4751}" presName="conn2-1" presStyleLbl="parChTrans1D2" presStyleIdx="0" presStyleCnt="7"/>
      <dgm:spPr/>
    </dgm:pt>
    <dgm:pt modelId="{EA18F34B-F9BF-44E5-9520-736878A60303}" type="pres">
      <dgm:prSet presAssocID="{E1D4A728-2505-41D3-94D7-3AC6C6CF4751}" presName="connTx" presStyleLbl="parChTrans1D2" presStyleIdx="0" presStyleCnt="7"/>
      <dgm:spPr/>
    </dgm:pt>
    <dgm:pt modelId="{CC30BBE9-D4BD-4475-BE99-86EB99A1A12F}" type="pres">
      <dgm:prSet presAssocID="{6CD02349-9F6B-4279-BEA6-7EC31327A070}" presName="root2" presStyleCnt="0"/>
      <dgm:spPr/>
    </dgm:pt>
    <dgm:pt modelId="{4C6FF3F3-3858-428C-B186-19A3B62268C5}" type="pres">
      <dgm:prSet presAssocID="{6CD02349-9F6B-4279-BEA6-7EC31327A070}" presName="LevelTwoTextNode" presStyleLbl="node2" presStyleIdx="0" presStyleCnt="7">
        <dgm:presLayoutVars>
          <dgm:chPref val="3"/>
        </dgm:presLayoutVars>
      </dgm:prSet>
      <dgm:spPr/>
    </dgm:pt>
    <dgm:pt modelId="{9A8D5080-196E-4CEB-88F6-25851A698B34}" type="pres">
      <dgm:prSet presAssocID="{6CD02349-9F6B-4279-BEA6-7EC31327A070}" presName="level3hierChild" presStyleCnt="0"/>
      <dgm:spPr/>
    </dgm:pt>
    <dgm:pt modelId="{9397DBCC-6620-4ACC-8B6C-3FC3B28CD42B}" type="pres">
      <dgm:prSet presAssocID="{7A58D239-1788-41E5-B8B3-FF663483DED0}" presName="conn2-1" presStyleLbl="parChTrans1D3" presStyleIdx="0" presStyleCnt="5"/>
      <dgm:spPr/>
    </dgm:pt>
    <dgm:pt modelId="{C9B5EB95-44B4-43AA-AE05-E9A45F0E1768}" type="pres">
      <dgm:prSet presAssocID="{7A58D239-1788-41E5-B8B3-FF663483DED0}" presName="connTx" presStyleLbl="parChTrans1D3" presStyleIdx="0" presStyleCnt="5"/>
      <dgm:spPr/>
    </dgm:pt>
    <dgm:pt modelId="{7F3850B2-E5EF-48A3-99EA-E8950CD73BC6}" type="pres">
      <dgm:prSet presAssocID="{4EAAAC30-6A4F-4BEA-B105-DE61C2555A0A}" presName="root2" presStyleCnt="0"/>
      <dgm:spPr/>
    </dgm:pt>
    <dgm:pt modelId="{6AA608F7-76E2-4615-A045-C82DDAB7E961}" type="pres">
      <dgm:prSet presAssocID="{4EAAAC30-6A4F-4BEA-B105-DE61C2555A0A}" presName="LevelTwoTextNode" presStyleLbl="node3" presStyleIdx="0" presStyleCnt="5" custScaleX="177081" custScaleY="152288" custLinFactNeighborX="28868" custLinFactNeighborY="1375">
        <dgm:presLayoutVars>
          <dgm:chPref val="3"/>
        </dgm:presLayoutVars>
      </dgm:prSet>
      <dgm:spPr/>
    </dgm:pt>
    <dgm:pt modelId="{B1E56C88-76CA-476B-B6E6-D61C57ADA2BB}" type="pres">
      <dgm:prSet presAssocID="{4EAAAC30-6A4F-4BEA-B105-DE61C2555A0A}" presName="level3hierChild" presStyleCnt="0"/>
      <dgm:spPr/>
    </dgm:pt>
    <dgm:pt modelId="{DCE5D818-A04C-4C03-8699-EDB47EA231D9}" type="pres">
      <dgm:prSet presAssocID="{6250C0F9-4397-492F-B6EB-9371DAA5F6D5}" presName="conn2-1" presStyleLbl="parChTrans1D2" presStyleIdx="1" presStyleCnt="7"/>
      <dgm:spPr/>
    </dgm:pt>
    <dgm:pt modelId="{302F5149-B071-4CB1-AF69-D8A4BB71B990}" type="pres">
      <dgm:prSet presAssocID="{6250C0F9-4397-492F-B6EB-9371DAA5F6D5}" presName="connTx" presStyleLbl="parChTrans1D2" presStyleIdx="1" presStyleCnt="7"/>
      <dgm:spPr/>
    </dgm:pt>
    <dgm:pt modelId="{F01AEE9B-5954-430F-A089-9C5CDC4B71F7}" type="pres">
      <dgm:prSet presAssocID="{3B69626A-FBD2-4413-938A-AF97DA26179D}" presName="root2" presStyleCnt="0"/>
      <dgm:spPr/>
    </dgm:pt>
    <dgm:pt modelId="{8341EE4E-A464-475F-8D51-5A16998D02CC}" type="pres">
      <dgm:prSet presAssocID="{3B69626A-FBD2-4413-938A-AF97DA26179D}" presName="LevelTwoTextNode" presStyleLbl="node2" presStyleIdx="1" presStyleCnt="7" custScaleX="119864" custScaleY="125660">
        <dgm:presLayoutVars>
          <dgm:chPref val="3"/>
        </dgm:presLayoutVars>
      </dgm:prSet>
      <dgm:spPr/>
    </dgm:pt>
    <dgm:pt modelId="{49351020-2833-4441-A377-00EAE7B369E9}" type="pres">
      <dgm:prSet presAssocID="{3B69626A-FBD2-4413-938A-AF97DA26179D}" presName="level3hierChild" presStyleCnt="0"/>
      <dgm:spPr/>
    </dgm:pt>
    <dgm:pt modelId="{988D0665-35B1-4C07-97CB-E1BAE4B35263}" type="pres">
      <dgm:prSet presAssocID="{E3C03754-3DF7-4EF7-8846-E974ECD111CF}" presName="conn2-1" presStyleLbl="parChTrans1D2" presStyleIdx="2" presStyleCnt="7"/>
      <dgm:spPr/>
    </dgm:pt>
    <dgm:pt modelId="{8FC2339A-D760-45EB-B5EF-58B56645A157}" type="pres">
      <dgm:prSet presAssocID="{E3C03754-3DF7-4EF7-8846-E974ECD111CF}" presName="connTx" presStyleLbl="parChTrans1D2" presStyleIdx="2" presStyleCnt="7"/>
      <dgm:spPr/>
    </dgm:pt>
    <dgm:pt modelId="{BC0FFE27-74F1-4F53-A05C-2DCBE08C1BBC}" type="pres">
      <dgm:prSet presAssocID="{4665A718-47D6-4766-AC20-7456A90E45CD}" presName="root2" presStyleCnt="0"/>
      <dgm:spPr/>
    </dgm:pt>
    <dgm:pt modelId="{DB59F5C8-C440-490E-BE0C-EF53343C436A}" type="pres">
      <dgm:prSet presAssocID="{4665A718-47D6-4766-AC20-7456A90E45CD}" presName="LevelTwoTextNode" presStyleLbl="node2" presStyleIdx="2" presStyleCnt="7">
        <dgm:presLayoutVars>
          <dgm:chPref val="3"/>
        </dgm:presLayoutVars>
      </dgm:prSet>
      <dgm:spPr/>
    </dgm:pt>
    <dgm:pt modelId="{336704D1-8FDE-4C01-984A-A2C5DDDE8950}" type="pres">
      <dgm:prSet presAssocID="{4665A718-47D6-4766-AC20-7456A90E45CD}" presName="level3hierChild" presStyleCnt="0"/>
      <dgm:spPr/>
    </dgm:pt>
    <dgm:pt modelId="{D82E1E22-F40F-4D68-89AA-1F52F40EABF4}" type="pres">
      <dgm:prSet presAssocID="{A4971BA8-1928-409E-9ABC-BC542F3D9E09}" presName="conn2-1" presStyleLbl="parChTrans1D3" presStyleIdx="1" presStyleCnt="5"/>
      <dgm:spPr/>
    </dgm:pt>
    <dgm:pt modelId="{B3FEFB17-1996-49F0-A103-10EA0A92F002}" type="pres">
      <dgm:prSet presAssocID="{A4971BA8-1928-409E-9ABC-BC542F3D9E09}" presName="connTx" presStyleLbl="parChTrans1D3" presStyleIdx="1" presStyleCnt="5"/>
      <dgm:spPr/>
    </dgm:pt>
    <dgm:pt modelId="{D46CF0D8-DED8-4FD8-88AE-B038B4CB4125}" type="pres">
      <dgm:prSet presAssocID="{4DCA8FDB-7BF9-46A2-99A8-693EA6230077}" presName="root2" presStyleCnt="0"/>
      <dgm:spPr/>
    </dgm:pt>
    <dgm:pt modelId="{F5A2311B-0BCF-48D6-8022-71B1EDF26B8C}" type="pres">
      <dgm:prSet presAssocID="{4DCA8FDB-7BF9-46A2-99A8-693EA6230077}" presName="LevelTwoTextNode" presStyleLbl="node3" presStyleIdx="1" presStyleCnt="5" custScaleX="165869" custScaleY="154829" custLinFactNeighborX="33487" custLinFactNeighborY="-3787">
        <dgm:presLayoutVars>
          <dgm:chPref val="3"/>
        </dgm:presLayoutVars>
      </dgm:prSet>
      <dgm:spPr/>
    </dgm:pt>
    <dgm:pt modelId="{DB3621B3-D05D-4C2D-91F0-786EB137D3BD}" type="pres">
      <dgm:prSet presAssocID="{4DCA8FDB-7BF9-46A2-99A8-693EA6230077}" presName="level3hierChild" presStyleCnt="0"/>
      <dgm:spPr/>
    </dgm:pt>
    <dgm:pt modelId="{D6F76BB1-A8C7-4DCF-85EA-D343D1582965}" type="pres">
      <dgm:prSet presAssocID="{A91E8C01-E4BA-41D2-A33E-867158CDD140}" presName="conn2-1" presStyleLbl="parChTrans1D2" presStyleIdx="3" presStyleCnt="7"/>
      <dgm:spPr/>
    </dgm:pt>
    <dgm:pt modelId="{9542E1D2-336E-4360-A848-CE84C0040242}" type="pres">
      <dgm:prSet presAssocID="{A91E8C01-E4BA-41D2-A33E-867158CDD140}" presName="connTx" presStyleLbl="parChTrans1D2" presStyleIdx="3" presStyleCnt="7"/>
      <dgm:spPr/>
    </dgm:pt>
    <dgm:pt modelId="{B5A897DD-5574-4C89-8535-BE84736D5172}" type="pres">
      <dgm:prSet presAssocID="{37136E1D-39C9-4184-ACA7-8991590D8C6C}" presName="root2" presStyleCnt="0"/>
      <dgm:spPr/>
    </dgm:pt>
    <dgm:pt modelId="{1AF1707B-CBC7-464E-A7E1-03DA37AC45C2}" type="pres">
      <dgm:prSet presAssocID="{37136E1D-39C9-4184-ACA7-8991590D8C6C}" presName="LevelTwoTextNode" presStyleLbl="node2" presStyleIdx="3" presStyleCnt="7">
        <dgm:presLayoutVars>
          <dgm:chPref val="3"/>
        </dgm:presLayoutVars>
      </dgm:prSet>
      <dgm:spPr/>
    </dgm:pt>
    <dgm:pt modelId="{C846D982-C26D-4142-9A20-977F4F7BFE7B}" type="pres">
      <dgm:prSet presAssocID="{37136E1D-39C9-4184-ACA7-8991590D8C6C}" presName="level3hierChild" presStyleCnt="0"/>
      <dgm:spPr/>
    </dgm:pt>
    <dgm:pt modelId="{7485A63F-3DEB-4D04-AC54-CBB48AC8EB94}" type="pres">
      <dgm:prSet presAssocID="{DC6B8EE6-2714-49B8-820E-165BAADB3848}" presName="conn2-1" presStyleLbl="parChTrans1D2" presStyleIdx="4" presStyleCnt="7"/>
      <dgm:spPr/>
    </dgm:pt>
    <dgm:pt modelId="{9FCD042A-598F-4AEA-B2C9-793739CF7B71}" type="pres">
      <dgm:prSet presAssocID="{DC6B8EE6-2714-49B8-820E-165BAADB3848}" presName="connTx" presStyleLbl="parChTrans1D2" presStyleIdx="4" presStyleCnt="7"/>
      <dgm:spPr/>
    </dgm:pt>
    <dgm:pt modelId="{DC6259AD-FDA6-492C-BB4A-D141A0CDDD53}" type="pres">
      <dgm:prSet presAssocID="{2CFEA8FC-0A8F-4BE6-A80B-388CDD145C66}" presName="root2" presStyleCnt="0"/>
      <dgm:spPr/>
    </dgm:pt>
    <dgm:pt modelId="{3F422BF3-2BE1-4AAD-AC6B-F2CB9811864A}" type="pres">
      <dgm:prSet presAssocID="{2CFEA8FC-0A8F-4BE6-A80B-388CDD145C66}" presName="LevelTwoTextNode" presStyleLbl="node2" presStyleIdx="4" presStyleCnt="7" custScaleX="121663" custScaleY="117890">
        <dgm:presLayoutVars>
          <dgm:chPref val="3"/>
        </dgm:presLayoutVars>
      </dgm:prSet>
      <dgm:spPr/>
    </dgm:pt>
    <dgm:pt modelId="{1BA71087-775B-4C5A-99D0-E56F14FBDB11}" type="pres">
      <dgm:prSet presAssocID="{2CFEA8FC-0A8F-4BE6-A80B-388CDD145C66}" presName="level3hierChild" presStyleCnt="0"/>
      <dgm:spPr/>
    </dgm:pt>
    <dgm:pt modelId="{9D3DF035-2C1F-4970-AB72-BC38FA42BE0A}" type="pres">
      <dgm:prSet presAssocID="{C1502A61-C8DB-4EAB-B08A-BDEBCFBA7494}" presName="conn2-1" presStyleLbl="parChTrans1D3" presStyleIdx="2" presStyleCnt="5"/>
      <dgm:spPr/>
    </dgm:pt>
    <dgm:pt modelId="{41FED81C-F985-4BBB-88F0-7AD4B1ACD941}" type="pres">
      <dgm:prSet presAssocID="{C1502A61-C8DB-4EAB-B08A-BDEBCFBA7494}" presName="connTx" presStyleLbl="parChTrans1D3" presStyleIdx="2" presStyleCnt="5"/>
      <dgm:spPr/>
    </dgm:pt>
    <dgm:pt modelId="{3C7012FB-ED95-4C8F-94D6-79F3555F9093}" type="pres">
      <dgm:prSet presAssocID="{C4FFC5CD-222A-471A-BD56-43C6E487D722}" presName="root2" presStyleCnt="0"/>
      <dgm:spPr/>
    </dgm:pt>
    <dgm:pt modelId="{BBA19205-DD2D-4597-90D5-3687BD4936C3}" type="pres">
      <dgm:prSet presAssocID="{C4FFC5CD-222A-471A-BD56-43C6E487D722}" presName="LevelTwoTextNode" presStyleLbl="node3" presStyleIdx="2" presStyleCnt="5" custScaleX="165587" custScaleY="98386" custLinFactNeighborX="13723" custLinFactNeighborY="4551">
        <dgm:presLayoutVars>
          <dgm:chPref val="3"/>
        </dgm:presLayoutVars>
      </dgm:prSet>
      <dgm:spPr/>
    </dgm:pt>
    <dgm:pt modelId="{7E38537D-07EF-4388-B51F-A0149BAAEEF5}" type="pres">
      <dgm:prSet presAssocID="{C4FFC5CD-222A-471A-BD56-43C6E487D722}" presName="level3hierChild" presStyleCnt="0"/>
      <dgm:spPr/>
    </dgm:pt>
    <dgm:pt modelId="{A32D2A48-BF4D-41A8-BF77-FDB1349E9FB0}" type="pres">
      <dgm:prSet presAssocID="{38AE218A-9A81-424F-BBA2-FA990F7D56A4}" presName="conn2-1" presStyleLbl="parChTrans1D2" presStyleIdx="5" presStyleCnt="7"/>
      <dgm:spPr/>
    </dgm:pt>
    <dgm:pt modelId="{44E34E71-32E1-41EA-8B1A-DE677E4F5A2B}" type="pres">
      <dgm:prSet presAssocID="{38AE218A-9A81-424F-BBA2-FA990F7D56A4}" presName="connTx" presStyleLbl="parChTrans1D2" presStyleIdx="5" presStyleCnt="7"/>
      <dgm:spPr/>
    </dgm:pt>
    <dgm:pt modelId="{A2008B2A-FB2D-4177-9D43-C4995E8D7D5C}" type="pres">
      <dgm:prSet presAssocID="{C566833C-3FD8-4169-A403-61477324B02A}" presName="root2" presStyleCnt="0"/>
      <dgm:spPr/>
    </dgm:pt>
    <dgm:pt modelId="{9EF2181F-23DB-422E-9F0A-C39F57E79119}" type="pres">
      <dgm:prSet presAssocID="{C566833C-3FD8-4169-A403-61477324B02A}" presName="LevelTwoTextNode" presStyleLbl="node2" presStyleIdx="5" presStyleCnt="7">
        <dgm:presLayoutVars>
          <dgm:chPref val="3"/>
        </dgm:presLayoutVars>
      </dgm:prSet>
      <dgm:spPr/>
    </dgm:pt>
    <dgm:pt modelId="{851F3FC1-7EA0-46E4-8E1A-D47D4642A7DC}" type="pres">
      <dgm:prSet presAssocID="{C566833C-3FD8-4169-A403-61477324B02A}" presName="level3hierChild" presStyleCnt="0"/>
      <dgm:spPr/>
    </dgm:pt>
    <dgm:pt modelId="{66554CC2-BE79-441C-B998-AD57F0062256}" type="pres">
      <dgm:prSet presAssocID="{21CD7DD4-0288-48CF-99A5-55A7ABFA500C}" presName="conn2-1" presStyleLbl="parChTrans1D3" presStyleIdx="3" presStyleCnt="5"/>
      <dgm:spPr/>
    </dgm:pt>
    <dgm:pt modelId="{BD31F2EC-7AAD-4AED-B79C-A8C2B10FE55A}" type="pres">
      <dgm:prSet presAssocID="{21CD7DD4-0288-48CF-99A5-55A7ABFA500C}" presName="connTx" presStyleLbl="parChTrans1D3" presStyleIdx="3" presStyleCnt="5"/>
      <dgm:spPr/>
    </dgm:pt>
    <dgm:pt modelId="{35BEF93F-0568-4183-AD7C-F27B2A0DF8B8}" type="pres">
      <dgm:prSet presAssocID="{0DF58CBE-0FFE-468D-A5E0-D3ADBF1DF675}" presName="root2" presStyleCnt="0"/>
      <dgm:spPr/>
    </dgm:pt>
    <dgm:pt modelId="{8AF51DD4-4B06-475A-95F7-F5CC25A0CCDD}" type="pres">
      <dgm:prSet presAssocID="{0DF58CBE-0FFE-468D-A5E0-D3ADBF1DF675}" presName="LevelTwoTextNode" presStyleLbl="node3" presStyleIdx="3" presStyleCnt="5" custScaleX="155847" custScaleY="133350" custLinFactNeighborX="38683" custLinFactNeighborY="-5681">
        <dgm:presLayoutVars>
          <dgm:chPref val="3"/>
        </dgm:presLayoutVars>
      </dgm:prSet>
      <dgm:spPr/>
    </dgm:pt>
    <dgm:pt modelId="{AEDC21C7-C584-4087-BB8A-18205A6F0213}" type="pres">
      <dgm:prSet presAssocID="{0DF58CBE-0FFE-468D-A5E0-D3ADBF1DF675}" presName="level3hierChild" presStyleCnt="0"/>
      <dgm:spPr/>
    </dgm:pt>
    <dgm:pt modelId="{70922045-3597-4692-8C2B-BBA4D77E87A7}" type="pres">
      <dgm:prSet presAssocID="{C04B16E1-D573-471D-86FB-BA38EEAF16BB}" presName="conn2-1" presStyleLbl="parChTrans1D2" presStyleIdx="6" presStyleCnt="7"/>
      <dgm:spPr/>
    </dgm:pt>
    <dgm:pt modelId="{D4CB0508-41A8-4B59-93D7-762F05DE6131}" type="pres">
      <dgm:prSet presAssocID="{C04B16E1-D573-471D-86FB-BA38EEAF16BB}" presName="connTx" presStyleLbl="parChTrans1D2" presStyleIdx="6" presStyleCnt="7"/>
      <dgm:spPr/>
    </dgm:pt>
    <dgm:pt modelId="{C5DE3AF3-6E2C-4560-A05A-BB12007D9306}" type="pres">
      <dgm:prSet presAssocID="{6E7FCD14-D7C1-4EAE-A857-2BFF3A4CE9FE}" presName="root2" presStyleCnt="0"/>
      <dgm:spPr/>
    </dgm:pt>
    <dgm:pt modelId="{1621E3AC-B555-4FAA-AD3E-C08204BFF8D5}" type="pres">
      <dgm:prSet presAssocID="{6E7FCD14-D7C1-4EAE-A857-2BFF3A4CE9FE}" presName="LevelTwoTextNode" presStyleLbl="node2" presStyleIdx="6" presStyleCnt="7" custScaleY="155922">
        <dgm:presLayoutVars>
          <dgm:chPref val="3"/>
        </dgm:presLayoutVars>
      </dgm:prSet>
      <dgm:spPr/>
    </dgm:pt>
    <dgm:pt modelId="{17898D92-A8E1-4B5D-9B4F-6716D86B3F7C}" type="pres">
      <dgm:prSet presAssocID="{6E7FCD14-D7C1-4EAE-A857-2BFF3A4CE9FE}" presName="level3hierChild" presStyleCnt="0"/>
      <dgm:spPr/>
    </dgm:pt>
    <dgm:pt modelId="{E525F211-8C5D-4388-8A36-FCD89C88F3C0}" type="pres">
      <dgm:prSet presAssocID="{78769351-B055-45C8-9E80-1F2AE8477BCD}" presName="conn2-1" presStyleLbl="parChTrans1D3" presStyleIdx="4" presStyleCnt="5"/>
      <dgm:spPr/>
    </dgm:pt>
    <dgm:pt modelId="{5E2F32C7-3877-4BFE-94E8-20501C7FC47F}" type="pres">
      <dgm:prSet presAssocID="{78769351-B055-45C8-9E80-1F2AE8477BCD}" presName="connTx" presStyleLbl="parChTrans1D3" presStyleIdx="4" presStyleCnt="5"/>
      <dgm:spPr/>
    </dgm:pt>
    <dgm:pt modelId="{881F7D7D-BDE7-4DC9-8A01-10F06C152E3E}" type="pres">
      <dgm:prSet presAssocID="{9865C47A-D25F-40A8-9F1A-A0302A99A2D2}" presName="root2" presStyleCnt="0"/>
      <dgm:spPr/>
    </dgm:pt>
    <dgm:pt modelId="{64050530-C3CD-4B3C-A95E-6A85ED6BEA1D}" type="pres">
      <dgm:prSet presAssocID="{9865C47A-D25F-40A8-9F1A-A0302A99A2D2}" presName="LevelTwoTextNode" presStyleLbl="node3" presStyleIdx="4" presStyleCnt="5" custScaleX="156385" custLinFactNeighborX="39838" custLinFactNeighborY="-3788">
        <dgm:presLayoutVars>
          <dgm:chPref val="3"/>
        </dgm:presLayoutVars>
      </dgm:prSet>
      <dgm:spPr/>
    </dgm:pt>
    <dgm:pt modelId="{48934C7E-EF38-4ED3-8B15-0FC6FF5F6874}" type="pres">
      <dgm:prSet presAssocID="{9865C47A-D25F-40A8-9F1A-A0302A99A2D2}" presName="level3hierChild" presStyleCnt="0"/>
      <dgm:spPr/>
    </dgm:pt>
  </dgm:ptLst>
  <dgm:cxnLst>
    <dgm:cxn modelId="{6DE72302-7508-4DCF-8183-965D31FB4D35}" type="presOf" srcId="{78769351-B055-45C8-9E80-1F2AE8477BCD}" destId="{E525F211-8C5D-4388-8A36-FCD89C88F3C0}" srcOrd="0" destOrd="0" presId="urn:microsoft.com/office/officeart/2008/layout/HorizontalMultiLevelHierarchy"/>
    <dgm:cxn modelId="{B5741F0E-E73F-4481-895D-4EDAF3396580}" type="presOf" srcId="{A4971BA8-1928-409E-9ABC-BC542F3D9E09}" destId="{B3FEFB17-1996-49F0-A103-10EA0A92F002}" srcOrd="1" destOrd="0" presId="urn:microsoft.com/office/officeart/2008/layout/HorizontalMultiLevelHierarchy"/>
    <dgm:cxn modelId="{8DE9A50E-0D22-435B-9501-65A5E61F7F26}" srcId="{3C5CB831-7D76-464D-BF7C-B4E4C1250BAA}" destId="{37136E1D-39C9-4184-ACA7-8991590D8C6C}" srcOrd="3" destOrd="0" parTransId="{A91E8C01-E4BA-41D2-A33E-867158CDD140}" sibTransId="{C5677D36-3524-40C4-915D-D468EE5E7A01}"/>
    <dgm:cxn modelId="{3540D611-A91F-45BE-AB00-E618B2DA017D}" srcId="{3C5CB831-7D76-464D-BF7C-B4E4C1250BAA}" destId="{6CD02349-9F6B-4279-BEA6-7EC31327A070}" srcOrd="0" destOrd="0" parTransId="{E1D4A728-2505-41D3-94D7-3AC6C6CF4751}" sibTransId="{564A0748-8FA1-425A-8C77-4131882EFBDA}"/>
    <dgm:cxn modelId="{E45FB613-9B31-411F-BBC8-3225E68C6969}" type="presOf" srcId="{3B69626A-FBD2-4413-938A-AF97DA26179D}" destId="{8341EE4E-A464-475F-8D51-5A16998D02CC}" srcOrd="0" destOrd="0" presId="urn:microsoft.com/office/officeart/2008/layout/HorizontalMultiLevelHierarchy"/>
    <dgm:cxn modelId="{1B09E513-EDB8-496A-9A77-735F595E1F24}" type="presOf" srcId="{C1502A61-C8DB-4EAB-B08A-BDEBCFBA7494}" destId="{9D3DF035-2C1F-4970-AB72-BC38FA42BE0A}" srcOrd="0" destOrd="0" presId="urn:microsoft.com/office/officeart/2008/layout/HorizontalMultiLevelHierarchy"/>
    <dgm:cxn modelId="{26B92816-6B55-4DF2-9704-820A4CD4CA7B}" type="presOf" srcId="{A91E8C01-E4BA-41D2-A33E-867158CDD140}" destId="{9542E1D2-336E-4360-A848-CE84C0040242}" srcOrd="1" destOrd="0" presId="urn:microsoft.com/office/officeart/2008/layout/HorizontalMultiLevelHierarchy"/>
    <dgm:cxn modelId="{DB7BBA1C-129C-480E-BDBE-0BDEADD7BAFB}" srcId="{4665A718-47D6-4766-AC20-7456A90E45CD}" destId="{4DCA8FDB-7BF9-46A2-99A8-693EA6230077}" srcOrd="0" destOrd="0" parTransId="{A4971BA8-1928-409E-9ABC-BC542F3D9E09}" sibTransId="{7866BA96-9BD1-4720-AEE6-2FECCB34249A}"/>
    <dgm:cxn modelId="{58CFCB21-AF78-4C52-AB11-6A4F5C2867C4}" type="presOf" srcId="{0DF58CBE-0FFE-468D-A5E0-D3ADBF1DF675}" destId="{8AF51DD4-4B06-475A-95F7-F5CC25A0CCDD}" srcOrd="0" destOrd="0" presId="urn:microsoft.com/office/officeart/2008/layout/HorizontalMultiLevelHierarchy"/>
    <dgm:cxn modelId="{0B784823-BB28-433E-B9BF-2F147DE5C920}" type="presOf" srcId="{C4FFC5CD-222A-471A-BD56-43C6E487D722}" destId="{BBA19205-DD2D-4597-90D5-3687BD4936C3}" srcOrd="0" destOrd="0" presId="urn:microsoft.com/office/officeart/2008/layout/HorizontalMultiLevelHierarchy"/>
    <dgm:cxn modelId="{09D69424-181B-4FE4-A126-02CAA07A5B3E}" type="presOf" srcId="{6250C0F9-4397-492F-B6EB-9371DAA5F6D5}" destId="{302F5149-B071-4CB1-AF69-D8A4BB71B990}" srcOrd="1" destOrd="0" presId="urn:microsoft.com/office/officeart/2008/layout/HorizontalMultiLevelHierarchy"/>
    <dgm:cxn modelId="{BEC6CE25-4BFB-4C67-9E67-8E549E0050CB}" type="presOf" srcId="{38AE218A-9A81-424F-BBA2-FA990F7D56A4}" destId="{44E34E71-32E1-41EA-8B1A-DE677E4F5A2B}" srcOrd="1" destOrd="0" presId="urn:microsoft.com/office/officeart/2008/layout/HorizontalMultiLevelHierarchy"/>
    <dgm:cxn modelId="{6D66EA28-1535-4622-BAE5-2EB64F87778A}" srcId="{C566833C-3FD8-4169-A403-61477324B02A}" destId="{0DF58CBE-0FFE-468D-A5E0-D3ADBF1DF675}" srcOrd="0" destOrd="0" parTransId="{21CD7DD4-0288-48CF-99A5-55A7ABFA500C}" sibTransId="{E2111C8C-B0B7-4A7B-A66A-3E1DF2E568FC}"/>
    <dgm:cxn modelId="{AF4B072E-3087-4C52-A2C6-B8804EA4EEA9}" type="presOf" srcId="{E3C03754-3DF7-4EF7-8846-E974ECD111CF}" destId="{8FC2339A-D760-45EB-B5EF-58B56645A157}" srcOrd="1" destOrd="0" presId="urn:microsoft.com/office/officeart/2008/layout/HorizontalMultiLevelHierarchy"/>
    <dgm:cxn modelId="{C8CDA535-036E-4F82-BCB6-1BB34D19B254}" type="presOf" srcId="{38AE218A-9A81-424F-BBA2-FA990F7D56A4}" destId="{A32D2A48-BF4D-41A8-BF77-FDB1349E9FB0}" srcOrd="0" destOrd="0" presId="urn:microsoft.com/office/officeart/2008/layout/HorizontalMultiLevelHierarchy"/>
    <dgm:cxn modelId="{9DF75437-C5F4-423E-903D-ECBF983875F7}" type="presOf" srcId="{A4971BA8-1928-409E-9ABC-BC542F3D9E09}" destId="{D82E1E22-F40F-4D68-89AA-1F52F40EABF4}" srcOrd="0" destOrd="0" presId="urn:microsoft.com/office/officeart/2008/layout/HorizontalMultiLevelHierarchy"/>
    <dgm:cxn modelId="{B086B53F-7E44-41F3-8669-687EBB921583}" type="presOf" srcId="{6250C0F9-4397-492F-B6EB-9371DAA5F6D5}" destId="{DCE5D818-A04C-4C03-8699-EDB47EA231D9}" srcOrd="0" destOrd="0" presId="urn:microsoft.com/office/officeart/2008/layout/HorizontalMultiLevelHierarchy"/>
    <dgm:cxn modelId="{8549265C-C79B-4E71-BB60-A79A4435F683}" type="presOf" srcId="{E1D4A728-2505-41D3-94D7-3AC6C6CF4751}" destId="{22EE8365-3499-45F4-AFD2-21DD2DCCDEA7}" srcOrd="0" destOrd="0" presId="urn:microsoft.com/office/officeart/2008/layout/HorizontalMultiLevelHierarchy"/>
    <dgm:cxn modelId="{655D1D5E-9CE0-465D-AC82-3FF7E4AE44C3}" type="presOf" srcId="{DC6B8EE6-2714-49B8-820E-165BAADB3848}" destId="{9FCD042A-598F-4AEA-B2C9-793739CF7B71}" srcOrd="1" destOrd="0" presId="urn:microsoft.com/office/officeart/2008/layout/HorizontalMultiLevelHierarchy"/>
    <dgm:cxn modelId="{27E4155F-8056-4502-9068-1A78715D65C4}" type="presOf" srcId="{2CFEA8FC-0A8F-4BE6-A80B-388CDD145C66}" destId="{3F422BF3-2BE1-4AAD-AC6B-F2CB9811864A}" srcOrd="0" destOrd="0" presId="urn:microsoft.com/office/officeart/2008/layout/HorizontalMultiLevelHierarchy"/>
    <dgm:cxn modelId="{27F86562-76E4-47F5-9D78-628A6841775A}" type="presOf" srcId="{C04B16E1-D573-471D-86FB-BA38EEAF16BB}" destId="{70922045-3597-4692-8C2B-BBA4D77E87A7}" srcOrd="0" destOrd="0" presId="urn:microsoft.com/office/officeart/2008/layout/HorizontalMultiLevelHierarchy"/>
    <dgm:cxn modelId="{58C5E263-0DAA-4896-8F9B-16FFB0DD98F6}" type="presOf" srcId="{37136E1D-39C9-4184-ACA7-8991590D8C6C}" destId="{1AF1707B-CBC7-464E-A7E1-03DA37AC45C2}" srcOrd="0" destOrd="0" presId="urn:microsoft.com/office/officeart/2008/layout/HorizontalMultiLevelHierarchy"/>
    <dgm:cxn modelId="{93C34066-3865-4060-9BD8-D514B0083EC8}" type="presOf" srcId="{4EAAAC30-6A4F-4BEA-B105-DE61C2555A0A}" destId="{6AA608F7-76E2-4615-A045-C82DDAB7E961}" srcOrd="0" destOrd="0" presId="urn:microsoft.com/office/officeart/2008/layout/HorizontalMultiLevelHierarchy"/>
    <dgm:cxn modelId="{09913648-A6E4-4EE1-A30A-D4CC7762736A}" type="presOf" srcId="{4665A718-47D6-4766-AC20-7456A90E45CD}" destId="{DB59F5C8-C440-490E-BE0C-EF53343C436A}" srcOrd="0" destOrd="0" presId="urn:microsoft.com/office/officeart/2008/layout/HorizontalMultiLevelHierarchy"/>
    <dgm:cxn modelId="{BBD48168-3A7F-4D9E-834B-438B230FB0FB}" type="presOf" srcId="{7A58D239-1788-41E5-B8B3-FF663483DED0}" destId="{C9B5EB95-44B4-43AA-AE05-E9A45F0E1768}" srcOrd="1" destOrd="0" presId="urn:microsoft.com/office/officeart/2008/layout/HorizontalMultiLevelHierarchy"/>
    <dgm:cxn modelId="{50264573-E996-41F7-8C5C-025EA4F933A3}" srcId="{2CFEA8FC-0A8F-4BE6-A80B-388CDD145C66}" destId="{C4FFC5CD-222A-471A-BD56-43C6E487D722}" srcOrd="0" destOrd="0" parTransId="{C1502A61-C8DB-4EAB-B08A-BDEBCFBA7494}" sibTransId="{A8B9A5B5-9A41-46E6-8925-228679138DEE}"/>
    <dgm:cxn modelId="{0FD4F153-E3DD-4CA1-AF9F-F2D12CAEFB3C}" type="presOf" srcId="{3C5CB831-7D76-464D-BF7C-B4E4C1250BAA}" destId="{9956AA1E-7A5D-401A-A035-A1F3F85F16A8}" srcOrd="0" destOrd="0" presId="urn:microsoft.com/office/officeart/2008/layout/HorizontalMultiLevelHierarchy"/>
    <dgm:cxn modelId="{C208ED54-80C8-4D93-AB6B-E835BAAD146A}" type="presOf" srcId="{21CD7DD4-0288-48CF-99A5-55A7ABFA500C}" destId="{66554CC2-BE79-441C-B998-AD57F0062256}" srcOrd="0" destOrd="0" presId="urn:microsoft.com/office/officeart/2008/layout/HorizontalMultiLevelHierarchy"/>
    <dgm:cxn modelId="{C07F9A7F-AB12-4A3E-92D7-78220B6001DB}" srcId="{3C5CB831-7D76-464D-BF7C-B4E4C1250BAA}" destId="{4665A718-47D6-4766-AC20-7456A90E45CD}" srcOrd="2" destOrd="0" parTransId="{E3C03754-3DF7-4EF7-8846-E974ECD111CF}" sibTransId="{CC8E3A2D-89E1-430D-AB3D-5D73FFAEAA76}"/>
    <dgm:cxn modelId="{78CE5A81-54C1-4EAC-8AA7-7AC92757B122}" type="presOf" srcId="{E1D4A728-2505-41D3-94D7-3AC6C6CF4751}" destId="{EA18F34B-F9BF-44E5-9520-736878A60303}" srcOrd="1" destOrd="0" presId="urn:microsoft.com/office/officeart/2008/layout/HorizontalMultiLevelHierarchy"/>
    <dgm:cxn modelId="{B623F082-12B0-4835-A1D9-252277CD25B4}" type="presOf" srcId="{43922C49-39EA-4E67-B9F7-6847966A12D0}" destId="{447D44EC-5963-40D1-8BD7-460AC63D4DCB}" srcOrd="0" destOrd="0" presId="urn:microsoft.com/office/officeart/2008/layout/HorizontalMultiLevelHierarchy"/>
    <dgm:cxn modelId="{1580FE86-D369-429A-BC57-6B1E59610501}" srcId="{6E7FCD14-D7C1-4EAE-A857-2BFF3A4CE9FE}" destId="{9865C47A-D25F-40A8-9F1A-A0302A99A2D2}" srcOrd="0" destOrd="0" parTransId="{78769351-B055-45C8-9E80-1F2AE8477BCD}" sibTransId="{1E231112-1937-4666-941B-AB28F7D6F72C}"/>
    <dgm:cxn modelId="{DA676D8A-4F52-4795-96B3-E9E5C3E99638}" type="presOf" srcId="{A91E8C01-E4BA-41D2-A33E-867158CDD140}" destId="{D6F76BB1-A8C7-4DCF-85EA-D343D1582965}" srcOrd="0" destOrd="0" presId="urn:microsoft.com/office/officeart/2008/layout/HorizontalMultiLevelHierarchy"/>
    <dgm:cxn modelId="{D4542B91-E97E-417F-9437-532CF75C026D}" type="presOf" srcId="{6CD02349-9F6B-4279-BEA6-7EC31327A070}" destId="{4C6FF3F3-3858-428C-B186-19A3B62268C5}" srcOrd="0" destOrd="0" presId="urn:microsoft.com/office/officeart/2008/layout/HorizontalMultiLevelHierarchy"/>
    <dgm:cxn modelId="{0533D79A-EB57-4895-B99F-BC051AD768A8}" type="presOf" srcId="{4DCA8FDB-7BF9-46A2-99A8-693EA6230077}" destId="{F5A2311B-0BCF-48D6-8022-71B1EDF26B8C}" srcOrd="0" destOrd="0" presId="urn:microsoft.com/office/officeart/2008/layout/HorizontalMultiLevelHierarchy"/>
    <dgm:cxn modelId="{4B3082A1-7236-4C95-B9EA-F785475124D0}" srcId="{3C5CB831-7D76-464D-BF7C-B4E4C1250BAA}" destId="{3B69626A-FBD2-4413-938A-AF97DA26179D}" srcOrd="1" destOrd="0" parTransId="{6250C0F9-4397-492F-B6EB-9371DAA5F6D5}" sibTransId="{ABD8D3F1-5F35-4A8B-9695-21FFB1F0CFC2}"/>
    <dgm:cxn modelId="{428D52A3-069B-41F7-BB4C-7687E777215A}" type="presOf" srcId="{C1502A61-C8DB-4EAB-B08A-BDEBCFBA7494}" destId="{41FED81C-F985-4BBB-88F0-7AD4B1ACD941}" srcOrd="1" destOrd="0" presId="urn:microsoft.com/office/officeart/2008/layout/HorizontalMultiLevelHierarchy"/>
    <dgm:cxn modelId="{F567B1A5-B60D-49D9-B9AA-F311ADD2CB02}" srcId="{43922C49-39EA-4E67-B9F7-6847966A12D0}" destId="{3C5CB831-7D76-464D-BF7C-B4E4C1250BAA}" srcOrd="0" destOrd="0" parTransId="{8E4E040B-7BEE-4EDA-BA9E-E603F50B011D}" sibTransId="{C218EB36-79CF-4FDE-9E45-49E5A43AC376}"/>
    <dgm:cxn modelId="{EE548FA9-7B8B-4A7C-8DF1-0F7B84CB4503}" type="presOf" srcId="{21CD7DD4-0288-48CF-99A5-55A7ABFA500C}" destId="{BD31F2EC-7AAD-4AED-B79C-A8C2B10FE55A}" srcOrd="1" destOrd="0" presId="urn:microsoft.com/office/officeart/2008/layout/HorizontalMultiLevelHierarchy"/>
    <dgm:cxn modelId="{8C0E46AA-47C2-434D-92A5-AA073BB5227C}" type="presOf" srcId="{78769351-B055-45C8-9E80-1F2AE8477BCD}" destId="{5E2F32C7-3877-4BFE-94E8-20501C7FC47F}" srcOrd="1" destOrd="0" presId="urn:microsoft.com/office/officeart/2008/layout/HorizontalMultiLevelHierarchy"/>
    <dgm:cxn modelId="{5378F1AB-86E5-4872-B2B8-52952A85DD10}" srcId="{3C5CB831-7D76-464D-BF7C-B4E4C1250BAA}" destId="{C566833C-3FD8-4169-A403-61477324B02A}" srcOrd="5" destOrd="0" parTransId="{38AE218A-9A81-424F-BBA2-FA990F7D56A4}" sibTransId="{57451ED5-3E90-4CAD-AFD5-20F7770E327D}"/>
    <dgm:cxn modelId="{4EB90FAF-90C6-4793-981F-B31CA860FA38}" type="presOf" srcId="{7A58D239-1788-41E5-B8B3-FF663483DED0}" destId="{9397DBCC-6620-4ACC-8B6C-3FC3B28CD42B}" srcOrd="0" destOrd="0" presId="urn:microsoft.com/office/officeart/2008/layout/HorizontalMultiLevelHierarchy"/>
    <dgm:cxn modelId="{C38549CD-C00D-411C-8F3D-93D0862517C2}" type="presOf" srcId="{C04B16E1-D573-471D-86FB-BA38EEAF16BB}" destId="{D4CB0508-41A8-4B59-93D7-762F05DE6131}" srcOrd="1" destOrd="0" presId="urn:microsoft.com/office/officeart/2008/layout/HorizontalMultiLevelHierarchy"/>
    <dgm:cxn modelId="{F5E841CE-337C-42E1-9DB8-E4917CABCA87}" srcId="{3C5CB831-7D76-464D-BF7C-B4E4C1250BAA}" destId="{6E7FCD14-D7C1-4EAE-A857-2BFF3A4CE9FE}" srcOrd="6" destOrd="0" parTransId="{C04B16E1-D573-471D-86FB-BA38EEAF16BB}" sibTransId="{F650665F-9507-4ED7-8023-3690778873A0}"/>
    <dgm:cxn modelId="{5E07B2D4-E112-4913-B033-8140D73E23AB}" type="presOf" srcId="{9865C47A-D25F-40A8-9F1A-A0302A99A2D2}" destId="{64050530-C3CD-4B3C-A95E-6A85ED6BEA1D}" srcOrd="0" destOrd="0" presId="urn:microsoft.com/office/officeart/2008/layout/HorizontalMultiLevelHierarchy"/>
    <dgm:cxn modelId="{5E0BD0D6-5D3E-4BF0-8F78-2D545557468A}" srcId="{3C5CB831-7D76-464D-BF7C-B4E4C1250BAA}" destId="{2CFEA8FC-0A8F-4BE6-A80B-388CDD145C66}" srcOrd="4" destOrd="0" parTransId="{DC6B8EE6-2714-49B8-820E-165BAADB3848}" sibTransId="{A2A0BB61-7EBE-4E1D-880B-A999E70D212B}"/>
    <dgm:cxn modelId="{197372E2-90E1-423D-9F74-F15B17DFC87E}" type="presOf" srcId="{6E7FCD14-D7C1-4EAE-A857-2BFF3A4CE9FE}" destId="{1621E3AC-B555-4FAA-AD3E-C08204BFF8D5}" srcOrd="0" destOrd="0" presId="urn:microsoft.com/office/officeart/2008/layout/HorizontalMultiLevelHierarchy"/>
    <dgm:cxn modelId="{36AF87EB-16F6-4C08-B063-37FFB80C0469}" srcId="{6CD02349-9F6B-4279-BEA6-7EC31327A070}" destId="{4EAAAC30-6A4F-4BEA-B105-DE61C2555A0A}" srcOrd="0" destOrd="0" parTransId="{7A58D239-1788-41E5-B8B3-FF663483DED0}" sibTransId="{532448B7-B556-4BC8-A2C2-2AACFEA49454}"/>
    <dgm:cxn modelId="{C2C12AFA-9E6E-4B06-85FD-A07F79BBAE59}" type="presOf" srcId="{E3C03754-3DF7-4EF7-8846-E974ECD111CF}" destId="{988D0665-35B1-4C07-97CB-E1BAE4B35263}" srcOrd="0" destOrd="0" presId="urn:microsoft.com/office/officeart/2008/layout/HorizontalMultiLevelHierarchy"/>
    <dgm:cxn modelId="{E173B6FB-5D5E-4EB7-AF2F-ADAD171873C2}" type="presOf" srcId="{C566833C-3FD8-4169-A403-61477324B02A}" destId="{9EF2181F-23DB-422E-9F0A-C39F57E79119}" srcOrd="0" destOrd="0" presId="urn:microsoft.com/office/officeart/2008/layout/HorizontalMultiLevelHierarchy"/>
    <dgm:cxn modelId="{487914FE-2058-4CA0-8682-D88A028632D3}" type="presOf" srcId="{DC6B8EE6-2714-49B8-820E-165BAADB3848}" destId="{7485A63F-3DEB-4D04-AC54-CBB48AC8EB94}" srcOrd="0" destOrd="0" presId="urn:microsoft.com/office/officeart/2008/layout/HorizontalMultiLevelHierarchy"/>
    <dgm:cxn modelId="{14086A03-0595-4F91-8A6C-C298EA47CE83}" type="presParOf" srcId="{447D44EC-5963-40D1-8BD7-460AC63D4DCB}" destId="{BE5821CF-332B-444F-AFAF-4CDF72E96EC6}" srcOrd="0" destOrd="0" presId="urn:microsoft.com/office/officeart/2008/layout/HorizontalMultiLevelHierarchy"/>
    <dgm:cxn modelId="{21F84330-6A09-4B8F-8B97-D7CAC13E45D2}" type="presParOf" srcId="{BE5821CF-332B-444F-AFAF-4CDF72E96EC6}" destId="{9956AA1E-7A5D-401A-A035-A1F3F85F16A8}" srcOrd="0" destOrd="0" presId="urn:microsoft.com/office/officeart/2008/layout/HorizontalMultiLevelHierarchy"/>
    <dgm:cxn modelId="{37365582-D6AA-46D2-8691-4B73EB616511}" type="presParOf" srcId="{BE5821CF-332B-444F-AFAF-4CDF72E96EC6}" destId="{F3F2C6B6-672A-4285-801A-D92E9E3E05D7}" srcOrd="1" destOrd="0" presId="urn:microsoft.com/office/officeart/2008/layout/HorizontalMultiLevelHierarchy"/>
    <dgm:cxn modelId="{FEF41512-E34E-49CC-847D-5A1A5160CA66}" type="presParOf" srcId="{F3F2C6B6-672A-4285-801A-D92E9E3E05D7}" destId="{22EE8365-3499-45F4-AFD2-21DD2DCCDEA7}" srcOrd="0" destOrd="0" presId="urn:microsoft.com/office/officeart/2008/layout/HorizontalMultiLevelHierarchy"/>
    <dgm:cxn modelId="{AFD57C3C-2D13-4247-A317-571321B54CC3}" type="presParOf" srcId="{22EE8365-3499-45F4-AFD2-21DD2DCCDEA7}" destId="{EA18F34B-F9BF-44E5-9520-736878A60303}" srcOrd="0" destOrd="0" presId="urn:microsoft.com/office/officeart/2008/layout/HorizontalMultiLevelHierarchy"/>
    <dgm:cxn modelId="{AA5561A2-C2F4-44BF-964E-B19C2F5927AC}" type="presParOf" srcId="{F3F2C6B6-672A-4285-801A-D92E9E3E05D7}" destId="{CC30BBE9-D4BD-4475-BE99-86EB99A1A12F}" srcOrd="1" destOrd="0" presId="urn:microsoft.com/office/officeart/2008/layout/HorizontalMultiLevelHierarchy"/>
    <dgm:cxn modelId="{AB9209AD-1B4A-4E6C-A6D0-9875908F957E}" type="presParOf" srcId="{CC30BBE9-D4BD-4475-BE99-86EB99A1A12F}" destId="{4C6FF3F3-3858-428C-B186-19A3B62268C5}" srcOrd="0" destOrd="0" presId="urn:microsoft.com/office/officeart/2008/layout/HorizontalMultiLevelHierarchy"/>
    <dgm:cxn modelId="{D96BE9F9-D6FC-4CAF-BCAF-97B41A5EF708}" type="presParOf" srcId="{CC30BBE9-D4BD-4475-BE99-86EB99A1A12F}" destId="{9A8D5080-196E-4CEB-88F6-25851A698B34}" srcOrd="1" destOrd="0" presId="urn:microsoft.com/office/officeart/2008/layout/HorizontalMultiLevelHierarchy"/>
    <dgm:cxn modelId="{7E77AAF4-D896-45CC-B135-D2508B3EF9DD}" type="presParOf" srcId="{9A8D5080-196E-4CEB-88F6-25851A698B34}" destId="{9397DBCC-6620-4ACC-8B6C-3FC3B28CD42B}" srcOrd="0" destOrd="0" presId="urn:microsoft.com/office/officeart/2008/layout/HorizontalMultiLevelHierarchy"/>
    <dgm:cxn modelId="{E05ADC56-5426-4316-9CED-670B367A19DD}" type="presParOf" srcId="{9397DBCC-6620-4ACC-8B6C-3FC3B28CD42B}" destId="{C9B5EB95-44B4-43AA-AE05-E9A45F0E1768}" srcOrd="0" destOrd="0" presId="urn:microsoft.com/office/officeart/2008/layout/HorizontalMultiLevelHierarchy"/>
    <dgm:cxn modelId="{A52C5E9C-53FE-4BCB-A5A4-61DA53787588}" type="presParOf" srcId="{9A8D5080-196E-4CEB-88F6-25851A698B34}" destId="{7F3850B2-E5EF-48A3-99EA-E8950CD73BC6}" srcOrd="1" destOrd="0" presId="urn:microsoft.com/office/officeart/2008/layout/HorizontalMultiLevelHierarchy"/>
    <dgm:cxn modelId="{FE0417F3-0DD9-4A02-9927-5A822FEDB811}" type="presParOf" srcId="{7F3850B2-E5EF-48A3-99EA-E8950CD73BC6}" destId="{6AA608F7-76E2-4615-A045-C82DDAB7E961}" srcOrd="0" destOrd="0" presId="urn:microsoft.com/office/officeart/2008/layout/HorizontalMultiLevelHierarchy"/>
    <dgm:cxn modelId="{F9C7BE63-0C50-4812-AA05-FCF6D9FCB17E}" type="presParOf" srcId="{7F3850B2-E5EF-48A3-99EA-E8950CD73BC6}" destId="{B1E56C88-76CA-476B-B6E6-D61C57ADA2BB}" srcOrd="1" destOrd="0" presId="urn:microsoft.com/office/officeart/2008/layout/HorizontalMultiLevelHierarchy"/>
    <dgm:cxn modelId="{D54EDA18-4163-49E4-8D7C-FE41F3EECED8}" type="presParOf" srcId="{F3F2C6B6-672A-4285-801A-D92E9E3E05D7}" destId="{DCE5D818-A04C-4C03-8699-EDB47EA231D9}" srcOrd="2" destOrd="0" presId="urn:microsoft.com/office/officeart/2008/layout/HorizontalMultiLevelHierarchy"/>
    <dgm:cxn modelId="{4B766F0C-F335-46E2-B062-1D1B5127F4DF}" type="presParOf" srcId="{DCE5D818-A04C-4C03-8699-EDB47EA231D9}" destId="{302F5149-B071-4CB1-AF69-D8A4BB71B990}" srcOrd="0" destOrd="0" presId="urn:microsoft.com/office/officeart/2008/layout/HorizontalMultiLevelHierarchy"/>
    <dgm:cxn modelId="{64B75A96-A85E-49D3-ADA7-8440AE99E95E}" type="presParOf" srcId="{F3F2C6B6-672A-4285-801A-D92E9E3E05D7}" destId="{F01AEE9B-5954-430F-A089-9C5CDC4B71F7}" srcOrd="3" destOrd="0" presId="urn:microsoft.com/office/officeart/2008/layout/HorizontalMultiLevelHierarchy"/>
    <dgm:cxn modelId="{C589BA1C-58CE-4518-98F1-F423AB33E141}" type="presParOf" srcId="{F01AEE9B-5954-430F-A089-9C5CDC4B71F7}" destId="{8341EE4E-A464-475F-8D51-5A16998D02CC}" srcOrd="0" destOrd="0" presId="urn:microsoft.com/office/officeart/2008/layout/HorizontalMultiLevelHierarchy"/>
    <dgm:cxn modelId="{CB2C0858-3942-48A4-8AC2-39E62EB06491}" type="presParOf" srcId="{F01AEE9B-5954-430F-A089-9C5CDC4B71F7}" destId="{49351020-2833-4441-A377-00EAE7B369E9}" srcOrd="1" destOrd="0" presId="urn:microsoft.com/office/officeart/2008/layout/HorizontalMultiLevelHierarchy"/>
    <dgm:cxn modelId="{E42AE048-5B14-482D-9C05-2A4BADBAA535}" type="presParOf" srcId="{F3F2C6B6-672A-4285-801A-D92E9E3E05D7}" destId="{988D0665-35B1-4C07-97CB-E1BAE4B35263}" srcOrd="4" destOrd="0" presId="urn:microsoft.com/office/officeart/2008/layout/HorizontalMultiLevelHierarchy"/>
    <dgm:cxn modelId="{733B6EE4-91EF-4CA6-B811-D652F76A5E68}" type="presParOf" srcId="{988D0665-35B1-4C07-97CB-E1BAE4B35263}" destId="{8FC2339A-D760-45EB-B5EF-58B56645A157}" srcOrd="0" destOrd="0" presId="urn:microsoft.com/office/officeart/2008/layout/HorizontalMultiLevelHierarchy"/>
    <dgm:cxn modelId="{5B981DD1-0FF3-44AB-BD7F-AF56973661DC}" type="presParOf" srcId="{F3F2C6B6-672A-4285-801A-D92E9E3E05D7}" destId="{BC0FFE27-74F1-4F53-A05C-2DCBE08C1BBC}" srcOrd="5" destOrd="0" presId="urn:microsoft.com/office/officeart/2008/layout/HorizontalMultiLevelHierarchy"/>
    <dgm:cxn modelId="{6B593A3C-CC87-4F3F-9B90-C1AA934C20C6}" type="presParOf" srcId="{BC0FFE27-74F1-4F53-A05C-2DCBE08C1BBC}" destId="{DB59F5C8-C440-490E-BE0C-EF53343C436A}" srcOrd="0" destOrd="0" presId="urn:microsoft.com/office/officeart/2008/layout/HorizontalMultiLevelHierarchy"/>
    <dgm:cxn modelId="{ECFB6C59-E364-45C5-81C7-272532E651CF}" type="presParOf" srcId="{BC0FFE27-74F1-4F53-A05C-2DCBE08C1BBC}" destId="{336704D1-8FDE-4C01-984A-A2C5DDDE8950}" srcOrd="1" destOrd="0" presId="urn:microsoft.com/office/officeart/2008/layout/HorizontalMultiLevelHierarchy"/>
    <dgm:cxn modelId="{AB73BEB1-7CFC-4643-B158-6BD75E6122EF}" type="presParOf" srcId="{336704D1-8FDE-4C01-984A-A2C5DDDE8950}" destId="{D82E1E22-F40F-4D68-89AA-1F52F40EABF4}" srcOrd="0" destOrd="0" presId="urn:microsoft.com/office/officeart/2008/layout/HorizontalMultiLevelHierarchy"/>
    <dgm:cxn modelId="{18C90B74-7FAE-4DBC-9431-4AE2D6771CB5}" type="presParOf" srcId="{D82E1E22-F40F-4D68-89AA-1F52F40EABF4}" destId="{B3FEFB17-1996-49F0-A103-10EA0A92F002}" srcOrd="0" destOrd="0" presId="urn:microsoft.com/office/officeart/2008/layout/HorizontalMultiLevelHierarchy"/>
    <dgm:cxn modelId="{F793CAD0-38A5-4674-B52C-63B1C3CD1D8C}" type="presParOf" srcId="{336704D1-8FDE-4C01-984A-A2C5DDDE8950}" destId="{D46CF0D8-DED8-4FD8-88AE-B038B4CB4125}" srcOrd="1" destOrd="0" presId="urn:microsoft.com/office/officeart/2008/layout/HorizontalMultiLevelHierarchy"/>
    <dgm:cxn modelId="{CBDE7C01-8CF4-4ADF-9C50-5AE607EAA221}" type="presParOf" srcId="{D46CF0D8-DED8-4FD8-88AE-B038B4CB4125}" destId="{F5A2311B-0BCF-48D6-8022-71B1EDF26B8C}" srcOrd="0" destOrd="0" presId="urn:microsoft.com/office/officeart/2008/layout/HorizontalMultiLevelHierarchy"/>
    <dgm:cxn modelId="{7B77F4F4-B020-4966-81BF-97533072DC8E}" type="presParOf" srcId="{D46CF0D8-DED8-4FD8-88AE-B038B4CB4125}" destId="{DB3621B3-D05D-4C2D-91F0-786EB137D3BD}" srcOrd="1" destOrd="0" presId="urn:microsoft.com/office/officeart/2008/layout/HorizontalMultiLevelHierarchy"/>
    <dgm:cxn modelId="{FE4BAABE-5A7C-428E-8E91-D8307F5A47FA}" type="presParOf" srcId="{F3F2C6B6-672A-4285-801A-D92E9E3E05D7}" destId="{D6F76BB1-A8C7-4DCF-85EA-D343D1582965}" srcOrd="6" destOrd="0" presId="urn:microsoft.com/office/officeart/2008/layout/HorizontalMultiLevelHierarchy"/>
    <dgm:cxn modelId="{C37CABC9-0B57-4AE0-9E6C-FE2C0A9250E7}" type="presParOf" srcId="{D6F76BB1-A8C7-4DCF-85EA-D343D1582965}" destId="{9542E1D2-336E-4360-A848-CE84C0040242}" srcOrd="0" destOrd="0" presId="urn:microsoft.com/office/officeart/2008/layout/HorizontalMultiLevelHierarchy"/>
    <dgm:cxn modelId="{527390D4-DD74-4144-AACC-A73A5E225680}" type="presParOf" srcId="{F3F2C6B6-672A-4285-801A-D92E9E3E05D7}" destId="{B5A897DD-5574-4C89-8535-BE84736D5172}" srcOrd="7" destOrd="0" presId="urn:microsoft.com/office/officeart/2008/layout/HorizontalMultiLevelHierarchy"/>
    <dgm:cxn modelId="{462E5D8D-DF26-4F02-B007-5915EFBD95C5}" type="presParOf" srcId="{B5A897DD-5574-4C89-8535-BE84736D5172}" destId="{1AF1707B-CBC7-464E-A7E1-03DA37AC45C2}" srcOrd="0" destOrd="0" presId="urn:microsoft.com/office/officeart/2008/layout/HorizontalMultiLevelHierarchy"/>
    <dgm:cxn modelId="{A2AC87B9-D07D-416F-B47F-5BDC8F36B749}" type="presParOf" srcId="{B5A897DD-5574-4C89-8535-BE84736D5172}" destId="{C846D982-C26D-4142-9A20-977F4F7BFE7B}" srcOrd="1" destOrd="0" presId="urn:microsoft.com/office/officeart/2008/layout/HorizontalMultiLevelHierarchy"/>
    <dgm:cxn modelId="{A696EBFA-6E08-4673-A752-5356E600B2E2}" type="presParOf" srcId="{F3F2C6B6-672A-4285-801A-D92E9E3E05D7}" destId="{7485A63F-3DEB-4D04-AC54-CBB48AC8EB94}" srcOrd="8" destOrd="0" presId="urn:microsoft.com/office/officeart/2008/layout/HorizontalMultiLevelHierarchy"/>
    <dgm:cxn modelId="{8729BF3A-4052-4685-B0CC-0679762C5245}" type="presParOf" srcId="{7485A63F-3DEB-4D04-AC54-CBB48AC8EB94}" destId="{9FCD042A-598F-4AEA-B2C9-793739CF7B71}" srcOrd="0" destOrd="0" presId="urn:microsoft.com/office/officeart/2008/layout/HorizontalMultiLevelHierarchy"/>
    <dgm:cxn modelId="{A40B1530-4064-485F-BA74-5A87C05DC013}" type="presParOf" srcId="{F3F2C6B6-672A-4285-801A-D92E9E3E05D7}" destId="{DC6259AD-FDA6-492C-BB4A-D141A0CDDD53}" srcOrd="9" destOrd="0" presId="urn:microsoft.com/office/officeart/2008/layout/HorizontalMultiLevelHierarchy"/>
    <dgm:cxn modelId="{EED07362-96EC-403D-9111-1C3308B7C708}" type="presParOf" srcId="{DC6259AD-FDA6-492C-BB4A-D141A0CDDD53}" destId="{3F422BF3-2BE1-4AAD-AC6B-F2CB9811864A}" srcOrd="0" destOrd="0" presId="urn:microsoft.com/office/officeart/2008/layout/HorizontalMultiLevelHierarchy"/>
    <dgm:cxn modelId="{1EF0CB27-6593-4597-9D8E-86A3477259AB}" type="presParOf" srcId="{DC6259AD-FDA6-492C-BB4A-D141A0CDDD53}" destId="{1BA71087-775B-4C5A-99D0-E56F14FBDB11}" srcOrd="1" destOrd="0" presId="urn:microsoft.com/office/officeart/2008/layout/HorizontalMultiLevelHierarchy"/>
    <dgm:cxn modelId="{FC78BCCC-74DC-4D16-B0C0-A5233B492C92}" type="presParOf" srcId="{1BA71087-775B-4C5A-99D0-E56F14FBDB11}" destId="{9D3DF035-2C1F-4970-AB72-BC38FA42BE0A}" srcOrd="0" destOrd="0" presId="urn:microsoft.com/office/officeart/2008/layout/HorizontalMultiLevelHierarchy"/>
    <dgm:cxn modelId="{C596A152-D98B-4E5D-A059-78C925AFD681}" type="presParOf" srcId="{9D3DF035-2C1F-4970-AB72-BC38FA42BE0A}" destId="{41FED81C-F985-4BBB-88F0-7AD4B1ACD941}" srcOrd="0" destOrd="0" presId="urn:microsoft.com/office/officeart/2008/layout/HorizontalMultiLevelHierarchy"/>
    <dgm:cxn modelId="{57CDAFC7-195A-4FA4-811E-830F34862BFB}" type="presParOf" srcId="{1BA71087-775B-4C5A-99D0-E56F14FBDB11}" destId="{3C7012FB-ED95-4C8F-94D6-79F3555F9093}" srcOrd="1" destOrd="0" presId="urn:microsoft.com/office/officeart/2008/layout/HorizontalMultiLevelHierarchy"/>
    <dgm:cxn modelId="{58F3AD48-BCE3-4693-AE1C-5A50640D916F}" type="presParOf" srcId="{3C7012FB-ED95-4C8F-94D6-79F3555F9093}" destId="{BBA19205-DD2D-4597-90D5-3687BD4936C3}" srcOrd="0" destOrd="0" presId="urn:microsoft.com/office/officeart/2008/layout/HorizontalMultiLevelHierarchy"/>
    <dgm:cxn modelId="{5B3EC611-84DB-41A6-AB3B-32FA33BC913F}" type="presParOf" srcId="{3C7012FB-ED95-4C8F-94D6-79F3555F9093}" destId="{7E38537D-07EF-4388-B51F-A0149BAAEEF5}" srcOrd="1" destOrd="0" presId="urn:microsoft.com/office/officeart/2008/layout/HorizontalMultiLevelHierarchy"/>
    <dgm:cxn modelId="{74B2E74B-0D73-4353-8D88-E18EF572DA97}" type="presParOf" srcId="{F3F2C6B6-672A-4285-801A-D92E9E3E05D7}" destId="{A32D2A48-BF4D-41A8-BF77-FDB1349E9FB0}" srcOrd="10" destOrd="0" presId="urn:microsoft.com/office/officeart/2008/layout/HorizontalMultiLevelHierarchy"/>
    <dgm:cxn modelId="{EC1BFF4B-CEB6-4F26-9F9C-8017B1670C4F}" type="presParOf" srcId="{A32D2A48-BF4D-41A8-BF77-FDB1349E9FB0}" destId="{44E34E71-32E1-41EA-8B1A-DE677E4F5A2B}" srcOrd="0" destOrd="0" presId="urn:microsoft.com/office/officeart/2008/layout/HorizontalMultiLevelHierarchy"/>
    <dgm:cxn modelId="{DA79A59E-F72D-441D-9276-234299551718}" type="presParOf" srcId="{F3F2C6B6-672A-4285-801A-D92E9E3E05D7}" destId="{A2008B2A-FB2D-4177-9D43-C4995E8D7D5C}" srcOrd="11" destOrd="0" presId="urn:microsoft.com/office/officeart/2008/layout/HorizontalMultiLevelHierarchy"/>
    <dgm:cxn modelId="{13237FD3-04F8-45FE-B583-6D33CF816489}" type="presParOf" srcId="{A2008B2A-FB2D-4177-9D43-C4995E8D7D5C}" destId="{9EF2181F-23DB-422E-9F0A-C39F57E79119}" srcOrd="0" destOrd="0" presId="urn:microsoft.com/office/officeart/2008/layout/HorizontalMultiLevelHierarchy"/>
    <dgm:cxn modelId="{F9A62E81-3E49-4D89-BEDE-5928F93454C2}" type="presParOf" srcId="{A2008B2A-FB2D-4177-9D43-C4995E8D7D5C}" destId="{851F3FC1-7EA0-46E4-8E1A-D47D4642A7DC}" srcOrd="1" destOrd="0" presId="urn:microsoft.com/office/officeart/2008/layout/HorizontalMultiLevelHierarchy"/>
    <dgm:cxn modelId="{C1F51C7A-7E40-4E80-8C7E-6A117B67A40E}" type="presParOf" srcId="{851F3FC1-7EA0-46E4-8E1A-D47D4642A7DC}" destId="{66554CC2-BE79-441C-B998-AD57F0062256}" srcOrd="0" destOrd="0" presId="urn:microsoft.com/office/officeart/2008/layout/HorizontalMultiLevelHierarchy"/>
    <dgm:cxn modelId="{77FD9955-7433-4BCD-9C2E-DFDE6E964C66}" type="presParOf" srcId="{66554CC2-BE79-441C-B998-AD57F0062256}" destId="{BD31F2EC-7AAD-4AED-B79C-A8C2B10FE55A}" srcOrd="0" destOrd="0" presId="urn:microsoft.com/office/officeart/2008/layout/HorizontalMultiLevelHierarchy"/>
    <dgm:cxn modelId="{A538EB2F-DC1F-4975-A1DD-ED408E14CD39}" type="presParOf" srcId="{851F3FC1-7EA0-46E4-8E1A-D47D4642A7DC}" destId="{35BEF93F-0568-4183-AD7C-F27B2A0DF8B8}" srcOrd="1" destOrd="0" presId="urn:microsoft.com/office/officeart/2008/layout/HorizontalMultiLevelHierarchy"/>
    <dgm:cxn modelId="{234826B3-56D0-4EC0-AF94-4BB983207BF2}" type="presParOf" srcId="{35BEF93F-0568-4183-AD7C-F27B2A0DF8B8}" destId="{8AF51DD4-4B06-475A-95F7-F5CC25A0CCDD}" srcOrd="0" destOrd="0" presId="urn:microsoft.com/office/officeart/2008/layout/HorizontalMultiLevelHierarchy"/>
    <dgm:cxn modelId="{15AD9368-476E-4739-9893-5217AC21ECC9}" type="presParOf" srcId="{35BEF93F-0568-4183-AD7C-F27B2A0DF8B8}" destId="{AEDC21C7-C584-4087-BB8A-18205A6F0213}" srcOrd="1" destOrd="0" presId="urn:microsoft.com/office/officeart/2008/layout/HorizontalMultiLevelHierarchy"/>
    <dgm:cxn modelId="{C7BF2AD5-19C6-4E8A-9663-2C5196A3C3F4}" type="presParOf" srcId="{F3F2C6B6-672A-4285-801A-D92E9E3E05D7}" destId="{70922045-3597-4692-8C2B-BBA4D77E87A7}" srcOrd="12" destOrd="0" presId="urn:microsoft.com/office/officeart/2008/layout/HorizontalMultiLevelHierarchy"/>
    <dgm:cxn modelId="{E47AA6E9-9E7B-4155-8A23-C34E26CFD767}" type="presParOf" srcId="{70922045-3597-4692-8C2B-BBA4D77E87A7}" destId="{D4CB0508-41A8-4B59-93D7-762F05DE6131}" srcOrd="0" destOrd="0" presId="urn:microsoft.com/office/officeart/2008/layout/HorizontalMultiLevelHierarchy"/>
    <dgm:cxn modelId="{2E019E68-6FD9-48CE-8BEB-B2490611D361}" type="presParOf" srcId="{F3F2C6B6-672A-4285-801A-D92E9E3E05D7}" destId="{C5DE3AF3-6E2C-4560-A05A-BB12007D9306}" srcOrd="13" destOrd="0" presId="urn:microsoft.com/office/officeart/2008/layout/HorizontalMultiLevelHierarchy"/>
    <dgm:cxn modelId="{B534FDB2-1600-4966-A216-7E8FC2074E7B}" type="presParOf" srcId="{C5DE3AF3-6E2C-4560-A05A-BB12007D9306}" destId="{1621E3AC-B555-4FAA-AD3E-C08204BFF8D5}" srcOrd="0" destOrd="0" presId="urn:microsoft.com/office/officeart/2008/layout/HorizontalMultiLevelHierarchy"/>
    <dgm:cxn modelId="{557E4A95-FE15-425B-8703-1F56D816AC2F}" type="presParOf" srcId="{C5DE3AF3-6E2C-4560-A05A-BB12007D9306}" destId="{17898D92-A8E1-4B5D-9B4F-6716D86B3F7C}" srcOrd="1" destOrd="0" presId="urn:microsoft.com/office/officeart/2008/layout/HorizontalMultiLevelHierarchy"/>
    <dgm:cxn modelId="{ADC0F403-9FF5-420E-98AC-6FA419797C99}" type="presParOf" srcId="{17898D92-A8E1-4B5D-9B4F-6716D86B3F7C}" destId="{E525F211-8C5D-4388-8A36-FCD89C88F3C0}" srcOrd="0" destOrd="0" presId="urn:microsoft.com/office/officeart/2008/layout/HorizontalMultiLevelHierarchy"/>
    <dgm:cxn modelId="{F99B085A-C7A2-4142-AFC5-B1429A26930C}" type="presParOf" srcId="{E525F211-8C5D-4388-8A36-FCD89C88F3C0}" destId="{5E2F32C7-3877-4BFE-94E8-20501C7FC47F}" srcOrd="0" destOrd="0" presId="urn:microsoft.com/office/officeart/2008/layout/HorizontalMultiLevelHierarchy"/>
    <dgm:cxn modelId="{27A08FD9-7ECA-4816-B2BD-2B317EF1FD70}" type="presParOf" srcId="{17898D92-A8E1-4B5D-9B4F-6716D86B3F7C}" destId="{881F7D7D-BDE7-4DC9-8A01-10F06C152E3E}" srcOrd="1" destOrd="0" presId="urn:microsoft.com/office/officeart/2008/layout/HorizontalMultiLevelHierarchy"/>
    <dgm:cxn modelId="{53217EA9-C5CD-41BC-A254-8512FE725BF1}" type="presParOf" srcId="{881F7D7D-BDE7-4DC9-8A01-10F06C152E3E}" destId="{64050530-C3CD-4B3C-A95E-6A85ED6BEA1D}" srcOrd="0" destOrd="0" presId="urn:microsoft.com/office/officeart/2008/layout/HorizontalMultiLevelHierarchy"/>
    <dgm:cxn modelId="{72C815E8-2007-449E-8BE4-CEA9D00C3C35}" type="presParOf" srcId="{881F7D7D-BDE7-4DC9-8A01-10F06C152E3E}" destId="{48934C7E-EF38-4ED3-8B15-0FC6FF5F6874}" srcOrd="1" destOrd="0" presId="urn:microsoft.com/office/officeart/2008/layout/HorizontalMultiLevelHierarchy"/>
  </dgm:cxnLst>
  <dgm:bg>
    <a:solidFill>
      <a:schemeClr val="accent2">
        <a:lumMod val="40000"/>
        <a:lumOff val="6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88CA11D-0208-4F67-A1F1-A4DF0125EFEB}"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tr-TR"/>
        </a:p>
      </dgm:t>
    </dgm:pt>
    <dgm:pt modelId="{1744DC8D-71A2-42A5-A622-C68F5265A318}">
      <dgm:prSet phldrT="[Metin]"/>
      <dgm:spPr>
        <a:solidFill>
          <a:srgbClr val="FF0000"/>
        </a:solidFill>
      </dgm:spPr>
      <dgm:t>
        <a:bodyPr/>
        <a:lstStyle/>
        <a:p>
          <a:r>
            <a:rPr lang="tr-TR" b="1" dirty="0">
              <a:solidFill>
                <a:schemeClr val="tx1"/>
              </a:solidFill>
              <a:highlight>
                <a:srgbClr val="FFFF00"/>
              </a:highlight>
            </a:rPr>
            <a:t>CEPHELER</a:t>
          </a:r>
        </a:p>
      </dgm:t>
    </dgm:pt>
    <dgm:pt modelId="{F11B7737-4179-4664-A7E0-4330DEE678C8}" type="parTrans" cxnId="{101035F8-E165-481B-85FC-084AA661E179}">
      <dgm:prSet/>
      <dgm:spPr/>
      <dgm:t>
        <a:bodyPr/>
        <a:lstStyle/>
        <a:p>
          <a:endParaRPr lang="tr-TR"/>
        </a:p>
      </dgm:t>
    </dgm:pt>
    <dgm:pt modelId="{9D0DDF89-A7AE-4987-A510-6B6A567EBC21}" type="sibTrans" cxnId="{101035F8-E165-481B-85FC-084AA661E179}">
      <dgm:prSet/>
      <dgm:spPr/>
      <dgm:t>
        <a:bodyPr/>
        <a:lstStyle/>
        <a:p>
          <a:endParaRPr lang="tr-TR"/>
        </a:p>
      </dgm:t>
    </dgm:pt>
    <dgm:pt modelId="{1B5AC73A-A332-40EF-910E-1C8507E7478A}">
      <dgm:prSet phldrT="[Metin]"/>
      <dgm:spPr/>
      <dgm:t>
        <a:bodyPr/>
        <a:lstStyle/>
        <a:p>
          <a:r>
            <a:rPr lang="tr-TR" b="1" dirty="0">
              <a:solidFill>
                <a:srgbClr val="C00000"/>
              </a:solidFill>
            </a:rPr>
            <a:t>KAFKASYA</a:t>
          </a:r>
        </a:p>
      </dgm:t>
    </dgm:pt>
    <dgm:pt modelId="{15D50102-18CE-45DC-AA7B-5E9F49610304}" type="parTrans" cxnId="{3B15DEF3-A9CE-4B86-8D37-E337876F495B}">
      <dgm:prSet/>
      <dgm:spPr/>
      <dgm:t>
        <a:bodyPr/>
        <a:lstStyle/>
        <a:p>
          <a:endParaRPr lang="tr-TR"/>
        </a:p>
      </dgm:t>
    </dgm:pt>
    <dgm:pt modelId="{3B0A7134-1715-4E49-A0D9-E497FE2E841D}" type="sibTrans" cxnId="{3B15DEF3-A9CE-4B86-8D37-E337876F495B}">
      <dgm:prSet/>
      <dgm:spPr/>
      <dgm:t>
        <a:bodyPr/>
        <a:lstStyle/>
        <a:p>
          <a:endParaRPr lang="tr-TR"/>
        </a:p>
      </dgm:t>
    </dgm:pt>
    <dgm:pt modelId="{8DA06345-4A88-4FC3-9AC8-7C262A9EB0CA}">
      <dgm:prSet phldrT="[Metin]"/>
      <dgm:spPr/>
      <dgm:t>
        <a:bodyPr/>
        <a:lstStyle/>
        <a:p>
          <a:r>
            <a:rPr lang="tr-TR" b="1" dirty="0">
              <a:solidFill>
                <a:srgbClr val="C00000"/>
              </a:solidFill>
            </a:rPr>
            <a:t>ÇANAKKALE</a:t>
          </a:r>
        </a:p>
      </dgm:t>
    </dgm:pt>
    <dgm:pt modelId="{B2B4D8FB-A022-4DB0-A48D-322DB3D0B5AE}" type="parTrans" cxnId="{16531F11-F003-4CBF-A0C7-00D432E8F77E}">
      <dgm:prSet/>
      <dgm:spPr/>
      <dgm:t>
        <a:bodyPr/>
        <a:lstStyle/>
        <a:p>
          <a:endParaRPr lang="tr-TR"/>
        </a:p>
      </dgm:t>
    </dgm:pt>
    <dgm:pt modelId="{8D7D7CE4-B281-4ACB-BDA2-39D3D15C0825}" type="sibTrans" cxnId="{16531F11-F003-4CBF-A0C7-00D432E8F77E}">
      <dgm:prSet/>
      <dgm:spPr/>
      <dgm:t>
        <a:bodyPr/>
        <a:lstStyle/>
        <a:p>
          <a:endParaRPr lang="tr-TR"/>
        </a:p>
      </dgm:t>
    </dgm:pt>
    <dgm:pt modelId="{C13B033D-008E-44E3-9E12-6F256FCC47D9}">
      <dgm:prSet phldrT="[Metin]"/>
      <dgm:spPr/>
      <dgm:t>
        <a:bodyPr/>
        <a:lstStyle/>
        <a:p>
          <a:r>
            <a:rPr lang="tr-TR" b="1" dirty="0">
              <a:solidFill>
                <a:srgbClr val="C00000"/>
              </a:solidFill>
            </a:rPr>
            <a:t>KANAL</a:t>
          </a:r>
        </a:p>
      </dgm:t>
    </dgm:pt>
    <dgm:pt modelId="{AB3461B7-9AB3-43B8-BBC1-9AC67C5E3B9A}" type="parTrans" cxnId="{FE318F19-41E6-4D63-9D09-A2176CAF23E2}">
      <dgm:prSet/>
      <dgm:spPr/>
      <dgm:t>
        <a:bodyPr/>
        <a:lstStyle/>
        <a:p>
          <a:endParaRPr lang="tr-TR"/>
        </a:p>
      </dgm:t>
    </dgm:pt>
    <dgm:pt modelId="{ECAC866D-1281-4BD3-8D9E-A0F4B7AC7939}" type="sibTrans" cxnId="{FE318F19-41E6-4D63-9D09-A2176CAF23E2}">
      <dgm:prSet/>
      <dgm:spPr/>
      <dgm:t>
        <a:bodyPr/>
        <a:lstStyle/>
        <a:p>
          <a:endParaRPr lang="tr-TR"/>
        </a:p>
      </dgm:t>
    </dgm:pt>
    <dgm:pt modelId="{B901FC59-5C49-4650-A994-2D6353471162}">
      <dgm:prSet/>
      <dgm:spPr/>
      <dgm:t>
        <a:bodyPr/>
        <a:lstStyle/>
        <a:p>
          <a:r>
            <a:rPr lang="tr-TR" b="1" dirty="0">
              <a:solidFill>
                <a:srgbClr val="C00000"/>
              </a:solidFill>
            </a:rPr>
            <a:t>SURİYE-FİLİSTİN</a:t>
          </a:r>
        </a:p>
      </dgm:t>
    </dgm:pt>
    <dgm:pt modelId="{78749396-28A6-42A4-861A-7FE0EBAD64D7}" type="parTrans" cxnId="{6959A764-0314-416E-B01B-B3E8C76501AB}">
      <dgm:prSet/>
      <dgm:spPr/>
      <dgm:t>
        <a:bodyPr/>
        <a:lstStyle/>
        <a:p>
          <a:endParaRPr lang="tr-TR"/>
        </a:p>
      </dgm:t>
    </dgm:pt>
    <dgm:pt modelId="{237014BC-CE6D-4FFE-AC56-F881DD1E7168}" type="sibTrans" cxnId="{6959A764-0314-416E-B01B-B3E8C76501AB}">
      <dgm:prSet/>
      <dgm:spPr/>
      <dgm:t>
        <a:bodyPr/>
        <a:lstStyle/>
        <a:p>
          <a:endParaRPr lang="tr-TR"/>
        </a:p>
      </dgm:t>
    </dgm:pt>
    <dgm:pt modelId="{CD049781-DDE7-4A7B-90CB-728D4763EED4}">
      <dgm:prSet/>
      <dgm:spPr/>
      <dgm:t>
        <a:bodyPr/>
        <a:lstStyle/>
        <a:p>
          <a:r>
            <a:rPr lang="tr-TR" b="1" dirty="0">
              <a:solidFill>
                <a:srgbClr val="C00000"/>
              </a:solidFill>
            </a:rPr>
            <a:t>HİCAZ-YEMEN</a:t>
          </a:r>
        </a:p>
      </dgm:t>
    </dgm:pt>
    <dgm:pt modelId="{1A6A873E-BA80-4D1B-A371-D6DC009A7F8A}" type="parTrans" cxnId="{58F34972-3FC9-4CFF-9B9B-7C74A8746AEE}">
      <dgm:prSet/>
      <dgm:spPr/>
      <dgm:t>
        <a:bodyPr/>
        <a:lstStyle/>
        <a:p>
          <a:endParaRPr lang="tr-TR"/>
        </a:p>
      </dgm:t>
    </dgm:pt>
    <dgm:pt modelId="{1E8F4D32-BC11-4632-8977-A547F251576E}" type="sibTrans" cxnId="{58F34972-3FC9-4CFF-9B9B-7C74A8746AEE}">
      <dgm:prSet/>
      <dgm:spPr/>
      <dgm:t>
        <a:bodyPr/>
        <a:lstStyle/>
        <a:p>
          <a:endParaRPr lang="tr-TR"/>
        </a:p>
      </dgm:t>
    </dgm:pt>
    <dgm:pt modelId="{27363A29-4368-450D-8A1C-CEF4504989DA}">
      <dgm:prSet/>
      <dgm:spPr/>
      <dgm:t>
        <a:bodyPr/>
        <a:lstStyle/>
        <a:p>
          <a:r>
            <a:rPr lang="tr-TR" b="1" dirty="0">
              <a:solidFill>
                <a:srgbClr val="C00000"/>
              </a:solidFill>
            </a:rPr>
            <a:t>IRAK </a:t>
          </a:r>
        </a:p>
      </dgm:t>
    </dgm:pt>
    <dgm:pt modelId="{0AFB5CE5-D1BB-45C9-88B6-7EAA4A7D34A7}" type="parTrans" cxnId="{FEECA280-BEDF-4AA9-939D-0D29B687AC90}">
      <dgm:prSet/>
      <dgm:spPr/>
      <dgm:t>
        <a:bodyPr/>
        <a:lstStyle/>
        <a:p>
          <a:endParaRPr lang="tr-TR"/>
        </a:p>
      </dgm:t>
    </dgm:pt>
    <dgm:pt modelId="{DBEFAAB2-E797-49BB-A67F-F1921CD59400}" type="sibTrans" cxnId="{FEECA280-BEDF-4AA9-939D-0D29B687AC90}">
      <dgm:prSet/>
      <dgm:spPr/>
      <dgm:t>
        <a:bodyPr/>
        <a:lstStyle/>
        <a:p>
          <a:endParaRPr lang="tr-TR"/>
        </a:p>
      </dgm:t>
    </dgm:pt>
    <dgm:pt modelId="{1FDCD4AA-64BA-45BD-B9A4-87236437AD4E}">
      <dgm:prSet/>
      <dgm:spPr/>
      <dgm:t>
        <a:bodyPr/>
        <a:lstStyle/>
        <a:p>
          <a:r>
            <a:rPr lang="tr-TR" b="1" dirty="0">
              <a:solidFill>
                <a:srgbClr val="C00000"/>
              </a:solidFill>
            </a:rPr>
            <a:t>GALİÇYA </a:t>
          </a:r>
        </a:p>
        <a:p>
          <a:r>
            <a:rPr lang="tr-TR" b="1" dirty="0">
              <a:solidFill>
                <a:srgbClr val="C00000"/>
              </a:solidFill>
            </a:rPr>
            <a:t>MAKEDONYA</a:t>
          </a:r>
        </a:p>
        <a:p>
          <a:r>
            <a:rPr lang="tr-TR" b="1" dirty="0">
              <a:solidFill>
                <a:srgbClr val="C00000"/>
              </a:solidFill>
            </a:rPr>
            <a:t>ROMANYA </a:t>
          </a:r>
        </a:p>
      </dgm:t>
    </dgm:pt>
    <dgm:pt modelId="{056DA02C-3DEE-4474-BACB-452CCCCCF944}" type="parTrans" cxnId="{5CECE168-DC13-403E-85AF-5EC9A5AFF834}">
      <dgm:prSet/>
      <dgm:spPr/>
      <dgm:t>
        <a:bodyPr/>
        <a:lstStyle/>
        <a:p>
          <a:endParaRPr lang="tr-TR"/>
        </a:p>
      </dgm:t>
    </dgm:pt>
    <dgm:pt modelId="{A0F47E4A-FE15-444D-8A2D-4E32F83071A5}" type="sibTrans" cxnId="{5CECE168-DC13-403E-85AF-5EC9A5AFF834}">
      <dgm:prSet/>
      <dgm:spPr/>
      <dgm:t>
        <a:bodyPr/>
        <a:lstStyle/>
        <a:p>
          <a:endParaRPr lang="tr-TR"/>
        </a:p>
      </dgm:t>
    </dgm:pt>
    <dgm:pt modelId="{DFF23640-D7BE-476B-BAA8-290B52033AD7}" type="pres">
      <dgm:prSet presAssocID="{088CA11D-0208-4F67-A1F1-A4DF0125EFEB}" presName="Name0" presStyleCnt="0">
        <dgm:presLayoutVars>
          <dgm:chMax val="1"/>
          <dgm:chPref val="1"/>
          <dgm:dir/>
          <dgm:animOne val="branch"/>
          <dgm:animLvl val="lvl"/>
        </dgm:presLayoutVars>
      </dgm:prSet>
      <dgm:spPr/>
    </dgm:pt>
    <dgm:pt modelId="{2D3FADB5-392F-4880-9A78-17E20380E70D}" type="pres">
      <dgm:prSet presAssocID="{1744DC8D-71A2-42A5-A622-C68F5265A318}" presName="singleCycle" presStyleCnt="0"/>
      <dgm:spPr/>
    </dgm:pt>
    <dgm:pt modelId="{54B22539-C9ED-4C0E-9291-86A31634593E}" type="pres">
      <dgm:prSet presAssocID="{1744DC8D-71A2-42A5-A622-C68F5265A318}" presName="singleCenter" presStyleLbl="node1" presStyleIdx="0" presStyleCnt="8">
        <dgm:presLayoutVars>
          <dgm:chMax val="7"/>
          <dgm:chPref val="7"/>
        </dgm:presLayoutVars>
      </dgm:prSet>
      <dgm:spPr/>
    </dgm:pt>
    <dgm:pt modelId="{911EFF11-0D78-4C15-AA7D-02BF9E569EC2}" type="pres">
      <dgm:prSet presAssocID="{15D50102-18CE-45DC-AA7B-5E9F49610304}" presName="Name56" presStyleLbl="parChTrans1D2" presStyleIdx="0" presStyleCnt="7"/>
      <dgm:spPr/>
    </dgm:pt>
    <dgm:pt modelId="{33B5BE97-E6B2-4E2E-A0D9-EF9690F713E6}" type="pres">
      <dgm:prSet presAssocID="{1B5AC73A-A332-40EF-910E-1C8507E7478A}" presName="text0" presStyleLbl="node1" presStyleIdx="1" presStyleCnt="8" custScaleX="139896">
        <dgm:presLayoutVars>
          <dgm:bulletEnabled val="1"/>
        </dgm:presLayoutVars>
      </dgm:prSet>
      <dgm:spPr/>
    </dgm:pt>
    <dgm:pt modelId="{AC1C5D0B-C7CD-4E71-BB9A-EB5933E548D8}" type="pres">
      <dgm:prSet presAssocID="{B2B4D8FB-A022-4DB0-A48D-322DB3D0B5AE}" presName="Name56" presStyleLbl="parChTrans1D2" presStyleIdx="1" presStyleCnt="7"/>
      <dgm:spPr/>
    </dgm:pt>
    <dgm:pt modelId="{50E1A1AB-92DF-4113-843A-4A5F9A28B937}" type="pres">
      <dgm:prSet presAssocID="{8DA06345-4A88-4FC3-9AC8-7C262A9EB0CA}" presName="text0" presStyleLbl="node1" presStyleIdx="2" presStyleCnt="8" custScaleX="159972">
        <dgm:presLayoutVars>
          <dgm:bulletEnabled val="1"/>
        </dgm:presLayoutVars>
      </dgm:prSet>
      <dgm:spPr/>
    </dgm:pt>
    <dgm:pt modelId="{89A7EDC9-C57E-4878-8202-4631DA8CEBC3}" type="pres">
      <dgm:prSet presAssocID="{AB3461B7-9AB3-43B8-BBC1-9AC67C5E3B9A}" presName="Name56" presStyleLbl="parChTrans1D2" presStyleIdx="2" presStyleCnt="7"/>
      <dgm:spPr/>
    </dgm:pt>
    <dgm:pt modelId="{5DE7FFC8-4466-47F6-8071-FF1099BC5FA9}" type="pres">
      <dgm:prSet presAssocID="{C13B033D-008E-44E3-9E12-6F256FCC47D9}" presName="text0" presStyleLbl="node1" presStyleIdx="3" presStyleCnt="8" custScaleX="157458" custRadScaleRad="102702" custRadScaleInc="-1337">
        <dgm:presLayoutVars>
          <dgm:bulletEnabled val="1"/>
        </dgm:presLayoutVars>
      </dgm:prSet>
      <dgm:spPr/>
    </dgm:pt>
    <dgm:pt modelId="{00C1529A-BA8A-47A0-AE2A-8AC2D8E381FE}" type="pres">
      <dgm:prSet presAssocID="{78749396-28A6-42A4-861A-7FE0EBAD64D7}" presName="Name56" presStyleLbl="parChTrans1D2" presStyleIdx="3" presStyleCnt="7"/>
      <dgm:spPr/>
    </dgm:pt>
    <dgm:pt modelId="{16AA964D-0A26-49F5-BF51-7FB963DC577F}" type="pres">
      <dgm:prSet presAssocID="{B901FC59-5C49-4650-A994-2D6353471162}" presName="text0" presStyleLbl="node1" presStyleIdx="4" presStyleCnt="8" custScaleX="147060">
        <dgm:presLayoutVars>
          <dgm:bulletEnabled val="1"/>
        </dgm:presLayoutVars>
      </dgm:prSet>
      <dgm:spPr/>
    </dgm:pt>
    <dgm:pt modelId="{562A1C03-912D-4D25-8E3C-1CBBC771C361}" type="pres">
      <dgm:prSet presAssocID="{1A6A873E-BA80-4D1B-A371-D6DC009A7F8A}" presName="Name56" presStyleLbl="parChTrans1D2" presStyleIdx="4" presStyleCnt="7"/>
      <dgm:spPr/>
    </dgm:pt>
    <dgm:pt modelId="{1ECF5A22-F123-4FC9-8ACE-8E10EC114F0D}" type="pres">
      <dgm:prSet presAssocID="{CD049781-DDE7-4A7B-90CB-728D4763EED4}" presName="text0" presStyleLbl="node1" presStyleIdx="5" presStyleCnt="8" custScaleX="163070" custRadScaleRad="105325" custRadScaleInc="11635">
        <dgm:presLayoutVars>
          <dgm:bulletEnabled val="1"/>
        </dgm:presLayoutVars>
      </dgm:prSet>
      <dgm:spPr/>
    </dgm:pt>
    <dgm:pt modelId="{B1499F75-D63F-4952-B708-40618735783B}" type="pres">
      <dgm:prSet presAssocID="{0AFB5CE5-D1BB-45C9-88B6-7EAA4A7D34A7}" presName="Name56" presStyleLbl="parChTrans1D2" presStyleIdx="5" presStyleCnt="7"/>
      <dgm:spPr/>
    </dgm:pt>
    <dgm:pt modelId="{8BBC2E4C-83A1-4831-B898-BECD602D4685}" type="pres">
      <dgm:prSet presAssocID="{27363A29-4368-450D-8A1C-CEF4504989DA}" presName="text0" presStyleLbl="node1" presStyleIdx="6" presStyleCnt="8" custScaleX="175725">
        <dgm:presLayoutVars>
          <dgm:bulletEnabled val="1"/>
        </dgm:presLayoutVars>
      </dgm:prSet>
      <dgm:spPr/>
    </dgm:pt>
    <dgm:pt modelId="{F6AE6AEA-A1D0-4DCA-AC72-7978D11FEAE3}" type="pres">
      <dgm:prSet presAssocID="{056DA02C-3DEE-4474-BACB-452CCCCCF944}" presName="Name56" presStyleLbl="parChTrans1D2" presStyleIdx="6" presStyleCnt="7"/>
      <dgm:spPr/>
    </dgm:pt>
    <dgm:pt modelId="{A32CA752-B999-4236-A0FF-72E7E023F90C}" type="pres">
      <dgm:prSet presAssocID="{1FDCD4AA-64BA-45BD-B9A4-87236437AD4E}" presName="text0" presStyleLbl="node1" presStyleIdx="7" presStyleCnt="8" custScaleX="166877" custScaleY="118662">
        <dgm:presLayoutVars>
          <dgm:bulletEnabled val="1"/>
        </dgm:presLayoutVars>
      </dgm:prSet>
      <dgm:spPr/>
    </dgm:pt>
  </dgm:ptLst>
  <dgm:cxnLst>
    <dgm:cxn modelId="{16531F11-F003-4CBF-A0C7-00D432E8F77E}" srcId="{1744DC8D-71A2-42A5-A622-C68F5265A318}" destId="{8DA06345-4A88-4FC3-9AC8-7C262A9EB0CA}" srcOrd="1" destOrd="0" parTransId="{B2B4D8FB-A022-4DB0-A48D-322DB3D0B5AE}" sibTransId="{8D7D7CE4-B281-4ACB-BDA2-39D3D15C0825}"/>
    <dgm:cxn modelId="{FE318F19-41E6-4D63-9D09-A2176CAF23E2}" srcId="{1744DC8D-71A2-42A5-A622-C68F5265A318}" destId="{C13B033D-008E-44E3-9E12-6F256FCC47D9}" srcOrd="2" destOrd="0" parTransId="{AB3461B7-9AB3-43B8-BBC1-9AC67C5E3B9A}" sibTransId="{ECAC866D-1281-4BD3-8D9E-A0F4B7AC7939}"/>
    <dgm:cxn modelId="{6861B231-DCB8-4901-8537-A04ED29B690F}" type="presOf" srcId="{1A6A873E-BA80-4D1B-A371-D6DC009A7F8A}" destId="{562A1C03-912D-4D25-8E3C-1CBBC771C361}" srcOrd="0" destOrd="0" presId="urn:microsoft.com/office/officeart/2008/layout/RadialCluster"/>
    <dgm:cxn modelId="{ECC0063C-354F-4AE5-BEEE-422E1932497F}" type="presOf" srcId="{1B5AC73A-A332-40EF-910E-1C8507E7478A}" destId="{33B5BE97-E6B2-4E2E-A0D9-EF9690F713E6}" srcOrd="0" destOrd="0" presId="urn:microsoft.com/office/officeart/2008/layout/RadialCluster"/>
    <dgm:cxn modelId="{C7E8353D-4376-4A85-B738-2E91A1F28397}" type="presOf" srcId="{1744DC8D-71A2-42A5-A622-C68F5265A318}" destId="{54B22539-C9ED-4C0E-9291-86A31634593E}" srcOrd="0" destOrd="0" presId="urn:microsoft.com/office/officeart/2008/layout/RadialCluster"/>
    <dgm:cxn modelId="{78D0B23D-9E6B-4783-A587-3C260DCA959D}" type="presOf" srcId="{C13B033D-008E-44E3-9E12-6F256FCC47D9}" destId="{5DE7FFC8-4466-47F6-8071-FF1099BC5FA9}" srcOrd="0" destOrd="0" presId="urn:microsoft.com/office/officeart/2008/layout/RadialCluster"/>
    <dgm:cxn modelId="{5E2A0540-C453-49A8-B00F-174FC2A8B8A5}" type="presOf" srcId="{27363A29-4368-450D-8A1C-CEF4504989DA}" destId="{8BBC2E4C-83A1-4831-B898-BECD602D4685}" srcOrd="0" destOrd="0" presId="urn:microsoft.com/office/officeart/2008/layout/RadialCluster"/>
    <dgm:cxn modelId="{96F15063-3E18-40E3-B14D-EA7C60DEF0E2}" type="presOf" srcId="{15D50102-18CE-45DC-AA7B-5E9F49610304}" destId="{911EFF11-0D78-4C15-AA7D-02BF9E569EC2}" srcOrd="0" destOrd="0" presId="urn:microsoft.com/office/officeart/2008/layout/RadialCluster"/>
    <dgm:cxn modelId="{6959A764-0314-416E-B01B-B3E8C76501AB}" srcId="{1744DC8D-71A2-42A5-A622-C68F5265A318}" destId="{B901FC59-5C49-4650-A994-2D6353471162}" srcOrd="3" destOrd="0" parTransId="{78749396-28A6-42A4-861A-7FE0EBAD64D7}" sibTransId="{237014BC-CE6D-4FFE-AC56-F881DD1E7168}"/>
    <dgm:cxn modelId="{FE755446-C6E0-4957-82F8-15995C5B882A}" type="presOf" srcId="{AB3461B7-9AB3-43B8-BBC1-9AC67C5E3B9A}" destId="{89A7EDC9-C57E-4878-8202-4631DA8CEBC3}" srcOrd="0" destOrd="0" presId="urn:microsoft.com/office/officeart/2008/layout/RadialCluster"/>
    <dgm:cxn modelId="{5CECE168-DC13-403E-85AF-5EC9A5AFF834}" srcId="{1744DC8D-71A2-42A5-A622-C68F5265A318}" destId="{1FDCD4AA-64BA-45BD-B9A4-87236437AD4E}" srcOrd="6" destOrd="0" parTransId="{056DA02C-3DEE-4474-BACB-452CCCCCF944}" sibTransId="{A0F47E4A-FE15-444D-8A2D-4E32F83071A5}"/>
    <dgm:cxn modelId="{58F34972-3FC9-4CFF-9B9B-7C74A8746AEE}" srcId="{1744DC8D-71A2-42A5-A622-C68F5265A318}" destId="{CD049781-DDE7-4A7B-90CB-728D4763EED4}" srcOrd="4" destOrd="0" parTransId="{1A6A873E-BA80-4D1B-A371-D6DC009A7F8A}" sibTransId="{1E8F4D32-BC11-4632-8977-A547F251576E}"/>
    <dgm:cxn modelId="{61FD6D77-03D7-4722-ABCE-35796A41F47E}" type="presOf" srcId="{088CA11D-0208-4F67-A1F1-A4DF0125EFEB}" destId="{DFF23640-D7BE-476B-BAA8-290B52033AD7}" srcOrd="0" destOrd="0" presId="urn:microsoft.com/office/officeart/2008/layout/RadialCluster"/>
    <dgm:cxn modelId="{FEECA280-BEDF-4AA9-939D-0D29B687AC90}" srcId="{1744DC8D-71A2-42A5-A622-C68F5265A318}" destId="{27363A29-4368-450D-8A1C-CEF4504989DA}" srcOrd="5" destOrd="0" parTransId="{0AFB5CE5-D1BB-45C9-88B6-7EAA4A7D34A7}" sibTransId="{DBEFAAB2-E797-49BB-A67F-F1921CD59400}"/>
    <dgm:cxn modelId="{1F35D883-DD13-48D0-A927-17238E018F76}" type="presOf" srcId="{B901FC59-5C49-4650-A994-2D6353471162}" destId="{16AA964D-0A26-49F5-BF51-7FB963DC577F}" srcOrd="0" destOrd="0" presId="urn:microsoft.com/office/officeart/2008/layout/RadialCluster"/>
    <dgm:cxn modelId="{D4E3CCA3-0733-4876-A9FE-467590B5BE5C}" type="presOf" srcId="{056DA02C-3DEE-4474-BACB-452CCCCCF944}" destId="{F6AE6AEA-A1D0-4DCA-AC72-7978D11FEAE3}" srcOrd="0" destOrd="0" presId="urn:microsoft.com/office/officeart/2008/layout/RadialCluster"/>
    <dgm:cxn modelId="{205215AF-6F39-48C0-8EB6-A9AB6529A5E6}" type="presOf" srcId="{78749396-28A6-42A4-861A-7FE0EBAD64D7}" destId="{00C1529A-BA8A-47A0-AE2A-8AC2D8E381FE}" srcOrd="0" destOrd="0" presId="urn:microsoft.com/office/officeart/2008/layout/RadialCluster"/>
    <dgm:cxn modelId="{E1A68DB7-22E7-4FFD-ABA8-C8ECF1B0F465}" type="presOf" srcId="{1FDCD4AA-64BA-45BD-B9A4-87236437AD4E}" destId="{A32CA752-B999-4236-A0FF-72E7E023F90C}" srcOrd="0" destOrd="0" presId="urn:microsoft.com/office/officeart/2008/layout/RadialCluster"/>
    <dgm:cxn modelId="{EFF1F4CE-6333-431F-9526-ABADE326F62E}" type="presOf" srcId="{0AFB5CE5-D1BB-45C9-88B6-7EAA4A7D34A7}" destId="{B1499F75-D63F-4952-B708-40618735783B}" srcOrd="0" destOrd="0" presId="urn:microsoft.com/office/officeart/2008/layout/RadialCluster"/>
    <dgm:cxn modelId="{32FB6BDA-D80A-47AB-B8F0-04E54E5B6C87}" type="presOf" srcId="{CD049781-DDE7-4A7B-90CB-728D4763EED4}" destId="{1ECF5A22-F123-4FC9-8ACE-8E10EC114F0D}" srcOrd="0" destOrd="0" presId="urn:microsoft.com/office/officeart/2008/layout/RadialCluster"/>
    <dgm:cxn modelId="{1B72F5E0-06E1-4216-A922-1D91F910A9F3}" type="presOf" srcId="{B2B4D8FB-A022-4DB0-A48D-322DB3D0B5AE}" destId="{AC1C5D0B-C7CD-4E71-BB9A-EB5933E548D8}" srcOrd="0" destOrd="0" presId="urn:microsoft.com/office/officeart/2008/layout/RadialCluster"/>
    <dgm:cxn modelId="{55EF2BEF-622E-4976-BD74-8B0C266EB23E}" type="presOf" srcId="{8DA06345-4A88-4FC3-9AC8-7C262A9EB0CA}" destId="{50E1A1AB-92DF-4113-843A-4A5F9A28B937}" srcOrd="0" destOrd="0" presId="urn:microsoft.com/office/officeart/2008/layout/RadialCluster"/>
    <dgm:cxn modelId="{3B15DEF3-A9CE-4B86-8D37-E337876F495B}" srcId="{1744DC8D-71A2-42A5-A622-C68F5265A318}" destId="{1B5AC73A-A332-40EF-910E-1C8507E7478A}" srcOrd="0" destOrd="0" parTransId="{15D50102-18CE-45DC-AA7B-5E9F49610304}" sibTransId="{3B0A7134-1715-4E49-A0D9-E497FE2E841D}"/>
    <dgm:cxn modelId="{101035F8-E165-481B-85FC-084AA661E179}" srcId="{088CA11D-0208-4F67-A1F1-A4DF0125EFEB}" destId="{1744DC8D-71A2-42A5-A622-C68F5265A318}" srcOrd="0" destOrd="0" parTransId="{F11B7737-4179-4664-A7E0-4330DEE678C8}" sibTransId="{9D0DDF89-A7AE-4987-A510-6B6A567EBC21}"/>
    <dgm:cxn modelId="{92BA7DF4-AAEB-42F4-B18D-459A0630CCF7}" type="presParOf" srcId="{DFF23640-D7BE-476B-BAA8-290B52033AD7}" destId="{2D3FADB5-392F-4880-9A78-17E20380E70D}" srcOrd="0" destOrd="0" presId="urn:microsoft.com/office/officeart/2008/layout/RadialCluster"/>
    <dgm:cxn modelId="{72C457F6-5022-44F5-99D6-41FFBD873CC4}" type="presParOf" srcId="{2D3FADB5-392F-4880-9A78-17E20380E70D}" destId="{54B22539-C9ED-4C0E-9291-86A31634593E}" srcOrd="0" destOrd="0" presId="urn:microsoft.com/office/officeart/2008/layout/RadialCluster"/>
    <dgm:cxn modelId="{3BA98B8A-2F6D-4F99-8C24-F804B0ECC240}" type="presParOf" srcId="{2D3FADB5-392F-4880-9A78-17E20380E70D}" destId="{911EFF11-0D78-4C15-AA7D-02BF9E569EC2}" srcOrd="1" destOrd="0" presId="urn:microsoft.com/office/officeart/2008/layout/RadialCluster"/>
    <dgm:cxn modelId="{139F67B5-21DD-41E4-92E5-6A372EDBD5DA}" type="presParOf" srcId="{2D3FADB5-392F-4880-9A78-17E20380E70D}" destId="{33B5BE97-E6B2-4E2E-A0D9-EF9690F713E6}" srcOrd="2" destOrd="0" presId="urn:microsoft.com/office/officeart/2008/layout/RadialCluster"/>
    <dgm:cxn modelId="{815FAF0B-9049-48CD-9B24-76F3DC876CD2}" type="presParOf" srcId="{2D3FADB5-392F-4880-9A78-17E20380E70D}" destId="{AC1C5D0B-C7CD-4E71-BB9A-EB5933E548D8}" srcOrd="3" destOrd="0" presId="urn:microsoft.com/office/officeart/2008/layout/RadialCluster"/>
    <dgm:cxn modelId="{2814E0C8-33F2-4725-B5D2-ED891A934954}" type="presParOf" srcId="{2D3FADB5-392F-4880-9A78-17E20380E70D}" destId="{50E1A1AB-92DF-4113-843A-4A5F9A28B937}" srcOrd="4" destOrd="0" presId="urn:microsoft.com/office/officeart/2008/layout/RadialCluster"/>
    <dgm:cxn modelId="{13E1659F-5589-40B2-826B-FC912A2FCD7E}" type="presParOf" srcId="{2D3FADB5-392F-4880-9A78-17E20380E70D}" destId="{89A7EDC9-C57E-4878-8202-4631DA8CEBC3}" srcOrd="5" destOrd="0" presId="urn:microsoft.com/office/officeart/2008/layout/RadialCluster"/>
    <dgm:cxn modelId="{C8F64B35-05C7-4ED7-95C6-CC4F4141D1F8}" type="presParOf" srcId="{2D3FADB5-392F-4880-9A78-17E20380E70D}" destId="{5DE7FFC8-4466-47F6-8071-FF1099BC5FA9}" srcOrd="6" destOrd="0" presId="urn:microsoft.com/office/officeart/2008/layout/RadialCluster"/>
    <dgm:cxn modelId="{FC709A98-2FAA-403D-AABE-E7CD3DECEDDD}" type="presParOf" srcId="{2D3FADB5-392F-4880-9A78-17E20380E70D}" destId="{00C1529A-BA8A-47A0-AE2A-8AC2D8E381FE}" srcOrd="7" destOrd="0" presId="urn:microsoft.com/office/officeart/2008/layout/RadialCluster"/>
    <dgm:cxn modelId="{B224755D-4AC1-4B79-83F6-C04F40B94C06}" type="presParOf" srcId="{2D3FADB5-392F-4880-9A78-17E20380E70D}" destId="{16AA964D-0A26-49F5-BF51-7FB963DC577F}" srcOrd="8" destOrd="0" presId="urn:microsoft.com/office/officeart/2008/layout/RadialCluster"/>
    <dgm:cxn modelId="{642BD499-D122-4862-A7A2-3EB7F8F98B84}" type="presParOf" srcId="{2D3FADB5-392F-4880-9A78-17E20380E70D}" destId="{562A1C03-912D-4D25-8E3C-1CBBC771C361}" srcOrd="9" destOrd="0" presId="urn:microsoft.com/office/officeart/2008/layout/RadialCluster"/>
    <dgm:cxn modelId="{A54B3001-DA37-4B79-ADDA-960507B5C845}" type="presParOf" srcId="{2D3FADB5-392F-4880-9A78-17E20380E70D}" destId="{1ECF5A22-F123-4FC9-8ACE-8E10EC114F0D}" srcOrd="10" destOrd="0" presId="urn:microsoft.com/office/officeart/2008/layout/RadialCluster"/>
    <dgm:cxn modelId="{6224508A-AFE8-4500-B9B3-78E29A0FD511}" type="presParOf" srcId="{2D3FADB5-392F-4880-9A78-17E20380E70D}" destId="{B1499F75-D63F-4952-B708-40618735783B}" srcOrd="11" destOrd="0" presId="urn:microsoft.com/office/officeart/2008/layout/RadialCluster"/>
    <dgm:cxn modelId="{39A98E4C-3B8A-4B25-AEFC-2FC199205E5F}" type="presParOf" srcId="{2D3FADB5-392F-4880-9A78-17E20380E70D}" destId="{8BBC2E4C-83A1-4831-B898-BECD602D4685}" srcOrd="12" destOrd="0" presId="urn:microsoft.com/office/officeart/2008/layout/RadialCluster"/>
    <dgm:cxn modelId="{91BE92BD-8533-4776-BC3E-0BE2388B92E4}" type="presParOf" srcId="{2D3FADB5-392F-4880-9A78-17E20380E70D}" destId="{F6AE6AEA-A1D0-4DCA-AC72-7978D11FEAE3}" srcOrd="13" destOrd="0" presId="urn:microsoft.com/office/officeart/2008/layout/RadialCluster"/>
    <dgm:cxn modelId="{5316D82F-44E6-4EB9-B6BA-29331A186E54}" type="presParOf" srcId="{2D3FADB5-392F-4880-9A78-17E20380E70D}" destId="{A32CA752-B999-4236-A0FF-72E7E023F90C}" srcOrd="14" destOrd="0" presId="urn:microsoft.com/office/officeart/2008/layout/RadialCluster"/>
  </dgm:cxnLst>
  <dgm:bg>
    <a:solidFill>
      <a:schemeClr val="accent4">
        <a:lumMod val="7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A8772C-F740-49AA-A741-DDC72BD55DDE}">
      <dsp:nvSpPr>
        <dsp:cNvPr id="0" name=""/>
        <dsp:cNvSpPr/>
      </dsp:nvSpPr>
      <dsp:spPr>
        <a:xfrm>
          <a:off x="4799013" y="2236868"/>
          <a:ext cx="2065985" cy="1727730"/>
        </a:xfrm>
        <a:prstGeom prst="ellipse">
          <a:avLst/>
        </a:prstGeom>
        <a:solidFill>
          <a:schemeClr val="accent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kern="1200" dirty="0">
              <a:solidFill>
                <a:srgbClr val="C00000"/>
              </a:solidFill>
            </a:rPr>
            <a:t>I</a:t>
          </a:r>
          <a:r>
            <a:rPr lang="tr-TR" sz="2400" b="1" kern="1200" dirty="0">
              <a:solidFill>
                <a:srgbClr val="C00000"/>
              </a:solidFill>
            </a:rPr>
            <a:t>. Dünya savaşının genel nedenleri</a:t>
          </a:r>
        </a:p>
      </dsp:txBody>
      <dsp:txXfrm>
        <a:off x="5101569" y="2489888"/>
        <a:ext cx="1460873" cy="1221690"/>
      </dsp:txXfrm>
    </dsp:sp>
    <dsp:sp modelId="{D1CEAE96-33FC-4E0F-97D1-B01A5B996F25}">
      <dsp:nvSpPr>
        <dsp:cNvPr id="0" name=""/>
        <dsp:cNvSpPr/>
      </dsp:nvSpPr>
      <dsp:spPr>
        <a:xfrm rot="16200000">
          <a:off x="5633782" y="2025281"/>
          <a:ext cx="396447" cy="26728"/>
        </a:xfrm>
        <a:custGeom>
          <a:avLst/>
          <a:gdLst/>
          <a:ahLst/>
          <a:cxnLst/>
          <a:rect l="0" t="0" r="0" b="0"/>
          <a:pathLst>
            <a:path>
              <a:moveTo>
                <a:pt x="0" y="13364"/>
              </a:moveTo>
              <a:lnTo>
                <a:pt x="396447" y="1336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5822095" y="2028734"/>
        <a:ext cx="19822" cy="19822"/>
      </dsp:txXfrm>
    </dsp:sp>
    <dsp:sp modelId="{8DD61DC7-1CD9-4DD9-911A-CADADD8EC248}">
      <dsp:nvSpPr>
        <dsp:cNvPr id="0" name=""/>
        <dsp:cNvSpPr/>
      </dsp:nvSpPr>
      <dsp:spPr>
        <a:xfrm>
          <a:off x="4360455" y="-137846"/>
          <a:ext cx="2943102" cy="1978268"/>
        </a:xfrm>
        <a:prstGeom prst="ellipse">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Sömürgecilik yarışı</a:t>
          </a:r>
        </a:p>
      </dsp:txBody>
      <dsp:txXfrm>
        <a:off x="4791462" y="151865"/>
        <a:ext cx="2081088" cy="1398846"/>
      </dsp:txXfrm>
    </dsp:sp>
    <dsp:sp modelId="{D6C756CE-6338-49C4-9932-FE7D0E52950D}">
      <dsp:nvSpPr>
        <dsp:cNvPr id="0" name=""/>
        <dsp:cNvSpPr/>
      </dsp:nvSpPr>
      <dsp:spPr>
        <a:xfrm rot="19943658">
          <a:off x="6656989" y="2422275"/>
          <a:ext cx="893833" cy="26728"/>
        </a:xfrm>
        <a:custGeom>
          <a:avLst/>
          <a:gdLst/>
          <a:ahLst/>
          <a:cxnLst/>
          <a:rect l="0" t="0" r="0" b="0"/>
          <a:pathLst>
            <a:path>
              <a:moveTo>
                <a:pt x="0" y="13364"/>
              </a:moveTo>
              <a:lnTo>
                <a:pt x="893833" y="1336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7081561" y="2413293"/>
        <a:ext cx="44691" cy="44691"/>
      </dsp:txXfrm>
    </dsp:sp>
    <dsp:sp modelId="{E682F069-3398-4C55-9044-9FB5D00315B0}">
      <dsp:nvSpPr>
        <dsp:cNvPr id="0" name=""/>
        <dsp:cNvSpPr/>
      </dsp:nvSpPr>
      <dsp:spPr>
        <a:xfrm>
          <a:off x="7257657" y="849417"/>
          <a:ext cx="2455312" cy="1727730"/>
        </a:xfrm>
        <a:prstGeom prst="ellipse">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Devletlerarası bloklaşmalar</a:t>
          </a:r>
        </a:p>
      </dsp:txBody>
      <dsp:txXfrm>
        <a:off x="7617229" y="1102437"/>
        <a:ext cx="1736168" cy="1221690"/>
      </dsp:txXfrm>
    </dsp:sp>
    <dsp:sp modelId="{23CFB278-F5C9-45AE-8802-0AAEC403D622}">
      <dsp:nvSpPr>
        <dsp:cNvPr id="0" name=""/>
        <dsp:cNvSpPr/>
      </dsp:nvSpPr>
      <dsp:spPr>
        <a:xfrm rot="1233468">
          <a:off x="6749805" y="3577347"/>
          <a:ext cx="777371" cy="26728"/>
        </a:xfrm>
        <a:custGeom>
          <a:avLst/>
          <a:gdLst/>
          <a:ahLst/>
          <a:cxnLst/>
          <a:rect l="0" t="0" r="0" b="0"/>
          <a:pathLst>
            <a:path>
              <a:moveTo>
                <a:pt x="0" y="13364"/>
              </a:moveTo>
              <a:lnTo>
                <a:pt x="777371" y="1336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7119056" y="3571277"/>
        <a:ext cx="38868" cy="38868"/>
      </dsp:txXfrm>
    </dsp:sp>
    <dsp:sp modelId="{A90F27F9-4CD8-4F72-ADBB-5B41BF810231}">
      <dsp:nvSpPr>
        <dsp:cNvPr id="0" name=""/>
        <dsp:cNvSpPr/>
      </dsp:nvSpPr>
      <dsp:spPr>
        <a:xfrm>
          <a:off x="7346924" y="3278625"/>
          <a:ext cx="2525682" cy="1727730"/>
        </a:xfrm>
        <a:prstGeom prst="ellipse">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Hammadde-Pazar arayışı</a:t>
          </a:r>
        </a:p>
      </dsp:txBody>
      <dsp:txXfrm>
        <a:off x="7716802" y="3531645"/>
        <a:ext cx="1785926" cy="1221690"/>
      </dsp:txXfrm>
    </dsp:sp>
    <dsp:sp modelId="{8F5AC23D-0D20-4DBA-ACC4-641657D4F087}">
      <dsp:nvSpPr>
        <dsp:cNvPr id="0" name=""/>
        <dsp:cNvSpPr/>
      </dsp:nvSpPr>
      <dsp:spPr>
        <a:xfrm rot="5400000">
          <a:off x="5673814" y="4109427"/>
          <a:ext cx="316384" cy="26728"/>
        </a:xfrm>
        <a:custGeom>
          <a:avLst/>
          <a:gdLst/>
          <a:ahLst/>
          <a:cxnLst/>
          <a:rect l="0" t="0" r="0" b="0"/>
          <a:pathLst>
            <a:path>
              <a:moveTo>
                <a:pt x="0" y="13364"/>
              </a:moveTo>
              <a:lnTo>
                <a:pt x="316384" y="1336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5824096" y="4114881"/>
        <a:ext cx="15819" cy="15819"/>
      </dsp:txXfrm>
    </dsp:sp>
    <dsp:sp modelId="{FE7476AD-97A3-4CA7-B649-5409C168EAC2}">
      <dsp:nvSpPr>
        <dsp:cNvPr id="0" name=""/>
        <dsp:cNvSpPr/>
      </dsp:nvSpPr>
      <dsp:spPr>
        <a:xfrm>
          <a:off x="4360455" y="4280983"/>
          <a:ext cx="2943102" cy="2138394"/>
        </a:xfrm>
        <a:prstGeom prst="ellipse">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Milliyetçilik akımı</a:t>
          </a:r>
        </a:p>
      </dsp:txBody>
      <dsp:txXfrm>
        <a:off x="4791462" y="4594144"/>
        <a:ext cx="2081088" cy="1512072"/>
      </dsp:txXfrm>
    </dsp:sp>
    <dsp:sp modelId="{A1AE653D-AFCF-4BD4-8A52-32526515F90D}">
      <dsp:nvSpPr>
        <dsp:cNvPr id="0" name=""/>
        <dsp:cNvSpPr/>
      </dsp:nvSpPr>
      <dsp:spPr>
        <a:xfrm rot="9439614">
          <a:off x="4140638" y="3627245"/>
          <a:ext cx="798102" cy="26728"/>
        </a:xfrm>
        <a:custGeom>
          <a:avLst/>
          <a:gdLst/>
          <a:ahLst/>
          <a:cxnLst/>
          <a:rect l="0" t="0" r="0" b="0"/>
          <a:pathLst>
            <a:path>
              <a:moveTo>
                <a:pt x="0" y="13364"/>
              </a:moveTo>
              <a:lnTo>
                <a:pt x="798102" y="1336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rot="10800000">
        <a:off x="4519736" y="3620656"/>
        <a:ext cx="39905" cy="39905"/>
      </dsp:txXfrm>
    </dsp:sp>
    <dsp:sp modelId="{B51EC6B1-C6E0-46FD-B3DA-F6952D14D2DE}">
      <dsp:nvSpPr>
        <dsp:cNvPr id="0" name=""/>
        <dsp:cNvSpPr/>
      </dsp:nvSpPr>
      <dsp:spPr>
        <a:xfrm>
          <a:off x="1748994" y="3288034"/>
          <a:ext cx="2582887" cy="1957794"/>
        </a:xfrm>
        <a:prstGeom prst="ellipse">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err="1">
              <a:solidFill>
                <a:schemeClr val="tx1"/>
              </a:solidFill>
            </a:rPr>
            <a:t>Alsas</a:t>
          </a:r>
          <a:r>
            <a:rPr lang="tr-TR" sz="2000" b="1" kern="1200" dirty="0">
              <a:solidFill>
                <a:schemeClr val="tx1"/>
              </a:solidFill>
            </a:rPr>
            <a:t> -</a:t>
          </a:r>
          <a:r>
            <a:rPr lang="tr-TR" sz="2000" b="1" kern="1200" dirty="0" err="1">
              <a:solidFill>
                <a:schemeClr val="tx1"/>
              </a:solidFill>
            </a:rPr>
            <a:t>Loren</a:t>
          </a:r>
          <a:r>
            <a:rPr lang="tr-TR" sz="2000" b="1" kern="1200" dirty="0">
              <a:solidFill>
                <a:schemeClr val="tx1"/>
              </a:solidFill>
            </a:rPr>
            <a:t> meselesi</a:t>
          </a:r>
        </a:p>
      </dsp:txBody>
      <dsp:txXfrm>
        <a:off x="2127249" y="3574746"/>
        <a:ext cx="1826377" cy="1384370"/>
      </dsp:txXfrm>
    </dsp:sp>
    <dsp:sp modelId="{EBE76C27-C6DF-4FCA-B49D-201FE204301F}">
      <dsp:nvSpPr>
        <dsp:cNvPr id="0" name=""/>
        <dsp:cNvSpPr/>
      </dsp:nvSpPr>
      <dsp:spPr>
        <a:xfrm rot="12469608">
          <a:off x="4070404" y="2406288"/>
          <a:ext cx="942557" cy="26728"/>
        </a:xfrm>
        <a:custGeom>
          <a:avLst/>
          <a:gdLst/>
          <a:ahLst/>
          <a:cxnLst/>
          <a:rect l="0" t="0" r="0" b="0"/>
          <a:pathLst>
            <a:path>
              <a:moveTo>
                <a:pt x="0" y="13364"/>
              </a:moveTo>
              <a:lnTo>
                <a:pt x="942557" y="1336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rot="10800000">
        <a:off x="4518119" y="2396088"/>
        <a:ext cx="47127" cy="47127"/>
      </dsp:txXfrm>
    </dsp:sp>
    <dsp:sp modelId="{3A5420BD-E204-40EF-AEC5-9EC9662049F4}">
      <dsp:nvSpPr>
        <dsp:cNvPr id="0" name=""/>
        <dsp:cNvSpPr/>
      </dsp:nvSpPr>
      <dsp:spPr>
        <a:xfrm>
          <a:off x="1939332" y="821758"/>
          <a:ext cx="2423435" cy="1727730"/>
        </a:xfrm>
        <a:prstGeom prst="ellipse">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Balkanlarda istikrarsızlık</a:t>
          </a:r>
        </a:p>
      </dsp:txBody>
      <dsp:txXfrm>
        <a:off x="2294236" y="1074778"/>
        <a:ext cx="1713627" cy="12216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25F211-8C5D-4388-8A36-FCD89C88F3C0}">
      <dsp:nvSpPr>
        <dsp:cNvPr id="0" name=""/>
        <dsp:cNvSpPr/>
      </dsp:nvSpPr>
      <dsp:spPr>
        <a:xfrm>
          <a:off x="5600770" y="6243784"/>
          <a:ext cx="1354807" cy="91440"/>
        </a:xfrm>
        <a:custGeom>
          <a:avLst/>
          <a:gdLst/>
          <a:ahLst/>
          <a:cxnLst/>
          <a:rect l="0" t="0" r="0" b="0"/>
          <a:pathLst>
            <a:path>
              <a:moveTo>
                <a:pt x="0" y="71867"/>
              </a:moveTo>
              <a:lnTo>
                <a:pt x="677403" y="71867"/>
              </a:lnTo>
              <a:lnTo>
                <a:pt x="677403" y="45720"/>
              </a:lnTo>
              <a:lnTo>
                <a:pt x="1354807" y="4572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6244297" y="6255628"/>
        <a:ext cx="67752" cy="67752"/>
      </dsp:txXfrm>
    </dsp:sp>
    <dsp:sp modelId="{70922045-3597-4692-8C2B-BBA4D77E87A7}">
      <dsp:nvSpPr>
        <dsp:cNvPr id="0" name=""/>
        <dsp:cNvSpPr/>
      </dsp:nvSpPr>
      <dsp:spPr>
        <a:xfrm>
          <a:off x="2347863" y="3558434"/>
          <a:ext cx="988780" cy="2757218"/>
        </a:xfrm>
        <a:custGeom>
          <a:avLst/>
          <a:gdLst/>
          <a:ahLst/>
          <a:cxnLst/>
          <a:rect l="0" t="0" r="0" b="0"/>
          <a:pathLst>
            <a:path>
              <a:moveTo>
                <a:pt x="0" y="0"/>
              </a:moveTo>
              <a:lnTo>
                <a:pt x="494390" y="0"/>
              </a:lnTo>
              <a:lnTo>
                <a:pt x="494390" y="2757218"/>
              </a:lnTo>
              <a:lnTo>
                <a:pt x="988780" y="2757218"/>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tr-TR" sz="1100" kern="1200"/>
        </a:p>
      </dsp:txBody>
      <dsp:txXfrm>
        <a:off x="2769025" y="4863814"/>
        <a:ext cx="146457" cy="146457"/>
      </dsp:txXfrm>
    </dsp:sp>
    <dsp:sp modelId="{66554CC2-BE79-441C-B998-AD57F0062256}">
      <dsp:nvSpPr>
        <dsp:cNvPr id="0" name=""/>
        <dsp:cNvSpPr/>
      </dsp:nvSpPr>
      <dsp:spPr>
        <a:xfrm>
          <a:off x="5600770" y="5174855"/>
          <a:ext cx="1328656" cy="91440"/>
        </a:xfrm>
        <a:custGeom>
          <a:avLst/>
          <a:gdLst/>
          <a:ahLst/>
          <a:cxnLst/>
          <a:rect l="0" t="0" r="0" b="0"/>
          <a:pathLst>
            <a:path>
              <a:moveTo>
                <a:pt x="0" y="84934"/>
              </a:moveTo>
              <a:lnTo>
                <a:pt x="664328" y="84934"/>
              </a:lnTo>
              <a:lnTo>
                <a:pt x="664328" y="45720"/>
              </a:lnTo>
              <a:lnTo>
                <a:pt x="1328656" y="4572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6231867" y="5187344"/>
        <a:ext cx="66461" cy="66461"/>
      </dsp:txXfrm>
    </dsp:sp>
    <dsp:sp modelId="{A32D2A48-BF4D-41A8-BF77-FDB1349E9FB0}">
      <dsp:nvSpPr>
        <dsp:cNvPr id="0" name=""/>
        <dsp:cNvSpPr/>
      </dsp:nvSpPr>
      <dsp:spPr>
        <a:xfrm>
          <a:off x="2347863" y="3558434"/>
          <a:ext cx="988780" cy="1701355"/>
        </a:xfrm>
        <a:custGeom>
          <a:avLst/>
          <a:gdLst/>
          <a:ahLst/>
          <a:cxnLst/>
          <a:rect l="0" t="0" r="0" b="0"/>
          <a:pathLst>
            <a:path>
              <a:moveTo>
                <a:pt x="0" y="0"/>
              </a:moveTo>
              <a:lnTo>
                <a:pt x="494390" y="0"/>
              </a:lnTo>
              <a:lnTo>
                <a:pt x="494390" y="1701355"/>
              </a:lnTo>
              <a:lnTo>
                <a:pt x="988780" y="170135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tr-TR" sz="700" kern="1200"/>
        </a:p>
      </dsp:txBody>
      <dsp:txXfrm>
        <a:off x="2793058" y="4359917"/>
        <a:ext cx="98390" cy="98390"/>
      </dsp:txXfrm>
    </dsp:sp>
    <dsp:sp modelId="{9D3DF035-2C1F-4970-AB72-BC38FA42BE0A}">
      <dsp:nvSpPr>
        <dsp:cNvPr id="0" name=""/>
        <dsp:cNvSpPr/>
      </dsp:nvSpPr>
      <dsp:spPr>
        <a:xfrm>
          <a:off x="6091247" y="4174367"/>
          <a:ext cx="763531" cy="91440"/>
        </a:xfrm>
        <a:custGeom>
          <a:avLst/>
          <a:gdLst/>
          <a:ahLst/>
          <a:cxnLst/>
          <a:rect l="0" t="0" r="0" b="0"/>
          <a:pathLst>
            <a:path>
              <a:moveTo>
                <a:pt x="0" y="45720"/>
              </a:moveTo>
              <a:lnTo>
                <a:pt x="381765" y="45720"/>
              </a:lnTo>
              <a:lnTo>
                <a:pt x="381765" y="77134"/>
              </a:lnTo>
              <a:lnTo>
                <a:pt x="763531" y="77134"/>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6453908" y="4200983"/>
        <a:ext cx="38208" cy="38208"/>
      </dsp:txXfrm>
    </dsp:sp>
    <dsp:sp modelId="{7485A63F-3DEB-4D04-AC54-CBB48AC8EB94}">
      <dsp:nvSpPr>
        <dsp:cNvPr id="0" name=""/>
        <dsp:cNvSpPr/>
      </dsp:nvSpPr>
      <dsp:spPr>
        <a:xfrm>
          <a:off x="2347863" y="3558434"/>
          <a:ext cx="988780" cy="661653"/>
        </a:xfrm>
        <a:custGeom>
          <a:avLst/>
          <a:gdLst/>
          <a:ahLst/>
          <a:cxnLst/>
          <a:rect l="0" t="0" r="0" b="0"/>
          <a:pathLst>
            <a:path>
              <a:moveTo>
                <a:pt x="0" y="0"/>
              </a:moveTo>
              <a:lnTo>
                <a:pt x="494390" y="0"/>
              </a:lnTo>
              <a:lnTo>
                <a:pt x="494390" y="661653"/>
              </a:lnTo>
              <a:lnTo>
                <a:pt x="988780" y="661653"/>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2812510" y="3859517"/>
        <a:ext cx="59486" cy="59486"/>
      </dsp:txXfrm>
    </dsp:sp>
    <dsp:sp modelId="{D6F76BB1-A8C7-4DCF-85EA-D343D1582965}">
      <dsp:nvSpPr>
        <dsp:cNvPr id="0" name=""/>
        <dsp:cNvSpPr/>
      </dsp:nvSpPr>
      <dsp:spPr>
        <a:xfrm>
          <a:off x="2347863" y="3295489"/>
          <a:ext cx="988780" cy="262945"/>
        </a:xfrm>
        <a:custGeom>
          <a:avLst/>
          <a:gdLst/>
          <a:ahLst/>
          <a:cxnLst/>
          <a:rect l="0" t="0" r="0" b="0"/>
          <a:pathLst>
            <a:path>
              <a:moveTo>
                <a:pt x="0" y="262945"/>
              </a:moveTo>
              <a:lnTo>
                <a:pt x="494390" y="262945"/>
              </a:lnTo>
              <a:lnTo>
                <a:pt x="494390" y="0"/>
              </a:lnTo>
              <a:lnTo>
                <a:pt x="988780"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2816675" y="3401383"/>
        <a:ext cx="51157" cy="51157"/>
      </dsp:txXfrm>
    </dsp:sp>
    <dsp:sp modelId="{D82E1E22-F40F-4D68-89AA-1F52F40EABF4}">
      <dsp:nvSpPr>
        <dsp:cNvPr id="0" name=""/>
        <dsp:cNvSpPr/>
      </dsp:nvSpPr>
      <dsp:spPr>
        <a:xfrm>
          <a:off x="5600770" y="2360775"/>
          <a:ext cx="1211012" cy="91440"/>
        </a:xfrm>
        <a:custGeom>
          <a:avLst/>
          <a:gdLst/>
          <a:ahLst/>
          <a:cxnLst/>
          <a:rect l="0" t="0" r="0" b="0"/>
          <a:pathLst>
            <a:path>
              <a:moveTo>
                <a:pt x="0" y="71860"/>
              </a:moveTo>
              <a:lnTo>
                <a:pt x="605506" y="71860"/>
              </a:lnTo>
              <a:lnTo>
                <a:pt x="605506" y="45720"/>
              </a:lnTo>
              <a:lnTo>
                <a:pt x="1211012" y="4572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6175994" y="2376213"/>
        <a:ext cx="60564" cy="60564"/>
      </dsp:txXfrm>
    </dsp:sp>
    <dsp:sp modelId="{988D0665-35B1-4C07-97CB-E1BAE4B35263}">
      <dsp:nvSpPr>
        <dsp:cNvPr id="0" name=""/>
        <dsp:cNvSpPr/>
      </dsp:nvSpPr>
      <dsp:spPr>
        <a:xfrm>
          <a:off x="2347863" y="2432636"/>
          <a:ext cx="988780" cy="1125798"/>
        </a:xfrm>
        <a:custGeom>
          <a:avLst/>
          <a:gdLst/>
          <a:ahLst/>
          <a:cxnLst/>
          <a:rect l="0" t="0" r="0" b="0"/>
          <a:pathLst>
            <a:path>
              <a:moveTo>
                <a:pt x="0" y="1125798"/>
              </a:moveTo>
              <a:lnTo>
                <a:pt x="494390" y="1125798"/>
              </a:lnTo>
              <a:lnTo>
                <a:pt x="494390" y="0"/>
              </a:lnTo>
              <a:lnTo>
                <a:pt x="988780"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p>
      </dsp:txBody>
      <dsp:txXfrm>
        <a:off x="2804795" y="2958076"/>
        <a:ext cx="74918" cy="74918"/>
      </dsp:txXfrm>
    </dsp:sp>
    <dsp:sp modelId="{DCE5D818-A04C-4C03-8699-EDB47EA231D9}">
      <dsp:nvSpPr>
        <dsp:cNvPr id="0" name=""/>
        <dsp:cNvSpPr/>
      </dsp:nvSpPr>
      <dsp:spPr>
        <a:xfrm>
          <a:off x="2347863" y="1481220"/>
          <a:ext cx="988780" cy="2077213"/>
        </a:xfrm>
        <a:custGeom>
          <a:avLst/>
          <a:gdLst/>
          <a:ahLst/>
          <a:cxnLst/>
          <a:rect l="0" t="0" r="0" b="0"/>
          <a:pathLst>
            <a:path>
              <a:moveTo>
                <a:pt x="0" y="2077213"/>
              </a:moveTo>
              <a:lnTo>
                <a:pt x="494390" y="2077213"/>
              </a:lnTo>
              <a:lnTo>
                <a:pt x="494390" y="0"/>
              </a:lnTo>
              <a:lnTo>
                <a:pt x="988780"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tr-TR" sz="900" kern="1200"/>
        </a:p>
      </dsp:txBody>
      <dsp:txXfrm>
        <a:off x="2784740" y="2462313"/>
        <a:ext cx="115027" cy="115027"/>
      </dsp:txXfrm>
    </dsp:sp>
    <dsp:sp modelId="{9397DBCC-6620-4ACC-8B6C-3FC3B28CD42B}">
      <dsp:nvSpPr>
        <dsp:cNvPr id="0" name=""/>
        <dsp:cNvSpPr/>
      </dsp:nvSpPr>
      <dsp:spPr>
        <a:xfrm>
          <a:off x="5600770" y="484084"/>
          <a:ext cx="1106432" cy="91440"/>
        </a:xfrm>
        <a:custGeom>
          <a:avLst/>
          <a:gdLst/>
          <a:ahLst/>
          <a:cxnLst/>
          <a:rect l="0" t="0" r="0" b="0"/>
          <a:pathLst>
            <a:path>
              <a:moveTo>
                <a:pt x="0" y="45720"/>
              </a:moveTo>
              <a:lnTo>
                <a:pt x="553216" y="45720"/>
              </a:lnTo>
              <a:lnTo>
                <a:pt x="553216" y="55211"/>
              </a:lnTo>
              <a:lnTo>
                <a:pt x="1106432" y="55211"/>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6126324" y="502142"/>
        <a:ext cx="55323" cy="55323"/>
      </dsp:txXfrm>
    </dsp:sp>
    <dsp:sp modelId="{22EE8365-3499-45F4-AFD2-21DD2DCCDEA7}">
      <dsp:nvSpPr>
        <dsp:cNvPr id="0" name=""/>
        <dsp:cNvSpPr/>
      </dsp:nvSpPr>
      <dsp:spPr>
        <a:xfrm>
          <a:off x="2347863" y="529804"/>
          <a:ext cx="988780" cy="3028629"/>
        </a:xfrm>
        <a:custGeom>
          <a:avLst/>
          <a:gdLst/>
          <a:ahLst/>
          <a:cxnLst/>
          <a:rect l="0" t="0" r="0" b="0"/>
          <a:pathLst>
            <a:path>
              <a:moveTo>
                <a:pt x="0" y="3028629"/>
              </a:moveTo>
              <a:lnTo>
                <a:pt x="494390" y="3028629"/>
              </a:lnTo>
              <a:lnTo>
                <a:pt x="494390" y="0"/>
              </a:lnTo>
              <a:lnTo>
                <a:pt x="988780"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tr-TR" sz="1200" kern="1200"/>
        </a:p>
      </dsp:txBody>
      <dsp:txXfrm>
        <a:off x="2762605" y="1964470"/>
        <a:ext cx="159297" cy="159297"/>
      </dsp:txXfrm>
    </dsp:sp>
    <dsp:sp modelId="{9956AA1E-7A5D-401A-A035-A1F3F85F16A8}">
      <dsp:nvSpPr>
        <dsp:cNvPr id="0" name=""/>
        <dsp:cNvSpPr/>
      </dsp:nvSpPr>
      <dsp:spPr>
        <a:xfrm rot="16200000">
          <a:off x="-672504" y="2847278"/>
          <a:ext cx="4618423" cy="142231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tr-TR" sz="3200" b="1" kern="1200" dirty="0">
              <a:solidFill>
                <a:schemeClr val="tx1"/>
              </a:solidFill>
            </a:rPr>
            <a:t>Almanya neden Osmanlı’yı yanında savaşa sokmak istiyordu?</a:t>
          </a:r>
        </a:p>
      </dsp:txBody>
      <dsp:txXfrm>
        <a:off x="-672504" y="2847278"/>
        <a:ext cx="4618423" cy="1422312"/>
      </dsp:txXfrm>
    </dsp:sp>
    <dsp:sp modelId="{4C6FF3F3-3858-428C-B186-19A3B62268C5}">
      <dsp:nvSpPr>
        <dsp:cNvPr id="0" name=""/>
        <dsp:cNvSpPr/>
      </dsp:nvSpPr>
      <dsp:spPr>
        <a:xfrm>
          <a:off x="3336644" y="184663"/>
          <a:ext cx="2264125" cy="69028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rgbClr val="C00000"/>
              </a:solidFill>
            </a:rPr>
            <a:t>Cepheleri artırmak</a:t>
          </a:r>
        </a:p>
      </dsp:txBody>
      <dsp:txXfrm>
        <a:off x="3336644" y="184663"/>
        <a:ext cx="2264125" cy="690282"/>
      </dsp:txXfrm>
    </dsp:sp>
    <dsp:sp modelId="{6AA608F7-76E2-4615-A045-C82DDAB7E961}">
      <dsp:nvSpPr>
        <dsp:cNvPr id="0" name=""/>
        <dsp:cNvSpPr/>
      </dsp:nvSpPr>
      <dsp:spPr>
        <a:xfrm>
          <a:off x="6707202" y="13687"/>
          <a:ext cx="4009335" cy="105121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Osmanlı devletini İngiltere ile Mısır’da; Rusya ile Kafkasya’da savaştırmak</a:t>
          </a:r>
        </a:p>
      </dsp:txBody>
      <dsp:txXfrm>
        <a:off x="6707202" y="13687"/>
        <a:ext cx="4009335" cy="1051216"/>
      </dsp:txXfrm>
    </dsp:sp>
    <dsp:sp modelId="{8341EE4E-A464-475F-8D51-5A16998D02CC}">
      <dsp:nvSpPr>
        <dsp:cNvPr id="0" name=""/>
        <dsp:cNvSpPr/>
      </dsp:nvSpPr>
      <dsp:spPr>
        <a:xfrm>
          <a:off x="3336644" y="1047516"/>
          <a:ext cx="2713871" cy="86740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rgbClr val="C00000"/>
              </a:solidFill>
            </a:rPr>
            <a:t>Savaşı Akdeniz’e kaydırmak isteği ve jeopolitik konum</a:t>
          </a:r>
        </a:p>
      </dsp:txBody>
      <dsp:txXfrm>
        <a:off x="3336644" y="1047516"/>
        <a:ext cx="2713871" cy="867408"/>
      </dsp:txXfrm>
    </dsp:sp>
    <dsp:sp modelId="{DB59F5C8-C440-490E-BE0C-EF53343C436A}">
      <dsp:nvSpPr>
        <dsp:cNvPr id="0" name=""/>
        <dsp:cNvSpPr/>
      </dsp:nvSpPr>
      <dsp:spPr>
        <a:xfrm>
          <a:off x="3336644" y="2087495"/>
          <a:ext cx="2264125" cy="69028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rgbClr val="C00000"/>
              </a:solidFill>
            </a:rPr>
            <a:t>Üzerinde ki yükü azaltmak</a:t>
          </a:r>
        </a:p>
      </dsp:txBody>
      <dsp:txXfrm>
        <a:off x="3336644" y="2087495"/>
        <a:ext cx="2264125" cy="690282"/>
      </dsp:txXfrm>
    </dsp:sp>
    <dsp:sp modelId="{F5A2311B-0BCF-48D6-8022-71B1EDF26B8C}">
      <dsp:nvSpPr>
        <dsp:cNvPr id="0" name=""/>
        <dsp:cNvSpPr/>
      </dsp:nvSpPr>
      <dsp:spPr>
        <a:xfrm>
          <a:off x="6811782" y="1872116"/>
          <a:ext cx="3755482" cy="106875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Osmanlı ile savaşan İtilaf devletlerinin orduları bölünecekti.</a:t>
          </a:r>
        </a:p>
      </dsp:txBody>
      <dsp:txXfrm>
        <a:off x="6811782" y="1872116"/>
        <a:ext cx="3755482" cy="1068756"/>
      </dsp:txXfrm>
    </dsp:sp>
    <dsp:sp modelId="{1AF1707B-CBC7-464E-A7E1-03DA37AC45C2}">
      <dsp:nvSpPr>
        <dsp:cNvPr id="0" name=""/>
        <dsp:cNvSpPr/>
      </dsp:nvSpPr>
      <dsp:spPr>
        <a:xfrm>
          <a:off x="3336644" y="2950348"/>
          <a:ext cx="2264125" cy="69028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rgbClr val="C00000"/>
              </a:solidFill>
            </a:rPr>
            <a:t>Osmanlı devletinin asker sayısı</a:t>
          </a:r>
        </a:p>
      </dsp:txBody>
      <dsp:txXfrm>
        <a:off x="3336644" y="2950348"/>
        <a:ext cx="2264125" cy="690282"/>
      </dsp:txXfrm>
    </dsp:sp>
    <dsp:sp modelId="{3F422BF3-2BE1-4AAD-AC6B-F2CB9811864A}">
      <dsp:nvSpPr>
        <dsp:cNvPr id="0" name=""/>
        <dsp:cNvSpPr/>
      </dsp:nvSpPr>
      <dsp:spPr>
        <a:xfrm>
          <a:off x="3336644" y="3813200"/>
          <a:ext cx="2754602" cy="81377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rgbClr val="C00000"/>
              </a:solidFill>
            </a:rPr>
            <a:t>İngiltere’nin sömürgeleriyle bağını kestirmek</a:t>
          </a:r>
        </a:p>
      </dsp:txBody>
      <dsp:txXfrm>
        <a:off x="3336644" y="3813200"/>
        <a:ext cx="2754602" cy="813773"/>
      </dsp:txXfrm>
    </dsp:sp>
    <dsp:sp modelId="{BBA19205-DD2D-4597-90D5-3687BD4936C3}">
      <dsp:nvSpPr>
        <dsp:cNvPr id="0" name=""/>
        <dsp:cNvSpPr/>
      </dsp:nvSpPr>
      <dsp:spPr>
        <a:xfrm>
          <a:off x="6854778" y="3911931"/>
          <a:ext cx="3749097" cy="67914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Mısır’ı alırsa  Osmanlı devleti , </a:t>
          </a:r>
        </a:p>
        <a:p>
          <a:pPr marL="0" lvl="0" indent="0" algn="ctr" defTabSz="889000">
            <a:lnSpc>
              <a:spcPct val="90000"/>
            </a:lnSpc>
            <a:spcBef>
              <a:spcPct val="0"/>
            </a:spcBef>
            <a:spcAft>
              <a:spcPct val="35000"/>
            </a:spcAft>
            <a:buNone/>
          </a:pPr>
          <a:r>
            <a:rPr lang="tr-TR" sz="2000" b="1" kern="1200" dirty="0">
              <a:solidFill>
                <a:schemeClr val="tx1"/>
              </a:solidFill>
            </a:rPr>
            <a:t>İngiltere’ye darbe vurabilirdi.</a:t>
          </a:r>
        </a:p>
      </dsp:txBody>
      <dsp:txXfrm>
        <a:off x="6854778" y="3911931"/>
        <a:ext cx="3749097" cy="679140"/>
      </dsp:txXfrm>
    </dsp:sp>
    <dsp:sp modelId="{9EF2181F-23DB-422E-9F0A-C39F57E79119}">
      <dsp:nvSpPr>
        <dsp:cNvPr id="0" name=""/>
        <dsp:cNvSpPr/>
      </dsp:nvSpPr>
      <dsp:spPr>
        <a:xfrm>
          <a:off x="3336644" y="4914649"/>
          <a:ext cx="2264125" cy="69028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rgbClr val="C00000"/>
              </a:solidFill>
            </a:rPr>
            <a:t>Osmanlı’da ki Halifelik gücü</a:t>
          </a:r>
        </a:p>
      </dsp:txBody>
      <dsp:txXfrm>
        <a:off x="3336644" y="4914649"/>
        <a:ext cx="2264125" cy="690282"/>
      </dsp:txXfrm>
    </dsp:sp>
    <dsp:sp modelId="{8AF51DD4-4B06-475A-95F7-F5CC25A0CCDD}">
      <dsp:nvSpPr>
        <dsp:cNvPr id="0" name=""/>
        <dsp:cNvSpPr/>
      </dsp:nvSpPr>
      <dsp:spPr>
        <a:xfrm>
          <a:off x="6929426" y="4760329"/>
          <a:ext cx="3528571" cy="92049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İtilaf devletlerinin İslam sömürgelerinde isyanlar çıkarılabilirdi.</a:t>
          </a:r>
        </a:p>
      </dsp:txBody>
      <dsp:txXfrm>
        <a:off x="6929426" y="4760329"/>
        <a:ext cx="3528571" cy="920491"/>
      </dsp:txXfrm>
    </dsp:sp>
    <dsp:sp modelId="{1621E3AC-B555-4FAA-AD3E-C08204BFF8D5}">
      <dsp:nvSpPr>
        <dsp:cNvPr id="0" name=""/>
        <dsp:cNvSpPr/>
      </dsp:nvSpPr>
      <dsp:spPr>
        <a:xfrm>
          <a:off x="3336644" y="5777502"/>
          <a:ext cx="2264125" cy="107630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rgbClr val="C00000"/>
              </a:solidFill>
            </a:rPr>
            <a:t>Osmanlı’nın hammadde kaynakları</a:t>
          </a:r>
        </a:p>
      </dsp:txBody>
      <dsp:txXfrm>
        <a:off x="3336644" y="5777502"/>
        <a:ext cx="2264125" cy="1076301"/>
      </dsp:txXfrm>
    </dsp:sp>
    <dsp:sp modelId="{64050530-C3CD-4B3C-A95E-6A85ED6BEA1D}">
      <dsp:nvSpPr>
        <dsp:cNvPr id="0" name=""/>
        <dsp:cNvSpPr/>
      </dsp:nvSpPr>
      <dsp:spPr>
        <a:xfrm>
          <a:off x="6955577" y="5944363"/>
          <a:ext cx="3540752" cy="69028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Petrol, tahıl bakımından önemimiz</a:t>
          </a:r>
        </a:p>
      </dsp:txBody>
      <dsp:txXfrm>
        <a:off x="6955577" y="5944363"/>
        <a:ext cx="3540752" cy="6902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B22539-C9ED-4C0E-9291-86A31634593E}">
      <dsp:nvSpPr>
        <dsp:cNvPr id="0" name=""/>
        <dsp:cNvSpPr/>
      </dsp:nvSpPr>
      <dsp:spPr>
        <a:xfrm>
          <a:off x="4995346" y="2162368"/>
          <a:ext cx="1751922" cy="1751922"/>
        </a:xfrm>
        <a:prstGeom prst="roundRect">
          <a:avLst/>
        </a:prstGeom>
        <a:solidFill>
          <a:srgbClr val="FF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1200150">
            <a:lnSpc>
              <a:spcPct val="90000"/>
            </a:lnSpc>
            <a:spcBef>
              <a:spcPct val="0"/>
            </a:spcBef>
            <a:spcAft>
              <a:spcPct val="35000"/>
            </a:spcAft>
            <a:buNone/>
          </a:pPr>
          <a:r>
            <a:rPr lang="tr-TR" sz="2700" b="1" kern="1200" dirty="0">
              <a:solidFill>
                <a:schemeClr val="tx1"/>
              </a:solidFill>
              <a:highlight>
                <a:srgbClr val="FFFF00"/>
              </a:highlight>
            </a:rPr>
            <a:t>CEPHELER</a:t>
          </a:r>
        </a:p>
      </dsp:txBody>
      <dsp:txXfrm>
        <a:off x="5080868" y="2247890"/>
        <a:ext cx="1580878" cy="1580878"/>
      </dsp:txXfrm>
    </dsp:sp>
    <dsp:sp modelId="{911EFF11-0D78-4C15-AA7D-02BF9E569EC2}">
      <dsp:nvSpPr>
        <dsp:cNvPr id="0" name=""/>
        <dsp:cNvSpPr/>
      </dsp:nvSpPr>
      <dsp:spPr>
        <a:xfrm rot="16200000">
          <a:off x="5406557" y="1697618"/>
          <a:ext cx="929500" cy="0"/>
        </a:xfrm>
        <a:custGeom>
          <a:avLst/>
          <a:gdLst/>
          <a:ahLst/>
          <a:cxnLst/>
          <a:rect l="0" t="0" r="0" b="0"/>
          <a:pathLst>
            <a:path>
              <a:moveTo>
                <a:pt x="0" y="0"/>
              </a:moveTo>
              <a:lnTo>
                <a:pt x="929500"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B5BE97-E6B2-4E2E-A0D9-EF9690F713E6}">
      <dsp:nvSpPr>
        <dsp:cNvPr id="0" name=""/>
        <dsp:cNvSpPr/>
      </dsp:nvSpPr>
      <dsp:spPr>
        <a:xfrm>
          <a:off x="5050266" y="59080"/>
          <a:ext cx="1642082" cy="117378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1022350">
            <a:lnSpc>
              <a:spcPct val="90000"/>
            </a:lnSpc>
            <a:spcBef>
              <a:spcPct val="0"/>
            </a:spcBef>
            <a:spcAft>
              <a:spcPct val="35000"/>
            </a:spcAft>
            <a:buNone/>
          </a:pPr>
          <a:r>
            <a:rPr lang="tr-TR" sz="2300" b="1" kern="1200" dirty="0">
              <a:solidFill>
                <a:srgbClr val="C00000"/>
              </a:solidFill>
            </a:rPr>
            <a:t>KAFKASYA</a:t>
          </a:r>
        </a:p>
      </dsp:txBody>
      <dsp:txXfrm>
        <a:off x="5107566" y="116380"/>
        <a:ext cx="1527482" cy="1059188"/>
      </dsp:txXfrm>
    </dsp:sp>
    <dsp:sp modelId="{AC1C5D0B-C7CD-4E71-BB9A-EB5933E548D8}">
      <dsp:nvSpPr>
        <dsp:cNvPr id="0" name=""/>
        <dsp:cNvSpPr/>
      </dsp:nvSpPr>
      <dsp:spPr>
        <a:xfrm rot="19285714">
          <a:off x="6711199" y="2236694"/>
          <a:ext cx="330653" cy="0"/>
        </a:xfrm>
        <a:custGeom>
          <a:avLst/>
          <a:gdLst/>
          <a:ahLst/>
          <a:cxnLst/>
          <a:rect l="0" t="0" r="0" b="0"/>
          <a:pathLst>
            <a:path>
              <a:moveTo>
                <a:pt x="0" y="0"/>
              </a:moveTo>
              <a:lnTo>
                <a:pt x="330653"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0E1A1AB-92DF-4113-843A-4A5F9A28B937}">
      <dsp:nvSpPr>
        <dsp:cNvPr id="0" name=""/>
        <dsp:cNvSpPr/>
      </dsp:nvSpPr>
      <dsp:spPr>
        <a:xfrm>
          <a:off x="6802860" y="959826"/>
          <a:ext cx="1877732" cy="117378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1022350">
            <a:lnSpc>
              <a:spcPct val="90000"/>
            </a:lnSpc>
            <a:spcBef>
              <a:spcPct val="0"/>
            </a:spcBef>
            <a:spcAft>
              <a:spcPct val="35000"/>
            </a:spcAft>
            <a:buNone/>
          </a:pPr>
          <a:r>
            <a:rPr lang="tr-TR" sz="2300" b="1" kern="1200" dirty="0">
              <a:solidFill>
                <a:srgbClr val="C00000"/>
              </a:solidFill>
            </a:rPr>
            <a:t>ÇANAKKALE</a:t>
          </a:r>
        </a:p>
      </dsp:txBody>
      <dsp:txXfrm>
        <a:off x="6860160" y="1017126"/>
        <a:ext cx="1763132" cy="1059188"/>
      </dsp:txXfrm>
    </dsp:sp>
    <dsp:sp modelId="{89A7EDC9-C57E-4878-8202-4631DA8CEBC3}">
      <dsp:nvSpPr>
        <dsp:cNvPr id="0" name=""/>
        <dsp:cNvSpPr/>
      </dsp:nvSpPr>
      <dsp:spPr>
        <a:xfrm rot="750801">
          <a:off x="6739986" y="3299162"/>
          <a:ext cx="613123" cy="0"/>
        </a:xfrm>
        <a:custGeom>
          <a:avLst/>
          <a:gdLst/>
          <a:ahLst/>
          <a:cxnLst/>
          <a:rect l="0" t="0" r="0" b="0"/>
          <a:pathLst>
            <a:path>
              <a:moveTo>
                <a:pt x="0" y="0"/>
              </a:moveTo>
              <a:lnTo>
                <a:pt x="613123"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E7FFC8-4466-47F6-8071-FF1099BC5FA9}">
      <dsp:nvSpPr>
        <dsp:cNvPr id="0" name=""/>
        <dsp:cNvSpPr/>
      </dsp:nvSpPr>
      <dsp:spPr>
        <a:xfrm>
          <a:off x="7345828" y="2983786"/>
          <a:ext cx="1848223" cy="117378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88900" rIns="88900" bIns="88900" numCol="1" spcCol="1270" anchor="ctr" anchorCtr="0">
          <a:noAutofit/>
        </a:bodyPr>
        <a:lstStyle/>
        <a:p>
          <a:pPr marL="0" lvl="0" indent="0" algn="ctr" defTabSz="1555750">
            <a:lnSpc>
              <a:spcPct val="90000"/>
            </a:lnSpc>
            <a:spcBef>
              <a:spcPct val="0"/>
            </a:spcBef>
            <a:spcAft>
              <a:spcPct val="35000"/>
            </a:spcAft>
            <a:buNone/>
          </a:pPr>
          <a:r>
            <a:rPr lang="tr-TR" sz="3500" b="1" kern="1200" dirty="0">
              <a:solidFill>
                <a:srgbClr val="C00000"/>
              </a:solidFill>
            </a:rPr>
            <a:t>KANAL</a:t>
          </a:r>
        </a:p>
      </dsp:txBody>
      <dsp:txXfrm>
        <a:off x="7403128" y="3041086"/>
        <a:ext cx="1733623" cy="1059188"/>
      </dsp:txXfrm>
    </dsp:sp>
    <dsp:sp modelId="{00C1529A-BA8A-47A0-AE2A-8AC2D8E381FE}">
      <dsp:nvSpPr>
        <dsp:cNvPr id="0" name=""/>
        <dsp:cNvSpPr/>
      </dsp:nvSpPr>
      <dsp:spPr>
        <a:xfrm rot="3857143">
          <a:off x="6075559" y="4260582"/>
          <a:ext cx="768708" cy="0"/>
        </a:xfrm>
        <a:custGeom>
          <a:avLst/>
          <a:gdLst/>
          <a:ahLst/>
          <a:cxnLst/>
          <a:rect l="0" t="0" r="0" b="0"/>
          <a:pathLst>
            <a:path>
              <a:moveTo>
                <a:pt x="0" y="0"/>
              </a:moveTo>
              <a:lnTo>
                <a:pt x="768708"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AA964D-0A26-49F5-BF51-7FB963DC577F}">
      <dsp:nvSpPr>
        <dsp:cNvPr id="0" name=""/>
        <dsp:cNvSpPr/>
      </dsp:nvSpPr>
      <dsp:spPr>
        <a:xfrm>
          <a:off x="6046225" y="4606874"/>
          <a:ext cx="1726173" cy="117378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marL="0" lvl="0" indent="0" algn="ctr" defTabSz="1422400">
            <a:lnSpc>
              <a:spcPct val="90000"/>
            </a:lnSpc>
            <a:spcBef>
              <a:spcPct val="0"/>
            </a:spcBef>
            <a:spcAft>
              <a:spcPct val="35000"/>
            </a:spcAft>
            <a:buNone/>
          </a:pPr>
          <a:r>
            <a:rPr lang="tr-TR" sz="3200" b="1" kern="1200" dirty="0">
              <a:solidFill>
                <a:srgbClr val="C00000"/>
              </a:solidFill>
            </a:rPr>
            <a:t>SURİYE-FİLİSTİN</a:t>
          </a:r>
        </a:p>
      </dsp:txBody>
      <dsp:txXfrm>
        <a:off x="6103525" y="4664174"/>
        <a:ext cx="1611573" cy="1059188"/>
      </dsp:txXfrm>
    </dsp:sp>
    <dsp:sp modelId="{562A1C03-912D-4D25-8E3C-1CBBC771C361}">
      <dsp:nvSpPr>
        <dsp:cNvPr id="0" name=""/>
        <dsp:cNvSpPr/>
      </dsp:nvSpPr>
      <dsp:spPr>
        <a:xfrm rot="7122369">
          <a:off x="4761064" y="4287893"/>
          <a:ext cx="851906" cy="0"/>
        </a:xfrm>
        <a:custGeom>
          <a:avLst/>
          <a:gdLst/>
          <a:ahLst/>
          <a:cxnLst/>
          <a:rect l="0" t="0" r="0" b="0"/>
          <a:pathLst>
            <a:path>
              <a:moveTo>
                <a:pt x="0" y="0"/>
              </a:moveTo>
              <a:lnTo>
                <a:pt x="851906"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CF5A22-F123-4FC9-8ACE-8E10EC114F0D}">
      <dsp:nvSpPr>
        <dsp:cNvPr id="0" name=""/>
        <dsp:cNvSpPr/>
      </dsp:nvSpPr>
      <dsp:spPr>
        <a:xfrm>
          <a:off x="3703979" y="4661494"/>
          <a:ext cx="1914096" cy="117378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1466850">
            <a:lnSpc>
              <a:spcPct val="90000"/>
            </a:lnSpc>
            <a:spcBef>
              <a:spcPct val="0"/>
            </a:spcBef>
            <a:spcAft>
              <a:spcPct val="35000"/>
            </a:spcAft>
            <a:buNone/>
          </a:pPr>
          <a:r>
            <a:rPr lang="tr-TR" sz="3300" b="1" kern="1200" dirty="0">
              <a:solidFill>
                <a:srgbClr val="C00000"/>
              </a:solidFill>
            </a:rPr>
            <a:t>HİCAZ-YEMEN</a:t>
          </a:r>
        </a:p>
      </dsp:txBody>
      <dsp:txXfrm>
        <a:off x="3761279" y="4718794"/>
        <a:ext cx="1799496" cy="1059188"/>
      </dsp:txXfrm>
    </dsp:sp>
    <dsp:sp modelId="{B1499F75-D63F-4952-B708-40618735783B}">
      <dsp:nvSpPr>
        <dsp:cNvPr id="0" name=""/>
        <dsp:cNvSpPr/>
      </dsp:nvSpPr>
      <dsp:spPr>
        <a:xfrm rot="10028571">
          <a:off x="4564786" y="3286775"/>
          <a:ext cx="436025" cy="0"/>
        </a:xfrm>
        <a:custGeom>
          <a:avLst/>
          <a:gdLst/>
          <a:ahLst/>
          <a:cxnLst/>
          <a:rect l="0" t="0" r="0" b="0"/>
          <a:pathLst>
            <a:path>
              <a:moveTo>
                <a:pt x="0" y="0"/>
              </a:moveTo>
              <a:lnTo>
                <a:pt x="436025"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BC2E4C-83A1-4831-B898-BECD602D4685}">
      <dsp:nvSpPr>
        <dsp:cNvPr id="0" name=""/>
        <dsp:cNvSpPr/>
      </dsp:nvSpPr>
      <dsp:spPr>
        <a:xfrm>
          <a:off x="2507613" y="2983785"/>
          <a:ext cx="2062639" cy="117378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88900" rIns="88900" bIns="88900" numCol="1" spcCol="1270" anchor="ctr" anchorCtr="0">
          <a:noAutofit/>
        </a:bodyPr>
        <a:lstStyle/>
        <a:p>
          <a:pPr marL="0" lvl="0" indent="0" algn="ctr" defTabSz="1555750">
            <a:lnSpc>
              <a:spcPct val="90000"/>
            </a:lnSpc>
            <a:spcBef>
              <a:spcPct val="0"/>
            </a:spcBef>
            <a:spcAft>
              <a:spcPct val="35000"/>
            </a:spcAft>
            <a:buNone/>
          </a:pPr>
          <a:r>
            <a:rPr lang="tr-TR" sz="3500" b="1" kern="1200" dirty="0">
              <a:solidFill>
                <a:srgbClr val="C00000"/>
              </a:solidFill>
            </a:rPr>
            <a:t>IRAK </a:t>
          </a:r>
        </a:p>
      </dsp:txBody>
      <dsp:txXfrm>
        <a:off x="2564913" y="3041085"/>
        <a:ext cx="1948039" cy="1059188"/>
      </dsp:txXfrm>
    </dsp:sp>
    <dsp:sp modelId="{F6AE6AEA-A1D0-4DCA-AC72-7978D11FEAE3}">
      <dsp:nvSpPr>
        <dsp:cNvPr id="0" name=""/>
        <dsp:cNvSpPr/>
      </dsp:nvSpPr>
      <dsp:spPr>
        <a:xfrm rot="13114286">
          <a:off x="4857265" y="2291457"/>
          <a:ext cx="154987" cy="0"/>
        </a:xfrm>
        <a:custGeom>
          <a:avLst/>
          <a:gdLst/>
          <a:ahLst/>
          <a:cxnLst/>
          <a:rect l="0" t="0" r="0" b="0"/>
          <a:pathLst>
            <a:path>
              <a:moveTo>
                <a:pt x="0" y="0"/>
              </a:moveTo>
              <a:lnTo>
                <a:pt x="154987"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2CA752-B999-4236-A0FF-72E7E023F90C}">
      <dsp:nvSpPr>
        <dsp:cNvPr id="0" name=""/>
        <dsp:cNvSpPr/>
      </dsp:nvSpPr>
      <dsp:spPr>
        <a:xfrm>
          <a:off x="3021497" y="850300"/>
          <a:ext cx="1958782" cy="13928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tr-TR" sz="2200" b="1" kern="1200" dirty="0">
              <a:solidFill>
                <a:srgbClr val="C00000"/>
              </a:solidFill>
            </a:rPr>
            <a:t>GALİÇYA </a:t>
          </a:r>
        </a:p>
        <a:p>
          <a:pPr marL="0" lvl="0" indent="0" algn="ctr" defTabSz="977900">
            <a:lnSpc>
              <a:spcPct val="90000"/>
            </a:lnSpc>
            <a:spcBef>
              <a:spcPct val="0"/>
            </a:spcBef>
            <a:spcAft>
              <a:spcPct val="35000"/>
            </a:spcAft>
            <a:buNone/>
          </a:pPr>
          <a:r>
            <a:rPr lang="tr-TR" sz="2200" b="1" kern="1200" dirty="0">
              <a:solidFill>
                <a:srgbClr val="C00000"/>
              </a:solidFill>
            </a:rPr>
            <a:t>MAKEDONYA</a:t>
          </a:r>
        </a:p>
        <a:p>
          <a:pPr marL="0" lvl="0" indent="0" algn="ctr" defTabSz="977900">
            <a:lnSpc>
              <a:spcPct val="90000"/>
            </a:lnSpc>
            <a:spcBef>
              <a:spcPct val="0"/>
            </a:spcBef>
            <a:spcAft>
              <a:spcPct val="35000"/>
            </a:spcAft>
            <a:buNone/>
          </a:pPr>
          <a:r>
            <a:rPr lang="tr-TR" sz="2200" b="1" kern="1200" dirty="0">
              <a:solidFill>
                <a:srgbClr val="C00000"/>
              </a:solidFill>
            </a:rPr>
            <a:t>ROMANYA </a:t>
          </a:r>
        </a:p>
      </dsp:txBody>
      <dsp:txXfrm>
        <a:off x="3089490" y="918293"/>
        <a:ext cx="1822796" cy="1256854"/>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tr-TR"/>
              <a:t>Asıl başlık stilini düzenlemek için tıklayın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EF1E9CE3-9D52-47C8-B532-357C17DE21FD}" type="datetimeFigureOut">
              <a:rPr lang="tr-TR" smtClean="0"/>
              <a:t>12.10.2018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C21BDE-C421-4D2B-B7F1-A4EC4AFF317B}" type="slidenum">
              <a:rPr lang="tr-TR" smtClean="0"/>
              <a:t>‹#›</a:t>
            </a:fld>
            <a:endParaRPr lang="tr-TR"/>
          </a:p>
        </p:txBody>
      </p:sp>
    </p:spTree>
    <p:extLst>
      <p:ext uri="{BB962C8B-B14F-4D97-AF65-F5344CB8AC3E}">
        <p14:creationId xmlns:p14="http://schemas.microsoft.com/office/powerpoint/2010/main" val="3210810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F1E9CE3-9D52-47C8-B532-357C17DE21FD}" type="datetimeFigureOut">
              <a:rPr lang="tr-TR" smtClean="0"/>
              <a:t>12.10.2018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C21BDE-C421-4D2B-B7F1-A4EC4AFF317B}" type="slidenum">
              <a:rPr lang="tr-TR" smtClean="0"/>
              <a:t>‹#›</a:t>
            </a:fld>
            <a:endParaRPr lang="tr-TR"/>
          </a:p>
        </p:txBody>
      </p:sp>
    </p:spTree>
    <p:extLst>
      <p:ext uri="{BB962C8B-B14F-4D97-AF65-F5344CB8AC3E}">
        <p14:creationId xmlns:p14="http://schemas.microsoft.com/office/powerpoint/2010/main" val="3703581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EF1E9CE3-9D52-47C8-B532-357C17DE21FD}" type="datetimeFigureOut">
              <a:rPr lang="tr-TR" smtClean="0"/>
              <a:t>12.10.2018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C21BDE-C421-4D2B-B7F1-A4EC4AFF317B}" type="slidenum">
              <a:rPr lang="tr-TR" smtClean="0"/>
              <a:t>‹#›</a:t>
            </a:fld>
            <a:endParaRPr lang="tr-TR"/>
          </a:p>
        </p:txBody>
      </p:sp>
    </p:spTree>
    <p:extLst>
      <p:ext uri="{BB962C8B-B14F-4D97-AF65-F5344CB8AC3E}">
        <p14:creationId xmlns:p14="http://schemas.microsoft.com/office/powerpoint/2010/main" val="4014452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EF1E9CE3-9D52-47C8-B532-357C17DE21FD}" type="datetimeFigureOut">
              <a:rPr lang="tr-TR" smtClean="0"/>
              <a:t>12.10.2018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C21BDE-C421-4D2B-B7F1-A4EC4AFF317B}" type="slidenum">
              <a:rPr lang="tr-TR" smtClean="0"/>
              <a:t>‹#›</a:t>
            </a:fld>
            <a:endParaRPr lang="tr-TR"/>
          </a:p>
        </p:txBody>
      </p:sp>
    </p:spTree>
    <p:extLst>
      <p:ext uri="{BB962C8B-B14F-4D97-AF65-F5344CB8AC3E}">
        <p14:creationId xmlns:p14="http://schemas.microsoft.com/office/powerpoint/2010/main" val="3452086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2" name="Content Placeholder 3"/>
          <p:cNvSpPr>
            <a:spLocks noGrp="1"/>
          </p:cNvSpPr>
          <p:nvPr>
            <p:ph sz="quarter" idx="13"/>
          </p:nvPr>
        </p:nvSpPr>
        <p:spPr>
          <a:xfrm>
            <a:off x="913774" y="3051012"/>
            <a:ext cx="5106027" cy="2740187"/>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3" name="Content Placeholder 5"/>
          <p:cNvSpPr>
            <a:spLocks noGrp="1"/>
          </p:cNvSpPr>
          <p:nvPr>
            <p:ph sz="quarter" idx="14"/>
          </p:nvPr>
        </p:nvSpPr>
        <p:spPr>
          <a:xfrm>
            <a:off x="6172200" y="3051012"/>
            <a:ext cx="5105401" cy="2740187"/>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EF1E9CE3-9D52-47C8-B532-357C17DE21FD}" type="datetimeFigureOut">
              <a:rPr lang="tr-TR" smtClean="0"/>
              <a:t>12.10.2018</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C21BDE-C421-4D2B-B7F1-A4EC4AFF317B}" type="slidenum">
              <a:rPr lang="tr-TR" smtClean="0"/>
              <a:t>‹#›</a:t>
            </a:fld>
            <a:endParaRPr lang="tr-TR"/>
          </a:p>
        </p:txBody>
      </p:sp>
    </p:spTree>
    <p:extLst>
      <p:ext uri="{BB962C8B-B14F-4D97-AF65-F5344CB8AC3E}">
        <p14:creationId xmlns:p14="http://schemas.microsoft.com/office/powerpoint/2010/main" val="2135937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EF1E9CE3-9D52-47C8-B532-357C17DE21FD}" type="datetimeFigureOut">
              <a:rPr lang="tr-TR" smtClean="0"/>
              <a:t>12.10.2018</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C21BDE-C421-4D2B-B7F1-A4EC4AFF317B}" type="slidenum">
              <a:rPr lang="tr-TR" smtClean="0"/>
              <a:t>‹#›</a:t>
            </a:fld>
            <a:endParaRPr lang="tr-TR"/>
          </a:p>
        </p:txBody>
      </p:sp>
    </p:spTree>
    <p:extLst>
      <p:ext uri="{BB962C8B-B14F-4D97-AF65-F5344CB8AC3E}">
        <p14:creationId xmlns:p14="http://schemas.microsoft.com/office/powerpoint/2010/main" val="2129984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EF1E9CE3-9D52-47C8-B532-357C17DE21FD}" type="datetimeFigureOut">
              <a:rPr lang="tr-TR" smtClean="0"/>
              <a:t>12.10.2018</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C21BDE-C421-4D2B-B7F1-A4EC4AFF317B}" type="slidenum">
              <a:rPr lang="tr-TR" smtClean="0"/>
              <a:t>‹#›</a:t>
            </a:fld>
            <a:endParaRPr lang="tr-TR"/>
          </a:p>
        </p:txBody>
      </p:sp>
    </p:spTree>
    <p:extLst>
      <p:ext uri="{BB962C8B-B14F-4D97-AF65-F5344CB8AC3E}">
        <p14:creationId xmlns:p14="http://schemas.microsoft.com/office/powerpoint/2010/main" val="261802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tr-TR"/>
              <a:t>Asıl başlık stilini düzenlemek için tıklayın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EF1E9CE3-9D52-47C8-B532-357C17DE21FD}" type="datetimeFigureOut">
              <a:rPr lang="tr-TR" smtClean="0"/>
              <a:t>12.10.2018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C21BDE-C421-4D2B-B7F1-A4EC4AFF317B}" type="slidenum">
              <a:rPr lang="tr-TR" smtClean="0"/>
              <a:t>‹#›</a:t>
            </a:fld>
            <a:endParaRPr lang="tr-TR"/>
          </a:p>
        </p:txBody>
      </p:sp>
    </p:spTree>
    <p:extLst>
      <p:ext uri="{BB962C8B-B14F-4D97-AF65-F5344CB8AC3E}">
        <p14:creationId xmlns:p14="http://schemas.microsoft.com/office/powerpoint/2010/main" val="60122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EF1E9CE3-9D52-47C8-B532-357C17DE21FD}" type="datetimeFigureOut">
              <a:rPr lang="tr-TR" smtClean="0"/>
              <a:t>12.10.2018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C21BDE-C421-4D2B-B7F1-A4EC4AFF317B}" type="slidenum">
              <a:rPr lang="tr-TR" smtClean="0"/>
              <a:t>‹#›</a:t>
            </a:fld>
            <a:endParaRPr lang="tr-TR"/>
          </a:p>
        </p:txBody>
      </p:sp>
    </p:spTree>
    <p:extLst>
      <p:ext uri="{BB962C8B-B14F-4D97-AF65-F5344CB8AC3E}">
        <p14:creationId xmlns:p14="http://schemas.microsoft.com/office/powerpoint/2010/main" val="1643896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EF1E9CE3-9D52-47C8-B532-357C17DE21FD}" type="datetimeFigureOut">
              <a:rPr lang="tr-TR" smtClean="0"/>
              <a:t>12.10.2018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C21BDE-C421-4D2B-B7F1-A4EC4AFF317B}" type="slidenum">
              <a:rPr lang="tr-TR" smtClean="0"/>
              <a:t>‹#›</a:t>
            </a:fld>
            <a:endParaRPr lang="tr-TR"/>
          </a:p>
        </p:txBody>
      </p:sp>
    </p:spTree>
    <p:extLst>
      <p:ext uri="{BB962C8B-B14F-4D97-AF65-F5344CB8AC3E}">
        <p14:creationId xmlns:p14="http://schemas.microsoft.com/office/powerpoint/2010/main" val="2858879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EF1E9CE3-9D52-47C8-B532-357C17DE21FD}" type="datetimeFigureOut">
              <a:rPr lang="tr-TR" smtClean="0"/>
              <a:t>12.10.2018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C21BDE-C421-4D2B-B7F1-A4EC4AFF317B}" type="slidenum">
              <a:rPr lang="tr-TR" smtClean="0"/>
              <a:t>‹#›</a:t>
            </a:fld>
            <a:endParaRPr lang="tr-TR"/>
          </a:p>
        </p:txBody>
      </p:sp>
    </p:spTree>
    <p:extLst>
      <p:ext uri="{BB962C8B-B14F-4D97-AF65-F5344CB8AC3E}">
        <p14:creationId xmlns:p14="http://schemas.microsoft.com/office/powerpoint/2010/main" val="14527142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EF1E9CE3-9D52-47C8-B532-357C17DE21FD}" type="datetimeFigureOut">
              <a:rPr lang="tr-TR" smtClean="0"/>
              <a:t>12.10.2018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C21BDE-C421-4D2B-B7F1-A4EC4AFF317B}" type="slidenum">
              <a:rPr lang="tr-TR" smtClean="0"/>
              <a:t>‹#›</a:t>
            </a:fld>
            <a:endParaRPr lang="tr-TR"/>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817045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EF1E9CE3-9D52-47C8-B532-357C17DE21FD}" type="datetimeFigureOut">
              <a:rPr lang="tr-TR" smtClean="0"/>
              <a:t>12.10.2018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C21BDE-C421-4D2B-B7F1-A4EC4AFF317B}" type="slidenum">
              <a:rPr lang="tr-TR" smtClean="0"/>
              <a:t>‹#›</a:t>
            </a:fld>
            <a:endParaRPr lang="tr-TR"/>
          </a:p>
        </p:txBody>
      </p:sp>
    </p:spTree>
    <p:extLst>
      <p:ext uri="{BB962C8B-B14F-4D97-AF65-F5344CB8AC3E}">
        <p14:creationId xmlns:p14="http://schemas.microsoft.com/office/powerpoint/2010/main" val="3391213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tr-TR"/>
              <a:t>Asıl başlık stilini düzenlemek için tıklayın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EF1E9CE3-9D52-47C8-B532-357C17DE21FD}" type="datetimeFigureOut">
              <a:rPr lang="tr-TR" smtClean="0"/>
              <a:t>12.10.2018</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C21BDE-C421-4D2B-B7F1-A4EC4AFF317B}" type="slidenum">
              <a:rPr lang="tr-TR" smtClean="0"/>
              <a:t>‹#›</a:t>
            </a:fld>
            <a:endParaRPr lang="tr-TR"/>
          </a:p>
        </p:txBody>
      </p:sp>
    </p:spTree>
    <p:extLst>
      <p:ext uri="{BB962C8B-B14F-4D97-AF65-F5344CB8AC3E}">
        <p14:creationId xmlns:p14="http://schemas.microsoft.com/office/powerpoint/2010/main" val="2435480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tr-TR"/>
              <a:t>Asıl başlık stilini düzenlemek için tıklayın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EF1E9CE3-9D52-47C8-B532-357C17DE21FD}" type="datetimeFigureOut">
              <a:rPr lang="tr-TR" smtClean="0"/>
              <a:t>12.10.2018</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C21BDE-C421-4D2B-B7F1-A4EC4AFF317B}" type="slidenum">
              <a:rPr lang="tr-TR" smtClean="0"/>
              <a:t>‹#›</a:t>
            </a:fld>
            <a:endParaRPr lang="tr-TR"/>
          </a:p>
        </p:txBody>
      </p:sp>
    </p:spTree>
    <p:extLst>
      <p:ext uri="{BB962C8B-B14F-4D97-AF65-F5344CB8AC3E}">
        <p14:creationId xmlns:p14="http://schemas.microsoft.com/office/powerpoint/2010/main" val="3503643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F1E9CE3-9D52-47C8-B532-357C17DE21FD}" type="datetimeFigureOut">
              <a:rPr lang="tr-TR" smtClean="0"/>
              <a:t>12.10.2018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C21BDE-C421-4D2B-B7F1-A4EC4AFF317B}" type="slidenum">
              <a:rPr lang="tr-TR" smtClean="0"/>
              <a:t>‹#›</a:t>
            </a:fld>
            <a:endParaRPr lang="tr-TR"/>
          </a:p>
        </p:txBody>
      </p:sp>
    </p:spTree>
    <p:extLst>
      <p:ext uri="{BB962C8B-B14F-4D97-AF65-F5344CB8AC3E}">
        <p14:creationId xmlns:p14="http://schemas.microsoft.com/office/powerpoint/2010/main" val="7123610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tr-TR"/>
              <a:t>Asıl başlık stilini düzenlemek için tıklayın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F1E9CE3-9D52-47C8-B532-357C17DE21FD}" type="datetimeFigureOut">
              <a:rPr lang="tr-TR" smtClean="0"/>
              <a:t>12.10.2018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C21BDE-C421-4D2B-B7F1-A4EC4AFF317B}" type="slidenum">
              <a:rPr lang="tr-TR" smtClean="0"/>
              <a:t>‹#›</a:t>
            </a:fld>
            <a:endParaRPr lang="tr-TR"/>
          </a:p>
        </p:txBody>
      </p:sp>
    </p:spTree>
    <p:extLst>
      <p:ext uri="{BB962C8B-B14F-4D97-AF65-F5344CB8AC3E}">
        <p14:creationId xmlns:p14="http://schemas.microsoft.com/office/powerpoint/2010/main" val="2890901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EF1E9CE3-9D52-47C8-B532-357C17DE21FD}" type="datetimeFigureOut">
              <a:rPr lang="tr-TR" smtClean="0"/>
              <a:t>12.10.2018</a:t>
            </a:fld>
            <a:endParaRPr lang="tr-TR"/>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tr-TR"/>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F3C21BDE-C421-4D2B-B7F1-A4EC4AFF317B}" type="slidenum">
              <a:rPr lang="tr-TR" smtClean="0"/>
              <a:t>‹#›</a:t>
            </a:fld>
            <a:endParaRPr lang="tr-TR"/>
          </a:p>
        </p:txBody>
      </p:sp>
    </p:spTree>
    <p:extLst>
      <p:ext uri="{BB962C8B-B14F-4D97-AF65-F5344CB8AC3E}">
        <p14:creationId xmlns:p14="http://schemas.microsoft.com/office/powerpoint/2010/main" val="29545507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g"/></Relationships>
</file>

<file path=ppt/slides/_rels/slide2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9.jpg"/></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2.jpg"/></Relationships>
</file>

<file path=ppt/slides/_rels/slide4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EAF9075-5F9B-4D1C-AD54-D81E8C919760}"/>
              </a:ext>
            </a:extLst>
          </p:cNvPr>
          <p:cNvSpPr>
            <a:spLocks noGrp="1"/>
          </p:cNvSpPr>
          <p:nvPr>
            <p:ph type="ctrTitle"/>
          </p:nvPr>
        </p:nvSpPr>
        <p:spPr>
          <a:xfrm>
            <a:off x="371061" y="298174"/>
            <a:ext cx="11330609" cy="3211789"/>
          </a:xfrm>
          <a:solidFill>
            <a:srgbClr val="92D050"/>
          </a:solidFill>
        </p:spPr>
        <p:txBody>
          <a:bodyPr/>
          <a:lstStyle/>
          <a:p>
            <a:r>
              <a:rPr lang="tr-TR" b="1" dirty="0"/>
              <a:t>1.3. I. DÜNYA SAVAŞI </a:t>
            </a:r>
            <a:br>
              <a:rPr lang="tr-TR" b="1" dirty="0"/>
            </a:br>
            <a:r>
              <a:rPr lang="tr-TR" b="1" dirty="0"/>
              <a:t>(1914-1918)</a:t>
            </a:r>
          </a:p>
        </p:txBody>
      </p:sp>
      <p:sp>
        <p:nvSpPr>
          <p:cNvPr id="3" name="Alt Başlık 2">
            <a:extLst>
              <a:ext uri="{FF2B5EF4-FFF2-40B4-BE49-F238E27FC236}">
                <a16:creationId xmlns:a16="http://schemas.microsoft.com/office/drawing/2014/main" id="{875CDB39-6D9D-471D-840E-5C0993A2BBA3}"/>
              </a:ext>
            </a:extLst>
          </p:cNvPr>
          <p:cNvSpPr>
            <a:spLocks noGrp="1"/>
          </p:cNvSpPr>
          <p:nvPr>
            <p:ph type="subTitle" idx="1"/>
          </p:nvPr>
        </p:nvSpPr>
        <p:spPr>
          <a:xfrm>
            <a:off x="371061" y="3509964"/>
            <a:ext cx="11330609" cy="3049862"/>
          </a:xfrm>
          <a:solidFill>
            <a:schemeClr val="accent1">
              <a:lumMod val="75000"/>
            </a:schemeClr>
          </a:solidFill>
        </p:spPr>
        <p:txBody>
          <a:bodyPr>
            <a:normAutofit fontScale="40000" lnSpcReduction="20000"/>
          </a:bodyPr>
          <a:lstStyle/>
          <a:p>
            <a:pPr algn="l"/>
            <a:r>
              <a:rPr lang="tr-TR" sz="7200" b="1" dirty="0">
                <a:solidFill>
                  <a:srgbClr val="C00000"/>
                </a:solidFill>
              </a:rPr>
              <a:t>3. 1. I. Dünya Savaşı’nın Nedenleri ve Savaşın Gelişimi</a:t>
            </a:r>
          </a:p>
          <a:p>
            <a:pPr algn="l"/>
            <a:r>
              <a:rPr lang="tr-TR" sz="7200" b="1" dirty="0">
                <a:solidFill>
                  <a:srgbClr val="C00000"/>
                </a:solidFill>
              </a:rPr>
              <a:t>1. 3. 2. I. Dünya Savaşı ve Osmanlı Devleti</a:t>
            </a:r>
          </a:p>
          <a:p>
            <a:pPr algn="l"/>
            <a:r>
              <a:rPr lang="tr-TR" sz="7200" b="1" dirty="0">
                <a:solidFill>
                  <a:srgbClr val="C00000"/>
                </a:solidFill>
              </a:rPr>
              <a:t>1.</a:t>
            </a:r>
            <a:r>
              <a:rPr lang="da-DK" sz="7200" b="1" dirty="0">
                <a:solidFill>
                  <a:srgbClr val="C00000"/>
                </a:solidFill>
              </a:rPr>
              <a:t>3. 3. Cephelerde Osmanlı Devleti </a:t>
            </a:r>
            <a:endParaRPr lang="tr-TR" sz="7200" b="1" dirty="0">
              <a:solidFill>
                <a:srgbClr val="C00000"/>
              </a:solidFill>
            </a:endParaRPr>
          </a:p>
          <a:p>
            <a:pPr algn="l"/>
            <a:r>
              <a:rPr lang="tr-TR" sz="7200" b="1" dirty="0">
                <a:solidFill>
                  <a:srgbClr val="C00000"/>
                </a:solidFill>
              </a:rPr>
              <a:t>1. </a:t>
            </a:r>
            <a:r>
              <a:rPr lang="da-DK" sz="7200" b="1" dirty="0">
                <a:solidFill>
                  <a:srgbClr val="C00000"/>
                </a:solidFill>
              </a:rPr>
              <a:t>3. 4. Savaş Sona Ererken</a:t>
            </a:r>
            <a:endParaRPr lang="tr-TR" sz="7200" b="1" dirty="0">
              <a:solidFill>
                <a:srgbClr val="C00000"/>
              </a:solidFill>
            </a:endParaRPr>
          </a:p>
          <a:p>
            <a:pPr algn="l"/>
            <a:r>
              <a:rPr lang="pt-BR" sz="7200" b="1" dirty="0">
                <a:solidFill>
                  <a:srgbClr val="C00000"/>
                </a:solidFill>
              </a:rPr>
              <a:t>3.5 . I. Dünya Savaşı’nda Anadolu</a:t>
            </a:r>
            <a:endParaRPr lang="tr-TR" sz="7200" b="1" dirty="0">
              <a:solidFill>
                <a:srgbClr val="C00000"/>
              </a:solidFill>
            </a:endParaRPr>
          </a:p>
          <a:p>
            <a:pPr algn="l"/>
            <a:endParaRPr lang="da-DK" sz="7200" b="1" dirty="0">
              <a:solidFill>
                <a:srgbClr val="C00000"/>
              </a:solidFill>
            </a:endParaRPr>
          </a:p>
          <a:p>
            <a:endParaRPr lang="tr-TR" dirty="0"/>
          </a:p>
          <a:p>
            <a:endParaRPr lang="tr-TR" dirty="0"/>
          </a:p>
        </p:txBody>
      </p:sp>
      <p:sp>
        <p:nvSpPr>
          <p:cNvPr id="4" name="Metin kutusu 3">
            <a:extLst>
              <a:ext uri="{FF2B5EF4-FFF2-40B4-BE49-F238E27FC236}">
                <a16:creationId xmlns:a16="http://schemas.microsoft.com/office/drawing/2014/main" id="{5DFD4A59-E900-4CA5-A77B-B6F811EFD3F2}"/>
              </a:ext>
            </a:extLst>
          </p:cNvPr>
          <p:cNvSpPr txBox="1"/>
          <p:nvPr/>
        </p:nvSpPr>
        <p:spPr>
          <a:xfrm>
            <a:off x="8627165" y="5565913"/>
            <a:ext cx="1789044" cy="369332"/>
          </a:xfrm>
          <a:prstGeom prst="rect">
            <a:avLst/>
          </a:prstGeom>
          <a:solidFill>
            <a:schemeClr val="accent1">
              <a:lumMod val="40000"/>
              <a:lumOff val="60000"/>
            </a:schemeClr>
          </a:solidFill>
        </p:spPr>
        <p:txBody>
          <a:bodyPr wrap="square" rtlCol="0">
            <a:spAutoFit/>
          </a:bodyPr>
          <a:lstStyle/>
          <a:p>
            <a:r>
              <a:rPr lang="tr-TR" b="1" dirty="0"/>
              <a:t>M. T. Yılmaz</a:t>
            </a:r>
          </a:p>
        </p:txBody>
      </p:sp>
      <p:pic>
        <p:nvPicPr>
          <p:cNvPr id="6" name="Resim 5" descr="kişi, açık hava, gök, adam içeren bir resim&#10;&#10;Çok yüksek güvenilirlikle oluşturulmuş açıklama">
            <a:extLst>
              <a:ext uri="{FF2B5EF4-FFF2-40B4-BE49-F238E27FC236}">
                <a16:creationId xmlns:a16="http://schemas.microsoft.com/office/drawing/2014/main" id="{776BE704-47F4-496A-9F31-7D4DCE2D24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061" y="0"/>
            <a:ext cx="3336822" cy="2027583"/>
          </a:xfrm>
          <a:prstGeom prst="rect">
            <a:avLst/>
          </a:prstGeom>
        </p:spPr>
      </p:pic>
      <p:pic>
        <p:nvPicPr>
          <p:cNvPr id="10" name="Resim 9">
            <a:extLst>
              <a:ext uri="{FF2B5EF4-FFF2-40B4-BE49-F238E27FC236}">
                <a16:creationId xmlns:a16="http://schemas.microsoft.com/office/drawing/2014/main" id="{D601B8F6-361E-44FD-9CDD-A4A12AFD8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3793" y="0"/>
            <a:ext cx="3497877" cy="2027583"/>
          </a:xfrm>
          <a:prstGeom prst="rect">
            <a:avLst/>
          </a:prstGeom>
        </p:spPr>
      </p:pic>
      <p:pic>
        <p:nvPicPr>
          <p:cNvPr id="12" name="Resim 11" descr="kırmızı içeren bir resim&#10;&#10;Çok yüksek güvenilirlikle oluşturulmuş açıklama">
            <a:extLst>
              <a:ext uri="{FF2B5EF4-FFF2-40B4-BE49-F238E27FC236}">
                <a16:creationId xmlns:a16="http://schemas.microsoft.com/office/drawing/2014/main" id="{66D0B4F6-B1E2-4DEA-A44C-D1D1612CF7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7884" y="-2710"/>
            <a:ext cx="4495910" cy="2030293"/>
          </a:xfrm>
          <a:prstGeom prst="rect">
            <a:avLst/>
          </a:prstGeom>
        </p:spPr>
      </p:pic>
    </p:spTree>
    <p:extLst>
      <p:ext uri="{BB962C8B-B14F-4D97-AF65-F5344CB8AC3E}">
        <p14:creationId xmlns:p14="http://schemas.microsoft.com/office/powerpoint/2010/main" val="191972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2B3A9A6-4084-4954-BE83-9B9242130843}"/>
              </a:ext>
            </a:extLst>
          </p:cNvPr>
          <p:cNvSpPr/>
          <p:nvPr/>
        </p:nvSpPr>
        <p:spPr>
          <a:xfrm>
            <a:off x="344557" y="516835"/>
            <a:ext cx="11502886" cy="5632311"/>
          </a:xfrm>
          <a:prstGeom prst="rect">
            <a:avLst/>
          </a:prstGeom>
          <a:solidFill>
            <a:schemeClr val="accent1">
              <a:lumMod val="40000"/>
              <a:lumOff val="60000"/>
            </a:schemeClr>
          </a:solidFill>
        </p:spPr>
        <p:txBody>
          <a:bodyPr wrap="square">
            <a:spAutoFit/>
          </a:bodyPr>
          <a:lstStyle/>
          <a:p>
            <a:pPr marL="342900" indent="-342900">
              <a:buAutoNum type="arabicPeriod"/>
            </a:pPr>
            <a:r>
              <a:rPr lang="tr-TR" sz="2400" b="1" u="sng" dirty="0">
                <a:solidFill>
                  <a:srgbClr val="FF0000"/>
                </a:solidFill>
                <a:highlight>
                  <a:srgbClr val="00FF00"/>
                </a:highlight>
              </a:rPr>
              <a:t>3. 1. I. Dünya Savaşı’nın Nedenleri ve Savaşın Gelişimi</a:t>
            </a:r>
          </a:p>
          <a:p>
            <a:pPr marL="342900" indent="-342900">
              <a:buAutoNum type="arabicPeriod"/>
            </a:pPr>
            <a:endParaRPr lang="tr-TR" sz="2400" dirty="0"/>
          </a:p>
          <a:p>
            <a:r>
              <a:rPr lang="tr-TR" sz="2400" b="1" dirty="0"/>
              <a:t>	1914’te başlayıp 1918’e kadar süren I. Dünya Savaşı’na bütün devletler katılmamış olsa da etkisi dünya genelinde hissedildiği için adı </a:t>
            </a:r>
            <a:r>
              <a:rPr lang="tr-TR" sz="2400" b="1" dirty="0">
                <a:solidFill>
                  <a:srgbClr val="C00000"/>
                </a:solidFill>
              </a:rPr>
              <a:t>dünya savaşı </a:t>
            </a:r>
            <a:r>
              <a:rPr lang="tr-TR" sz="2400" b="1" dirty="0"/>
              <a:t>olarak tarihe geçmiştir.</a:t>
            </a:r>
          </a:p>
          <a:p>
            <a:endParaRPr lang="tr-TR" sz="2400" b="1" u="sng" dirty="0"/>
          </a:p>
          <a:p>
            <a:r>
              <a:rPr lang="tr-TR" sz="2400" b="1" u="sng" dirty="0">
                <a:solidFill>
                  <a:srgbClr val="002060"/>
                </a:solidFill>
                <a:highlight>
                  <a:srgbClr val="FFFF00"/>
                </a:highlight>
              </a:rPr>
              <a:t>Savaşın en önemli nedenleri;</a:t>
            </a:r>
          </a:p>
          <a:p>
            <a:endParaRPr lang="tr-TR" sz="2400" b="1" dirty="0"/>
          </a:p>
          <a:p>
            <a:pPr marL="457200" indent="-457200">
              <a:buAutoNum type="arabicPeriod"/>
            </a:pPr>
            <a:r>
              <a:rPr lang="tr-TR" sz="2400" b="1" dirty="0">
                <a:solidFill>
                  <a:srgbClr val="C00000"/>
                </a:solidFill>
              </a:rPr>
              <a:t>Fransız İhtilali (1789)</a:t>
            </a:r>
            <a:r>
              <a:rPr lang="tr-TR" sz="2400" b="1" dirty="0"/>
              <a:t>,</a:t>
            </a:r>
            <a:r>
              <a:rPr lang="tr-TR" sz="2400" b="1" dirty="0">
                <a:solidFill>
                  <a:srgbClr val="C00000"/>
                </a:solidFill>
              </a:rPr>
              <a:t> </a:t>
            </a:r>
            <a:r>
              <a:rPr lang="tr-TR" sz="2400" b="1" dirty="0"/>
              <a:t>tüm dünyada etkisini göstererek birçok ulus üzerinde etkili olmuştur. Bu düşünceden etkilenen ulusların milli devlet kurma düşünceleri doğrultusunda bağımsızlık savaşları başlamıştır. </a:t>
            </a:r>
          </a:p>
          <a:p>
            <a:endParaRPr lang="tr-TR" sz="2400" b="1" dirty="0"/>
          </a:p>
          <a:p>
            <a:pPr marL="457200" indent="-457200">
              <a:buAutoNum type="arabicPeriod" startAt="2"/>
            </a:pPr>
            <a:r>
              <a:rPr lang="tr-TR" sz="2400" b="1" dirty="0">
                <a:solidFill>
                  <a:srgbClr val="C00000"/>
                </a:solidFill>
              </a:rPr>
              <a:t>Sömürgecilik yarışıdır</a:t>
            </a:r>
            <a:r>
              <a:rPr lang="tr-TR" sz="2400" b="1" dirty="0"/>
              <a:t>. Sanayi İnkılabının ham madde ve pazar bulma yarışı, sömürgeci devletler arasında büyük bir rekabet başlatmıştır. Devletler arasındaki mücadelenin, silahlanma yarışına ve bloklaşmaların çıkmasına neden olmuştur.</a:t>
            </a:r>
          </a:p>
          <a:p>
            <a:endParaRPr lang="tr-TR" sz="2400" b="1" dirty="0"/>
          </a:p>
        </p:txBody>
      </p:sp>
    </p:spTree>
    <p:extLst>
      <p:ext uri="{BB962C8B-B14F-4D97-AF65-F5344CB8AC3E}">
        <p14:creationId xmlns:p14="http://schemas.microsoft.com/office/powerpoint/2010/main" val="1646714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CAB05B3-B60A-434A-AC98-4900527C8F18}"/>
              </a:ext>
            </a:extLst>
          </p:cNvPr>
          <p:cNvSpPr/>
          <p:nvPr/>
        </p:nvSpPr>
        <p:spPr>
          <a:xfrm>
            <a:off x="1139687" y="702365"/>
            <a:ext cx="10336696" cy="1938992"/>
          </a:xfrm>
          <a:prstGeom prst="rect">
            <a:avLst/>
          </a:prstGeom>
          <a:solidFill>
            <a:srgbClr val="FFFF00"/>
          </a:solidFill>
        </p:spPr>
        <p:txBody>
          <a:bodyPr wrap="square">
            <a:spAutoFit/>
          </a:bodyPr>
          <a:lstStyle/>
          <a:p>
            <a:r>
              <a:rPr lang="tr-TR" sz="2400" b="1" dirty="0"/>
              <a:t>Almanya’nın önderliğinde Avusturya-Macaristan ve İtalya bir araya gelerek 1882’de Üçlü İttifak (Bağlaşma) Devletleri’ni oluşturdu. Bu birlikteliğe karşı İngiltere ve Fransa İtilaf (Anlaşma) Devletleri’ni kurdu (1885). Daha sonra İtilaf Devletleri’ne Rusya’nın da katılmasıyla 1907’de Üçlü İtilaf Devletleri kurulmuş oldu.</a:t>
            </a:r>
          </a:p>
        </p:txBody>
      </p:sp>
      <p:graphicFrame>
        <p:nvGraphicFramePr>
          <p:cNvPr id="3" name="Tablo 2">
            <a:extLst>
              <a:ext uri="{FF2B5EF4-FFF2-40B4-BE49-F238E27FC236}">
                <a16:creationId xmlns:a16="http://schemas.microsoft.com/office/drawing/2014/main" id="{DA929D0D-7BEC-4B4A-A8D4-8239D7F66BBE}"/>
              </a:ext>
            </a:extLst>
          </p:cNvPr>
          <p:cNvGraphicFramePr>
            <a:graphicFrameLocks noGrp="1"/>
          </p:cNvGraphicFramePr>
          <p:nvPr>
            <p:extLst>
              <p:ext uri="{D42A27DB-BD31-4B8C-83A1-F6EECF244321}">
                <p14:modId xmlns:p14="http://schemas.microsoft.com/office/powerpoint/2010/main" val="456222667"/>
              </p:ext>
            </p:extLst>
          </p:nvPr>
        </p:nvGraphicFramePr>
        <p:xfrm>
          <a:off x="636104" y="2782957"/>
          <a:ext cx="10707757" cy="2796206"/>
        </p:xfrm>
        <a:graphic>
          <a:graphicData uri="http://schemas.openxmlformats.org/drawingml/2006/table">
            <a:tbl>
              <a:tblPr firstRow="1" bandRow="1">
                <a:tableStyleId>{5C22544A-7EE6-4342-B048-85BDC9FD1C3A}</a:tableStyleId>
              </a:tblPr>
              <a:tblGrid>
                <a:gridCol w="5353878">
                  <a:extLst>
                    <a:ext uri="{9D8B030D-6E8A-4147-A177-3AD203B41FA5}">
                      <a16:colId xmlns:a16="http://schemas.microsoft.com/office/drawing/2014/main" val="4195939108"/>
                    </a:ext>
                  </a:extLst>
                </a:gridCol>
                <a:gridCol w="5353879">
                  <a:extLst>
                    <a:ext uri="{9D8B030D-6E8A-4147-A177-3AD203B41FA5}">
                      <a16:colId xmlns:a16="http://schemas.microsoft.com/office/drawing/2014/main" val="751899051"/>
                    </a:ext>
                  </a:extLst>
                </a:gridCol>
              </a:tblGrid>
              <a:tr h="328653">
                <a:tc>
                  <a:txBody>
                    <a:bodyPr/>
                    <a:lstStyle/>
                    <a:p>
                      <a:r>
                        <a:rPr lang="tr-TR" sz="2400" b="1" dirty="0">
                          <a:solidFill>
                            <a:srgbClr val="C00000"/>
                          </a:solidFill>
                        </a:rPr>
                        <a:t>İttifak devletleri (1882)</a:t>
                      </a:r>
                    </a:p>
                  </a:txBody>
                  <a:tcPr>
                    <a:solidFill>
                      <a:schemeClr val="accent4">
                        <a:lumMod val="75000"/>
                      </a:schemeClr>
                    </a:solidFill>
                  </a:tcPr>
                </a:tc>
                <a:tc>
                  <a:txBody>
                    <a:bodyPr/>
                    <a:lstStyle/>
                    <a:p>
                      <a:r>
                        <a:rPr lang="tr-TR" sz="2400" b="1" dirty="0">
                          <a:solidFill>
                            <a:srgbClr val="C00000"/>
                          </a:solidFill>
                        </a:rPr>
                        <a:t>İtilaf devletleri (1885-1907)</a:t>
                      </a:r>
                    </a:p>
                  </a:txBody>
                  <a:tcPr>
                    <a:solidFill>
                      <a:schemeClr val="accent1">
                        <a:lumMod val="60000"/>
                        <a:lumOff val="40000"/>
                      </a:schemeClr>
                    </a:solidFill>
                  </a:tcPr>
                </a:tc>
                <a:extLst>
                  <a:ext uri="{0D108BD9-81ED-4DB2-BD59-A6C34878D82A}">
                    <a16:rowId xmlns:a16="http://schemas.microsoft.com/office/drawing/2014/main" val="2373012259"/>
                  </a:ext>
                </a:extLst>
              </a:tr>
              <a:tr h="575143">
                <a:tc>
                  <a:txBody>
                    <a:bodyPr/>
                    <a:lstStyle/>
                    <a:p>
                      <a:r>
                        <a:rPr lang="tr-TR" sz="2400" b="1" dirty="0"/>
                        <a:t>Almanya , Avusturya-Macaristan, İtalya</a:t>
                      </a:r>
                    </a:p>
                  </a:txBody>
                  <a:tcPr>
                    <a:solidFill>
                      <a:schemeClr val="accent4">
                        <a:lumMod val="75000"/>
                      </a:schemeClr>
                    </a:solidFill>
                  </a:tcPr>
                </a:tc>
                <a:tc>
                  <a:txBody>
                    <a:bodyPr/>
                    <a:lstStyle/>
                    <a:p>
                      <a:r>
                        <a:rPr lang="tr-TR" sz="2400" b="1" dirty="0"/>
                        <a:t>İngiltere, Fransa, Rusya</a:t>
                      </a:r>
                    </a:p>
                  </a:txBody>
                  <a:tcPr>
                    <a:solidFill>
                      <a:schemeClr val="accent1">
                        <a:lumMod val="60000"/>
                        <a:lumOff val="40000"/>
                      </a:schemeClr>
                    </a:solidFill>
                  </a:tcPr>
                </a:tc>
                <a:extLst>
                  <a:ext uri="{0D108BD9-81ED-4DB2-BD59-A6C34878D82A}">
                    <a16:rowId xmlns:a16="http://schemas.microsoft.com/office/drawing/2014/main" val="3633899459"/>
                  </a:ext>
                </a:extLst>
              </a:tr>
              <a:tr h="575143">
                <a:tc>
                  <a:txBody>
                    <a:bodyPr/>
                    <a:lstStyle/>
                    <a:p>
                      <a:r>
                        <a:rPr lang="tr-TR" sz="2400" b="1" dirty="0"/>
                        <a:t>Sömürge ,Pazar ve hammadde almak</a:t>
                      </a:r>
                    </a:p>
                  </a:txBody>
                  <a:tcPr>
                    <a:solidFill>
                      <a:schemeClr val="accent4">
                        <a:lumMod val="75000"/>
                      </a:schemeClr>
                    </a:solidFill>
                  </a:tcPr>
                </a:tc>
                <a:tc>
                  <a:txBody>
                    <a:bodyPr/>
                    <a:lstStyle/>
                    <a:p>
                      <a:r>
                        <a:rPr lang="tr-TR" sz="2400" b="1" dirty="0"/>
                        <a:t>Ellerinde olanı korumak isterler.</a:t>
                      </a:r>
                    </a:p>
                  </a:txBody>
                  <a:tcPr>
                    <a:solidFill>
                      <a:schemeClr val="accent1">
                        <a:lumMod val="60000"/>
                        <a:lumOff val="40000"/>
                      </a:schemeClr>
                    </a:solidFill>
                  </a:tcPr>
                </a:tc>
                <a:extLst>
                  <a:ext uri="{0D108BD9-81ED-4DB2-BD59-A6C34878D82A}">
                    <a16:rowId xmlns:a16="http://schemas.microsoft.com/office/drawing/2014/main" val="2048071104"/>
                  </a:ext>
                </a:extLst>
              </a:tr>
              <a:tr h="328653">
                <a:tc>
                  <a:txBody>
                    <a:bodyPr/>
                    <a:lstStyle/>
                    <a:p>
                      <a:r>
                        <a:rPr lang="tr-TR" sz="2400" b="1" dirty="0"/>
                        <a:t>Bağlaşma devletleri</a:t>
                      </a:r>
                    </a:p>
                  </a:txBody>
                  <a:tcPr>
                    <a:solidFill>
                      <a:schemeClr val="accent4">
                        <a:lumMod val="75000"/>
                      </a:schemeClr>
                    </a:solidFill>
                  </a:tcPr>
                </a:tc>
                <a:tc>
                  <a:txBody>
                    <a:bodyPr/>
                    <a:lstStyle/>
                    <a:p>
                      <a:r>
                        <a:rPr lang="tr-TR" sz="2400" b="1" dirty="0"/>
                        <a:t>Anlaşma devletleri</a:t>
                      </a:r>
                    </a:p>
                  </a:txBody>
                  <a:tcPr>
                    <a:solidFill>
                      <a:schemeClr val="accent1">
                        <a:lumMod val="60000"/>
                        <a:lumOff val="40000"/>
                      </a:schemeClr>
                    </a:solidFill>
                  </a:tcPr>
                </a:tc>
                <a:extLst>
                  <a:ext uri="{0D108BD9-81ED-4DB2-BD59-A6C34878D82A}">
                    <a16:rowId xmlns:a16="http://schemas.microsoft.com/office/drawing/2014/main" val="2094545726"/>
                  </a:ext>
                </a:extLst>
              </a:tr>
              <a:tr h="328653">
                <a:tc>
                  <a:txBody>
                    <a:bodyPr/>
                    <a:lstStyle/>
                    <a:p>
                      <a:endParaRPr lang="tr-TR" dirty="0"/>
                    </a:p>
                  </a:txBody>
                  <a:tcPr>
                    <a:solidFill>
                      <a:schemeClr val="accent4">
                        <a:lumMod val="75000"/>
                      </a:schemeClr>
                    </a:solidFill>
                  </a:tcPr>
                </a:tc>
                <a:tc>
                  <a:txBody>
                    <a:bodyPr/>
                    <a:lstStyle/>
                    <a:p>
                      <a:endParaRPr lang="tr-TR" dirty="0"/>
                    </a:p>
                  </a:txBody>
                  <a:tcPr>
                    <a:solidFill>
                      <a:schemeClr val="accent1">
                        <a:lumMod val="60000"/>
                        <a:lumOff val="40000"/>
                      </a:schemeClr>
                    </a:solidFill>
                  </a:tcPr>
                </a:tc>
                <a:extLst>
                  <a:ext uri="{0D108BD9-81ED-4DB2-BD59-A6C34878D82A}">
                    <a16:rowId xmlns:a16="http://schemas.microsoft.com/office/drawing/2014/main" val="3588212006"/>
                  </a:ext>
                </a:extLst>
              </a:tr>
              <a:tr h="328653">
                <a:tc>
                  <a:txBody>
                    <a:bodyPr/>
                    <a:lstStyle/>
                    <a:p>
                      <a:endParaRPr lang="tr-TR" dirty="0"/>
                    </a:p>
                  </a:txBody>
                  <a:tcPr>
                    <a:solidFill>
                      <a:schemeClr val="accent4">
                        <a:lumMod val="75000"/>
                      </a:schemeClr>
                    </a:solidFill>
                  </a:tcPr>
                </a:tc>
                <a:tc>
                  <a:txBody>
                    <a:bodyPr/>
                    <a:lstStyle/>
                    <a:p>
                      <a:endParaRPr lang="tr-TR" dirty="0"/>
                    </a:p>
                  </a:txBody>
                  <a:tcPr>
                    <a:solidFill>
                      <a:schemeClr val="accent1">
                        <a:lumMod val="60000"/>
                        <a:lumOff val="40000"/>
                      </a:schemeClr>
                    </a:solidFill>
                  </a:tcPr>
                </a:tc>
                <a:extLst>
                  <a:ext uri="{0D108BD9-81ED-4DB2-BD59-A6C34878D82A}">
                    <a16:rowId xmlns:a16="http://schemas.microsoft.com/office/drawing/2014/main" val="1810806620"/>
                  </a:ext>
                </a:extLst>
              </a:tr>
            </a:tbl>
          </a:graphicData>
        </a:graphic>
      </p:graphicFrame>
    </p:spTree>
    <p:extLst>
      <p:ext uri="{BB962C8B-B14F-4D97-AF65-F5344CB8AC3E}">
        <p14:creationId xmlns:p14="http://schemas.microsoft.com/office/powerpoint/2010/main" val="239173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80BB8B9-217F-4DCC-9FBD-2876278B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a:extLst>
              <a:ext uri="{FF2B5EF4-FFF2-40B4-BE49-F238E27FC236}">
                <a16:creationId xmlns:a16="http://schemas.microsoft.com/office/drawing/2014/main" id="{609D8CDD-FE26-4664-A535-825D83F15F8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2">
            <a:extLst>
              <a:ext uri="{FF2B5EF4-FFF2-40B4-BE49-F238E27FC236}">
                <a16:creationId xmlns:a16="http://schemas.microsoft.com/office/drawing/2014/main" id="{17D77369-714C-4CDE-BD71-7B743B4CEE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4597" y="643467"/>
            <a:ext cx="10742806" cy="5564129"/>
          </a:xfrm>
          <a:prstGeom prst="roundRect">
            <a:avLst>
              <a:gd name="adj" fmla="val 4448"/>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vert="horz" lIns="91440" tIns="45720" rIns="91440" bIns="45720" rtlCol="0" anchor="t">
            <a:normAutofit/>
          </a:bodyPr>
          <a:lstStyle/>
          <a:p>
            <a:pPr algn="ctr">
              <a:lnSpc>
                <a:spcPct val="120000"/>
              </a:lnSpc>
              <a:spcBef>
                <a:spcPts val="1000"/>
              </a:spcBef>
              <a:buClr>
                <a:schemeClr val="tx1"/>
              </a:buClr>
              <a:buFont typeface="Arial" panose="020B0604020202020204" pitchFamily="34" charset="0"/>
              <a:buNone/>
            </a:pPr>
            <a:endParaRPr lang="en-US" sz="3200" cap="all">
              <a:solidFill>
                <a:schemeClr val="bg1">
                  <a:lumMod val="50000"/>
                </a:schemeClr>
              </a:solidFill>
            </a:endParaRPr>
          </a:p>
        </p:txBody>
      </p:sp>
      <p:pic>
        <p:nvPicPr>
          <p:cNvPr id="5" name="Resim 4" descr="ekran görüntüsü içeren bir resim&#10;&#10;Çok yüksek güvenilirlikle oluşturulmuş açıklama">
            <a:extLst>
              <a:ext uri="{FF2B5EF4-FFF2-40B4-BE49-F238E27FC236}">
                <a16:creationId xmlns:a16="http://schemas.microsoft.com/office/drawing/2014/main" id="{1EEE277A-9061-4C86-909B-F441E08358A2}"/>
              </a:ext>
            </a:extLst>
          </p:cNvPr>
          <p:cNvPicPr>
            <a:picLocks noChangeAspect="1"/>
          </p:cNvPicPr>
          <p:nvPr/>
        </p:nvPicPr>
        <p:blipFill rotWithShape="1">
          <a:blip r:embed="rId3">
            <a:extLst>
              <a:ext uri="{28A0092B-C50C-407E-A947-70E740481C1C}">
                <a14:useLocalDpi xmlns:a14="http://schemas.microsoft.com/office/drawing/2010/main" val="0"/>
              </a:ext>
            </a:extLst>
          </a:blip>
          <a:srcRect t="1733" r="-1" b="679"/>
          <a:stretch/>
        </p:blipFill>
        <p:spPr>
          <a:xfrm>
            <a:off x="1348387" y="1166191"/>
            <a:ext cx="9563427" cy="4564578"/>
          </a:xfrm>
          <a:prstGeom prst="rect">
            <a:avLst/>
          </a:prstGeom>
          <a:solidFill>
            <a:schemeClr val="accent1">
              <a:lumMod val="40000"/>
              <a:lumOff val="60000"/>
            </a:schemeClr>
          </a:solidFill>
        </p:spPr>
      </p:pic>
      <p:pic>
        <p:nvPicPr>
          <p:cNvPr id="16" name="Picture 15">
            <a:extLst>
              <a:ext uri="{FF2B5EF4-FFF2-40B4-BE49-F238E27FC236}">
                <a16:creationId xmlns:a16="http://schemas.microsoft.com/office/drawing/2014/main" id="{1A68D9ED-CF29-48C2-8EED-C9ABF22E7D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3" y="-3469"/>
            <a:ext cx="12192000" cy="6858000"/>
          </a:xfrm>
          <a:prstGeom prst="rect">
            <a:avLst/>
          </a:prstGeom>
        </p:spPr>
      </p:pic>
    </p:spTree>
    <p:extLst>
      <p:ext uri="{BB962C8B-B14F-4D97-AF65-F5344CB8AC3E}">
        <p14:creationId xmlns:p14="http://schemas.microsoft.com/office/powerpoint/2010/main" val="4214747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5030364-23DD-4E59-BA3E-3494444ABBFA}"/>
              </a:ext>
            </a:extLst>
          </p:cNvPr>
          <p:cNvSpPr/>
          <p:nvPr/>
        </p:nvSpPr>
        <p:spPr>
          <a:xfrm>
            <a:off x="636105" y="834887"/>
            <a:ext cx="10243930" cy="523220"/>
          </a:xfrm>
          <a:prstGeom prst="rect">
            <a:avLst/>
          </a:prstGeom>
          <a:noFill/>
        </p:spPr>
        <p:txBody>
          <a:bodyPr wrap="square">
            <a:spAutoFit/>
          </a:bodyPr>
          <a:lstStyle/>
          <a:p>
            <a:endParaRPr lang="tr-TR" sz="2800" b="1" dirty="0"/>
          </a:p>
        </p:txBody>
      </p:sp>
      <p:graphicFrame>
        <p:nvGraphicFramePr>
          <p:cNvPr id="3" name="Diyagram 2">
            <a:extLst>
              <a:ext uri="{FF2B5EF4-FFF2-40B4-BE49-F238E27FC236}">
                <a16:creationId xmlns:a16="http://schemas.microsoft.com/office/drawing/2014/main" id="{0C1CD203-8953-430D-8DC4-2A2AA96B10E9}"/>
              </a:ext>
            </a:extLst>
          </p:cNvPr>
          <p:cNvGraphicFramePr/>
          <p:nvPr>
            <p:extLst>
              <p:ext uri="{D42A27DB-BD31-4B8C-83A1-F6EECF244321}">
                <p14:modId xmlns:p14="http://schemas.microsoft.com/office/powerpoint/2010/main" val="3141228213"/>
              </p:ext>
            </p:extLst>
          </p:nvPr>
        </p:nvGraphicFramePr>
        <p:xfrm>
          <a:off x="265043" y="159026"/>
          <a:ext cx="11635410" cy="6281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3172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BDC6251-DA22-447B-A6F2-2476CA81F763}"/>
              </a:ext>
            </a:extLst>
          </p:cNvPr>
          <p:cNvSpPr/>
          <p:nvPr/>
        </p:nvSpPr>
        <p:spPr>
          <a:xfrm>
            <a:off x="569843" y="424070"/>
            <a:ext cx="11198087" cy="4524315"/>
          </a:xfrm>
          <a:prstGeom prst="rect">
            <a:avLst/>
          </a:prstGeom>
        </p:spPr>
        <p:txBody>
          <a:bodyPr wrap="square">
            <a:spAutoFit/>
          </a:bodyPr>
          <a:lstStyle/>
          <a:p>
            <a:r>
              <a:rPr lang="tr-TR" sz="2400" b="1" u="sng" dirty="0">
                <a:solidFill>
                  <a:srgbClr val="FF0000"/>
                </a:solidFill>
              </a:rPr>
              <a:t>SAVAŞIN ÖZEL NEDENLERİ</a:t>
            </a:r>
          </a:p>
          <a:p>
            <a:endParaRPr lang="tr-TR" sz="2400" b="1" dirty="0"/>
          </a:p>
          <a:p>
            <a:r>
              <a:rPr lang="tr-TR" sz="2400" b="1" dirty="0"/>
              <a:t>1. Japonya’nın Uzak Doğu’da sömürgeler elde etmek istemesi </a:t>
            </a:r>
          </a:p>
          <a:p>
            <a:r>
              <a:rPr lang="tr-TR" sz="2400" b="1" dirty="0"/>
              <a:t>2. Fransa’nın Sedan Savaşı’nda, Almanya’ya kaptırdığı </a:t>
            </a:r>
            <a:r>
              <a:rPr lang="tr-TR" sz="2400" b="1" dirty="0" err="1"/>
              <a:t>Alsas</a:t>
            </a:r>
            <a:r>
              <a:rPr lang="tr-TR" sz="2400" b="1" dirty="0"/>
              <a:t> </a:t>
            </a:r>
            <a:r>
              <a:rPr lang="tr-TR" sz="2400" b="1" dirty="0" err="1"/>
              <a:t>Loren’i</a:t>
            </a:r>
            <a:r>
              <a:rPr lang="tr-TR" sz="2400" b="1" dirty="0"/>
              <a:t> geri almak istemesi </a:t>
            </a:r>
          </a:p>
          <a:p>
            <a:r>
              <a:rPr lang="tr-TR" sz="2400" b="1" dirty="0"/>
              <a:t>3. Avusturya-Macaristan’ın ,Sırbistan’ı ortadan kaldırıp Doğu’ya doğru genişlemek ve Rusya’yı Balkanlar’dan uzaklaştırmak istemesi </a:t>
            </a:r>
          </a:p>
          <a:p>
            <a:r>
              <a:rPr lang="tr-TR" sz="2400" b="1" dirty="0"/>
              <a:t>4. Rusya’nın Balkanlar’daki bütün Slavları  birleştirme isteği (</a:t>
            </a:r>
            <a:r>
              <a:rPr lang="tr-TR" sz="2400" b="1" dirty="0" err="1"/>
              <a:t>Panislavizm</a:t>
            </a:r>
            <a:r>
              <a:rPr lang="tr-TR" sz="2400" b="1" dirty="0"/>
              <a:t> politikası) ve sıcak denizlere ulaşma amacı </a:t>
            </a:r>
          </a:p>
          <a:p>
            <a:r>
              <a:rPr lang="tr-TR" sz="2400" b="1" dirty="0"/>
              <a:t>5. Almanya ve İtalya’nın siyasi birliklerini tamamlaması ve sömürgecilik rekabetine katılmaları </a:t>
            </a:r>
          </a:p>
          <a:p>
            <a:r>
              <a:rPr lang="tr-TR" sz="2400" b="1" dirty="0"/>
              <a:t>6. İngiltere ve Almanya arasındaki siyasal ve ekonomik rekabet</a:t>
            </a:r>
          </a:p>
          <a:p>
            <a:r>
              <a:rPr lang="tr-TR" sz="2400" b="1" dirty="0"/>
              <a:t> 7. İtalya’nın Akdeniz ve çevresinde yeni sömürgeler ele geçirmek istemesi</a:t>
            </a:r>
          </a:p>
        </p:txBody>
      </p:sp>
    </p:spTree>
    <p:extLst>
      <p:ext uri="{BB962C8B-B14F-4D97-AF65-F5344CB8AC3E}">
        <p14:creationId xmlns:p14="http://schemas.microsoft.com/office/powerpoint/2010/main" val="2685891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AC0AA30-F587-4096-8981-EB3D5D4EE10A}"/>
              </a:ext>
            </a:extLst>
          </p:cNvPr>
          <p:cNvSpPr/>
          <p:nvPr/>
        </p:nvSpPr>
        <p:spPr>
          <a:xfrm>
            <a:off x="543339" y="848140"/>
            <a:ext cx="10694504" cy="5632311"/>
          </a:xfrm>
          <a:prstGeom prst="rect">
            <a:avLst/>
          </a:prstGeom>
          <a:solidFill>
            <a:schemeClr val="accent1">
              <a:lumMod val="40000"/>
              <a:lumOff val="60000"/>
            </a:schemeClr>
          </a:solidFill>
        </p:spPr>
        <p:txBody>
          <a:bodyPr wrap="square">
            <a:spAutoFit/>
          </a:bodyPr>
          <a:lstStyle/>
          <a:p>
            <a:r>
              <a:rPr lang="tr-TR" sz="2400" b="1" u="sng" dirty="0">
                <a:solidFill>
                  <a:srgbClr val="FF0000"/>
                </a:solidFill>
              </a:rPr>
              <a:t>Savaşın Başlaması: </a:t>
            </a:r>
          </a:p>
          <a:p>
            <a:endParaRPr lang="tr-TR" sz="2400" b="1" u="sng" dirty="0">
              <a:solidFill>
                <a:srgbClr val="FF0000"/>
              </a:solidFill>
            </a:endParaRPr>
          </a:p>
          <a:p>
            <a:r>
              <a:rPr lang="tr-TR" sz="2400" b="1" dirty="0"/>
              <a:t>	Yaşanan pek çok gelişmelerin ardından İttifak ve İtilaf devletlerinin aralarında bir savaşın başlaması için küçük bir kıvılcım yeterliydi.</a:t>
            </a:r>
          </a:p>
          <a:p>
            <a:r>
              <a:rPr lang="tr-TR" sz="2400" b="1" dirty="0"/>
              <a:t>	 28 Haziran 1914’te Avusturya-Macaristan </a:t>
            </a:r>
            <a:r>
              <a:rPr lang="tr-TR" sz="2400" b="1" dirty="0" err="1"/>
              <a:t>Veliahtı</a:t>
            </a:r>
            <a:r>
              <a:rPr lang="tr-TR" sz="2400" b="1" dirty="0"/>
              <a:t> Franz Ferdinand ve eşi, bir Sırp milliyetçisi tarafından suikast sonucu öldürüldü. </a:t>
            </a:r>
          </a:p>
          <a:p>
            <a:endParaRPr lang="tr-TR" sz="2400" b="1" dirty="0"/>
          </a:p>
          <a:p>
            <a:r>
              <a:rPr lang="tr-TR" sz="2400" b="1" dirty="0">
                <a:solidFill>
                  <a:srgbClr val="C00000"/>
                </a:solidFill>
              </a:rPr>
              <a:t>	</a:t>
            </a:r>
            <a:r>
              <a:rPr lang="tr-TR" sz="2400" b="1" dirty="0">
                <a:solidFill>
                  <a:srgbClr val="C00000"/>
                </a:solidFill>
                <a:highlight>
                  <a:srgbClr val="FFFF00"/>
                </a:highlight>
              </a:rPr>
              <a:t>BU SUİKAST:  SAVAŞIN BAHANESİ, SAVAŞI BAŞLATAN KIVILCIM OLUR.</a:t>
            </a:r>
          </a:p>
          <a:p>
            <a:endParaRPr lang="tr-TR" sz="2400" b="1" dirty="0">
              <a:solidFill>
                <a:srgbClr val="C00000"/>
              </a:solidFill>
            </a:endParaRPr>
          </a:p>
          <a:p>
            <a:r>
              <a:rPr lang="tr-TR" sz="2400" b="1" dirty="0"/>
              <a:t>28 Temmuz 1914’te Avusturya-Macaristan, Sırbistan’a savaş ilan etti. Rusya ise Sırbistan’ın tarafında yer aldı. Almanya, Avusturya-Macaristan’ın yanında yer alarak savaşa katıldı. Almanya’nın , Fransa ve Belçika’ya saldırması üzerine, İngiltere harekete geçerek Almanya’ya savaş açtı. </a:t>
            </a:r>
          </a:p>
          <a:p>
            <a:endParaRPr lang="tr-TR" sz="2400" b="1" dirty="0"/>
          </a:p>
          <a:p>
            <a:endParaRPr lang="tr-TR" sz="2400" b="1" dirty="0"/>
          </a:p>
        </p:txBody>
      </p:sp>
    </p:spTree>
    <p:extLst>
      <p:ext uri="{BB962C8B-B14F-4D97-AF65-F5344CB8AC3E}">
        <p14:creationId xmlns:p14="http://schemas.microsoft.com/office/powerpoint/2010/main" val="3127248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981854F-FDA2-48E5-A99E-B0D200644142}"/>
              </a:ext>
            </a:extLst>
          </p:cNvPr>
          <p:cNvSpPr/>
          <p:nvPr/>
        </p:nvSpPr>
        <p:spPr>
          <a:xfrm>
            <a:off x="463826" y="596349"/>
            <a:ext cx="11025809" cy="5632311"/>
          </a:xfrm>
          <a:prstGeom prst="rect">
            <a:avLst/>
          </a:prstGeom>
          <a:solidFill>
            <a:schemeClr val="accent1"/>
          </a:solidFill>
        </p:spPr>
        <p:txBody>
          <a:bodyPr wrap="square">
            <a:spAutoFit/>
          </a:bodyPr>
          <a:lstStyle/>
          <a:p>
            <a:pPr marL="342900" indent="-342900">
              <a:buFont typeface="Wingdings" panose="05000000000000000000" pitchFamily="2" charset="2"/>
              <a:buChar char="§"/>
            </a:pPr>
            <a:r>
              <a:rPr lang="tr-TR" sz="2400" b="1" dirty="0">
                <a:highlight>
                  <a:srgbClr val="FFFF00"/>
                </a:highlight>
              </a:rPr>
              <a:t>Japonya da Asya’daki yayılmasını hızlandırmak için, İngiltere’nin yanında yer alarak Almanya’ya savaş ilan etti. Japonya, kısa bir süre içinde Asya ve Büyük Okyanus’taki sömürgeleri ele geçirerek amacına ulaşmış oldu. </a:t>
            </a:r>
          </a:p>
          <a:p>
            <a:pPr marL="342900" indent="-342900">
              <a:buFont typeface="Wingdings" panose="05000000000000000000" pitchFamily="2" charset="2"/>
              <a:buChar char="§"/>
            </a:pPr>
            <a:endParaRPr lang="tr-TR" sz="2400" b="1" dirty="0">
              <a:highlight>
                <a:srgbClr val="FFFF00"/>
              </a:highlight>
            </a:endParaRPr>
          </a:p>
          <a:p>
            <a:pPr marL="342900" indent="-342900">
              <a:buFont typeface="Wingdings" panose="05000000000000000000" pitchFamily="2" charset="2"/>
              <a:buChar char="§"/>
            </a:pPr>
            <a:endParaRPr lang="tr-TR" sz="2400" b="1" dirty="0"/>
          </a:p>
          <a:p>
            <a:pPr marL="342900" indent="-342900">
              <a:buFont typeface="Arial" panose="020B0604020202020204" pitchFamily="34" charset="0"/>
              <a:buChar char="•"/>
            </a:pPr>
            <a:r>
              <a:rPr lang="tr-TR" sz="2400" b="1" dirty="0">
                <a:highlight>
                  <a:srgbClr val="00FF00"/>
                </a:highlight>
              </a:rPr>
              <a:t>Savaş başladığında İtalya tarafsızlığını ilan etmişti. Ancak Almanya ve Avusturya-Macaristan’la yaptığı ittifak antlaşmasına uymayarak 1915’te taraf değiştirip kendisine toprak vadeden İtilaf Devletleri’nin yanında savaşa katıldı. İtalya, 20 Mayıs 1915’te Avusturya-Macaristan’a, kısa bir süre sonra da Almanya’ya ve Osmanlı Devleti’ne savaş ilan etti. </a:t>
            </a:r>
          </a:p>
          <a:p>
            <a:pPr marL="342900" indent="-342900">
              <a:buFont typeface="Arial" panose="020B0604020202020204" pitchFamily="34" charset="0"/>
              <a:buChar char="•"/>
            </a:pPr>
            <a:endParaRPr lang="tr-TR" sz="2400" b="1" dirty="0">
              <a:highlight>
                <a:srgbClr val="00FF00"/>
              </a:highlight>
            </a:endParaRPr>
          </a:p>
          <a:p>
            <a:endParaRPr lang="tr-TR" sz="2400" b="1" dirty="0"/>
          </a:p>
          <a:p>
            <a:pPr marL="342900" indent="-342900">
              <a:buFont typeface="Arial" panose="020B0604020202020204" pitchFamily="34" charset="0"/>
              <a:buChar char="•"/>
            </a:pPr>
            <a:r>
              <a:rPr lang="tr-TR" sz="2400" b="1" dirty="0">
                <a:highlight>
                  <a:srgbClr val="C0C0C0"/>
                </a:highlight>
              </a:rPr>
              <a:t>Bulgaristan, İttifak Devletleri’nin yanında savaşa katıldı. Bulgaristan, İkinci Balkan Savaşı’nda kaybettiği toprakları Romanya, Sırbistan ve Yunanistan’dan geri almayı hedeflemekteydi.</a:t>
            </a:r>
          </a:p>
        </p:txBody>
      </p:sp>
    </p:spTree>
    <p:extLst>
      <p:ext uri="{BB962C8B-B14F-4D97-AF65-F5344CB8AC3E}">
        <p14:creationId xmlns:p14="http://schemas.microsoft.com/office/powerpoint/2010/main" val="2168537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3F82BA9-4DEC-4A01-AE6E-E62D7F420EA2}"/>
              </a:ext>
            </a:extLst>
          </p:cNvPr>
          <p:cNvSpPr/>
          <p:nvPr/>
        </p:nvSpPr>
        <p:spPr>
          <a:xfrm>
            <a:off x="569843" y="742122"/>
            <a:ext cx="10800522" cy="5170646"/>
          </a:xfrm>
          <a:prstGeom prst="rect">
            <a:avLst/>
          </a:prstGeom>
          <a:solidFill>
            <a:srgbClr val="00B0F0"/>
          </a:solidFill>
        </p:spPr>
        <p:txBody>
          <a:bodyPr wrap="square">
            <a:spAutoFit/>
          </a:bodyPr>
          <a:lstStyle/>
          <a:p>
            <a:pPr marL="342900" indent="-342900">
              <a:buAutoNum type="arabicPeriod"/>
            </a:pPr>
            <a:r>
              <a:rPr lang="tr-TR" sz="2400" b="1" dirty="0">
                <a:solidFill>
                  <a:srgbClr val="FF0000"/>
                </a:solidFill>
              </a:rPr>
              <a:t>3. 2. I. Dünya Savaşı ve Osmanlı Devleti</a:t>
            </a:r>
          </a:p>
          <a:p>
            <a:pPr marL="342900" indent="-342900">
              <a:buAutoNum type="arabicPeriod"/>
            </a:pPr>
            <a:endParaRPr lang="tr-TR" sz="2400" b="1" dirty="0"/>
          </a:p>
          <a:p>
            <a:r>
              <a:rPr lang="tr-TR" sz="2400" b="1" dirty="0"/>
              <a:t>	I. Dünya Savaşı başladığında tarafsız olan Osmanlı Devleti, böyle bir savaşta yalnız kalmamak için ittifak girişimlerinde bulundu. </a:t>
            </a:r>
          </a:p>
          <a:p>
            <a:endParaRPr lang="tr-TR" sz="2400" b="1" dirty="0"/>
          </a:p>
          <a:p>
            <a:r>
              <a:rPr lang="tr-TR" sz="2400" b="1" dirty="0"/>
              <a:t>	İtilaf Devletleri, Osmanlı topraklarını paylaşmayı amaçladıkları için Osmanlı Devleti’nin savaşa katılmayıp tarafsız kalmasından yanaydı. Osmanlı Devleti tarafsız kalırsa İngiltere ve Fransa, müttefikleri olan Rusya’ya yardım edebilmek için Boğazlardan serbestçe geçebileceklerdi. </a:t>
            </a:r>
          </a:p>
          <a:p>
            <a:endParaRPr lang="tr-TR" sz="2400" b="1" dirty="0"/>
          </a:p>
          <a:p>
            <a:r>
              <a:rPr lang="tr-TR" sz="2400" b="1" dirty="0"/>
              <a:t>	Osmanlı Devleti; kapitülasyonların kaldırılması, Ege Adaları’nın kendisine verilmesi, Mısır meselesinin çözümü gibi isteklerde bulundu. Fakat İngiltere ve Fransa bu isteklere olumlu yanıt vermediler.</a:t>
            </a:r>
          </a:p>
          <a:p>
            <a:pPr marL="342900" indent="-342900">
              <a:buAutoNum type="arabicPeriod"/>
            </a:pPr>
            <a:endParaRPr lang="tr-TR" dirty="0"/>
          </a:p>
        </p:txBody>
      </p:sp>
    </p:spTree>
    <p:extLst>
      <p:ext uri="{BB962C8B-B14F-4D97-AF65-F5344CB8AC3E}">
        <p14:creationId xmlns:p14="http://schemas.microsoft.com/office/powerpoint/2010/main" val="3881665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A0E0A74A-86DF-4C36-890D-76B130BE29F8}"/>
              </a:ext>
            </a:extLst>
          </p:cNvPr>
          <p:cNvSpPr txBox="1"/>
          <p:nvPr/>
        </p:nvSpPr>
        <p:spPr>
          <a:xfrm>
            <a:off x="689113" y="649358"/>
            <a:ext cx="10919791" cy="6001643"/>
          </a:xfrm>
          <a:prstGeom prst="rect">
            <a:avLst/>
          </a:prstGeom>
          <a:solidFill>
            <a:schemeClr val="accent2">
              <a:lumMod val="60000"/>
              <a:lumOff val="40000"/>
            </a:schemeClr>
          </a:solidFill>
        </p:spPr>
        <p:txBody>
          <a:bodyPr wrap="square" rtlCol="0">
            <a:spAutoFit/>
          </a:bodyPr>
          <a:lstStyle/>
          <a:p>
            <a:r>
              <a:rPr lang="tr-TR" sz="2400" b="1" u="sng" dirty="0">
                <a:solidFill>
                  <a:srgbClr val="C00000"/>
                </a:solidFill>
                <a:highlight>
                  <a:srgbClr val="FFFF00"/>
                </a:highlight>
              </a:rPr>
              <a:t>İngiltere , neden Osmanlı devleti ile anlaşmak istemez</a:t>
            </a:r>
            <a:r>
              <a:rPr lang="tr-TR" sz="2400" b="1" dirty="0">
                <a:solidFill>
                  <a:srgbClr val="C00000"/>
                </a:solidFill>
                <a:highlight>
                  <a:srgbClr val="FFFF00"/>
                </a:highlight>
              </a:rPr>
              <a:t>?</a:t>
            </a:r>
          </a:p>
          <a:p>
            <a:endParaRPr lang="tr-TR" sz="2400" b="1" dirty="0"/>
          </a:p>
          <a:p>
            <a:pPr marL="342900" indent="-342900">
              <a:buAutoNum type="arabicPeriod"/>
            </a:pPr>
            <a:r>
              <a:rPr lang="tr-TR" sz="2400" b="1" dirty="0"/>
              <a:t>İngiltere, Mısır ve Kıbrıs’ı geri vermek istemez.</a:t>
            </a:r>
          </a:p>
          <a:p>
            <a:pPr marL="342900" indent="-342900">
              <a:buAutoNum type="arabicPeriod"/>
            </a:pPr>
            <a:endParaRPr lang="tr-TR" sz="2400" b="1" dirty="0"/>
          </a:p>
          <a:p>
            <a:pPr marL="342900" indent="-342900">
              <a:buAutoNum type="arabicPeriod"/>
            </a:pPr>
            <a:r>
              <a:rPr lang="tr-TR" sz="2400" b="1" dirty="0"/>
              <a:t>İngiltere, Rusya’yı tercih eder.</a:t>
            </a:r>
          </a:p>
          <a:p>
            <a:pPr marL="342900" indent="-342900">
              <a:buAutoNum type="arabicPeriod"/>
            </a:pPr>
            <a:endParaRPr lang="tr-TR" sz="2400" b="1" dirty="0"/>
          </a:p>
          <a:p>
            <a:pPr marL="342900" indent="-342900">
              <a:buAutoNum type="arabicPeriod"/>
            </a:pPr>
            <a:r>
              <a:rPr lang="tr-TR" sz="2400" b="1" dirty="0"/>
              <a:t>Osmanlı Devletinin tarafsız kalması onlara yeter.</a:t>
            </a:r>
          </a:p>
          <a:p>
            <a:pPr marL="342900" indent="-342900">
              <a:buAutoNum type="arabicPeriod"/>
            </a:pPr>
            <a:endParaRPr lang="tr-TR" sz="2400" b="1" dirty="0"/>
          </a:p>
          <a:p>
            <a:pPr marL="342900" indent="-342900">
              <a:buAutoNum type="arabicPeriod"/>
            </a:pPr>
            <a:r>
              <a:rPr lang="tr-TR" sz="2400" b="1" dirty="0"/>
              <a:t>İngiltere, sadece adalar ve kapitülasyonların</a:t>
            </a:r>
          </a:p>
          <a:p>
            <a:r>
              <a:rPr lang="tr-TR" sz="2400" b="1" dirty="0"/>
              <a:t> kaldırılmasında yardım edeceğini vaat eder.</a:t>
            </a:r>
          </a:p>
          <a:p>
            <a:endParaRPr lang="tr-TR" sz="2400" b="1" dirty="0"/>
          </a:p>
          <a:p>
            <a:r>
              <a:rPr lang="tr-TR" sz="2400" b="1" dirty="0"/>
              <a:t>5. İtilaf devletlerinin hepsinin Osmanlı toprakları üzerinde sömürge hayalleri sürmekteydi.</a:t>
            </a:r>
          </a:p>
          <a:p>
            <a:endParaRPr lang="tr-TR" sz="2400" b="1" dirty="0"/>
          </a:p>
          <a:p>
            <a:endParaRPr lang="tr-TR" sz="2400" b="1" dirty="0"/>
          </a:p>
          <a:p>
            <a:endParaRPr lang="tr-TR" sz="2400" b="1" dirty="0"/>
          </a:p>
        </p:txBody>
      </p:sp>
    </p:spTree>
    <p:extLst>
      <p:ext uri="{BB962C8B-B14F-4D97-AF65-F5344CB8AC3E}">
        <p14:creationId xmlns:p14="http://schemas.microsoft.com/office/powerpoint/2010/main" val="3087349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5FE9B2B-D843-457A-94BE-FE0B58155BE4}"/>
              </a:ext>
            </a:extLst>
          </p:cNvPr>
          <p:cNvSpPr/>
          <p:nvPr/>
        </p:nvSpPr>
        <p:spPr>
          <a:xfrm>
            <a:off x="371061" y="225287"/>
            <a:ext cx="10561982" cy="6370975"/>
          </a:xfrm>
          <a:prstGeom prst="rect">
            <a:avLst/>
          </a:prstGeom>
          <a:solidFill>
            <a:srgbClr val="92D050"/>
          </a:solidFill>
        </p:spPr>
        <p:txBody>
          <a:bodyPr wrap="square">
            <a:spAutoFit/>
          </a:bodyPr>
          <a:lstStyle/>
          <a:p>
            <a:endParaRPr lang="tr-TR" sz="2400" b="1" dirty="0"/>
          </a:p>
          <a:p>
            <a:r>
              <a:rPr lang="tr-TR" sz="2400" b="1" dirty="0">
                <a:solidFill>
                  <a:srgbClr val="C00000"/>
                </a:solidFill>
                <a:highlight>
                  <a:srgbClr val="FFFF00"/>
                </a:highlight>
              </a:rPr>
              <a:t>Osmanlı devleti neden Almanya ile ittifak yapar?</a:t>
            </a:r>
          </a:p>
          <a:p>
            <a:endParaRPr lang="tr-TR" sz="2400" b="1" dirty="0"/>
          </a:p>
          <a:p>
            <a:pPr marL="457200" indent="-457200">
              <a:buAutoNum type="arabicPeriod"/>
            </a:pPr>
            <a:r>
              <a:rPr lang="tr-TR" sz="2400" b="1" dirty="0"/>
              <a:t>İtilaf devletleri, bizimle anlaşmak istemezler.</a:t>
            </a:r>
          </a:p>
          <a:p>
            <a:pPr marL="457200" indent="-457200">
              <a:buAutoNum type="arabicPeriod"/>
            </a:pPr>
            <a:endParaRPr lang="tr-TR" sz="2400" b="1" dirty="0"/>
          </a:p>
          <a:p>
            <a:pPr marL="457200" indent="-457200">
              <a:buAutoNum type="arabicPeriod"/>
            </a:pPr>
            <a:r>
              <a:rPr lang="tr-TR" sz="2400" b="1" dirty="0"/>
              <a:t>Tarafsız kalamayacağını bildiği için</a:t>
            </a:r>
          </a:p>
          <a:p>
            <a:pPr marL="457200" indent="-457200">
              <a:buAutoNum type="arabicPeriod"/>
            </a:pPr>
            <a:endParaRPr lang="tr-TR" sz="2400" b="1" dirty="0"/>
          </a:p>
          <a:p>
            <a:pPr marL="457200" indent="-457200">
              <a:buAutoNum type="arabicPeriod"/>
            </a:pPr>
            <a:r>
              <a:rPr lang="tr-TR" sz="2400" b="1" dirty="0"/>
              <a:t>Alman vaatleri(silah, cephane, para ve toprak)</a:t>
            </a:r>
          </a:p>
          <a:p>
            <a:pPr marL="457200" indent="-457200">
              <a:buAutoNum type="arabicPeriod"/>
            </a:pPr>
            <a:endParaRPr lang="tr-TR" sz="2400" b="1" dirty="0"/>
          </a:p>
          <a:p>
            <a:pPr marL="457200" indent="-457200">
              <a:buAutoNum type="arabicPeriod"/>
            </a:pPr>
            <a:r>
              <a:rPr lang="tr-TR" sz="2400" b="1" dirty="0"/>
              <a:t>Almanların yeneceğine olan inanç</a:t>
            </a:r>
          </a:p>
          <a:p>
            <a:pPr marL="457200" indent="-457200">
              <a:buAutoNum type="arabicPeriod"/>
            </a:pPr>
            <a:endParaRPr lang="tr-TR" sz="2400" b="1" dirty="0"/>
          </a:p>
          <a:p>
            <a:pPr marL="457200" indent="-457200">
              <a:buAutoNum type="arabicPeriod"/>
            </a:pPr>
            <a:r>
              <a:rPr lang="tr-TR" sz="2400" b="1" dirty="0"/>
              <a:t>Kayıplarımızı telafi etmek( Mısır, Kıbrıs, Adalar gibi)</a:t>
            </a:r>
          </a:p>
          <a:p>
            <a:pPr marL="457200" indent="-457200">
              <a:buAutoNum type="arabicPeriod"/>
            </a:pPr>
            <a:endParaRPr lang="tr-TR" sz="2400" b="1" dirty="0"/>
          </a:p>
          <a:p>
            <a:pPr marL="457200" indent="-457200">
              <a:buAutoNum type="arabicPeriod"/>
            </a:pPr>
            <a:r>
              <a:rPr lang="tr-TR" sz="2400" b="1" dirty="0"/>
              <a:t>Almanya ile öteden beri süren dostluk</a:t>
            </a:r>
          </a:p>
          <a:p>
            <a:pPr marL="457200" indent="-457200">
              <a:buAutoNum type="arabicPeriod"/>
            </a:pPr>
            <a:endParaRPr lang="tr-TR" sz="2400" b="1" dirty="0"/>
          </a:p>
          <a:p>
            <a:pPr marL="457200" indent="-457200">
              <a:buAutoNum type="arabicPeriod"/>
            </a:pPr>
            <a:r>
              <a:rPr lang="tr-TR" sz="2400" b="1" dirty="0"/>
              <a:t>Rusya’nın ve İtilaf devletlerinin öteden beri süren  baskıları</a:t>
            </a:r>
          </a:p>
          <a:p>
            <a:pPr marL="457200" indent="-457200">
              <a:buAutoNum type="arabicPeriod"/>
            </a:pPr>
            <a:endParaRPr lang="tr-TR" sz="2400" b="1" dirty="0"/>
          </a:p>
        </p:txBody>
      </p:sp>
    </p:spTree>
    <p:extLst>
      <p:ext uri="{BB962C8B-B14F-4D97-AF65-F5344CB8AC3E}">
        <p14:creationId xmlns:p14="http://schemas.microsoft.com/office/powerpoint/2010/main" val="3232990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yagram 2">
            <a:extLst>
              <a:ext uri="{FF2B5EF4-FFF2-40B4-BE49-F238E27FC236}">
                <a16:creationId xmlns:a16="http://schemas.microsoft.com/office/drawing/2014/main" id="{38C3B07B-A21A-4307-B3B4-F836B15A1EAC}"/>
              </a:ext>
            </a:extLst>
          </p:cNvPr>
          <p:cNvGraphicFramePr/>
          <p:nvPr>
            <p:extLst>
              <p:ext uri="{D42A27DB-BD31-4B8C-83A1-F6EECF244321}">
                <p14:modId xmlns:p14="http://schemas.microsoft.com/office/powerpoint/2010/main" val="1136533259"/>
              </p:ext>
            </p:extLst>
          </p:nvPr>
        </p:nvGraphicFramePr>
        <p:xfrm>
          <a:off x="318052" y="0"/>
          <a:ext cx="11754677"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29209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F8232C7-8690-43B9-B707-CE19B4CBCBFA}"/>
              </a:ext>
            </a:extLst>
          </p:cNvPr>
          <p:cNvSpPr/>
          <p:nvPr/>
        </p:nvSpPr>
        <p:spPr>
          <a:xfrm>
            <a:off x="344557" y="251792"/>
            <a:ext cx="10919791" cy="6370975"/>
          </a:xfrm>
          <a:prstGeom prst="rect">
            <a:avLst/>
          </a:prstGeom>
          <a:solidFill>
            <a:schemeClr val="accent1">
              <a:lumMod val="40000"/>
              <a:lumOff val="60000"/>
            </a:schemeClr>
          </a:solidFill>
        </p:spPr>
        <p:txBody>
          <a:bodyPr wrap="square">
            <a:spAutoFit/>
          </a:bodyPr>
          <a:lstStyle/>
          <a:p>
            <a:r>
              <a:rPr lang="tr-TR" sz="2400" b="1" dirty="0" err="1">
                <a:solidFill>
                  <a:srgbClr val="C00000"/>
                </a:solidFill>
                <a:highlight>
                  <a:srgbClr val="FFFF00"/>
                </a:highlight>
              </a:rPr>
              <a:t>Goben</a:t>
            </a:r>
            <a:r>
              <a:rPr lang="tr-TR" sz="2400" b="1" dirty="0">
                <a:solidFill>
                  <a:srgbClr val="C00000"/>
                </a:solidFill>
                <a:highlight>
                  <a:srgbClr val="FFFF00"/>
                </a:highlight>
              </a:rPr>
              <a:t>- </a:t>
            </a:r>
            <a:r>
              <a:rPr lang="tr-TR" sz="2400" b="1" dirty="0" err="1">
                <a:solidFill>
                  <a:srgbClr val="C00000"/>
                </a:solidFill>
                <a:highlight>
                  <a:srgbClr val="FFFF00"/>
                </a:highlight>
              </a:rPr>
              <a:t>Breslaw</a:t>
            </a:r>
            <a:r>
              <a:rPr lang="tr-TR" sz="2400" b="1" dirty="0">
                <a:solidFill>
                  <a:srgbClr val="C00000"/>
                </a:solidFill>
                <a:highlight>
                  <a:srgbClr val="FFFF00"/>
                </a:highlight>
              </a:rPr>
              <a:t> Olayı :</a:t>
            </a:r>
          </a:p>
          <a:p>
            <a:endParaRPr lang="tr-TR" sz="2400" b="1" dirty="0"/>
          </a:p>
          <a:p>
            <a:r>
              <a:rPr lang="tr-TR" sz="2400" b="1" dirty="0"/>
              <a:t>	Almanların iki savaş gemisi olan </a:t>
            </a:r>
            <a:r>
              <a:rPr lang="tr-TR" sz="2400" b="1" dirty="0" err="1"/>
              <a:t>Goben</a:t>
            </a:r>
            <a:r>
              <a:rPr lang="tr-TR" sz="2400" b="1" dirty="0"/>
              <a:t> ve </a:t>
            </a:r>
            <a:r>
              <a:rPr lang="tr-TR" sz="2400" b="1" dirty="0" err="1"/>
              <a:t>Breslav</a:t>
            </a:r>
            <a:r>
              <a:rPr lang="tr-TR" sz="2400" b="1" dirty="0"/>
              <a:t> , İngiliz donanmasından kaçarak Çanakkale’ye sığınmaları, Osmanlı Devleti’nin savaşa girmesine yol açan olayların başlangıcı oldu . Osmanlı Devleti’nin, tarafsız bir devlet olarak, gemilerin silahlarını sökmesi ve personelini de tutuklaması gerekiyordu. Fakat Osmanlı Devleti, bu gemileri satın aldığını açıkladı ve </a:t>
            </a:r>
            <a:r>
              <a:rPr lang="tr-TR" sz="2400" b="1" dirty="0" err="1"/>
              <a:t>Goben’e</a:t>
            </a:r>
            <a:r>
              <a:rPr lang="tr-TR" sz="2400" b="1" dirty="0"/>
              <a:t> </a:t>
            </a:r>
            <a:r>
              <a:rPr lang="tr-TR" sz="2400" b="1" dirty="0">
                <a:solidFill>
                  <a:srgbClr val="C00000"/>
                </a:solidFill>
              </a:rPr>
              <a:t>Yavuz</a:t>
            </a:r>
            <a:r>
              <a:rPr lang="tr-TR" sz="2400" b="1" dirty="0"/>
              <a:t>, </a:t>
            </a:r>
            <a:r>
              <a:rPr lang="tr-TR" sz="2400" b="1" dirty="0" err="1"/>
              <a:t>Breslaw’a</a:t>
            </a:r>
            <a:r>
              <a:rPr lang="tr-TR" sz="2400" b="1" dirty="0"/>
              <a:t> da </a:t>
            </a:r>
            <a:r>
              <a:rPr lang="tr-TR" sz="2400" b="1" dirty="0">
                <a:solidFill>
                  <a:srgbClr val="C00000"/>
                </a:solidFill>
              </a:rPr>
              <a:t>Midilli</a:t>
            </a:r>
            <a:r>
              <a:rPr lang="tr-TR" sz="2400" b="1" dirty="0"/>
              <a:t> adını verip gemilere Türk bayrağını çekti. </a:t>
            </a:r>
          </a:p>
          <a:p>
            <a:endParaRPr lang="tr-TR" sz="2400" b="1" dirty="0"/>
          </a:p>
          <a:p>
            <a:endParaRPr lang="tr-TR" sz="2400" b="1" dirty="0"/>
          </a:p>
          <a:p>
            <a:r>
              <a:rPr lang="tr-TR" sz="2400" b="1" dirty="0"/>
              <a:t>	Karadeniz’e açılan bu gemiler, Rusya’nın Sivastopol, Odesa gibi limanlarını top ateşine tuttu (29 Ekim 1914). İttihat ve Terakki’nin bilgisi dahilinde gelişen ve Almanya’nın uyguladığı bu planla Osmanlı Devleti, oldu </a:t>
            </a:r>
            <a:r>
              <a:rPr lang="tr-TR" sz="2400" b="1" dirty="0" err="1"/>
              <a:t>bittiyle</a:t>
            </a:r>
            <a:r>
              <a:rPr lang="tr-TR" sz="2400" b="1" dirty="0"/>
              <a:t> savaşa dahil oldu. </a:t>
            </a:r>
          </a:p>
          <a:p>
            <a:endParaRPr lang="tr-TR" sz="2400" b="1" dirty="0"/>
          </a:p>
          <a:p>
            <a:endParaRPr lang="tr-TR" sz="2400" b="1" dirty="0"/>
          </a:p>
          <a:p>
            <a:endParaRPr lang="tr-TR" sz="2400" b="1" dirty="0"/>
          </a:p>
          <a:p>
            <a:endParaRPr lang="tr-TR" sz="2400" b="1" dirty="0"/>
          </a:p>
        </p:txBody>
      </p:sp>
    </p:spTree>
    <p:extLst>
      <p:ext uri="{BB962C8B-B14F-4D97-AF65-F5344CB8AC3E}">
        <p14:creationId xmlns:p14="http://schemas.microsoft.com/office/powerpoint/2010/main" val="2024334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D3FCA92-CDEE-4F9C-B8DF-0C9798E7A915}"/>
              </a:ext>
            </a:extLst>
          </p:cNvPr>
          <p:cNvSpPr/>
          <p:nvPr/>
        </p:nvSpPr>
        <p:spPr>
          <a:xfrm>
            <a:off x="437322" y="543339"/>
            <a:ext cx="11330607" cy="5909310"/>
          </a:xfrm>
          <a:prstGeom prst="rect">
            <a:avLst/>
          </a:prstGeom>
          <a:solidFill>
            <a:schemeClr val="accent4">
              <a:lumMod val="60000"/>
              <a:lumOff val="40000"/>
            </a:schemeClr>
          </a:solidFill>
        </p:spPr>
        <p:txBody>
          <a:bodyPr wrap="square">
            <a:spAutoFit/>
          </a:bodyPr>
          <a:lstStyle/>
          <a:p>
            <a:r>
              <a:rPr lang="tr-TR" dirty="0"/>
              <a:t> </a:t>
            </a:r>
          </a:p>
          <a:p>
            <a:r>
              <a:rPr lang="tr-TR" sz="2400" b="1" dirty="0">
                <a:highlight>
                  <a:srgbClr val="00FFFF"/>
                </a:highlight>
              </a:rPr>
              <a:t>İngiltere ve Fransa, müttefikleri Rusya’nın yanında yer alarak Osmanlı Devleti’ne savaş ilan etti (1 Kasım 1914). </a:t>
            </a:r>
          </a:p>
          <a:p>
            <a:endParaRPr lang="tr-TR" sz="2400" b="1" dirty="0">
              <a:highlight>
                <a:srgbClr val="00FFFF"/>
              </a:highlight>
            </a:endParaRPr>
          </a:p>
          <a:p>
            <a:endParaRPr lang="tr-TR" sz="2400" b="1" dirty="0"/>
          </a:p>
          <a:p>
            <a:r>
              <a:rPr lang="tr-TR" sz="2400" b="1" dirty="0">
                <a:solidFill>
                  <a:srgbClr val="C00000"/>
                </a:solidFill>
                <a:highlight>
                  <a:srgbClr val="00FF00"/>
                </a:highlight>
              </a:rPr>
              <a:t>Osmanlı Devleti’nin savaşa katılmasıyla savaş daha geniş bir alana 	yayıldı. </a:t>
            </a:r>
          </a:p>
          <a:p>
            <a:endParaRPr lang="tr-TR" sz="2400" b="1" dirty="0"/>
          </a:p>
          <a:p>
            <a:r>
              <a:rPr lang="tr-TR" sz="2400" b="1" dirty="0"/>
              <a:t>	</a:t>
            </a:r>
          </a:p>
          <a:p>
            <a:r>
              <a:rPr lang="tr-TR" sz="2400" b="1" u="sng" dirty="0">
                <a:solidFill>
                  <a:srgbClr val="C00000"/>
                </a:solidFill>
                <a:highlight>
                  <a:srgbClr val="008080"/>
                </a:highlight>
              </a:rPr>
              <a:t>Cihat ilanı :</a:t>
            </a:r>
            <a:endParaRPr lang="tr-TR" sz="2400" b="1" dirty="0">
              <a:solidFill>
                <a:srgbClr val="C00000"/>
              </a:solidFill>
              <a:highlight>
                <a:srgbClr val="008080"/>
              </a:highlight>
            </a:endParaRPr>
          </a:p>
          <a:p>
            <a:r>
              <a:rPr lang="tr-TR" sz="2400" b="1" dirty="0">
                <a:highlight>
                  <a:srgbClr val="008080"/>
                </a:highlight>
              </a:rPr>
              <a:t>	V. Mehmet </a:t>
            </a:r>
            <a:r>
              <a:rPr lang="tr-TR" sz="2400" b="1" dirty="0" err="1">
                <a:highlight>
                  <a:srgbClr val="008080"/>
                </a:highlight>
              </a:rPr>
              <a:t>Reşad</a:t>
            </a:r>
            <a:r>
              <a:rPr lang="tr-TR" sz="2400" b="1" dirty="0">
                <a:highlight>
                  <a:srgbClr val="008080"/>
                </a:highlight>
              </a:rPr>
              <a:t>, halife sıfatıyla bütün Müslümanları İngiltere, Fransa ve</a:t>
            </a:r>
          </a:p>
          <a:p>
            <a:r>
              <a:rPr lang="tr-TR" sz="2400" b="1" dirty="0">
                <a:highlight>
                  <a:srgbClr val="008080"/>
                </a:highlight>
              </a:rPr>
              <a:t> Rusya’ya karşı </a:t>
            </a:r>
            <a:r>
              <a:rPr lang="tr-TR" sz="2400" b="1" dirty="0" err="1">
                <a:highlight>
                  <a:srgbClr val="008080"/>
                </a:highlight>
              </a:rPr>
              <a:t>cihata</a:t>
            </a:r>
            <a:r>
              <a:rPr lang="tr-TR" sz="2400" b="1" dirty="0">
                <a:highlight>
                  <a:srgbClr val="008080"/>
                </a:highlight>
              </a:rPr>
              <a:t> davet eder. Fakat olumlu bir karşılık alınamadı.</a:t>
            </a:r>
          </a:p>
          <a:p>
            <a:endParaRPr lang="tr-TR" sz="2400" b="1" dirty="0">
              <a:highlight>
                <a:srgbClr val="008080"/>
              </a:highlight>
            </a:endParaRPr>
          </a:p>
          <a:p>
            <a:endParaRPr lang="tr-TR" sz="2400" b="1" dirty="0">
              <a:highlight>
                <a:srgbClr val="008080"/>
              </a:highlight>
            </a:endParaRPr>
          </a:p>
          <a:p>
            <a:endParaRPr lang="tr-TR" sz="2400" b="1" dirty="0">
              <a:highlight>
                <a:srgbClr val="008080"/>
              </a:highlight>
            </a:endParaRPr>
          </a:p>
          <a:p>
            <a:endParaRPr lang="tr-TR" sz="2400" b="1" dirty="0">
              <a:highlight>
                <a:srgbClr val="008080"/>
              </a:highlight>
            </a:endParaRPr>
          </a:p>
          <a:p>
            <a:endParaRPr lang="tr-TR" sz="2400" b="1" dirty="0">
              <a:highlight>
                <a:srgbClr val="008080"/>
              </a:highlight>
            </a:endParaRPr>
          </a:p>
        </p:txBody>
      </p:sp>
    </p:spTree>
    <p:extLst>
      <p:ext uri="{BB962C8B-B14F-4D97-AF65-F5344CB8AC3E}">
        <p14:creationId xmlns:p14="http://schemas.microsoft.com/office/powerpoint/2010/main" val="2933328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58E5B68-B6D8-4A95-A141-85999744B7DD}"/>
              </a:ext>
            </a:extLst>
          </p:cNvPr>
          <p:cNvSpPr/>
          <p:nvPr/>
        </p:nvSpPr>
        <p:spPr>
          <a:xfrm>
            <a:off x="291548" y="278296"/>
            <a:ext cx="11622156" cy="461665"/>
          </a:xfrm>
          <a:prstGeom prst="rect">
            <a:avLst/>
          </a:prstGeom>
          <a:solidFill>
            <a:schemeClr val="accent5"/>
          </a:solidFill>
        </p:spPr>
        <p:txBody>
          <a:bodyPr wrap="square">
            <a:spAutoFit/>
          </a:bodyPr>
          <a:lstStyle/>
          <a:p>
            <a:pPr marL="342900" indent="-342900">
              <a:buAutoNum type="arabicPeriod"/>
            </a:pPr>
            <a:r>
              <a:rPr lang="tr-TR" sz="2400" b="1" u="sng" dirty="0"/>
              <a:t>3. 3. Cephelerde Osmanlı Devleti </a:t>
            </a:r>
          </a:p>
        </p:txBody>
      </p:sp>
      <p:graphicFrame>
        <p:nvGraphicFramePr>
          <p:cNvPr id="3" name="Diyagram 2">
            <a:extLst>
              <a:ext uri="{FF2B5EF4-FFF2-40B4-BE49-F238E27FC236}">
                <a16:creationId xmlns:a16="http://schemas.microsoft.com/office/drawing/2014/main" id="{BA5F556C-0E0F-4CE7-961F-2F1559DEA7B4}"/>
              </a:ext>
            </a:extLst>
          </p:cNvPr>
          <p:cNvGraphicFramePr/>
          <p:nvPr>
            <p:extLst>
              <p:ext uri="{D42A27DB-BD31-4B8C-83A1-F6EECF244321}">
                <p14:modId xmlns:p14="http://schemas.microsoft.com/office/powerpoint/2010/main" val="3778729928"/>
              </p:ext>
            </p:extLst>
          </p:nvPr>
        </p:nvGraphicFramePr>
        <p:xfrm>
          <a:off x="278296" y="739960"/>
          <a:ext cx="11635407" cy="5839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0400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o 2">
            <a:extLst>
              <a:ext uri="{FF2B5EF4-FFF2-40B4-BE49-F238E27FC236}">
                <a16:creationId xmlns:a16="http://schemas.microsoft.com/office/drawing/2014/main" id="{E10C6E60-B2F4-4C9C-9AFB-E255D684C4CA}"/>
              </a:ext>
            </a:extLst>
          </p:cNvPr>
          <p:cNvGraphicFramePr>
            <a:graphicFrameLocks noGrp="1"/>
          </p:cNvGraphicFramePr>
          <p:nvPr>
            <p:extLst>
              <p:ext uri="{D42A27DB-BD31-4B8C-83A1-F6EECF244321}">
                <p14:modId xmlns:p14="http://schemas.microsoft.com/office/powerpoint/2010/main" val="4272649020"/>
              </p:ext>
            </p:extLst>
          </p:nvPr>
        </p:nvGraphicFramePr>
        <p:xfrm>
          <a:off x="225287" y="265043"/>
          <a:ext cx="11741426" cy="4114800"/>
        </p:xfrm>
        <a:graphic>
          <a:graphicData uri="http://schemas.openxmlformats.org/drawingml/2006/table">
            <a:tbl>
              <a:tblPr firstRow="1" bandRow="1">
                <a:tableStyleId>{5C22544A-7EE6-4342-B048-85BDC9FD1C3A}</a:tableStyleId>
              </a:tblPr>
              <a:tblGrid>
                <a:gridCol w="3886052">
                  <a:extLst>
                    <a:ext uri="{9D8B030D-6E8A-4147-A177-3AD203B41FA5}">
                      <a16:colId xmlns:a16="http://schemas.microsoft.com/office/drawing/2014/main" val="3984118896"/>
                    </a:ext>
                  </a:extLst>
                </a:gridCol>
                <a:gridCol w="3927687">
                  <a:extLst>
                    <a:ext uri="{9D8B030D-6E8A-4147-A177-3AD203B41FA5}">
                      <a16:colId xmlns:a16="http://schemas.microsoft.com/office/drawing/2014/main" val="1794077147"/>
                    </a:ext>
                  </a:extLst>
                </a:gridCol>
                <a:gridCol w="3927687">
                  <a:extLst>
                    <a:ext uri="{9D8B030D-6E8A-4147-A177-3AD203B41FA5}">
                      <a16:colId xmlns:a16="http://schemas.microsoft.com/office/drawing/2014/main" val="3553492860"/>
                    </a:ext>
                  </a:extLst>
                </a:gridCol>
              </a:tblGrid>
              <a:tr h="670045">
                <a:tc>
                  <a:txBody>
                    <a:bodyPr/>
                    <a:lstStyle/>
                    <a:p>
                      <a:r>
                        <a:rPr lang="tr-TR" sz="2400" dirty="0">
                          <a:solidFill>
                            <a:schemeClr val="tx1"/>
                          </a:solidFill>
                        </a:rPr>
                        <a:t>TAARRUZ CEPHELERİ </a:t>
                      </a:r>
                    </a:p>
                  </a:txBody>
                  <a:tcPr>
                    <a:solidFill>
                      <a:schemeClr val="accent2">
                        <a:lumMod val="60000"/>
                        <a:lumOff val="40000"/>
                      </a:schemeClr>
                    </a:solidFill>
                  </a:tcPr>
                </a:tc>
                <a:tc>
                  <a:txBody>
                    <a:bodyPr/>
                    <a:lstStyle/>
                    <a:p>
                      <a:r>
                        <a:rPr lang="tr-TR" sz="2400" dirty="0">
                          <a:solidFill>
                            <a:srgbClr val="C00000"/>
                          </a:solidFill>
                        </a:rPr>
                        <a:t>SAVUNMA CEPHELERİ </a:t>
                      </a:r>
                    </a:p>
                  </a:txBody>
                  <a:tcPr>
                    <a:solidFill>
                      <a:schemeClr val="accent1">
                        <a:lumMod val="60000"/>
                        <a:lumOff val="40000"/>
                      </a:schemeClr>
                    </a:solidFill>
                  </a:tcPr>
                </a:tc>
                <a:tc>
                  <a:txBody>
                    <a:bodyPr/>
                    <a:lstStyle/>
                    <a:p>
                      <a:r>
                        <a:rPr lang="tr-TR" sz="2400" dirty="0">
                          <a:solidFill>
                            <a:srgbClr val="7030A0"/>
                          </a:solidFill>
                        </a:rPr>
                        <a:t>YARDIM CEPHELERİ </a:t>
                      </a:r>
                    </a:p>
                    <a:p>
                      <a:endParaRPr lang="tr-TR" sz="2400" dirty="0">
                        <a:solidFill>
                          <a:srgbClr val="7030A0"/>
                        </a:solidFill>
                      </a:endParaRPr>
                    </a:p>
                  </a:txBody>
                  <a:tcPr>
                    <a:solidFill>
                      <a:srgbClr val="92D050"/>
                    </a:solidFill>
                  </a:tcPr>
                </a:tc>
                <a:extLst>
                  <a:ext uri="{0D108BD9-81ED-4DB2-BD59-A6C34878D82A}">
                    <a16:rowId xmlns:a16="http://schemas.microsoft.com/office/drawing/2014/main" val="1581350406"/>
                  </a:ext>
                </a:extLst>
              </a:tr>
              <a:tr h="670045">
                <a:tc>
                  <a:txBody>
                    <a:bodyPr/>
                    <a:lstStyle/>
                    <a:p>
                      <a:r>
                        <a:rPr lang="tr-TR" sz="2400" b="1" dirty="0">
                          <a:solidFill>
                            <a:schemeClr val="tx1"/>
                          </a:solidFill>
                        </a:rPr>
                        <a:t>Kafkas Cephesi </a:t>
                      </a:r>
                    </a:p>
                  </a:txBody>
                  <a:tcPr>
                    <a:solidFill>
                      <a:schemeClr val="accent2">
                        <a:lumMod val="60000"/>
                        <a:lumOff val="40000"/>
                      </a:schemeClr>
                    </a:solidFill>
                  </a:tcPr>
                </a:tc>
                <a:tc>
                  <a:txBody>
                    <a:bodyPr/>
                    <a:lstStyle/>
                    <a:p>
                      <a:r>
                        <a:rPr lang="tr-TR" sz="2400" b="1" dirty="0">
                          <a:solidFill>
                            <a:srgbClr val="C00000"/>
                          </a:solidFill>
                        </a:rPr>
                        <a:t>Çanakkale Cephesi </a:t>
                      </a:r>
                    </a:p>
                  </a:txBody>
                  <a:tcPr>
                    <a:solidFill>
                      <a:schemeClr val="accent1">
                        <a:lumMod val="60000"/>
                        <a:lumOff val="40000"/>
                      </a:schemeClr>
                    </a:solidFill>
                  </a:tcPr>
                </a:tc>
                <a:tc>
                  <a:txBody>
                    <a:bodyPr/>
                    <a:lstStyle/>
                    <a:p>
                      <a:r>
                        <a:rPr lang="tr-TR" sz="2400" b="1" dirty="0">
                          <a:solidFill>
                            <a:srgbClr val="7030A0"/>
                          </a:solidFill>
                        </a:rPr>
                        <a:t>Galiçya Cephesi </a:t>
                      </a:r>
                    </a:p>
                    <a:p>
                      <a:endParaRPr lang="tr-TR" sz="2400" b="1" dirty="0">
                        <a:solidFill>
                          <a:srgbClr val="7030A0"/>
                        </a:solidFill>
                      </a:endParaRPr>
                    </a:p>
                  </a:txBody>
                  <a:tcPr>
                    <a:solidFill>
                      <a:srgbClr val="92D050"/>
                    </a:solidFill>
                  </a:tcPr>
                </a:tc>
                <a:extLst>
                  <a:ext uri="{0D108BD9-81ED-4DB2-BD59-A6C34878D82A}">
                    <a16:rowId xmlns:a16="http://schemas.microsoft.com/office/drawing/2014/main" val="3253270132"/>
                  </a:ext>
                </a:extLst>
              </a:tr>
              <a:tr h="6700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400" b="1" dirty="0">
                          <a:solidFill>
                            <a:schemeClr val="tx1"/>
                          </a:solidFill>
                        </a:rPr>
                        <a:t>Kanal Cephesi </a:t>
                      </a:r>
                    </a:p>
                    <a:p>
                      <a:endParaRPr lang="tr-TR" sz="2400" b="1" dirty="0">
                        <a:solidFill>
                          <a:schemeClr val="tx1"/>
                        </a:solidFill>
                      </a:endParaRPr>
                    </a:p>
                  </a:txBody>
                  <a:tcPr>
                    <a:solidFill>
                      <a:schemeClr val="accent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400" b="1" dirty="0">
                          <a:solidFill>
                            <a:srgbClr val="C00000"/>
                          </a:solidFill>
                        </a:rPr>
                        <a:t>Irak Cephesi </a:t>
                      </a:r>
                    </a:p>
                  </a:txBody>
                  <a:tcP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400" b="1" dirty="0">
                          <a:solidFill>
                            <a:srgbClr val="7030A0"/>
                          </a:solidFill>
                        </a:rPr>
                        <a:t>Makedonya Cephesi </a:t>
                      </a:r>
                    </a:p>
                    <a:p>
                      <a:endParaRPr lang="tr-TR" sz="2400" b="1" dirty="0">
                        <a:solidFill>
                          <a:srgbClr val="7030A0"/>
                        </a:solidFill>
                      </a:endParaRPr>
                    </a:p>
                  </a:txBody>
                  <a:tcPr>
                    <a:solidFill>
                      <a:srgbClr val="92D050"/>
                    </a:solidFill>
                  </a:tcPr>
                </a:tc>
                <a:extLst>
                  <a:ext uri="{0D108BD9-81ED-4DB2-BD59-A6C34878D82A}">
                    <a16:rowId xmlns:a16="http://schemas.microsoft.com/office/drawing/2014/main" val="2540249416"/>
                  </a:ext>
                </a:extLst>
              </a:tr>
              <a:tr h="670045">
                <a:tc>
                  <a:txBody>
                    <a:bodyPr/>
                    <a:lstStyle/>
                    <a:p>
                      <a:endParaRPr lang="tr-TR" sz="2400" b="1" dirty="0">
                        <a:solidFill>
                          <a:srgbClr val="C00000"/>
                        </a:solidFill>
                      </a:endParaRPr>
                    </a:p>
                  </a:txBody>
                  <a:tcPr>
                    <a:solidFill>
                      <a:schemeClr val="accent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400" b="1" dirty="0">
                          <a:solidFill>
                            <a:srgbClr val="C00000"/>
                          </a:solidFill>
                        </a:rPr>
                        <a:t>Hicaz-Yemen Cephesi </a:t>
                      </a:r>
                    </a:p>
                    <a:p>
                      <a:endParaRPr lang="tr-TR" sz="2400" b="1" dirty="0">
                        <a:solidFill>
                          <a:srgbClr val="C00000"/>
                        </a:solidFill>
                      </a:endParaRPr>
                    </a:p>
                  </a:txBody>
                  <a:tcP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400" b="1" dirty="0">
                          <a:solidFill>
                            <a:srgbClr val="7030A0"/>
                          </a:solidFill>
                        </a:rPr>
                        <a:t>Romanya Cephesi </a:t>
                      </a:r>
                    </a:p>
                    <a:p>
                      <a:endParaRPr lang="tr-TR" sz="2400" b="1" dirty="0">
                        <a:solidFill>
                          <a:srgbClr val="7030A0"/>
                        </a:solidFill>
                      </a:endParaRPr>
                    </a:p>
                  </a:txBody>
                  <a:tcPr>
                    <a:solidFill>
                      <a:srgbClr val="92D050"/>
                    </a:solidFill>
                  </a:tcPr>
                </a:tc>
                <a:extLst>
                  <a:ext uri="{0D108BD9-81ED-4DB2-BD59-A6C34878D82A}">
                    <a16:rowId xmlns:a16="http://schemas.microsoft.com/office/drawing/2014/main" val="4008367489"/>
                  </a:ext>
                </a:extLst>
              </a:tr>
              <a:tr h="670045">
                <a:tc>
                  <a:txBody>
                    <a:bodyPr/>
                    <a:lstStyle/>
                    <a:p>
                      <a:endParaRPr lang="tr-TR" sz="2400" b="1" dirty="0">
                        <a:solidFill>
                          <a:srgbClr val="C00000"/>
                        </a:solidFill>
                      </a:endParaRPr>
                    </a:p>
                  </a:txBody>
                  <a:tcPr>
                    <a:solidFill>
                      <a:schemeClr val="accent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400" b="1" dirty="0">
                          <a:solidFill>
                            <a:srgbClr val="C00000"/>
                          </a:solidFill>
                        </a:rPr>
                        <a:t>Suriye-Filistin Cephesi</a:t>
                      </a:r>
                    </a:p>
                    <a:p>
                      <a:endParaRPr lang="tr-TR" sz="2400" b="1" dirty="0">
                        <a:solidFill>
                          <a:srgbClr val="C00000"/>
                        </a:solidFill>
                      </a:endParaRPr>
                    </a:p>
                  </a:txBody>
                  <a:tcPr>
                    <a:solidFill>
                      <a:schemeClr val="accent1">
                        <a:lumMod val="60000"/>
                        <a:lumOff val="40000"/>
                      </a:schemeClr>
                    </a:solidFill>
                  </a:tcPr>
                </a:tc>
                <a:tc>
                  <a:txBody>
                    <a:bodyPr/>
                    <a:lstStyle/>
                    <a:p>
                      <a:endParaRPr lang="tr-TR" sz="2400" b="1" dirty="0">
                        <a:solidFill>
                          <a:srgbClr val="C00000"/>
                        </a:solidFill>
                      </a:endParaRPr>
                    </a:p>
                  </a:txBody>
                  <a:tcPr>
                    <a:solidFill>
                      <a:srgbClr val="92D050"/>
                    </a:solidFill>
                  </a:tcPr>
                </a:tc>
                <a:extLst>
                  <a:ext uri="{0D108BD9-81ED-4DB2-BD59-A6C34878D82A}">
                    <a16:rowId xmlns:a16="http://schemas.microsoft.com/office/drawing/2014/main" val="840579869"/>
                  </a:ext>
                </a:extLst>
              </a:tr>
            </a:tbl>
          </a:graphicData>
        </a:graphic>
      </p:graphicFrame>
      <p:sp>
        <p:nvSpPr>
          <p:cNvPr id="4" name="Metin kutusu 3">
            <a:extLst>
              <a:ext uri="{FF2B5EF4-FFF2-40B4-BE49-F238E27FC236}">
                <a16:creationId xmlns:a16="http://schemas.microsoft.com/office/drawing/2014/main" id="{CBEA751B-7C68-491A-B1E9-C1A9A04380E8}"/>
              </a:ext>
            </a:extLst>
          </p:cNvPr>
          <p:cNvSpPr txBox="1"/>
          <p:nvPr/>
        </p:nvSpPr>
        <p:spPr>
          <a:xfrm>
            <a:off x="225287" y="4379843"/>
            <a:ext cx="11741426" cy="2215991"/>
          </a:xfrm>
          <a:prstGeom prst="rect">
            <a:avLst/>
          </a:prstGeom>
          <a:solidFill>
            <a:schemeClr val="accent4"/>
          </a:solidFill>
        </p:spPr>
        <p:txBody>
          <a:bodyPr wrap="square" rtlCol="0">
            <a:spAutoFit/>
          </a:bodyPr>
          <a:lstStyle/>
          <a:p>
            <a:r>
              <a:rPr lang="tr-TR" sz="2400" b="1" dirty="0"/>
              <a:t>TAARRUZ CEPHELERİ , ALMANYA’NIN ZORLAMASI VE OSMANLI DEVLETİNİN TOPRAK ALMAK AMACIYLA AÇTIĞI CEPHELERDİR.</a:t>
            </a:r>
          </a:p>
          <a:p>
            <a:endParaRPr lang="tr-TR" sz="2400" b="1" dirty="0"/>
          </a:p>
          <a:p>
            <a:r>
              <a:rPr lang="tr-TR" sz="2400" b="1" dirty="0"/>
              <a:t>SAVUNMA CEPHELERİNİN HEPSİ VE KAFKAS CEPHESİ, SINIRLARIMIZIN İÇİNDE SAVAŞILAN CEPHELERDİR</a:t>
            </a:r>
            <a:r>
              <a:rPr lang="tr-TR" b="1" dirty="0"/>
              <a:t>.</a:t>
            </a:r>
          </a:p>
          <a:p>
            <a:endParaRPr lang="tr-TR" b="1" dirty="0"/>
          </a:p>
        </p:txBody>
      </p:sp>
    </p:spTree>
    <p:extLst>
      <p:ext uri="{BB962C8B-B14F-4D97-AF65-F5344CB8AC3E}">
        <p14:creationId xmlns:p14="http://schemas.microsoft.com/office/powerpoint/2010/main" val="733259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AC643B2-0444-4FDA-ACC3-F1B55A1B9751}"/>
              </a:ext>
            </a:extLst>
          </p:cNvPr>
          <p:cNvSpPr/>
          <p:nvPr/>
        </p:nvSpPr>
        <p:spPr>
          <a:xfrm>
            <a:off x="503583" y="322593"/>
            <a:ext cx="11198087" cy="6001643"/>
          </a:xfrm>
          <a:prstGeom prst="rect">
            <a:avLst/>
          </a:prstGeom>
          <a:solidFill>
            <a:srgbClr val="00B0F0"/>
          </a:solidFill>
        </p:spPr>
        <p:txBody>
          <a:bodyPr wrap="square">
            <a:spAutoFit/>
          </a:bodyPr>
          <a:lstStyle/>
          <a:p>
            <a:r>
              <a:rPr lang="tr-TR" sz="2400" b="1" u="sng" dirty="0">
                <a:solidFill>
                  <a:srgbClr val="FF0000"/>
                </a:solidFill>
              </a:rPr>
              <a:t>KAFKAS CEPHESİ VE 1915 OLAYLARI </a:t>
            </a:r>
          </a:p>
          <a:p>
            <a:endParaRPr lang="tr-TR" sz="2400" b="1" dirty="0">
              <a:solidFill>
                <a:srgbClr val="FF0000"/>
              </a:solidFill>
            </a:endParaRPr>
          </a:p>
          <a:p>
            <a:pPr marL="342900" indent="-342900">
              <a:buFont typeface="Wingdings" panose="05000000000000000000" pitchFamily="2" charset="2"/>
              <a:buChar char="Ø"/>
            </a:pPr>
            <a:r>
              <a:rPr lang="tr-TR" sz="2400" b="1" dirty="0"/>
              <a:t>Açılan ilk cephedir.</a:t>
            </a:r>
          </a:p>
          <a:p>
            <a:endParaRPr lang="tr-TR" sz="2400" b="1" dirty="0"/>
          </a:p>
          <a:p>
            <a:pPr marL="342900" indent="-342900">
              <a:buFont typeface="Wingdings" panose="05000000000000000000" pitchFamily="2" charset="2"/>
              <a:buChar char="Ø"/>
            </a:pPr>
            <a:r>
              <a:rPr lang="tr-TR" sz="2400" b="1" dirty="0"/>
              <a:t> Bu cephede Almanların en büyük hedefi Bakü petrollerini ele geçirmekti.</a:t>
            </a:r>
          </a:p>
          <a:p>
            <a:endParaRPr lang="tr-TR" sz="2400" b="1" dirty="0"/>
          </a:p>
          <a:p>
            <a:pPr marL="342900" indent="-342900">
              <a:buFont typeface="Wingdings" panose="05000000000000000000" pitchFamily="2" charset="2"/>
              <a:buChar char="Ø"/>
            </a:pPr>
            <a:r>
              <a:rPr lang="tr-TR" sz="2400" b="1" dirty="0"/>
              <a:t> Turancılık amacını taşır. Kafkasya üzerinden Orta Asya Türklerini, Turancılık fikri merkezinde Osmanlı ile birleştirmek isteyen Enver Paşa, 22 Aralık 1914’te Sarıkamış Harekatı’nı başlattı. </a:t>
            </a:r>
          </a:p>
          <a:p>
            <a:endParaRPr lang="tr-TR" sz="2400" b="1" dirty="0"/>
          </a:p>
          <a:p>
            <a:pPr marL="342900" indent="-342900">
              <a:buFont typeface="Wingdings" panose="05000000000000000000" pitchFamily="2" charset="2"/>
              <a:buChar char="Ø"/>
            </a:pPr>
            <a:r>
              <a:rPr lang="tr-TR" sz="2400" b="1" dirty="0" err="1"/>
              <a:t>Allahuekber</a:t>
            </a:r>
            <a:r>
              <a:rPr lang="tr-TR" sz="2400" b="1" dirty="0"/>
              <a:t> Dağları’nı aşmaya çalışan binlerce Türk askeri, ağır kış koşulları ve salgın hastalıklar nedeniyle düşmanla henüz savaşamadan şehit oldu. </a:t>
            </a:r>
          </a:p>
          <a:p>
            <a:endParaRPr lang="tr-TR" sz="2400" b="1" dirty="0"/>
          </a:p>
          <a:p>
            <a:pPr marL="342900" indent="-342900">
              <a:buFont typeface="Wingdings" panose="05000000000000000000" pitchFamily="2" charset="2"/>
              <a:buChar char="Ø"/>
            </a:pPr>
            <a:r>
              <a:rPr lang="tr-TR" sz="2400" b="1" dirty="0"/>
              <a:t>Osmanlı ordusunun yaşadığı bu felaketten sonra Ruslar, Ermenilerin de desteğini alarak Van, Muş, Bitlis, Erzincan ve Trabzon’u ele geçirdi. </a:t>
            </a:r>
          </a:p>
          <a:p>
            <a:endParaRPr lang="tr-TR" sz="2400" b="1" dirty="0"/>
          </a:p>
        </p:txBody>
      </p:sp>
    </p:spTree>
    <p:extLst>
      <p:ext uri="{BB962C8B-B14F-4D97-AF65-F5344CB8AC3E}">
        <p14:creationId xmlns:p14="http://schemas.microsoft.com/office/powerpoint/2010/main" val="2626580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19B7372-E06C-461B-B598-C8834CE80247}"/>
              </a:ext>
            </a:extLst>
          </p:cNvPr>
          <p:cNvSpPr/>
          <p:nvPr/>
        </p:nvSpPr>
        <p:spPr>
          <a:xfrm>
            <a:off x="397565" y="675861"/>
            <a:ext cx="11396870" cy="5632311"/>
          </a:xfrm>
          <a:prstGeom prst="rect">
            <a:avLst/>
          </a:prstGeom>
          <a:solidFill>
            <a:schemeClr val="accent4">
              <a:lumMod val="40000"/>
              <a:lumOff val="60000"/>
            </a:schemeClr>
          </a:solidFill>
        </p:spPr>
        <p:txBody>
          <a:bodyPr wrap="square">
            <a:spAutoFit/>
          </a:bodyPr>
          <a:lstStyle/>
          <a:p>
            <a:r>
              <a:rPr lang="tr-TR" sz="2400" b="1" dirty="0"/>
              <a:t>	Çanakkale zaferinden sonra 1916’da Kafkas Cephesi’ne atanan Mustafa Kemal, Ruslara karşı başarılı bir şekilde mücadele edip </a:t>
            </a:r>
            <a:r>
              <a:rPr lang="tr-TR" sz="2400" b="1" dirty="0">
                <a:solidFill>
                  <a:srgbClr val="7030A0"/>
                </a:solidFill>
              </a:rPr>
              <a:t>Muş ve Bitlis</a:t>
            </a:r>
            <a:r>
              <a:rPr lang="tr-TR" sz="2400" b="1" dirty="0"/>
              <a:t>’i düşman işgalinden kurtardı. Mustafa Kemal ,bu başarısıyla </a:t>
            </a:r>
            <a:r>
              <a:rPr lang="tr-TR" sz="2400" b="1" dirty="0">
                <a:solidFill>
                  <a:srgbClr val="C00000"/>
                </a:solidFill>
              </a:rPr>
              <a:t>generalliğe </a:t>
            </a:r>
            <a:r>
              <a:rPr lang="tr-TR" sz="2400" b="1" dirty="0"/>
              <a:t>yükseltildi.</a:t>
            </a:r>
          </a:p>
          <a:p>
            <a:endParaRPr lang="tr-TR" sz="2400" b="1" dirty="0">
              <a:highlight>
                <a:srgbClr val="808080"/>
              </a:highlight>
            </a:endParaRPr>
          </a:p>
          <a:p>
            <a:r>
              <a:rPr lang="tr-TR" sz="2400" b="1" dirty="0"/>
              <a:t>Savaşlar sürerken Rusya’da </a:t>
            </a:r>
            <a:r>
              <a:rPr lang="tr-TR" sz="2400" b="1" u="sng" dirty="0">
                <a:solidFill>
                  <a:srgbClr val="C00000"/>
                </a:solidFill>
              </a:rPr>
              <a:t>Bolşevik İhtilali </a:t>
            </a:r>
            <a:r>
              <a:rPr lang="tr-TR" sz="2400" b="1" dirty="0"/>
              <a:t>çıktı (Ekim 1917).Bu ihtilalle;</a:t>
            </a:r>
          </a:p>
          <a:p>
            <a:endParaRPr lang="tr-TR" sz="2400" b="1" dirty="0"/>
          </a:p>
          <a:p>
            <a:pPr marL="457200" indent="-457200">
              <a:buAutoNum type="arabicPeriod"/>
            </a:pPr>
            <a:r>
              <a:rPr lang="tr-TR" sz="2400" b="1" dirty="0"/>
              <a:t>Çarlık Rusya yıkıldı. Yerine SSCB kuruldu.(Sovyet Sosyalist Cumhuriyetler Birliği)</a:t>
            </a:r>
          </a:p>
          <a:p>
            <a:pPr marL="457200" indent="-457200">
              <a:buAutoNum type="arabicPeriod"/>
            </a:pPr>
            <a:r>
              <a:rPr lang="tr-TR" sz="2400" b="1" dirty="0"/>
              <a:t>SSCB, savaşı bıraktı. İşgal ettiği yerleri boşaltır. Çekilen SSCB ordularının ardından ilerleyen Türk ordusu </a:t>
            </a:r>
            <a:r>
              <a:rPr lang="tr-TR" sz="2400" b="1" dirty="0" err="1"/>
              <a:t>Elviye</a:t>
            </a:r>
            <a:r>
              <a:rPr lang="tr-TR" sz="2400" b="1" dirty="0"/>
              <a:t>-i </a:t>
            </a:r>
            <a:r>
              <a:rPr lang="tr-TR" sz="2400" b="1" dirty="0" err="1"/>
              <a:t>selaseyi</a:t>
            </a:r>
            <a:r>
              <a:rPr lang="tr-TR" sz="2400" b="1" dirty="0"/>
              <a:t> geri aldı.</a:t>
            </a:r>
          </a:p>
          <a:p>
            <a:pPr marL="457200" indent="-457200">
              <a:buAutoNum type="arabicPeriod"/>
            </a:pPr>
            <a:r>
              <a:rPr lang="tr-TR" sz="2400" b="1" dirty="0"/>
              <a:t>SSCB, gizli anlaşmaları açıkladı.</a:t>
            </a:r>
          </a:p>
          <a:p>
            <a:pPr marL="457200" indent="-457200">
              <a:buAutoNum type="arabicPeriod"/>
            </a:pPr>
            <a:r>
              <a:rPr lang="tr-TR" sz="2400" b="1" dirty="0"/>
              <a:t>Sovyet Rusya ile </a:t>
            </a:r>
            <a:r>
              <a:rPr lang="tr-TR" sz="2400" b="1" dirty="0" err="1"/>
              <a:t>Brest</a:t>
            </a:r>
            <a:r>
              <a:rPr lang="tr-TR" sz="2400" b="1" dirty="0"/>
              <a:t> </a:t>
            </a:r>
            <a:r>
              <a:rPr lang="tr-TR" sz="2400" b="1" dirty="0" err="1"/>
              <a:t>Litowsk</a:t>
            </a:r>
            <a:r>
              <a:rPr lang="tr-TR" sz="2400" b="1" dirty="0"/>
              <a:t> Antlaşması </a:t>
            </a:r>
            <a:r>
              <a:rPr lang="tr-TR" sz="2400" b="1" dirty="0" err="1"/>
              <a:t>yapıldı.Bu</a:t>
            </a:r>
            <a:r>
              <a:rPr lang="tr-TR" sz="2400" b="1" dirty="0"/>
              <a:t> antlaşmayla savaş sırasında işgal ettiği topraklardan çekilen Sovyet Rusya daha önceden almış olduğu Kars, Ardahan ve Batum’u (</a:t>
            </a:r>
            <a:r>
              <a:rPr lang="tr-TR" sz="2400" b="1" dirty="0" err="1"/>
              <a:t>Elviye</a:t>
            </a:r>
            <a:r>
              <a:rPr lang="tr-TR" sz="2400" b="1" dirty="0"/>
              <a:t>-i </a:t>
            </a:r>
            <a:r>
              <a:rPr lang="tr-TR" sz="2400" b="1" dirty="0" err="1"/>
              <a:t>Selase</a:t>
            </a:r>
            <a:r>
              <a:rPr lang="tr-TR" sz="2400" b="1" dirty="0"/>
              <a:t>) Osmanlı Devleti’ne geri verdi.</a:t>
            </a:r>
          </a:p>
          <a:p>
            <a:pPr marL="457200" indent="-457200">
              <a:buAutoNum type="arabicPeriod"/>
            </a:pPr>
            <a:r>
              <a:rPr lang="tr-TR" sz="2400" b="1" dirty="0"/>
              <a:t>Dünya savaşında Doğu cephemiz  kapandı.</a:t>
            </a:r>
          </a:p>
          <a:p>
            <a:endParaRPr lang="tr-TR" sz="2400" b="1" dirty="0"/>
          </a:p>
        </p:txBody>
      </p:sp>
    </p:spTree>
    <p:extLst>
      <p:ext uri="{BB962C8B-B14F-4D97-AF65-F5344CB8AC3E}">
        <p14:creationId xmlns:p14="http://schemas.microsoft.com/office/powerpoint/2010/main" val="1477438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05829DB-5CF7-498A-8F3A-BBE491950049}"/>
              </a:ext>
            </a:extLst>
          </p:cNvPr>
          <p:cNvSpPr/>
          <p:nvPr/>
        </p:nvSpPr>
        <p:spPr>
          <a:xfrm>
            <a:off x="450574" y="490330"/>
            <a:ext cx="10469217" cy="5262979"/>
          </a:xfrm>
          <a:prstGeom prst="rect">
            <a:avLst/>
          </a:prstGeom>
          <a:solidFill>
            <a:schemeClr val="accent5">
              <a:lumMod val="40000"/>
              <a:lumOff val="60000"/>
            </a:schemeClr>
          </a:solidFill>
        </p:spPr>
        <p:txBody>
          <a:bodyPr wrap="square">
            <a:spAutoFit/>
          </a:bodyPr>
          <a:lstStyle/>
          <a:p>
            <a:r>
              <a:rPr lang="tr-TR" sz="2400" b="1" dirty="0">
                <a:solidFill>
                  <a:srgbClr val="C00000"/>
                </a:solidFill>
                <a:highlight>
                  <a:srgbClr val="00FF00"/>
                </a:highlight>
              </a:rPr>
              <a:t>1915 Ermeni Olayları:</a:t>
            </a:r>
          </a:p>
          <a:p>
            <a:endParaRPr lang="tr-TR" sz="2400" b="1" dirty="0">
              <a:solidFill>
                <a:srgbClr val="C00000"/>
              </a:solidFill>
            </a:endParaRPr>
          </a:p>
          <a:p>
            <a:r>
              <a:rPr lang="tr-TR" sz="2400" b="1" dirty="0">
                <a:solidFill>
                  <a:srgbClr val="C00000"/>
                </a:solidFill>
              </a:rPr>
              <a:t>	</a:t>
            </a:r>
            <a:r>
              <a:rPr lang="tr-TR" sz="2400" b="1" u="sng" dirty="0">
                <a:solidFill>
                  <a:srgbClr val="C00000"/>
                </a:solidFill>
                <a:highlight>
                  <a:srgbClr val="00FF00"/>
                </a:highlight>
              </a:rPr>
              <a:t>Nedenleri : </a:t>
            </a:r>
          </a:p>
          <a:p>
            <a:endParaRPr lang="tr-TR" sz="2400" b="1" u="sng" dirty="0"/>
          </a:p>
          <a:p>
            <a:pPr marL="457200" indent="-457200">
              <a:buAutoNum type="arabicPeriod"/>
            </a:pPr>
            <a:r>
              <a:rPr lang="tr-TR" sz="2400" b="1" dirty="0"/>
              <a:t>İngiltere ve Fransa; Ermenileri kışkırtarak Doğu Anadolu’da bağımsız bir devlet kurmaları için kışkırtmaları</a:t>
            </a:r>
          </a:p>
          <a:p>
            <a:pPr marL="457200" indent="-457200">
              <a:buAutoNum type="arabicPeriod"/>
            </a:pPr>
            <a:endParaRPr lang="tr-TR" sz="2400" b="1" dirty="0"/>
          </a:p>
          <a:p>
            <a:pPr marL="457200" indent="-457200">
              <a:buAutoNum type="arabicPeriod"/>
            </a:pPr>
            <a:r>
              <a:rPr lang="tr-TR" sz="2400" b="1" dirty="0"/>
              <a:t>Rusya’nın Ermenileri kullanarak doğu bölgelerimizi ele geçirmek istemesi</a:t>
            </a:r>
          </a:p>
          <a:p>
            <a:pPr marL="457200" indent="-457200">
              <a:buAutoNum type="arabicPeriod"/>
            </a:pPr>
            <a:endParaRPr lang="tr-TR" sz="2400" b="1" dirty="0"/>
          </a:p>
          <a:p>
            <a:pPr marL="457200" indent="-457200">
              <a:buAutoNum type="arabicPeriod"/>
            </a:pPr>
            <a:r>
              <a:rPr lang="tr-TR" sz="2400" b="1" dirty="0"/>
              <a:t>Ermenilerin bağımsız devlet kurma hayalleri</a:t>
            </a:r>
          </a:p>
          <a:p>
            <a:pPr marL="457200" indent="-457200">
              <a:buAutoNum type="arabicPeriod"/>
            </a:pPr>
            <a:endParaRPr lang="tr-TR" sz="2400" b="1" dirty="0"/>
          </a:p>
          <a:p>
            <a:pPr marL="457200" indent="-457200">
              <a:buAutoNum type="arabicPeriod"/>
            </a:pPr>
            <a:r>
              <a:rPr lang="tr-TR" sz="2400" b="1" dirty="0"/>
              <a:t>Osmanlı devletinin savaşta zor koşullarda olmasını değerlendirmek istemeleri</a:t>
            </a:r>
          </a:p>
          <a:p>
            <a:endParaRPr lang="tr-TR" sz="2400" b="1" dirty="0"/>
          </a:p>
          <a:p>
            <a:endParaRPr lang="tr-TR" sz="2400" b="1" dirty="0"/>
          </a:p>
        </p:txBody>
      </p:sp>
    </p:spTree>
    <p:extLst>
      <p:ext uri="{BB962C8B-B14F-4D97-AF65-F5344CB8AC3E}">
        <p14:creationId xmlns:p14="http://schemas.microsoft.com/office/powerpoint/2010/main" val="738752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925B3AD-6568-4CC9-9E82-72652E2697C6}"/>
              </a:ext>
            </a:extLst>
          </p:cNvPr>
          <p:cNvSpPr/>
          <p:nvPr/>
        </p:nvSpPr>
        <p:spPr>
          <a:xfrm>
            <a:off x="437322" y="371062"/>
            <a:ext cx="10270435" cy="5262979"/>
          </a:xfrm>
          <a:prstGeom prst="rect">
            <a:avLst/>
          </a:prstGeom>
          <a:solidFill>
            <a:schemeClr val="accent2">
              <a:lumMod val="60000"/>
              <a:lumOff val="40000"/>
            </a:schemeClr>
          </a:solidFill>
        </p:spPr>
        <p:txBody>
          <a:bodyPr wrap="square">
            <a:spAutoFit/>
          </a:bodyPr>
          <a:lstStyle/>
          <a:p>
            <a:pPr marL="342900" indent="-342900">
              <a:buFont typeface="Arial" panose="020B0604020202020204" pitchFamily="34" charset="0"/>
              <a:buChar char="•"/>
            </a:pPr>
            <a:endParaRPr lang="tr-TR" sz="2400" b="1" dirty="0">
              <a:solidFill>
                <a:srgbClr val="FF0000"/>
              </a:solidFill>
              <a:highlight>
                <a:srgbClr val="00FF00"/>
              </a:highlight>
            </a:endParaRPr>
          </a:p>
          <a:p>
            <a:pPr marL="342900" indent="-342900">
              <a:buFont typeface="Arial" panose="020B0604020202020204" pitchFamily="34" charset="0"/>
              <a:buChar char="•"/>
            </a:pPr>
            <a:endParaRPr lang="tr-TR" sz="2400" b="1" dirty="0">
              <a:solidFill>
                <a:srgbClr val="FF0000"/>
              </a:solidFill>
              <a:highlight>
                <a:srgbClr val="00FF00"/>
              </a:highlight>
            </a:endParaRPr>
          </a:p>
          <a:p>
            <a:pPr marL="342900" indent="-342900">
              <a:buFont typeface="Arial" panose="020B0604020202020204" pitchFamily="34" charset="0"/>
              <a:buChar char="•"/>
            </a:pPr>
            <a:r>
              <a:rPr lang="tr-TR" sz="2400" b="1" dirty="0">
                <a:solidFill>
                  <a:srgbClr val="FF0000"/>
                </a:solidFill>
                <a:highlight>
                  <a:srgbClr val="00FF00"/>
                </a:highlight>
              </a:rPr>
              <a:t>Ermeniler Rus ordularının önünü Anadolu’da yaptıkları katliamlarla açmaya çalışır.</a:t>
            </a:r>
          </a:p>
          <a:p>
            <a:endParaRPr lang="tr-TR" sz="2400" b="1" dirty="0"/>
          </a:p>
          <a:p>
            <a:r>
              <a:rPr lang="tr-TR" sz="2400" b="1" dirty="0"/>
              <a:t>	I. Dünya Savaşı’nda, Kafkas Cephesi’nde, Osmanlı ordusu Ruslara karşı çok zor koşullar altında mücadele etmeye çalışırken, bazı Ermeniler de çeteler oluşturarak devlete karşı ayaklandılar. </a:t>
            </a:r>
          </a:p>
          <a:p>
            <a:endParaRPr lang="tr-TR" sz="2400" b="1" dirty="0"/>
          </a:p>
          <a:p>
            <a:r>
              <a:rPr lang="tr-TR" sz="2400" b="1" dirty="0"/>
              <a:t>	Bu gelişmeler Rus ordusunun da ilerlemesini kolaylaştırdı. </a:t>
            </a:r>
            <a:r>
              <a:rPr lang="tr-TR" sz="2400" b="1" dirty="0" err="1"/>
              <a:t>Hınçak</a:t>
            </a:r>
            <a:r>
              <a:rPr lang="tr-TR" sz="2400" b="1" dirty="0"/>
              <a:t> ve </a:t>
            </a:r>
            <a:r>
              <a:rPr lang="tr-TR" sz="2400" b="1" dirty="0" err="1"/>
              <a:t>Taşnak</a:t>
            </a:r>
            <a:r>
              <a:rPr lang="tr-TR" sz="2400" b="1" dirty="0"/>
              <a:t> komiteleri öncülüğünde kurulan Ermeni çeteleri; Van, Erzurum, Bitlis, Diyarbakır, Elazığ gibi Anadolu’nun birçok yerinde Müslüman halka yönelik katliamlar yaptılar.</a:t>
            </a:r>
          </a:p>
          <a:p>
            <a:endParaRPr lang="tr-TR" sz="2400" b="1" dirty="0"/>
          </a:p>
        </p:txBody>
      </p:sp>
    </p:spTree>
    <p:extLst>
      <p:ext uri="{BB962C8B-B14F-4D97-AF65-F5344CB8AC3E}">
        <p14:creationId xmlns:p14="http://schemas.microsoft.com/office/powerpoint/2010/main" val="2398602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3FDDBBA-07BF-4D58-9576-666364198E74}"/>
              </a:ext>
            </a:extLst>
          </p:cNvPr>
          <p:cNvSpPr/>
          <p:nvPr/>
        </p:nvSpPr>
        <p:spPr>
          <a:xfrm>
            <a:off x="556591" y="145774"/>
            <a:ext cx="11211339" cy="6370975"/>
          </a:xfrm>
          <a:prstGeom prst="rect">
            <a:avLst/>
          </a:prstGeom>
          <a:solidFill>
            <a:schemeClr val="accent1">
              <a:lumMod val="40000"/>
              <a:lumOff val="60000"/>
            </a:schemeClr>
          </a:solidFill>
        </p:spPr>
        <p:txBody>
          <a:bodyPr wrap="square">
            <a:spAutoFit/>
          </a:bodyPr>
          <a:lstStyle/>
          <a:p>
            <a:pPr marL="342900" indent="-342900">
              <a:buFont typeface="Arial" panose="020B0604020202020204" pitchFamily="34" charset="0"/>
              <a:buChar char="•"/>
            </a:pPr>
            <a:endParaRPr lang="tr-TR" sz="2400" b="1" dirty="0">
              <a:solidFill>
                <a:srgbClr val="C00000"/>
              </a:solidFill>
              <a:highlight>
                <a:srgbClr val="00FF00"/>
              </a:highlight>
            </a:endParaRPr>
          </a:p>
          <a:p>
            <a:pPr marL="342900" indent="-342900">
              <a:buFont typeface="Arial" panose="020B0604020202020204" pitchFamily="34" charset="0"/>
              <a:buChar char="•"/>
            </a:pPr>
            <a:r>
              <a:rPr lang="tr-TR" sz="2400" b="1" dirty="0">
                <a:solidFill>
                  <a:srgbClr val="C00000"/>
                </a:solidFill>
                <a:highlight>
                  <a:srgbClr val="00FF00"/>
                </a:highlight>
              </a:rPr>
              <a:t>Müslüman halk iç bölgelere kaçmak zorunda kalıyor.</a:t>
            </a:r>
          </a:p>
          <a:p>
            <a:endParaRPr lang="tr-TR" sz="2400" b="1" dirty="0">
              <a:highlight>
                <a:srgbClr val="00FF00"/>
              </a:highlight>
            </a:endParaRPr>
          </a:p>
          <a:p>
            <a:r>
              <a:rPr lang="tr-TR" sz="2400" b="1" dirty="0"/>
              <a:t>	1915’te, Ermenilerin Van’da yaptıkları katliamlardan sağ kurtulabilen Türklerin bir kısmı, yaşadıkları vahşet karşısında evlerini terk edip Anadolu’nun içlerine doğru göç etmek zorunda kaldı. Göç eden Türkler, yollarda Ermeni çeteleri tarafından saldırıya uğradı. </a:t>
            </a:r>
          </a:p>
          <a:p>
            <a:endParaRPr lang="tr-TR" sz="2400" b="1" dirty="0"/>
          </a:p>
          <a:p>
            <a:r>
              <a:rPr lang="tr-TR" sz="2400" b="1" dirty="0"/>
              <a:t>	Osmanlı Devleti, Kafkas Cephesi’nde Ruslara, Çanakkale Cephesi’nde İngiliz ve Fransızlara karşı savaşırken, aynı anda Ermeni çetelerinin de içerideki saldırıları karşısında zor durumda kaldı. </a:t>
            </a:r>
          </a:p>
          <a:p>
            <a:endParaRPr lang="tr-TR" sz="2400" b="1" dirty="0"/>
          </a:p>
          <a:p>
            <a:r>
              <a:rPr lang="tr-TR" sz="2400" b="1" dirty="0"/>
              <a:t>	Ruslar, silahlandırdıkları Ermenilerin, Osmanlı topraklarında yaptıkları katliam ve saldırılarından yararlanıp Doğu Anadolu içlerine kadar ilerledi.</a:t>
            </a:r>
          </a:p>
          <a:p>
            <a:endParaRPr lang="tr-TR" sz="2400" b="1" dirty="0"/>
          </a:p>
          <a:p>
            <a:endParaRPr lang="tr-TR" sz="2400" b="1" dirty="0"/>
          </a:p>
          <a:p>
            <a:endParaRPr lang="tr-TR" sz="2400" b="1" dirty="0"/>
          </a:p>
        </p:txBody>
      </p:sp>
    </p:spTree>
    <p:extLst>
      <p:ext uri="{BB962C8B-B14F-4D97-AF65-F5344CB8AC3E}">
        <p14:creationId xmlns:p14="http://schemas.microsoft.com/office/powerpoint/2010/main" val="1769676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4759302-6F62-4F02-BC33-203E70A1A353}"/>
              </a:ext>
            </a:extLst>
          </p:cNvPr>
          <p:cNvSpPr/>
          <p:nvPr/>
        </p:nvSpPr>
        <p:spPr>
          <a:xfrm>
            <a:off x="384313" y="331304"/>
            <a:ext cx="6957391" cy="5632311"/>
          </a:xfrm>
          <a:prstGeom prst="rect">
            <a:avLst/>
          </a:prstGeom>
          <a:solidFill>
            <a:srgbClr val="FFFF00"/>
          </a:solidFill>
        </p:spPr>
        <p:txBody>
          <a:bodyPr wrap="square">
            <a:spAutoFit/>
          </a:bodyPr>
          <a:lstStyle/>
          <a:p>
            <a:pPr marL="342900" indent="-342900">
              <a:buFont typeface="Arial" panose="020B0604020202020204" pitchFamily="34" charset="0"/>
              <a:buChar char="•"/>
            </a:pPr>
            <a:r>
              <a:rPr lang="tr-TR" sz="2400" b="1" dirty="0">
                <a:solidFill>
                  <a:srgbClr val="C00000"/>
                </a:solidFill>
                <a:highlight>
                  <a:srgbClr val="00FF00"/>
                </a:highlight>
              </a:rPr>
              <a:t>Osmanlı Ermeni zulmüne çare arar.</a:t>
            </a:r>
          </a:p>
          <a:p>
            <a:pPr marL="342900" indent="-342900">
              <a:buFont typeface="Arial" panose="020B0604020202020204" pitchFamily="34" charset="0"/>
              <a:buChar char="•"/>
            </a:pPr>
            <a:endParaRPr lang="tr-TR" sz="2400" b="1" dirty="0">
              <a:solidFill>
                <a:srgbClr val="C00000"/>
              </a:solidFill>
            </a:endParaRPr>
          </a:p>
          <a:p>
            <a:pPr marL="457200" indent="-457200">
              <a:buAutoNum type="arabicPeriod"/>
            </a:pPr>
            <a:r>
              <a:rPr lang="tr-TR" sz="2400" b="1" dirty="0"/>
              <a:t>Osmanlı Dahiliye Nezaretinin, 24 Nisan 1915’te yayınladığı bir genelgeyle </a:t>
            </a:r>
            <a:r>
              <a:rPr lang="tr-TR" sz="2400" b="1" dirty="0" err="1">
                <a:highlight>
                  <a:srgbClr val="00FF00"/>
                </a:highlight>
              </a:rPr>
              <a:t>Hınçak</a:t>
            </a:r>
            <a:r>
              <a:rPr lang="tr-TR" sz="2400" b="1" dirty="0">
                <a:highlight>
                  <a:srgbClr val="00FF00"/>
                </a:highlight>
              </a:rPr>
              <a:t> ve </a:t>
            </a:r>
            <a:r>
              <a:rPr lang="tr-TR" sz="2400" b="1" dirty="0" err="1">
                <a:highlight>
                  <a:srgbClr val="00FF00"/>
                </a:highlight>
              </a:rPr>
              <a:t>Taşnak</a:t>
            </a:r>
            <a:r>
              <a:rPr lang="tr-TR" sz="2400" b="1" dirty="0">
                <a:highlight>
                  <a:srgbClr val="00FF00"/>
                </a:highlight>
              </a:rPr>
              <a:t> komite büroları kapatıldı  </a:t>
            </a:r>
            <a:r>
              <a:rPr lang="tr-TR" sz="2400" b="1" dirty="0"/>
              <a:t>ve bu komitelerin üyeleri de tutuklandı. </a:t>
            </a:r>
          </a:p>
          <a:p>
            <a:pPr marL="457200" indent="-457200">
              <a:buAutoNum type="arabicPeriod"/>
            </a:pPr>
            <a:endParaRPr lang="tr-TR" sz="2400" b="1" dirty="0"/>
          </a:p>
          <a:p>
            <a:r>
              <a:rPr lang="tr-TR" sz="2400" b="1" dirty="0"/>
              <a:t>	Ermenilerin, 1915 olaylarının yıl dönümü olarak her yıl andıkları “24 Nisan” bu genelgenin yayınlandığı tarihi işaret eder. </a:t>
            </a:r>
          </a:p>
          <a:p>
            <a:pPr marL="457200" indent="-457200">
              <a:buAutoNum type="arabicPeriod"/>
            </a:pPr>
            <a:endParaRPr lang="tr-TR" sz="2400" b="1" dirty="0"/>
          </a:p>
          <a:p>
            <a:r>
              <a:rPr lang="tr-TR" sz="2400" b="1" dirty="0"/>
              <a:t>	Osmanlı Devleti, insanları katleden Ermeni çetelerini yakalayıp halkın huzurunu sağlamaya çalışmaktan başka bir şey yapmamıştır.</a:t>
            </a:r>
          </a:p>
          <a:p>
            <a:endParaRPr lang="tr-TR" sz="2400" b="1" dirty="0"/>
          </a:p>
        </p:txBody>
      </p:sp>
      <p:pic>
        <p:nvPicPr>
          <p:cNvPr id="4" name="Resim 3">
            <a:extLst>
              <a:ext uri="{FF2B5EF4-FFF2-40B4-BE49-F238E27FC236}">
                <a16:creationId xmlns:a16="http://schemas.microsoft.com/office/drawing/2014/main" id="{C4CDA067-5D65-4C99-AC7A-2DCD239B6A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9961" y="331304"/>
            <a:ext cx="4992757" cy="3352800"/>
          </a:xfrm>
          <a:prstGeom prst="rect">
            <a:avLst/>
          </a:prstGeom>
        </p:spPr>
      </p:pic>
      <p:sp>
        <p:nvSpPr>
          <p:cNvPr id="5" name="Metin kutusu 4">
            <a:extLst>
              <a:ext uri="{FF2B5EF4-FFF2-40B4-BE49-F238E27FC236}">
                <a16:creationId xmlns:a16="http://schemas.microsoft.com/office/drawing/2014/main" id="{BB0AE437-02D1-4A24-9C57-B4C992F5BD77}"/>
              </a:ext>
            </a:extLst>
          </p:cNvPr>
          <p:cNvSpPr txBox="1"/>
          <p:nvPr/>
        </p:nvSpPr>
        <p:spPr>
          <a:xfrm>
            <a:off x="8309113" y="4399722"/>
            <a:ext cx="2928730" cy="830997"/>
          </a:xfrm>
          <a:prstGeom prst="rect">
            <a:avLst/>
          </a:prstGeom>
          <a:solidFill>
            <a:schemeClr val="accent2"/>
          </a:solidFill>
        </p:spPr>
        <p:txBody>
          <a:bodyPr wrap="square" rtlCol="0">
            <a:spAutoFit/>
          </a:bodyPr>
          <a:lstStyle/>
          <a:p>
            <a:r>
              <a:rPr lang="tr-TR" sz="2400" b="1" dirty="0">
                <a:highlight>
                  <a:srgbClr val="FFFF00"/>
                </a:highlight>
              </a:rPr>
              <a:t>Ermeni soykırımı- Bayburt</a:t>
            </a:r>
          </a:p>
        </p:txBody>
      </p:sp>
    </p:spTree>
    <p:extLst>
      <p:ext uri="{BB962C8B-B14F-4D97-AF65-F5344CB8AC3E}">
        <p14:creationId xmlns:p14="http://schemas.microsoft.com/office/powerpoint/2010/main" val="1990120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BF8F832-37B7-401A-8A56-31A92D38A104}"/>
              </a:ext>
            </a:extLst>
          </p:cNvPr>
          <p:cNvSpPr/>
          <p:nvPr/>
        </p:nvSpPr>
        <p:spPr>
          <a:xfrm>
            <a:off x="675861" y="516835"/>
            <a:ext cx="11317356" cy="5262979"/>
          </a:xfrm>
          <a:prstGeom prst="rect">
            <a:avLst/>
          </a:prstGeom>
        </p:spPr>
        <p:txBody>
          <a:bodyPr wrap="square">
            <a:spAutoFit/>
          </a:bodyPr>
          <a:lstStyle/>
          <a:p>
            <a:r>
              <a:rPr lang="tr-TR" sz="2400" b="1" dirty="0"/>
              <a:t>Alınan bütün tedbirlere rağmen Ermenilerin saldırı ve katliamları artarak devam etti. Ermeniler, başka bölgelerde de isyan çıkardılar. </a:t>
            </a:r>
          </a:p>
          <a:p>
            <a:endParaRPr lang="tr-TR" sz="2400" b="1" dirty="0"/>
          </a:p>
          <a:p>
            <a:r>
              <a:rPr lang="tr-TR" sz="2400" b="1" u="sng" dirty="0">
                <a:solidFill>
                  <a:srgbClr val="FF0000"/>
                </a:solidFill>
                <a:highlight>
                  <a:srgbClr val="00FF00"/>
                </a:highlight>
              </a:rPr>
              <a:t>2. Sevk ve İskân (Tehcir ya da Zorunlu Göç) Kanunu :</a:t>
            </a:r>
          </a:p>
          <a:p>
            <a:endParaRPr lang="tr-TR" sz="2400" b="1" dirty="0"/>
          </a:p>
          <a:p>
            <a:r>
              <a:rPr lang="tr-TR" sz="2400" b="1" dirty="0"/>
              <a:t>	Bunun üzerine hem iç güvenliği sağlamak hem de cephelerde Türk askerinin güvenliğini artırmak için, 27 Mayıs 1915’te çıkarıldı. </a:t>
            </a:r>
          </a:p>
          <a:p>
            <a:endParaRPr lang="tr-TR" sz="2400" b="1" dirty="0"/>
          </a:p>
          <a:p>
            <a:r>
              <a:rPr lang="tr-TR" sz="2400" b="1" dirty="0"/>
              <a:t>	Bu kanunla Ermeniler arasından Ruslarla iş birliği içinde olanlar, çeteciler ve isyan hareketine karışanlar zorunlu olarak göçe tabi tutuldu. Göç ettirilenler Osmanlı sınırları içerisindeki başka bölgelere yerleştirildiler. Böylece binlerce Ermeni vatandaşın da can ve mal güvenliği sağlandı. Çünkü Ermeni çeteleri, isyanlara ve katliamlara katılmayan diğer Ermenileri de öldürüyordu. Osmanlı Devleti yer değiştirme uygulamasına tabi tuttuğu Ermenilerle ilgili gerekli tedbirleri aldı.</a:t>
            </a:r>
          </a:p>
        </p:txBody>
      </p:sp>
    </p:spTree>
    <p:extLst>
      <p:ext uri="{BB962C8B-B14F-4D97-AF65-F5344CB8AC3E}">
        <p14:creationId xmlns:p14="http://schemas.microsoft.com/office/powerpoint/2010/main" val="3809774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E5BA498-7C04-42F0-9CEC-D6BD39B0EDD4}"/>
              </a:ext>
            </a:extLst>
          </p:cNvPr>
          <p:cNvSpPr/>
          <p:nvPr/>
        </p:nvSpPr>
        <p:spPr>
          <a:xfrm>
            <a:off x="119269" y="146426"/>
            <a:ext cx="11926957" cy="4893647"/>
          </a:xfrm>
          <a:prstGeom prst="rect">
            <a:avLst/>
          </a:prstGeom>
          <a:solidFill>
            <a:schemeClr val="accent1"/>
          </a:solidFill>
        </p:spPr>
        <p:txBody>
          <a:bodyPr wrap="square">
            <a:spAutoFit/>
          </a:bodyPr>
          <a:lstStyle/>
          <a:p>
            <a:r>
              <a:rPr lang="tr-TR" sz="2400" b="1" dirty="0">
                <a:highlight>
                  <a:srgbClr val="00FF00"/>
                </a:highlight>
              </a:rPr>
              <a:t>3. Osmanlı devleti göç için güvenlik tedbirlerini alır.</a:t>
            </a:r>
          </a:p>
          <a:p>
            <a:endParaRPr lang="tr-TR" sz="2400" b="1" dirty="0">
              <a:highlight>
                <a:srgbClr val="00FF00"/>
              </a:highlight>
            </a:endParaRPr>
          </a:p>
          <a:p>
            <a:pPr marL="457200" indent="-457200">
              <a:buAutoNum type="alphaLcPeriod"/>
            </a:pPr>
            <a:r>
              <a:rPr lang="tr-TR" sz="2400" b="1" dirty="0"/>
              <a:t>Ermenilerin mallarının, canlarının korunması, yol buyunca ihtiyaçlarının karşılanması için memurlar görevlendirdi. </a:t>
            </a:r>
          </a:p>
          <a:p>
            <a:pPr marL="457200" indent="-457200">
              <a:buAutoNum type="alphaLcPeriod"/>
            </a:pPr>
            <a:r>
              <a:rPr lang="tr-TR" sz="2400" b="1" dirty="0"/>
              <a:t>Göç ettirilen Ermenilerin, taşınabilir mallarını ve eşyalarını yanlarına almalarına izin verildi. </a:t>
            </a:r>
          </a:p>
          <a:p>
            <a:pPr marL="457200" indent="-457200">
              <a:buAutoNum type="alphaLcPeriod"/>
            </a:pPr>
            <a:r>
              <a:rPr lang="tr-TR" sz="2400" b="1" dirty="0"/>
              <a:t>Taşınmaz malları ise hükümet tarafından açık artırmayla satılıp bedeli kendilerine verildi. </a:t>
            </a:r>
          </a:p>
          <a:p>
            <a:pPr marL="457200" indent="-457200">
              <a:buAutoNum type="alphaLcPeriod"/>
            </a:pPr>
            <a:r>
              <a:rPr lang="tr-TR" sz="2400" b="1" dirty="0"/>
              <a:t>Osmanlı Devleti, göç ettirilen Ermenilerin yerleştirilecekleri yerlerde de eski düzenlerini kurmaları için gerekli tedbirleri aldı. </a:t>
            </a:r>
          </a:p>
          <a:p>
            <a:pPr marL="457200" indent="-457200">
              <a:buAutoNum type="alphaLcPeriod"/>
            </a:pPr>
            <a:r>
              <a:rPr lang="tr-TR" sz="2400" b="1" dirty="0"/>
              <a:t>Göç işlemleri için komisyonlar kuruldu. </a:t>
            </a:r>
          </a:p>
          <a:p>
            <a:pPr marL="457200" indent="-457200">
              <a:buAutoNum type="alphaLcPeriod"/>
            </a:pPr>
            <a:r>
              <a:rPr lang="tr-TR" sz="2400" b="1" dirty="0"/>
              <a:t>Göç esnasında Ermenilere karşı saldırı düzenleyen bazı saldırganlar da yakalanarak Divan-ı Harpte yargılandı. </a:t>
            </a:r>
          </a:p>
        </p:txBody>
      </p:sp>
    </p:spTree>
    <p:extLst>
      <p:ext uri="{BB962C8B-B14F-4D97-AF65-F5344CB8AC3E}">
        <p14:creationId xmlns:p14="http://schemas.microsoft.com/office/powerpoint/2010/main" val="2729743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C2104B5-69A6-4E7A-90E6-66B6D8AA9D2C}"/>
              </a:ext>
            </a:extLst>
          </p:cNvPr>
          <p:cNvSpPr/>
          <p:nvPr/>
        </p:nvSpPr>
        <p:spPr>
          <a:xfrm>
            <a:off x="516834" y="304801"/>
            <a:ext cx="11383617" cy="4524315"/>
          </a:xfrm>
          <a:prstGeom prst="rect">
            <a:avLst/>
          </a:prstGeom>
          <a:solidFill>
            <a:schemeClr val="accent4"/>
          </a:solidFill>
        </p:spPr>
        <p:txBody>
          <a:bodyPr wrap="square">
            <a:spAutoFit/>
          </a:bodyPr>
          <a:lstStyle/>
          <a:p>
            <a:endParaRPr lang="tr-TR" sz="2400" b="1" dirty="0">
              <a:highlight>
                <a:srgbClr val="00FF00"/>
              </a:highlight>
            </a:endParaRPr>
          </a:p>
          <a:p>
            <a:r>
              <a:rPr lang="tr-TR" sz="2400" b="1" dirty="0">
                <a:highlight>
                  <a:srgbClr val="00FF00"/>
                </a:highlight>
              </a:rPr>
              <a:t>Osmanlı Devleti’nin aldığı bütün tedbirlere rağmen; </a:t>
            </a:r>
          </a:p>
          <a:p>
            <a:endParaRPr lang="tr-TR" sz="2400" b="1" dirty="0"/>
          </a:p>
          <a:p>
            <a:pPr marL="342900" indent="-342900">
              <a:buFont typeface="Wingdings" panose="05000000000000000000" pitchFamily="2" charset="2"/>
              <a:buChar char="Ø"/>
            </a:pPr>
            <a:r>
              <a:rPr lang="tr-TR" sz="2400" b="1" dirty="0"/>
              <a:t>ulaşım güçlüğü, </a:t>
            </a:r>
          </a:p>
          <a:p>
            <a:pPr marL="342900" indent="-342900">
              <a:buFont typeface="Wingdings" panose="05000000000000000000" pitchFamily="2" charset="2"/>
              <a:buChar char="Ø"/>
            </a:pPr>
            <a:r>
              <a:rPr lang="tr-TR" sz="2400" b="1" dirty="0"/>
              <a:t>olumsuz hava koşulları</a:t>
            </a:r>
          </a:p>
          <a:p>
            <a:pPr marL="342900" indent="-342900">
              <a:buFont typeface="Wingdings" panose="05000000000000000000" pitchFamily="2" charset="2"/>
              <a:buChar char="Ø"/>
            </a:pPr>
            <a:r>
              <a:rPr lang="tr-TR" sz="2400" b="1" dirty="0"/>
              <a:t>yağmalama olayları ve </a:t>
            </a:r>
          </a:p>
          <a:p>
            <a:pPr marL="342900" indent="-342900">
              <a:buFont typeface="Wingdings" panose="05000000000000000000" pitchFamily="2" charset="2"/>
              <a:buChar char="Ø"/>
            </a:pPr>
            <a:r>
              <a:rPr lang="tr-TR" sz="2400" b="1" dirty="0"/>
              <a:t>salgın hastalıklar gibi nedenlerle tehcir sırasında hayatını kaybeden Ermeniler de olmuştur. </a:t>
            </a:r>
          </a:p>
          <a:p>
            <a:pPr marL="342900" indent="-342900">
              <a:buFont typeface="Wingdings" panose="05000000000000000000" pitchFamily="2" charset="2"/>
              <a:buChar char="Ø"/>
            </a:pPr>
            <a:endParaRPr lang="tr-TR" sz="2400" b="1" dirty="0"/>
          </a:p>
          <a:p>
            <a:r>
              <a:rPr lang="tr-TR" sz="2400" b="1" dirty="0"/>
              <a:t>	Ermeniler ve onları destekleyenler; yaşanan süreçte 1 milyon 500 bin Ermeni’nin hayatını kaybettiğini iddia etmektedirler. Oysa ki Osmanlı Devleti’nin toplam nüfusu içinde bile o kadar Ermeni yoktu.</a:t>
            </a:r>
          </a:p>
        </p:txBody>
      </p:sp>
    </p:spTree>
    <p:extLst>
      <p:ext uri="{BB962C8B-B14F-4D97-AF65-F5344CB8AC3E}">
        <p14:creationId xmlns:p14="http://schemas.microsoft.com/office/powerpoint/2010/main" val="41263976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0F0B2AC-E741-4B6F-A089-F12AAB787AB2}"/>
              </a:ext>
            </a:extLst>
          </p:cNvPr>
          <p:cNvSpPr/>
          <p:nvPr/>
        </p:nvSpPr>
        <p:spPr>
          <a:xfrm>
            <a:off x="4863548" y="914400"/>
            <a:ext cx="6811616" cy="3785652"/>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tr-TR" sz="2400" b="1" dirty="0"/>
              <a:t>	Çeşitli yerli ve yabancı kaynakların verdikleri bilgilere göre 1914’te Türkiye’deki Ermeni nüfusunun toplamı 1 milyon 300 bin civarındaydı. Ermeni kayıplarının iddia edilen sayılarda olması asla mümkün değildir. Osmanlı Devleti’nin Ermenilere yönelik bir soykırım düşüncesi olsaydı; göç esnasında ve sonrasında bu kadar önlem alması da söz konusu olmazdı. Ermenilerin soykırıma uğradığını iddia edenlerin tam tersine, Ermeni çeteleri yüz binlerce Türk’ü katletmiştir.</a:t>
            </a:r>
          </a:p>
        </p:txBody>
      </p:sp>
      <p:pic>
        <p:nvPicPr>
          <p:cNvPr id="6" name="Resim 5" descr="kişi, açık hava, fotoğraf, kadın içeren bir resim&#10;&#10;Çok yüksek güvenilirlikle oluşturulmuş açıklama">
            <a:extLst>
              <a:ext uri="{FF2B5EF4-FFF2-40B4-BE49-F238E27FC236}">
                <a16:creationId xmlns:a16="http://schemas.microsoft.com/office/drawing/2014/main" id="{4699F75F-1A4E-4A98-8EB4-FCD28D86B2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807" y="610014"/>
            <a:ext cx="4351417" cy="6069082"/>
          </a:xfrm>
          <a:prstGeom prst="rect">
            <a:avLst/>
          </a:prstGeom>
        </p:spPr>
      </p:pic>
    </p:spTree>
    <p:extLst>
      <p:ext uri="{BB962C8B-B14F-4D97-AF65-F5344CB8AC3E}">
        <p14:creationId xmlns:p14="http://schemas.microsoft.com/office/powerpoint/2010/main" val="484223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Resim 8" descr="kişi, fotoğraf, eski, iç mekan içeren bir resim&#10;&#10;Çok yüksek güvenilirlikle oluşturulmuş açıklama">
            <a:extLst>
              <a:ext uri="{FF2B5EF4-FFF2-40B4-BE49-F238E27FC236}">
                <a16:creationId xmlns:a16="http://schemas.microsoft.com/office/drawing/2014/main" id="{D6BA91DC-0BD9-469F-9E3F-72BCFBFDCA09}"/>
              </a:ext>
            </a:extLst>
          </p:cNvPr>
          <p:cNvPicPr>
            <a:picLocks noChangeAspect="1"/>
          </p:cNvPicPr>
          <p:nvPr/>
        </p:nvPicPr>
        <p:blipFill rotWithShape="1">
          <a:blip r:embed="rId2">
            <a:extLst>
              <a:ext uri="{28A0092B-C50C-407E-A947-70E740481C1C}">
                <a14:useLocalDpi xmlns:a14="http://schemas.microsoft.com/office/drawing/2010/main" val="0"/>
              </a:ext>
            </a:extLst>
          </a:blip>
          <a:srcRect t="4758" b="23700"/>
          <a:stretch/>
        </p:blipFill>
        <p:spPr>
          <a:xfrm>
            <a:off x="4493436" y="243"/>
            <a:ext cx="7698564" cy="3346705"/>
          </a:xfrm>
          <a:custGeom>
            <a:avLst/>
            <a:gdLst>
              <a:gd name="connsiteX0" fmla="*/ 1549963 w 7698564"/>
              <a:gd name="connsiteY0" fmla="*/ 0 h 3346705"/>
              <a:gd name="connsiteX1" fmla="*/ 1555540 w 7698564"/>
              <a:gd name="connsiteY1" fmla="*/ 0 h 3346705"/>
              <a:gd name="connsiteX2" fmla="*/ 2621768 w 7698564"/>
              <a:gd name="connsiteY2" fmla="*/ 0 h 3346705"/>
              <a:gd name="connsiteX3" fmla="*/ 6451640 w 7698564"/>
              <a:gd name="connsiteY3" fmla="*/ 0 h 3346705"/>
              <a:gd name="connsiteX4" fmla="*/ 6451640 w 7698564"/>
              <a:gd name="connsiteY4" fmla="*/ 479 h 3346705"/>
              <a:gd name="connsiteX5" fmla="*/ 7698564 w 7698564"/>
              <a:gd name="connsiteY5" fmla="*/ 479 h 3346705"/>
              <a:gd name="connsiteX6" fmla="*/ 7698564 w 7698564"/>
              <a:gd name="connsiteY6" fmla="*/ 3346705 h 3346705"/>
              <a:gd name="connsiteX7" fmla="*/ 0 w 7698564"/>
              <a:gd name="connsiteY7"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p:spPr>
      </p:pic>
      <p:pic>
        <p:nvPicPr>
          <p:cNvPr id="3" name="Resim 2">
            <a:extLst>
              <a:ext uri="{FF2B5EF4-FFF2-40B4-BE49-F238E27FC236}">
                <a16:creationId xmlns:a16="http://schemas.microsoft.com/office/drawing/2014/main" id="{9FC82D91-E507-46B3-991C-ADD62B08FC5B}"/>
              </a:ext>
            </a:extLst>
          </p:cNvPr>
          <p:cNvPicPr>
            <a:picLocks noChangeAspect="1"/>
          </p:cNvPicPr>
          <p:nvPr/>
        </p:nvPicPr>
        <p:blipFill rotWithShape="1">
          <a:blip r:embed="rId3">
            <a:extLst>
              <a:ext uri="{28A0092B-C50C-407E-A947-70E740481C1C}">
                <a14:useLocalDpi xmlns:a14="http://schemas.microsoft.com/office/drawing/2010/main" val="0"/>
              </a:ext>
            </a:extLst>
          </a:blip>
          <a:srcRect t="5469" r="-1" b="9171"/>
          <a:stretch/>
        </p:blipFill>
        <p:spPr>
          <a:xfrm>
            <a:off x="20" y="10"/>
            <a:ext cx="5859777" cy="3346695"/>
          </a:xfrm>
          <a:custGeom>
            <a:avLst/>
            <a:gdLst>
              <a:gd name="connsiteX0" fmla="*/ 0 w 5859797"/>
              <a:gd name="connsiteY0" fmla="*/ 0 h 3346705"/>
              <a:gd name="connsiteX1" fmla="*/ 5859797 w 5859797"/>
              <a:gd name="connsiteY1" fmla="*/ 0 h 3346705"/>
              <a:gd name="connsiteX2" fmla="*/ 4309834 w 5859797"/>
              <a:gd name="connsiteY2" fmla="*/ 3346705 h 3346705"/>
              <a:gd name="connsiteX3" fmla="*/ 4304257 w 5859797"/>
              <a:gd name="connsiteY3" fmla="*/ 3346705 h 3346705"/>
              <a:gd name="connsiteX4" fmla="*/ 3238029 w 5859797"/>
              <a:gd name="connsiteY4" fmla="*/ 3346705 h 3346705"/>
              <a:gd name="connsiteX5" fmla="*/ 0 w 5859797"/>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5" name="Resim 4">
            <a:extLst>
              <a:ext uri="{FF2B5EF4-FFF2-40B4-BE49-F238E27FC236}">
                <a16:creationId xmlns:a16="http://schemas.microsoft.com/office/drawing/2014/main" id="{BBB8D1EC-6B25-44CC-BDDE-E947EDBECBA5}"/>
              </a:ext>
            </a:extLst>
          </p:cNvPr>
          <p:cNvPicPr>
            <a:picLocks noChangeAspect="1"/>
          </p:cNvPicPr>
          <p:nvPr/>
        </p:nvPicPr>
        <p:blipFill rotWithShape="1">
          <a:blip r:embed="rId4">
            <a:extLst>
              <a:ext uri="{28A0092B-C50C-407E-A947-70E740481C1C}">
                <a14:useLocalDpi xmlns:a14="http://schemas.microsoft.com/office/drawing/2010/main" val="0"/>
              </a:ext>
            </a:extLst>
          </a:blip>
          <a:srcRect t="13474" b="9749"/>
          <a:stretch/>
        </p:blipFill>
        <p:spPr>
          <a:xfrm>
            <a:off x="6350089" y="3511295"/>
            <a:ext cx="5841911" cy="3346705"/>
          </a:xfrm>
          <a:custGeom>
            <a:avLst/>
            <a:gdLst>
              <a:gd name="connsiteX0" fmla="*/ 1549963 w 5841911"/>
              <a:gd name="connsiteY0" fmla="*/ 0 h 3346705"/>
              <a:gd name="connsiteX1" fmla="*/ 1555540 w 5841911"/>
              <a:gd name="connsiteY1" fmla="*/ 0 h 3346705"/>
              <a:gd name="connsiteX2" fmla="*/ 2621768 w 5841911"/>
              <a:gd name="connsiteY2" fmla="*/ 0 h 3346705"/>
              <a:gd name="connsiteX3" fmla="*/ 5841911 w 5841911"/>
              <a:gd name="connsiteY3" fmla="*/ 0 h 3346705"/>
              <a:gd name="connsiteX4" fmla="*/ 5841911 w 5841911"/>
              <a:gd name="connsiteY4" fmla="*/ 3346705 h 3346705"/>
              <a:gd name="connsiteX5" fmla="*/ 0 w 5841911"/>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7" name="Resim 6">
            <a:extLst>
              <a:ext uri="{FF2B5EF4-FFF2-40B4-BE49-F238E27FC236}">
                <a16:creationId xmlns:a16="http://schemas.microsoft.com/office/drawing/2014/main" id="{EB3E4400-ACF9-483E-9599-AFC7586AEBD1}"/>
              </a:ext>
            </a:extLst>
          </p:cNvPr>
          <p:cNvPicPr>
            <a:picLocks noChangeAspect="1"/>
          </p:cNvPicPr>
          <p:nvPr/>
        </p:nvPicPr>
        <p:blipFill rotWithShape="1">
          <a:blip r:embed="rId5">
            <a:extLst>
              <a:ext uri="{28A0092B-C50C-407E-A947-70E740481C1C}">
                <a14:useLocalDpi xmlns:a14="http://schemas.microsoft.com/office/drawing/2010/main" val="0"/>
              </a:ext>
            </a:extLst>
          </a:blip>
          <a:srcRect t="4418" r="2" b="8913"/>
          <a:stretch/>
        </p:blipFill>
        <p:spPr>
          <a:xfrm>
            <a:off x="20" y="3511295"/>
            <a:ext cx="7698544" cy="3346705"/>
          </a:xfrm>
          <a:custGeom>
            <a:avLst/>
            <a:gdLst>
              <a:gd name="connsiteX0" fmla="*/ 0 w 7698564"/>
              <a:gd name="connsiteY0" fmla="*/ 0 h 3346705"/>
              <a:gd name="connsiteX1" fmla="*/ 7698564 w 7698564"/>
              <a:gd name="connsiteY1" fmla="*/ 0 h 3346705"/>
              <a:gd name="connsiteX2" fmla="*/ 6148601 w 7698564"/>
              <a:gd name="connsiteY2" fmla="*/ 3346705 h 3346705"/>
              <a:gd name="connsiteX3" fmla="*/ 6143024 w 7698564"/>
              <a:gd name="connsiteY3" fmla="*/ 3346705 h 3346705"/>
              <a:gd name="connsiteX4" fmla="*/ 5076796 w 7698564"/>
              <a:gd name="connsiteY4" fmla="*/ 3346705 h 3346705"/>
              <a:gd name="connsiteX5" fmla="*/ 1246924 w 7698564"/>
              <a:gd name="connsiteY5" fmla="*/ 3346705 h 3346705"/>
              <a:gd name="connsiteX6" fmla="*/ 1246924 w 7698564"/>
              <a:gd name="connsiteY6" fmla="*/ 3346226 h 3346705"/>
              <a:gd name="connsiteX7" fmla="*/ 0 w 7698564"/>
              <a:gd name="connsiteY7" fmla="*/ 3346226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p:spPr>
      </p:pic>
    </p:spTree>
    <p:extLst>
      <p:ext uri="{BB962C8B-B14F-4D97-AF65-F5344CB8AC3E}">
        <p14:creationId xmlns:p14="http://schemas.microsoft.com/office/powerpoint/2010/main" val="35722886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descr="adam, kişi, fotoğraf, siyah içeren bir resim&#10;&#10;Yüksek güvenilirlikle oluşturulmuş açıklama">
            <a:extLst>
              <a:ext uri="{FF2B5EF4-FFF2-40B4-BE49-F238E27FC236}">
                <a16:creationId xmlns:a16="http://schemas.microsoft.com/office/drawing/2014/main" id="{09162F8F-4CA3-4371-AD8D-737BFE1704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765" y="367948"/>
            <a:ext cx="8693426" cy="6346531"/>
          </a:xfrm>
          <a:prstGeom prst="rect">
            <a:avLst/>
          </a:prstGeom>
        </p:spPr>
      </p:pic>
    </p:spTree>
    <p:extLst>
      <p:ext uri="{BB962C8B-B14F-4D97-AF65-F5344CB8AC3E}">
        <p14:creationId xmlns:p14="http://schemas.microsoft.com/office/powerpoint/2010/main" val="28435477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2534D5C-F18F-4EB8-B11B-4478F39CC59F}"/>
              </a:ext>
            </a:extLst>
          </p:cNvPr>
          <p:cNvSpPr/>
          <p:nvPr/>
        </p:nvSpPr>
        <p:spPr>
          <a:xfrm>
            <a:off x="1060173" y="834887"/>
            <a:ext cx="10416209" cy="3785652"/>
          </a:xfrm>
          <a:prstGeom prst="rect">
            <a:avLst/>
          </a:prstGeom>
        </p:spPr>
        <p:txBody>
          <a:bodyPr wrap="square">
            <a:spAutoFit/>
          </a:bodyPr>
          <a:lstStyle/>
          <a:p>
            <a:r>
              <a:rPr lang="tr-TR" sz="2400" b="1" dirty="0"/>
              <a:t>	</a:t>
            </a:r>
            <a:r>
              <a:rPr lang="tr-TR" sz="2400" b="1" dirty="0">
                <a:solidFill>
                  <a:srgbClr val="FF0000"/>
                </a:solidFill>
                <a:highlight>
                  <a:srgbClr val="00FF00"/>
                </a:highlight>
              </a:rPr>
              <a:t>4. </a:t>
            </a:r>
            <a:r>
              <a:rPr lang="tr-TR" sz="2400" b="1" dirty="0">
                <a:solidFill>
                  <a:srgbClr val="C00000"/>
                </a:solidFill>
                <a:highlight>
                  <a:srgbClr val="00FF00"/>
                </a:highlight>
              </a:rPr>
              <a:t>Geri Dönüş Kararnamesi </a:t>
            </a:r>
          </a:p>
          <a:p>
            <a:endParaRPr lang="tr-TR" sz="2400" b="1" dirty="0">
              <a:solidFill>
                <a:srgbClr val="C00000"/>
              </a:solidFill>
            </a:endParaRPr>
          </a:p>
          <a:p>
            <a:r>
              <a:rPr lang="tr-TR" sz="2400" b="1" dirty="0"/>
              <a:t>	Osmanlı Devleti, I. Dünya Savaşı sona erince, 31 Aralık 1918’de yayınladı. Göçe tabi tutulan Ermenilerden isteyenler geri dönmüş, mal ve mülklerini de geri almışlardır. </a:t>
            </a:r>
          </a:p>
          <a:p>
            <a:endParaRPr lang="tr-TR" sz="2400" b="1" dirty="0"/>
          </a:p>
          <a:p>
            <a:r>
              <a:rPr lang="tr-TR" sz="2400" b="1" dirty="0"/>
              <a:t>	Osmanlı Devleti üzerinde emelleri olan İngiltere, Fransa ve Rusya’nın kendi çıkarları doğrultusunda yönlendirdikleri, gerçeklikten uzak bir sorun olarak ortaya atılan, Ermeni sorunu olarak bilinen bu asılsız iddialar, çıkar çevreleri tarafından sürekli gündemde tutulmaktadır.</a:t>
            </a:r>
          </a:p>
        </p:txBody>
      </p:sp>
    </p:spTree>
    <p:extLst>
      <p:ext uri="{BB962C8B-B14F-4D97-AF65-F5344CB8AC3E}">
        <p14:creationId xmlns:p14="http://schemas.microsoft.com/office/powerpoint/2010/main" val="34981189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7B0D47B-4CC7-49F2-A076-42AF36E59FFD}"/>
              </a:ext>
            </a:extLst>
          </p:cNvPr>
          <p:cNvSpPr/>
          <p:nvPr/>
        </p:nvSpPr>
        <p:spPr>
          <a:xfrm>
            <a:off x="424069" y="652601"/>
            <a:ext cx="11198088" cy="4154984"/>
          </a:xfrm>
          <a:prstGeom prst="rect">
            <a:avLst/>
          </a:prstGeom>
          <a:solidFill>
            <a:srgbClr val="92D050"/>
          </a:solidFill>
        </p:spPr>
        <p:txBody>
          <a:bodyPr wrap="square">
            <a:spAutoFit/>
          </a:bodyPr>
          <a:lstStyle/>
          <a:p>
            <a:r>
              <a:rPr lang="tr-TR" sz="2400" b="1" dirty="0">
                <a:solidFill>
                  <a:srgbClr val="FF0000"/>
                </a:solidFill>
                <a:highlight>
                  <a:srgbClr val="00FF00"/>
                </a:highlight>
              </a:rPr>
              <a:t>Kafkas İslam Ordusu: </a:t>
            </a:r>
          </a:p>
          <a:p>
            <a:endParaRPr lang="tr-TR" sz="2400" b="1" dirty="0">
              <a:solidFill>
                <a:srgbClr val="FF0000"/>
              </a:solidFill>
            </a:endParaRPr>
          </a:p>
          <a:p>
            <a:r>
              <a:rPr lang="tr-TR" sz="2400" b="1" dirty="0"/>
              <a:t>	Bolşevik Devrimi sonrasında Osmanlı ve Rus orduları arasında çatışma yaşanmadı. Rus birlikleri bölgeden ayrılırken silahlarını Ermeni ve Gürcülere bırakarak Osmanlı ile mücadeleyi onlara devretti. Rus ordusundan kalan 120.000 kadar Ermeni asker ile bölgedeki Ermeni çeteleri güçlerini birleştirerek Kafkasya’da yeni kurulan Ermeni ordusunu oluşturdular ve Bolşeviklerden de destek gördüler. </a:t>
            </a:r>
          </a:p>
          <a:p>
            <a:endParaRPr lang="tr-TR" sz="2400" b="1" dirty="0"/>
          </a:p>
          <a:p>
            <a:r>
              <a:rPr lang="tr-TR" sz="2400" b="1" dirty="0"/>
              <a:t>	Amaçları Kafkasya ve Doğu Anadolu’da Rusya’ya bağlı Büyük Ermenistan Devleti’ni kurmaktı. 1917 sonlarında Gürcüler ve Ermeniler askeri faaliyetlere başladılar. </a:t>
            </a:r>
          </a:p>
        </p:txBody>
      </p:sp>
    </p:spTree>
    <p:extLst>
      <p:ext uri="{BB962C8B-B14F-4D97-AF65-F5344CB8AC3E}">
        <p14:creationId xmlns:p14="http://schemas.microsoft.com/office/powerpoint/2010/main" val="29935186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84BDDE2-D4BC-4335-91CE-80DDFCEFE6C0}"/>
              </a:ext>
            </a:extLst>
          </p:cNvPr>
          <p:cNvSpPr/>
          <p:nvPr/>
        </p:nvSpPr>
        <p:spPr>
          <a:xfrm>
            <a:off x="980661" y="768626"/>
            <a:ext cx="10283687" cy="2677656"/>
          </a:xfrm>
          <a:prstGeom prst="rect">
            <a:avLst/>
          </a:prstGeom>
          <a:solidFill>
            <a:schemeClr val="accent3">
              <a:lumMod val="60000"/>
              <a:lumOff val="4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r>
              <a:rPr lang="tr-TR" sz="2400" b="1" dirty="0"/>
              <a:t>	3 Mart 1918’de imzalanan </a:t>
            </a:r>
            <a:r>
              <a:rPr lang="tr-TR" sz="2400" b="1" dirty="0" err="1">
                <a:solidFill>
                  <a:srgbClr val="C00000"/>
                </a:solidFill>
                <a:highlight>
                  <a:srgbClr val="FFFF00"/>
                </a:highlight>
              </a:rPr>
              <a:t>Brest-Litovsk</a:t>
            </a:r>
            <a:r>
              <a:rPr lang="tr-TR" sz="2400" b="1" dirty="0">
                <a:solidFill>
                  <a:srgbClr val="C00000"/>
                </a:solidFill>
                <a:highlight>
                  <a:srgbClr val="FFFF00"/>
                </a:highlight>
              </a:rPr>
              <a:t> Anlaşması</a:t>
            </a:r>
            <a:r>
              <a:rPr lang="tr-TR" sz="2400" b="1" dirty="0"/>
              <a:t> ile Kars, Ardahan ve Batum  Osmanlı Devleti’ne geri verildi. Bölgeden Rusların çekilmesiyle birlikte Ermeni ve Gürcü çeteleri Müslüman ve Türklere karşı katliamlara başladı. </a:t>
            </a:r>
          </a:p>
          <a:p>
            <a:endParaRPr lang="tr-TR" sz="2400" b="1" dirty="0"/>
          </a:p>
          <a:p>
            <a:r>
              <a:rPr lang="tr-TR" sz="2400" b="1" dirty="0"/>
              <a:t>	Bunun üzerine Azerbaycan Türkleri, Osmanlı Devleti’ne bir heyet göndererek yardım istediler. İstanbul Hükümeti de bölgedeki mevcut durumu değerlendirerek Azerbaycan Türklerine yardım etmeye karar verdi.</a:t>
            </a:r>
          </a:p>
        </p:txBody>
      </p:sp>
    </p:spTree>
    <p:extLst>
      <p:ext uri="{BB962C8B-B14F-4D97-AF65-F5344CB8AC3E}">
        <p14:creationId xmlns:p14="http://schemas.microsoft.com/office/powerpoint/2010/main" val="2670341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E01353A-157D-46FD-9D53-53C742A4D063}"/>
              </a:ext>
            </a:extLst>
          </p:cNvPr>
          <p:cNvSpPr/>
          <p:nvPr/>
        </p:nvSpPr>
        <p:spPr>
          <a:xfrm>
            <a:off x="463826" y="344557"/>
            <a:ext cx="11171583" cy="5262979"/>
          </a:xfrm>
          <a:prstGeom prst="rect">
            <a:avLst/>
          </a:prstGeom>
          <a:solidFill>
            <a:schemeClr val="accent4">
              <a:lumMod val="40000"/>
              <a:lumOff val="60000"/>
            </a:schemeClr>
          </a:solidFill>
        </p:spPr>
        <p:txBody>
          <a:bodyPr wrap="square">
            <a:spAutoFit/>
          </a:bodyPr>
          <a:lstStyle/>
          <a:p>
            <a:r>
              <a:rPr lang="tr-TR" sz="2400" b="1" dirty="0"/>
              <a:t>	İstanbul Hükümeti, Nuri (</a:t>
            </a:r>
            <a:r>
              <a:rPr lang="tr-TR" sz="2400" b="1" dirty="0" err="1"/>
              <a:t>Killigil</a:t>
            </a:r>
            <a:r>
              <a:rPr lang="tr-TR" sz="2400" b="1" dirty="0"/>
              <a:t>) Paşa’nın komutanlığında, Azerbaycan Türkleri ve Kuzey Kafkasya Cumhuriyeti vatandaşı Dağıstanlı gönüllülerden oluşan bir </a:t>
            </a:r>
            <a:r>
              <a:rPr lang="tr-TR" sz="2400" b="1" dirty="0">
                <a:solidFill>
                  <a:srgbClr val="FF0000"/>
                </a:solidFill>
              </a:rPr>
              <a:t>Kafkas İslam Ordusu </a:t>
            </a:r>
            <a:r>
              <a:rPr lang="tr-TR" sz="2400" b="1" dirty="0"/>
              <a:t>kurdu. </a:t>
            </a:r>
          </a:p>
          <a:p>
            <a:endParaRPr lang="tr-TR" sz="2400" b="1" dirty="0"/>
          </a:p>
          <a:p>
            <a:r>
              <a:rPr lang="tr-TR" sz="2400" b="1" dirty="0"/>
              <a:t>	Harbiye Nazırı Enver Paşa, Nuri Bey’e Ferik (Tümgeneral) rütbesi vererek Kafkas İslam Ordusu'nun komutanlığına getirdi.</a:t>
            </a:r>
          </a:p>
          <a:p>
            <a:endParaRPr lang="tr-TR" sz="2400" b="1" dirty="0"/>
          </a:p>
          <a:p>
            <a:r>
              <a:rPr lang="tr-TR" sz="2400" b="1" dirty="0"/>
              <a:t>Kafkas İslam Ordusu’yla Bolşevik ve Ermeni </a:t>
            </a:r>
            <a:r>
              <a:rPr lang="tr-TR" sz="2400" b="1" dirty="0" err="1"/>
              <a:t>Taşnak</a:t>
            </a:r>
            <a:r>
              <a:rPr lang="tr-TR" sz="2400" b="1" dirty="0"/>
              <a:t> birlikleri arasında önemli muharebeler yaşandı. Bakü şehrini Türklere vermek istemeyen Bolşevik, </a:t>
            </a:r>
            <a:r>
              <a:rPr lang="tr-TR" sz="2400" b="1" dirty="0" err="1"/>
              <a:t>Taşnak</a:t>
            </a:r>
            <a:r>
              <a:rPr lang="tr-TR" sz="2400" b="1" dirty="0"/>
              <a:t> ve İngiliz birlikleri direnişe başladı. Ama 15 Eylül 1918’de, Kafkas İslam Ordusu Bakü’ye girdi. Böylece şehir düşmandan temizlendi. Bu harekat boyunca Türk ordusu, Azerbaycan’ı kurtarmak için 1130 şehit verdi. </a:t>
            </a:r>
          </a:p>
          <a:p>
            <a:endParaRPr lang="tr-TR" sz="2400" b="1" dirty="0"/>
          </a:p>
          <a:p>
            <a:r>
              <a:rPr lang="tr-TR" sz="2400" b="1" dirty="0"/>
              <a:t>	</a:t>
            </a:r>
          </a:p>
        </p:txBody>
      </p:sp>
    </p:spTree>
    <p:extLst>
      <p:ext uri="{BB962C8B-B14F-4D97-AF65-F5344CB8AC3E}">
        <p14:creationId xmlns:p14="http://schemas.microsoft.com/office/powerpoint/2010/main" val="21761295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39A275D-5F88-49A5-9F03-AAFDAE89E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5B861DC-9E1D-4E16-9E52-BB9950BB4B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BCC327B-86D9-48CD-8E5B-E3D9423956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Resim 2" descr="adam, kişi, bina, fotoğraf içeren bir resim&#10;&#10;Çok yüksek güvenilirlikle oluşturulmuş açıklama">
            <a:extLst>
              <a:ext uri="{FF2B5EF4-FFF2-40B4-BE49-F238E27FC236}">
                <a16:creationId xmlns:a16="http://schemas.microsoft.com/office/drawing/2014/main" id="{62565A59-82AE-47AF-A060-2A6621E57B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477" y="1239046"/>
            <a:ext cx="9951041" cy="4373761"/>
          </a:xfrm>
          <a:prstGeom prst="rect">
            <a:avLst/>
          </a:prstGeom>
        </p:spPr>
      </p:pic>
    </p:spTree>
    <p:extLst>
      <p:ext uri="{BB962C8B-B14F-4D97-AF65-F5344CB8AC3E}">
        <p14:creationId xmlns:p14="http://schemas.microsoft.com/office/powerpoint/2010/main" val="699694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7E19D91-4EDF-496A-ABEA-A7AEAE809DAA}"/>
              </a:ext>
            </a:extLst>
          </p:cNvPr>
          <p:cNvSpPr/>
          <p:nvPr/>
        </p:nvSpPr>
        <p:spPr>
          <a:xfrm>
            <a:off x="7845287" y="318052"/>
            <a:ext cx="3981184" cy="6001643"/>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tr-TR" sz="2400" b="1" dirty="0"/>
              <a:t>Azerbaycan Cumhuriyeti’nin kurucusu Mehmet Emin </a:t>
            </a:r>
            <a:r>
              <a:rPr lang="tr-TR" sz="2400" b="1" dirty="0" err="1"/>
              <a:t>Resulzade</a:t>
            </a:r>
            <a:r>
              <a:rPr lang="tr-TR" sz="2400" b="1" dirty="0"/>
              <a:t>;</a:t>
            </a:r>
          </a:p>
          <a:p>
            <a:endParaRPr lang="tr-TR" sz="2400" b="1" dirty="0"/>
          </a:p>
          <a:p>
            <a:r>
              <a:rPr lang="tr-TR" sz="2400" b="1" dirty="0"/>
              <a:t> “Azerbaycan Cumhuriyeti” adlı kitabında “</a:t>
            </a:r>
            <a:r>
              <a:rPr lang="tr-TR" sz="2400" b="1" dirty="0">
                <a:solidFill>
                  <a:srgbClr val="FF0000"/>
                </a:solidFill>
              </a:rPr>
              <a:t>Kardeş Türkiye’nin İmdadı</a:t>
            </a:r>
            <a:r>
              <a:rPr lang="tr-TR" sz="2400" b="1" dirty="0"/>
              <a:t>” başlığı altındaki bölümde Bakü’nün geri alınmasını </a:t>
            </a:r>
          </a:p>
          <a:p>
            <a:endParaRPr lang="tr-TR" sz="2400" b="1" dirty="0"/>
          </a:p>
          <a:p>
            <a:r>
              <a:rPr lang="tr-TR" sz="2400" b="1" dirty="0">
                <a:solidFill>
                  <a:srgbClr val="FF0000"/>
                </a:solidFill>
              </a:rPr>
              <a:t>“Mehmetçiğin tarihe altın harflerle yazılacak bir fedakarlığı</a:t>
            </a:r>
            <a:r>
              <a:rPr lang="tr-TR" sz="2400" b="1" dirty="0"/>
              <a:t>” olarak ifade etmiştir.</a:t>
            </a:r>
          </a:p>
          <a:p>
            <a:endParaRPr lang="tr-TR" sz="2400" b="1" dirty="0"/>
          </a:p>
          <a:p>
            <a:endParaRPr lang="tr-TR" sz="2400" b="1" dirty="0"/>
          </a:p>
        </p:txBody>
      </p:sp>
      <p:pic>
        <p:nvPicPr>
          <p:cNvPr id="6" name="Resim 5">
            <a:extLst>
              <a:ext uri="{FF2B5EF4-FFF2-40B4-BE49-F238E27FC236}">
                <a16:creationId xmlns:a16="http://schemas.microsoft.com/office/drawing/2014/main" id="{DB914E76-CB7F-4764-A61D-650BD26AAC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432" y="1086678"/>
            <a:ext cx="7709855" cy="4331959"/>
          </a:xfrm>
          <a:prstGeom prst="rect">
            <a:avLst/>
          </a:prstGeom>
        </p:spPr>
      </p:pic>
    </p:spTree>
    <p:extLst>
      <p:ext uri="{BB962C8B-B14F-4D97-AF65-F5344CB8AC3E}">
        <p14:creationId xmlns:p14="http://schemas.microsoft.com/office/powerpoint/2010/main" val="28826103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01E9927-D8C0-4DFB-A0AA-64B2F0EB2524}"/>
              </a:ext>
            </a:extLst>
          </p:cNvPr>
          <p:cNvSpPr/>
          <p:nvPr/>
        </p:nvSpPr>
        <p:spPr>
          <a:xfrm>
            <a:off x="728870" y="450574"/>
            <a:ext cx="10522226" cy="5632311"/>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tr-TR" sz="2400" b="1" u="sng" dirty="0">
                <a:solidFill>
                  <a:srgbClr val="FF0000"/>
                </a:solidFill>
              </a:rPr>
              <a:t>Kanal Cephesi </a:t>
            </a:r>
          </a:p>
          <a:p>
            <a:endParaRPr lang="tr-TR" sz="2400" b="1" dirty="0">
              <a:solidFill>
                <a:srgbClr val="FF0000"/>
              </a:solidFill>
            </a:endParaRPr>
          </a:p>
          <a:p>
            <a:r>
              <a:rPr lang="tr-TR" sz="2400" b="1" dirty="0">
                <a:solidFill>
                  <a:srgbClr val="FF0000"/>
                </a:solidFill>
              </a:rPr>
              <a:t>	</a:t>
            </a:r>
            <a:r>
              <a:rPr lang="tr-TR" sz="2400" b="1" u="sng" dirty="0">
                <a:solidFill>
                  <a:srgbClr val="FF0000"/>
                </a:solidFill>
              </a:rPr>
              <a:t>Nedenler :</a:t>
            </a:r>
          </a:p>
          <a:p>
            <a:pPr marL="457200" indent="-457200">
              <a:buAutoNum type="arabicPeriod"/>
            </a:pPr>
            <a:r>
              <a:rPr lang="tr-TR" sz="2400" b="1" dirty="0"/>
              <a:t>Almanya ve Osmanlı Devleti’nin bu cepheyi açmaktaki amacı, Süveyş Kanalı’nı ele geçirerek İngiltere’nin sömürgeleriyle bağlantısını keserek insan ve ham madde sağlamasını önlemekti.</a:t>
            </a:r>
          </a:p>
          <a:p>
            <a:pPr marL="457200" indent="-457200">
              <a:buAutoNum type="arabicPeriod"/>
            </a:pPr>
            <a:r>
              <a:rPr lang="tr-TR" sz="2400" b="1" dirty="0"/>
              <a:t> Osmanlı Devleti, Mısır’ı da geri almayı amaçlamaktaydı. </a:t>
            </a:r>
          </a:p>
          <a:p>
            <a:endParaRPr lang="tr-TR" sz="2400" b="1" dirty="0"/>
          </a:p>
          <a:p>
            <a:r>
              <a:rPr lang="tr-TR" sz="2400" b="1" dirty="0">
                <a:solidFill>
                  <a:srgbClr val="FF0000"/>
                </a:solidFill>
              </a:rPr>
              <a:t>	</a:t>
            </a:r>
            <a:r>
              <a:rPr lang="tr-TR" sz="2400" b="1" u="sng" dirty="0">
                <a:solidFill>
                  <a:srgbClr val="FF0000"/>
                </a:solidFill>
              </a:rPr>
              <a:t>Savaş :  </a:t>
            </a:r>
            <a:r>
              <a:rPr lang="tr-TR" sz="2400" b="1" dirty="0"/>
              <a:t>Başarısız olduk</a:t>
            </a:r>
          </a:p>
          <a:p>
            <a:endParaRPr lang="tr-TR" sz="2400" b="1" dirty="0"/>
          </a:p>
          <a:p>
            <a:r>
              <a:rPr lang="tr-TR" sz="2400" b="1" dirty="0"/>
              <a:t>	Bahriye Nazırı Cemal Paşa komutasındaki Osmanlı ordusu 1915’te taarruza geçti. Sina Çölü’nü aşmayı başaran Osmanlı kuvvetleri, Süveyş Kanalı’na saldırdı. Fakat İngilizler karşısında başarısız olan Osmanlı kuvvetleri geri çekildi. 1916’da ikinci bir taarruza geçildiyse de başarılı olunamadı. İngiltere 1917’de saldırıya geçip Sina Yarımadası’nı alarak Suriye’ye kadar ilerledi. </a:t>
            </a:r>
          </a:p>
        </p:txBody>
      </p:sp>
    </p:spTree>
    <p:extLst>
      <p:ext uri="{BB962C8B-B14F-4D97-AF65-F5344CB8AC3E}">
        <p14:creationId xmlns:p14="http://schemas.microsoft.com/office/powerpoint/2010/main" val="42463697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552F9E5-1F1E-449A-AA0B-58DB3E0F661D}"/>
              </a:ext>
            </a:extLst>
          </p:cNvPr>
          <p:cNvSpPr/>
          <p:nvPr/>
        </p:nvSpPr>
        <p:spPr>
          <a:xfrm>
            <a:off x="185531" y="106017"/>
            <a:ext cx="8640418" cy="5632311"/>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tr-TR" sz="2400" b="1" u="sng" dirty="0">
                <a:solidFill>
                  <a:srgbClr val="FF0000"/>
                </a:solidFill>
              </a:rPr>
              <a:t>Çanakkale Cephesi </a:t>
            </a:r>
          </a:p>
          <a:p>
            <a:endParaRPr lang="tr-TR" sz="2400" b="1" dirty="0"/>
          </a:p>
          <a:p>
            <a:r>
              <a:rPr lang="tr-TR" sz="2400" b="1" dirty="0"/>
              <a:t>	</a:t>
            </a:r>
            <a:r>
              <a:rPr lang="tr-TR" sz="2400" b="1" dirty="0">
                <a:solidFill>
                  <a:srgbClr val="C00000"/>
                </a:solidFill>
              </a:rPr>
              <a:t>İtilaf Devletleri’nin Çanakkale Cephesi’ni açmasındaki amaçları; </a:t>
            </a:r>
          </a:p>
          <a:p>
            <a:endParaRPr lang="tr-TR" sz="2400" b="1" dirty="0">
              <a:solidFill>
                <a:srgbClr val="C00000"/>
              </a:solidFill>
            </a:endParaRPr>
          </a:p>
          <a:p>
            <a:pPr marL="457200" indent="-457200">
              <a:buAutoNum type="arabicPeriod"/>
            </a:pPr>
            <a:r>
              <a:rPr lang="tr-TR" sz="2400" b="1" dirty="0"/>
              <a:t>İstanbul ve Boğazları ele geçirip Osmanlı’yı savaş dışı bırakmak, </a:t>
            </a:r>
          </a:p>
          <a:p>
            <a:pPr marL="457200" indent="-457200">
              <a:buAutoNum type="arabicPeriod"/>
            </a:pPr>
            <a:r>
              <a:rPr lang="tr-TR" sz="2400" b="1" dirty="0"/>
              <a:t>Müttefikleri olan Rusya’ya gerekli askeri ve ekonomik yardımları yapmak,</a:t>
            </a:r>
          </a:p>
          <a:p>
            <a:pPr marL="457200" indent="-457200">
              <a:buAutoNum type="arabicPeriod"/>
            </a:pPr>
            <a:r>
              <a:rPr lang="tr-TR" sz="2400" b="1" dirty="0"/>
              <a:t>Rusya’nın buğdayından faydalanmak  </a:t>
            </a:r>
          </a:p>
          <a:p>
            <a:pPr marL="457200" indent="-457200">
              <a:buAutoNum type="arabicPeriod"/>
            </a:pPr>
            <a:r>
              <a:rPr lang="tr-TR" sz="2400" b="1" dirty="0"/>
              <a:t>Bu cephede kazanılacak başarıyla birlikte  tarafsız olan Balkan Devletleri’ni kendi yanlarında savaşa çekmekti. </a:t>
            </a:r>
          </a:p>
          <a:p>
            <a:pPr marL="457200" indent="-457200">
              <a:buAutoNum type="arabicPeriod"/>
            </a:pPr>
            <a:endParaRPr lang="tr-TR" sz="2400" b="1" dirty="0"/>
          </a:p>
          <a:p>
            <a:r>
              <a:rPr lang="tr-TR" sz="2400" b="1" dirty="0"/>
              <a:t>Dolayısıyla Çanakkale Muharebeleri hem savaşın gidişatı hem de Osmanlı Devleti açısından çok önemli bir yere sahipti.</a:t>
            </a:r>
          </a:p>
        </p:txBody>
      </p:sp>
      <p:pic>
        <p:nvPicPr>
          <p:cNvPr id="4" name="Resim 3">
            <a:extLst>
              <a:ext uri="{FF2B5EF4-FFF2-40B4-BE49-F238E27FC236}">
                <a16:creationId xmlns:a16="http://schemas.microsoft.com/office/drawing/2014/main" id="{091CD0A9-D891-4627-B8F1-71593075DE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5645" y="106017"/>
            <a:ext cx="4436354" cy="3322983"/>
          </a:xfrm>
          <a:prstGeom prst="rect">
            <a:avLst/>
          </a:prstGeom>
        </p:spPr>
      </p:pic>
    </p:spTree>
    <p:extLst>
      <p:ext uri="{BB962C8B-B14F-4D97-AF65-F5344CB8AC3E}">
        <p14:creationId xmlns:p14="http://schemas.microsoft.com/office/powerpoint/2010/main" val="9804969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B9B7EB8-6676-441C-86D2-52B945B35799}"/>
              </a:ext>
            </a:extLst>
          </p:cNvPr>
          <p:cNvSpPr/>
          <p:nvPr/>
        </p:nvSpPr>
        <p:spPr>
          <a:xfrm>
            <a:off x="781877" y="660666"/>
            <a:ext cx="11118575" cy="4524315"/>
          </a:xfrm>
          <a:prstGeom prst="rect">
            <a:avLst/>
          </a:prstGeom>
          <a:solidFill>
            <a:schemeClr val="accent1">
              <a:lumMod val="50000"/>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tr-TR" sz="2400" b="1" dirty="0"/>
              <a:t>	</a:t>
            </a:r>
          </a:p>
          <a:p>
            <a:r>
              <a:rPr lang="tr-TR" sz="2400" b="1" dirty="0"/>
              <a:t>	</a:t>
            </a:r>
            <a:r>
              <a:rPr lang="tr-TR" sz="2400" b="1" u="sng" dirty="0">
                <a:solidFill>
                  <a:srgbClr val="C00000"/>
                </a:solidFill>
              </a:rPr>
              <a:t>Deniz savaşları :</a:t>
            </a:r>
          </a:p>
          <a:p>
            <a:endParaRPr lang="tr-TR" sz="2400" b="1" dirty="0"/>
          </a:p>
          <a:p>
            <a:endParaRPr lang="tr-TR" sz="2400" b="1" dirty="0">
              <a:solidFill>
                <a:schemeClr val="tx1"/>
              </a:solidFill>
            </a:endParaRPr>
          </a:p>
          <a:p>
            <a:r>
              <a:rPr lang="tr-TR" sz="2400" b="1" dirty="0">
                <a:solidFill>
                  <a:schemeClr val="tx1"/>
                </a:solidFill>
              </a:rPr>
              <a:t>	18 Mart 1915’te İtilaf donanması, Çanakkale Boğazı’nı geçmek için harekete geçti. Ancak bir gece öncesinden Nusret Mayın Gemisi ile Boğaz’a döşenen mayınlar ve kahraman Türk topçusunun başarısı sayesinde İtilaf donanması büyük kayıplar vererek geri çekilmek zorunda kaldı. </a:t>
            </a:r>
          </a:p>
          <a:p>
            <a:endParaRPr lang="tr-TR" sz="2400" b="1" dirty="0">
              <a:solidFill>
                <a:schemeClr val="tx1"/>
              </a:solidFill>
            </a:endParaRPr>
          </a:p>
          <a:p>
            <a:r>
              <a:rPr lang="tr-TR" sz="2400" b="1" dirty="0">
                <a:solidFill>
                  <a:schemeClr val="tx1"/>
                </a:solidFill>
              </a:rPr>
              <a:t>	“18 Mart Kahramanı” olarak anılan Çanakkale Müstahkem Mevki Komutanı Tümgeneral Cevat </a:t>
            </a:r>
            <a:r>
              <a:rPr lang="tr-TR" sz="2400" b="1" dirty="0" err="1">
                <a:solidFill>
                  <a:schemeClr val="tx1"/>
                </a:solidFill>
              </a:rPr>
              <a:t>Çobanlı’nın</a:t>
            </a:r>
            <a:r>
              <a:rPr lang="tr-TR" sz="2400" b="1" dirty="0">
                <a:solidFill>
                  <a:schemeClr val="tx1"/>
                </a:solidFill>
              </a:rPr>
              <a:t> bu zaferde büyük katkısı vardır .</a:t>
            </a:r>
          </a:p>
          <a:p>
            <a:endParaRPr lang="tr-TR" sz="2400" b="1" dirty="0">
              <a:solidFill>
                <a:schemeClr val="tx1"/>
              </a:solidFill>
            </a:endParaRPr>
          </a:p>
        </p:txBody>
      </p:sp>
    </p:spTree>
    <p:extLst>
      <p:ext uri="{BB962C8B-B14F-4D97-AF65-F5344CB8AC3E}">
        <p14:creationId xmlns:p14="http://schemas.microsoft.com/office/powerpoint/2010/main" val="17963238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B0948AC-0331-4502-9E8B-805F067507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a:extLst>
              <a:ext uri="{FF2B5EF4-FFF2-40B4-BE49-F238E27FC236}">
                <a16:creationId xmlns:a16="http://schemas.microsoft.com/office/drawing/2014/main" id="{0C45998A-3009-418B-A277-DB016705CA0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2">
            <a:extLst>
              <a:ext uri="{FF2B5EF4-FFF2-40B4-BE49-F238E27FC236}">
                <a16:creationId xmlns:a16="http://schemas.microsoft.com/office/drawing/2014/main" id="{8F345FFF-5F0F-450A-AFDE-5EE25F24D9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4597" y="643467"/>
            <a:ext cx="10742806" cy="5564129"/>
          </a:xfrm>
          <a:prstGeom prst="roundRect">
            <a:avLst>
              <a:gd name="adj" fmla="val 4448"/>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vert="horz" lIns="91440" tIns="45720" rIns="91440" bIns="45720" rtlCol="0" anchor="t">
            <a:normAutofit/>
          </a:bodyPr>
          <a:lstStyle/>
          <a:p>
            <a:pPr algn="ctr">
              <a:lnSpc>
                <a:spcPct val="120000"/>
              </a:lnSpc>
              <a:spcBef>
                <a:spcPts val="1000"/>
              </a:spcBef>
              <a:buClr>
                <a:schemeClr val="tx1"/>
              </a:buClr>
              <a:buFont typeface="Arial" panose="020B0604020202020204" pitchFamily="34" charset="0"/>
              <a:buNone/>
            </a:pPr>
            <a:endParaRPr lang="en-US" sz="3200" cap="all">
              <a:solidFill>
                <a:schemeClr val="bg1">
                  <a:lumMod val="50000"/>
                </a:schemeClr>
              </a:solidFill>
            </a:endParaRPr>
          </a:p>
        </p:txBody>
      </p:sp>
      <p:pic>
        <p:nvPicPr>
          <p:cNvPr id="3" name="Resim 2" descr="metin içeren bir resim&#10;&#10;Yüksek güvenilirlikle oluşturulmuş açıklama">
            <a:extLst>
              <a:ext uri="{FF2B5EF4-FFF2-40B4-BE49-F238E27FC236}">
                <a16:creationId xmlns:a16="http://schemas.microsoft.com/office/drawing/2014/main" id="{ADB4E27C-633D-4312-AAAC-13CA89A3A6D3}"/>
              </a:ext>
            </a:extLst>
          </p:cNvPr>
          <p:cNvPicPr>
            <a:picLocks noChangeAspect="1"/>
          </p:cNvPicPr>
          <p:nvPr/>
        </p:nvPicPr>
        <p:blipFill rotWithShape="1">
          <a:blip r:embed="rId3">
            <a:extLst>
              <a:ext uri="{28A0092B-C50C-407E-A947-70E740481C1C}">
                <a14:useLocalDpi xmlns:a14="http://schemas.microsoft.com/office/drawing/2010/main" val="0"/>
              </a:ext>
            </a:extLst>
          </a:blip>
          <a:srcRect l="18238" r="18874" b="2"/>
          <a:stretch/>
        </p:blipFill>
        <p:spPr>
          <a:xfrm>
            <a:off x="1113852" y="1054249"/>
            <a:ext cx="4901713" cy="4676520"/>
          </a:xfrm>
          <a:prstGeom prst="rect">
            <a:avLst/>
          </a:prstGeom>
        </p:spPr>
      </p:pic>
      <p:pic>
        <p:nvPicPr>
          <p:cNvPr id="5" name="Resim 4" descr="fotoğraf, poz, kişi, grup içeren bir resim&#10;&#10;Çok yüksek güvenilirlikle oluşturulmuş açıklama">
            <a:extLst>
              <a:ext uri="{FF2B5EF4-FFF2-40B4-BE49-F238E27FC236}">
                <a16:creationId xmlns:a16="http://schemas.microsoft.com/office/drawing/2014/main" id="{A71E01ED-5AB1-457B-83B9-B1A7EAC1C698}"/>
              </a:ext>
            </a:extLst>
          </p:cNvPr>
          <p:cNvPicPr>
            <a:picLocks noChangeAspect="1"/>
          </p:cNvPicPr>
          <p:nvPr/>
        </p:nvPicPr>
        <p:blipFill rotWithShape="1">
          <a:blip r:embed="rId4">
            <a:extLst>
              <a:ext uri="{28A0092B-C50C-407E-A947-70E740481C1C}">
                <a14:useLocalDpi xmlns:a14="http://schemas.microsoft.com/office/drawing/2010/main" val="0"/>
              </a:ext>
            </a:extLst>
          </a:blip>
          <a:srcRect l="12976" r="26304"/>
          <a:stretch/>
        </p:blipFill>
        <p:spPr>
          <a:xfrm>
            <a:off x="6176433" y="1054249"/>
            <a:ext cx="4898684" cy="4676520"/>
          </a:xfrm>
          <a:prstGeom prst="rect">
            <a:avLst/>
          </a:prstGeom>
        </p:spPr>
      </p:pic>
      <p:pic>
        <p:nvPicPr>
          <p:cNvPr id="16" name="Picture 15">
            <a:extLst>
              <a:ext uri="{FF2B5EF4-FFF2-40B4-BE49-F238E27FC236}">
                <a16:creationId xmlns:a16="http://schemas.microsoft.com/office/drawing/2014/main" id="{FA67AADF-A737-4B5E-AE0E-9731126BA6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662695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descr="fotoğraf, kişi, askeri üniforma, eski içeren bir resim&#10;&#10;Çok yüksek güvenilirlikle oluşturulmuş açıklama">
            <a:extLst>
              <a:ext uri="{FF2B5EF4-FFF2-40B4-BE49-F238E27FC236}">
                <a16:creationId xmlns:a16="http://schemas.microsoft.com/office/drawing/2014/main" id="{1695FA77-BD94-46E2-9755-F6B76B3496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791" y="420052"/>
            <a:ext cx="11288418" cy="6543456"/>
          </a:xfrm>
          <a:prstGeom prst="rect">
            <a:avLst/>
          </a:prstGeom>
        </p:spPr>
      </p:pic>
    </p:spTree>
    <p:extLst>
      <p:ext uri="{BB962C8B-B14F-4D97-AF65-F5344CB8AC3E}">
        <p14:creationId xmlns:p14="http://schemas.microsoft.com/office/powerpoint/2010/main" val="27733424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descr="açık hava, zemin, fotoğraf, gök içeren bir resim&#10;&#10;Çok yüksek güvenilirlikle oluşturulmuş açıklama">
            <a:extLst>
              <a:ext uri="{FF2B5EF4-FFF2-40B4-BE49-F238E27FC236}">
                <a16:creationId xmlns:a16="http://schemas.microsoft.com/office/drawing/2014/main" id="{368918E4-508E-4553-A367-FD900391EB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402" y="185883"/>
            <a:ext cx="11747748" cy="6496271"/>
          </a:xfrm>
          <a:prstGeom prst="rect">
            <a:avLst/>
          </a:prstGeom>
        </p:spPr>
      </p:pic>
    </p:spTree>
    <p:extLst>
      <p:ext uri="{BB962C8B-B14F-4D97-AF65-F5344CB8AC3E}">
        <p14:creationId xmlns:p14="http://schemas.microsoft.com/office/powerpoint/2010/main" val="38971847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B0948AC-0331-4502-9E8B-805F067507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a:extLst>
              <a:ext uri="{FF2B5EF4-FFF2-40B4-BE49-F238E27FC236}">
                <a16:creationId xmlns:a16="http://schemas.microsoft.com/office/drawing/2014/main" id="{0C45998A-3009-418B-A277-DB016705CA0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2">
            <a:extLst>
              <a:ext uri="{FF2B5EF4-FFF2-40B4-BE49-F238E27FC236}">
                <a16:creationId xmlns:a16="http://schemas.microsoft.com/office/drawing/2014/main" id="{8F345FFF-5F0F-450A-AFDE-5EE25F24D9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4597" y="643467"/>
            <a:ext cx="10742806" cy="5564129"/>
          </a:xfrm>
          <a:prstGeom prst="roundRect">
            <a:avLst>
              <a:gd name="adj" fmla="val 4448"/>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vert="horz" lIns="91440" tIns="45720" rIns="91440" bIns="45720" rtlCol="0" anchor="t">
            <a:normAutofit/>
          </a:bodyPr>
          <a:lstStyle/>
          <a:p>
            <a:pPr algn="ctr">
              <a:lnSpc>
                <a:spcPct val="120000"/>
              </a:lnSpc>
              <a:spcBef>
                <a:spcPts val="1000"/>
              </a:spcBef>
              <a:buClr>
                <a:schemeClr val="tx1"/>
              </a:buClr>
              <a:buFont typeface="Arial" panose="020B0604020202020204" pitchFamily="34" charset="0"/>
              <a:buNone/>
            </a:pPr>
            <a:endParaRPr lang="en-US" sz="3200" cap="all">
              <a:solidFill>
                <a:schemeClr val="bg1">
                  <a:lumMod val="50000"/>
                </a:schemeClr>
              </a:solidFill>
            </a:endParaRPr>
          </a:p>
        </p:txBody>
      </p:sp>
      <p:pic>
        <p:nvPicPr>
          <p:cNvPr id="5" name="Resim 4" descr="açık hava, çayır, gök, fotoğraf içeren bir resim&#10;&#10;Çok yüksek güvenilirlikle oluşturulmuş açıklama">
            <a:extLst>
              <a:ext uri="{FF2B5EF4-FFF2-40B4-BE49-F238E27FC236}">
                <a16:creationId xmlns:a16="http://schemas.microsoft.com/office/drawing/2014/main" id="{E94BDDAD-4CDF-4CC7-9DEE-C81C60822179}"/>
              </a:ext>
            </a:extLst>
          </p:cNvPr>
          <p:cNvPicPr>
            <a:picLocks noChangeAspect="1"/>
          </p:cNvPicPr>
          <p:nvPr/>
        </p:nvPicPr>
        <p:blipFill rotWithShape="1">
          <a:blip r:embed="rId3">
            <a:extLst>
              <a:ext uri="{28A0092B-C50C-407E-A947-70E740481C1C}">
                <a14:useLocalDpi xmlns:a14="http://schemas.microsoft.com/office/drawing/2010/main" val="0"/>
              </a:ext>
            </a:extLst>
          </a:blip>
          <a:srcRect l="21418" r="21159" b="1"/>
          <a:stretch/>
        </p:blipFill>
        <p:spPr>
          <a:xfrm>
            <a:off x="1113852" y="1054249"/>
            <a:ext cx="4901713" cy="4676520"/>
          </a:xfrm>
          <a:prstGeom prst="rect">
            <a:avLst/>
          </a:prstGeom>
        </p:spPr>
      </p:pic>
      <p:pic>
        <p:nvPicPr>
          <p:cNvPr id="3" name="Resim 2" descr="Çanakkale kahramanları">
            <a:extLst>
              <a:ext uri="{FF2B5EF4-FFF2-40B4-BE49-F238E27FC236}">
                <a16:creationId xmlns:a16="http://schemas.microsoft.com/office/drawing/2014/main" id="{50C569EC-192D-45F9-887E-A2ACC2EE7E56}"/>
              </a:ext>
            </a:extLst>
          </p:cNvPr>
          <p:cNvPicPr>
            <a:picLocks noChangeAspect="1"/>
          </p:cNvPicPr>
          <p:nvPr/>
        </p:nvPicPr>
        <p:blipFill rotWithShape="1">
          <a:blip r:embed="rId4">
            <a:extLst>
              <a:ext uri="{28A0092B-C50C-407E-A947-70E740481C1C}">
                <a14:useLocalDpi xmlns:a14="http://schemas.microsoft.com/office/drawing/2010/main" val="0"/>
              </a:ext>
            </a:extLst>
          </a:blip>
          <a:srcRect r="41882"/>
          <a:stretch/>
        </p:blipFill>
        <p:spPr>
          <a:xfrm>
            <a:off x="6176433" y="1054249"/>
            <a:ext cx="4898684" cy="4676520"/>
          </a:xfrm>
          <a:prstGeom prst="rect">
            <a:avLst/>
          </a:prstGeom>
        </p:spPr>
      </p:pic>
      <p:pic>
        <p:nvPicPr>
          <p:cNvPr id="16" name="Picture 15">
            <a:extLst>
              <a:ext uri="{FF2B5EF4-FFF2-40B4-BE49-F238E27FC236}">
                <a16:creationId xmlns:a16="http://schemas.microsoft.com/office/drawing/2014/main" id="{FA67AADF-A737-4B5E-AE0E-9731126BA6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500657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descr="Gaz maskeli İngiliz askerleri.">
            <a:extLst>
              <a:ext uri="{FF2B5EF4-FFF2-40B4-BE49-F238E27FC236}">
                <a16:creationId xmlns:a16="http://schemas.microsoft.com/office/drawing/2014/main" id="{7E981932-815D-4761-A645-08EE16AB4F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205" y="213246"/>
            <a:ext cx="11658478" cy="6528748"/>
          </a:xfrm>
          <a:prstGeom prst="rect">
            <a:avLst/>
          </a:prstGeom>
        </p:spPr>
      </p:pic>
    </p:spTree>
    <p:extLst>
      <p:ext uri="{BB962C8B-B14F-4D97-AF65-F5344CB8AC3E}">
        <p14:creationId xmlns:p14="http://schemas.microsoft.com/office/powerpoint/2010/main" val="20316035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descr="metin içeren bir resim&#10;&#10;Yüksek güvenilirlikle oluşturulmuş açıklama">
            <a:extLst>
              <a:ext uri="{FF2B5EF4-FFF2-40B4-BE49-F238E27FC236}">
                <a16:creationId xmlns:a16="http://schemas.microsoft.com/office/drawing/2014/main" id="{FF6ED1F0-9933-4A39-BA16-635EC076CB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279" y="172978"/>
            <a:ext cx="5749127" cy="6512044"/>
          </a:xfrm>
          <a:prstGeom prst="rect">
            <a:avLst/>
          </a:prstGeom>
        </p:spPr>
      </p:pic>
      <p:pic>
        <p:nvPicPr>
          <p:cNvPr id="9" name="Resim 8" descr="at, açık hava, binme, adam içeren bir resim&#10;&#10;Çok yüksek güvenilirlikle oluşturulmuş açıklama">
            <a:extLst>
              <a:ext uri="{FF2B5EF4-FFF2-40B4-BE49-F238E27FC236}">
                <a16:creationId xmlns:a16="http://schemas.microsoft.com/office/drawing/2014/main" id="{8758598E-3855-44BB-A27A-F4C078BB7D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3024" y="172978"/>
            <a:ext cx="4490350" cy="6483393"/>
          </a:xfrm>
          <a:prstGeom prst="rect">
            <a:avLst/>
          </a:prstGeom>
        </p:spPr>
      </p:pic>
    </p:spTree>
    <p:extLst>
      <p:ext uri="{BB962C8B-B14F-4D97-AF65-F5344CB8AC3E}">
        <p14:creationId xmlns:p14="http://schemas.microsoft.com/office/powerpoint/2010/main" val="23773501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descr="su, gök içeren bir resim&#10;&#10;Yüksek güvenilirlikle oluşturulmuş açıklama">
            <a:extLst>
              <a:ext uri="{FF2B5EF4-FFF2-40B4-BE49-F238E27FC236}">
                <a16:creationId xmlns:a16="http://schemas.microsoft.com/office/drawing/2014/main" id="{94B7E32F-4CA2-4A5D-A3AD-07767D07D3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850" y="209550"/>
            <a:ext cx="11487150" cy="6432804"/>
          </a:xfrm>
          <a:prstGeom prst="rect">
            <a:avLst/>
          </a:prstGeom>
        </p:spPr>
      </p:pic>
    </p:spTree>
    <p:extLst>
      <p:ext uri="{BB962C8B-B14F-4D97-AF65-F5344CB8AC3E}">
        <p14:creationId xmlns:p14="http://schemas.microsoft.com/office/powerpoint/2010/main" val="9238774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BECDBB2-914C-44DE-B171-6F7946196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a:extLst>
              <a:ext uri="{FF2B5EF4-FFF2-40B4-BE49-F238E27FC236}">
                <a16:creationId xmlns:a16="http://schemas.microsoft.com/office/drawing/2014/main" id="{1D5C6008-3DE6-42B7-AED2-68544F325B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 name="Resim 1">
            <a:extLst>
              <a:ext uri="{FF2B5EF4-FFF2-40B4-BE49-F238E27FC236}">
                <a16:creationId xmlns:a16="http://schemas.microsoft.com/office/drawing/2014/main" id="{C8B04098-2FC9-408C-9CD4-3DE9DAD5E477}"/>
              </a:ext>
            </a:extLst>
          </p:cNvPr>
          <p:cNvPicPr>
            <a:picLocks noChangeAspect="1"/>
          </p:cNvPicPr>
          <p:nvPr/>
        </p:nvPicPr>
        <p:blipFill rotWithShape="1">
          <a:blip r:embed="rId3"/>
          <a:srcRect l="215" r="875"/>
          <a:stretch/>
        </p:blipFill>
        <p:spPr>
          <a:xfrm>
            <a:off x="-197581" y="10"/>
            <a:ext cx="12389581" cy="6857990"/>
          </a:xfrm>
          <a:prstGeom prst="rect">
            <a:avLst/>
          </a:prstGeom>
        </p:spPr>
      </p:pic>
      <p:pic>
        <p:nvPicPr>
          <p:cNvPr id="11" name="Picture 10">
            <a:extLst>
              <a:ext uri="{FF2B5EF4-FFF2-40B4-BE49-F238E27FC236}">
                <a16:creationId xmlns:a16="http://schemas.microsoft.com/office/drawing/2014/main" id="{5D09915C-7FC3-45EF-BDD0-6393ACE446E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97584" y="-2"/>
            <a:ext cx="12192000" cy="6858000"/>
          </a:xfrm>
          <a:prstGeom prst="rect">
            <a:avLst/>
          </a:prstGeom>
        </p:spPr>
      </p:pic>
    </p:spTree>
    <p:extLst>
      <p:ext uri="{BB962C8B-B14F-4D97-AF65-F5344CB8AC3E}">
        <p14:creationId xmlns:p14="http://schemas.microsoft.com/office/powerpoint/2010/main" val="28562901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1968C544-D394-437A-85FE-6FD698B069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747" y="167810"/>
            <a:ext cx="8707714" cy="6522380"/>
          </a:xfrm>
          <a:prstGeom prst="rect">
            <a:avLst/>
          </a:prstGeom>
        </p:spPr>
      </p:pic>
      <p:sp>
        <p:nvSpPr>
          <p:cNvPr id="5" name="Metin kutusu 4">
            <a:extLst>
              <a:ext uri="{FF2B5EF4-FFF2-40B4-BE49-F238E27FC236}">
                <a16:creationId xmlns:a16="http://schemas.microsoft.com/office/drawing/2014/main" id="{94B4B523-A29E-4C89-A9BF-E8B271EA55EF}"/>
              </a:ext>
            </a:extLst>
          </p:cNvPr>
          <p:cNvSpPr txBox="1"/>
          <p:nvPr/>
        </p:nvSpPr>
        <p:spPr>
          <a:xfrm>
            <a:off x="8905462" y="167810"/>
            <a:ext cx="2763078" cy="6370975"/>
          </a:xfrm>
          <a:prstGeom prst="rect">
            <a:avLst/>
          </a:prstGeom>
          <a:solidFill>
            <a:schemeClr val="accent3">
              <a:lumMod val="75000"/>
            </a:schemeClr>
          </a:solidFill>
        </p:spPr>
        <p:txBody>
          <a:bodyPr wrap="square" rtlCol="0">
            <a:spAutoFit/>
          </a:bodyPr>
          <a:lstStyle/>
          <a:p>
            <a:r>
              <a:rPr lang="tr-TR" sz="2400" b="1" dirty="0"/>
              <a:t>İtilaf Devletleri, Çanakkale’yi önce denizden geçmeyi denediler. İngiltere ve Fransa donanmalarından oluşan büyük bir filo, 19 Şubat 1915’te Kumkale ve Seddülbahir tabyalarını bombalamaya başladı. Çok şiddetli olan bombardıman yaklaşık bir ay kadar devam etti. </a:t>
            </a:r>
          </a:p>
          <a:p>
            <a:endParaRPr lang="tr-TR" sz="2400" b="1" dirty="0"/>
          </a:p>
        </p:txBody>
      </p:sp>
    </p:spTree>
    <p:extLst>
      <p:ext uri="{BB962C8B-B14F-4D97-AF65-F5344CB8AC3E}">
        <p14:creationId xmlns:p14="http://schemas.microsoft.com/office/powerpoint/2010/main" val="42831835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F4DF4E7-953E-452F-99F2-573A320DF0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
            <a:extLst>
              <a:ext uri="{FF2B5EF4-FFF2-40B4-BE49-F238E27FC236}">
                <a16:creationId xmlns:a16="http://schemas.microsoft.com/office/drawing/2014/main" id="{C18F0352-D109-4426-8A17-D21AE16F21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21733"/>
            <a:ext cx="11548531" cy="6214534"/>
          </a:xfrm>
          <a:prstGeom prst="roundRect">
            <a:avLst>
              <a:gd name="adj" fmla="val 8642"/>
            </a:avLst>
          </a:prstGeom>
          <a:solidFill>
            <a:srgbClr val="FFFFFF"/>
          </a:solidFill>
          <a:ln>
            <a:noFill/>
          </a:ln>
          <a:scene3d>
            <a:camera prst="orthographicFront"/>
            <a:lightRig rig="threePt" dir="t">
              <a:rot lat="0" lon="0" rev="2700000"/>
            </a:lightRig>
          </a:scene3d>
          <a:sp3d contourW="6350">
            <a:bevelT h="38100"/>
            <a:contourClr>
              <a:srgbClr val="C0C0C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Resim 2">
            <a:extLst>
              <a:ext uri="{FF2B5EF4-FFF2-40B4-BE49-F238E27FC236}">
                <a16:creationId xmlns:a16="http://schemas.microsoft.com/office/drawing/2014/main" id="{F0F47954-251A-4A2E-8F7C-5214472ADE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9413" y="965201"/>
            <a:ext cx="2754121" cy="4918074"/>
          </a:xfrm>
          <a:prstGeom prst="rect">
            <a:avLst/>
          </a:prstGeom>
        </p:spPr>
      </p:pic>
      <p:cxnSp>
        <p:nvCxnSpPr>
          <p:cNvPr id="14" name="Straight Connector 13">
            <a:extLst>
              <a:ext uri="{FF2B5EF4-FFF2-40B4-BE49-F238E27FC236}">
                <a16:creationId xmlns:a16="http://schemas.microsoft.com/office/drawing/2014/main" id="{005B9CF4-AF60-4816-A172-7821C8D8E8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24760" y="1203767"/>
            <a:ext cx="0" cy="439838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5" name="Resim 4" descr="kişi, açık hava, gök, adam içeren bir resim&#10;&#10;Çok yüksek güvenilirlikle oluşturulmuş açıklama">
            <a:extLst>
              <a:ext uri="{FF2B5EF4-FFF2-40B4-BE49-F238E27FC236}">
                <a16:creationId xmlns:a16="http://schemas.microsoft.com/office/drawing/2014/main" id="{614258B5-31B3-421F-A09C-D80023F377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9483" y="1346929"/>
            <a:ext cx="6837314" cy="4154617"/>
          </a:xfrm>
          <a:prstGeom prst="rect">
            <a:avLst/>
          </a:prstGeom>
        </p:spPr>
      </p:pic>
      <p:sp>
        <p:nvSpPr>
          <p:cNvPr id="6" name="Metin kutusu 5">
            <a:extLst>
              <a:ext uri="{FF2B5EF4-FFF2-40B4-BE49-F238E27FC236}">
                <a16:creationId xmlns:a16="http://schemas.microsoft.com/office/drawing/2014/main" id="{67E4C294-7987-473D-B644-4350BBA9B1BC}"/>
              </a:ext>
            </a:extLst>
          </p:cNvPr>
          <p:cNvSpPr txBox="1"/>
          <p:nvPr/>
        </p:nvSpPr>
        <p:spPr>
          <a:xfrm>
            <a:off x="830404" y="5061802"/>
            <a:ext cx="3139275" cy="830997"/>
          </a:xfrm>
          <a:prstGeom prst="rect">
            <a:avLst/>
          </a:prstGeom>
          <a:solidFill>
            <a:schemeClr val="accent1"/>
          </a:solidFill>
        </p:spPr>
        <p:txBody>
          <a:bodyPr wrap="square" rtlCol="0">
            <a:spAutoFit/>
          </a:bodyPr>
          <a:lstStyle/>
          <a:p>
            <a:r>
              <a:rPr lang="tr-TR" sz="2400" b="1" dirty="0">
                <a:solidFill>
                  <a:srgbClr val="FF0000"/>
                </a:solidFill>
              </a:rPr>
              <a:t>CEVAT ÇOBANLI</a:t>
            </a:r>
          </a:p>
          <a:p>
            <a:r>
              <a:rPr lang="tr-TR" sz="2400" b="1" dirty="0">
                <a:solidFill>
                  <a:srgbClr val="FF0000"/>
                </a:solidFill>
              </a:rPr>
              <a:t> </a:t>
            </a:r>
          </a:p>
        </p:txBody>
      </p:sp>
      <p:sp>
        <p:nvSpPr>
          <p:cNvPr id="7" name="Metin kutusu 6">
            <a:extLst>
              <a:ext uri="{FF2B5EF4-FFF2-40B4-BE49-F238E27FC236}">
                <a16:creationId xmlns:a16="http://schemas.microsoft.com/office/drawing/2014/main" id="{AA0FA8A0-C8C7-4164-9795-A5C61D6F378D}"/>
              </a:ext>
            </a:extLst>
          </p:cNvPr>
          <p:cNvSpPr txBox="1"/>
          <p:nvPr/>
        </p:nvSpPr>
        <p:spPr>
          <a:xfrm>
            <a:off x="5064369" y="5602147"/>
            <a:ext cx="3995220" cy="461665"/>
          </a:xfrm>
          <a:prstGeom prst="rect">
            <a:avLst/>
          </a:prstGeom>
          <a:solidFill>
            <a:srgbClr val="00B0F0"/>
          </a:solidFill>
        </p:spPr>
        <p:txBody>
          <a:bodyPr wrap="square" rtlCol="0">
            <a:spAutoFit/>
          </a:bodyPr>
          <a:lstStyle/>
          <a:p>
            <a:r>
              <a:rPr lang="tr-TR" sz="2400" b="1" dirty="0"/>
              <a:t>MUSTAFA KEMAL ATATÜRK</a:t>
            </a:r>
          </a:p>
        </p:txBody>
      </p:sp>
    </p:spTree>
    <p:extLst>
      <p:ext uri="{BB962C8B-B14F-4D97-AF65-F5344CB8AC3E}">
        <p14:creationId xmlns:p14="http://schemas.microsoft.com/office/powerpoint/2010/main" val="42245414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CF13636-8057-479D-8423-CA33E183409D}"/>
              </a:ext>
            </a:extLst>
          </p:cNvPr>
          <p:cNvSpPr/>
          <p:nvPr/>
        </p:nvSpPr>
        <p:spPr>
          <a:xfrm>
            <a:off x="265043" y="715617"/>
            <a:ext cx="11343861" cy="4893647"/>
          </a:xfrm>
          <a:prstGeom prst="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r>
              <a:rPr lang="tr-TR" sz="2400" b="1" dirty="0">
                <a:solidFill>
                  <a:srgbClr val="C00000"/>
                </a:solidFill>
              </a:rPr>
              <a:t>	</a:t>
            </a:r>
            <a:r>
              <a:rPr lang="tr-TR" sz="2400" b="1" u="sng" dirty="0">
                <a:solidFill>
                  <a:srgbClr val="C00000"/>
                </a:solidFill>
              </a:rPr>
              <a:t>Çanakkale kara savaşları :</a:t>
            </a:r>
          </a:p>
          <a:p>
            <a:endParaRPr lang="tr-TR" sz="2400" b="1" dirty="0"/>
          </a:p>
          <a:p>
            <a:r>
              <a:rPr lang="tr-TR" sz="2400" b="1" dirty="0"/>
              <a:t>	İtilaf Devletleri’nin beklenmeyen bu başarısızlığı bütün dünyada büyük bir yankı uyandırdı. Deniz yolu ile Çanakkale’yi geçemeyeceklerini anlayan İtilaf Devletleri, Gelibolu Yarımadası’na asker çıkardılar. 25 Nisan 1915’te çoğunluğu </a:t>
            </a:r>
            <a:r>
              <a:rPr lang="tr-TR" sz="2400" b="1" dirty="0" err="1"/>
              <a:t>Anzaklardan</a:t>
            </a:r>
            <a:r>
              <a:rPr lang="tr-TR" sz="2400" b="1" dirty="0"/>
              <a:t> oluşan İtilaf ordusu, Seddülbahir, Kumkale ve Arıburnu’na çıkarma harekâtı düzenledi. </a:t>
            </a:r>
          </a:p>
          <a:p>
            <a:endParaRPr lang="tr-TR" sz="2400" b="1" dirty="0"/>
          </a:p>
          <a:p>
            <a:r>
              <a:rPr lang="tr-TR" sz="2400" b="1" dirty="0"/>
              <a:t>	19. Tümen Komutanı Yarbay Mustafa Kemal ve emrindeki Türk ordusu; Anafartalar, </a:t>
            </a:r>
            <a:r>
              <a:rPr lang="tr-TR" sz="2400" b="1" dirty="0" err="1"/>
              <a:t>Conkbayırı</a:t>
            </a:r>
            <a:r>
              <a:rPr lang="tr-TR" sz="2400" b="1" dirty="0"/>
              <a:t>, Arıburnu ve Kireçtepe’de destan yazarak düşmana geçit vermediler.</a:t>
            </a:r>
          </a:p>
          <a:p>
            <a:endParaRPr lang="tr-TR" sz="2400" b="1" dirty="0"/>
          </a:p>
          <a:p>
            <a:r>
              <a:rPr lang="tr-TR" sz="2400" b="1" dirty="0"/>
              <a:t>	Çanakkale’de kara savaşlarında da başarılı olamayan İtilaf kuvvetleri, Ocak 1916’da Gelibolu’yu boşalttılar. Böylece İstanbul kurtarılmış ve Çanakkale’nin geçilemeyeceği bütün dünya tarafından görülmüş oldu.</a:t>
            </a:r>
          </a:p>
        </p:txBody>
      </p:sp>
    </p:spTree>
    <p:extLst>
      <p:ext uri="{BB962C8B-B14F-4D97-AF65-F5344CB8AC3E}">
        <p14:creationId xmlns:p14="http://schemas.microsoft.com/office/powerpoint/2010/main" val="16684757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44F6AF1-B48D-48F1-943B-5F106D57A561}"/>
              </a:ext>
            </a:extLst>
          </p:cNvPr>
          <p:cNvSpPr/>
          <p:nvPr/>
        </p:nvSpPr>
        <p:spPr>
          <a:xfrm>
            <a:off x="583096" y="583096"/>
            <a:ext cx="10707756" cy="563231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400" b="1" dirty="0"/>
              <a:t>	I. Dünya Savaşı süresince Osmanlı Devleti’nin zafer kazandığı tek cephe Çanakkale Cephesi’dir . </a:t>
            </a:r>
          </a:p>
          <a:p>
            <a:endParaRPr lang="tr-TR" sz="2400" b="1" dirty="0"/>
          </a:p>
          <a:p>
            <a:r>
              <a:rPr lang="tr-TR" sz="2400" b="1" u="sng" dirty="0">
                <a:solidFill>
                  <a:srgbClr val="C00000"/>
                </a:solidFill>
              </a:rPr>
              <a:t>Çanakkale </a:t>
            </a:r>
            <a:r>
              <a:rPr lang="tr-TR" sz="2400" b="1" u="sng" dirty="0" err="1">
                <a:solidFill>
                  <a:srgbClr val="C00000"/>
                </a:solidFill>
              </a:rPr>
              <a:t>Muharebeleri’nin</a:t>
            </a:r>
            <a:r>
              <a:rPr lang="tr-TR" sz="2400" b="1" u="sng" dirty="0">
                <a:solidFill>
                  <a:srgbClr val="C00000"/>
                </a:solidFill>
              </a:rPr>
              <a:t> kazanılmasında;</a:t>
            </a:r>
          </a:p>
          <a:p>
            <a:endParaRPr lang="tr-TR" sz="2400" b="1" dirty="0">
              <a:solidFill>
                <a:srgbClr val="C00000"/>
              </a:solidFill>
            </a:endParaRPr>
          </a:p>
          <a:p>
            <a:pPr marL="342900" indent="-342900">
              <a:buFont typeface="Wingdings" panose="05000000000000000000" pitchFamily="2" charset="2"/>
              <a:buChar char="Ø"/>
            </a:pPr>
            <a:r>
              <a:rPr lang="tr-TR" sz="2400" b="1" dirty="0"/>
              <a:t>Seyit Onbaşı’nın kahramanlığı, </a:t>
            </a:r>
          </a:p>
          <a:p>
            <a:pPr marL="342900" indent="-342900">
              <a:buFont typeface="Wingdings" panose="05000000000000000000" pitchFamily="2" charset="2"/>
              <a:buChar char="Ø"/>
            </a:pPr>
            <a:r>
              <a:rPr lang="tr-TR" sz="2400" b="1" dirty="0"/>
              <a:t>Nusret Mayın Gemisi komutanı Yüzbaşı İsmail Hakkı’nın özverisi, </a:t>
            </a:r>
          </a:p>
          <a:p>
            <a:pPr marL="342900" indent="-342900">
              <a:buFont typeface="Wingdings" panose="05000000000000000000" pitchFamily="2" charset="2"/>
              <a:buChar char="Ø"/>
            </a:pPr>
            <a:r>
              <a:rPr lang="tr-TR" sz="2400" b="1" dirty="0"/>
              <a:t>57. Alay’ın fedakarlığı büyük rol oynadı. </a:t>
            </a:r>
          </a:p>
          <a:p>
            <a:pPr marL="342900" indent="-342900">
              <a:buFont typeface="Wingdings" panose="05000000000000000000" pitchFamily="2" charset="2"/>
              <a:buChar char="Ø"/>
            </a:pPr>
            <a:r>
              <a:rPr lang="tr-TR" sz="2400" b="1" dirty="0"/>
              <a:t>Mustafa Kemal, </a:t>
            </a:r>
            <a:r>
              <a:rPr lang="tr-TR" sz="2400" b="1" dirty="0" err="1"/>
              <a:t>Cevad</a:t>
            </a:r>
            <a:r>
              <a:rPr lang="tr-TR" sz="2400" b="1" dirty="0"/>
              <a:t> Çobanlı gibi kahraman subayların varlığı</a:t>
            </a:r>
          </a:p>
          <a:p>
            <a:endParaRPr lang="tr-TR" sz="2400" b="1" dirty="0"/>
          </a:p>
          <a:p>
            <a:r>
              <a:rPr lang="tr-TR" sz="2400" b="1" dirty="0"/>
              <a:t>	Çanakkale </a:t>
            </a:r>
            <a:r>
              <a:rPr lang="tr-TR" sz="2400" b="1" dirty="0" err="1"/>
              <a:t>Muharebeleri’ni</a:t>
            </a:r>
            <a:r>
              <a:rPr lang="tr-TR" sz="2400" b="1" dirty="0"/>
              <a:t> Osmanlı’nın kazanmasıyla I. Dünya Savaşı’nın süresi de uzadı. Bulgaristan, İttifak Devletleri’nin yanında savaşa katıldı. Böylece Almanya ile Osmanlı Devleti arasında kara bağlantısı sağlandı. Müttefiklerin yardım götüremediği Rusya’da Bolşevik İhtilali çıktı. Rusya’daki Çarlık rejimi yıkıldı. Bolşevik İhtilali’nin ardından Rusya savaştan çekildi.</a:t>
            </a:r>
          </a:p>
        </p:txBody>
      </p:sp>
    </p:spTree>
    <p:extLst>
      <p:ext uri="{BB962C8B-B14F-4D97-AF65-F5344CB8AC3E}">
        <p14:creationId xmlns:p14="http://schemas.microsoft.com/office/powerpoint/2010/main" val="25265894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C7DB21C-4EB3-4549-B827-21A4960BC458}"/>
              </a:ext>
            </a:extLst>
          </p:cNvPr>
          <p:cNvSpPr/>
          <p:nvPr/>
        </p:nvSpPr>
        <p:spPr>
          <a:xfrm>
            <a:off x="596348" y="278296"/>
            <a:ext cx="11357113" cy="590931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tr-TR" sz="2400" b="1" u="sng" dirty="0">
                <a:solidFill>
                  <a:srgbClr val="C00000"/>
                </a:solidFill>
                <a:highlight>
                  <a:srgbClr val="00FF00"/>
                </a:highlight>
              </a:rPr>
              <a:t>Çanakkale savaşlarının sonuçları</a:t>
            </a:r>
          </a:p>
          <a:p>
            <a:endParaRPr lang="tr-TR" sz="2400" b="1" u="sng" dirty="0">
              <a:highlight>
                <a:srgbClr val="00FF00"/>
              </a:highlight>
            </a:endParaRPr>
          </a:p>
          <a:p>
            <a:pPr marL="285750" indent="-285750">
              <a:buFont typeface="Wingdings" panose="05000000000000000000" pitchFamily="2" charset="2"/>
              <a:buChar char="v"/>
            </a:pPr>
            <a:r>
              <a:rPr lang="tr-TR" sz="2400" b="1" dirty="0"/>
              <a:t>I. Dünya Savaşı’nın süresi de uzadı. </a:t>
            </a:r>
          </a:p>
          <a:p>
            <a:pPr marL="285750" indent="-285750">
              <a:buFont typeface="Wingdings" panose="05000000000000000000" pitchFamily="2" charset="2"/>
              <a:buChar char="v"/>
            </a:pPr>
            <a:r>
              <a:rPr lang="tr-TR" sz="2400" b="1" dirty="0"/>
              <a:t>Bulgaristan, İttifak Devletleri’nin yanında savaşa katıldı.</a:t>
            </a:r>
          </a:p>
          <a:p>
            <a:pPr marL="285750" indent="-285750">
              <a:buFont typeface="Wingdings" panose="05000000000000000000" pitchFamily="2" charset="2"/>
              <a:buChar char="v"/>
            </a:pPr>
            <a:r>
              <a:rPr lang="tr-TR" sz="2400" b="1" dirty="0"/>
              <a:t> Böylece Almanya ile Osmanlı Devleti arasında kara bağlantısı sağlandı. </a:t>
            </a:r>
          </a:p>
          <a:p>
            <a:pPr marL="285750" indent="-285750">
              <a:buFont typeface="Wingdings" panose="05000000000000000000" pitchFamily="2" charset="2"/>
              <a:buChar char="v"/>
            </a:pPr>
            <a:r>
              <a:rPr lang="tr-TR" sz="2400" b="1" dirty="0"/>
              <a:t>Müttefiklerin yardım götüremediği Rusya’da Bolşevik İhtilali çıktı. </a:t>
            </a:r>
          </a:p>
          <a:p>
            <a:pPr marL="285750" indent="-285750">
              <a:buFont typeface="Wingdings" panose="05000000000000000000" pitchFamily="2" charset="2"/>
              <a:buChar char="v"/>
            </a:pPr>
            <a:r>
              <a:rPr lang="tr-TR" sz="2400" b="1" dirty="0"/>
              <a:t>Rusya’daki Çarlık rejimi yıkıldı. </a:t>
            </a:r>
          </a:p>
          <a:p>
            <a:pPr marL="285750" indent="-285750">
              <a:buFont typeface="Wingdings" panose="05000000000000000000" pitchFamily="2" charset="2"/>
              <a:buChar char="v"/>
            </a:pPr>
            <a:r>
              <a:rPr lang="tr-TR" sz="2400" b="1" dirty="0"/>
              <a:t>Bolşevik İhtilali’nin ardından Rusya savaştan çekildi.</a:t>
            </a:r>
          </a:p>
          <a:p>
            <a:pPr marL="285750" indent="-285750">
              <a:buFont typeface="Wingdings" panose="05000000000000000000" pitchFamily="2" charset="2"/>
              <a:buChar char="v"/>
            </a:pPr>
            <a:r>
              <a:rPr lang="tr-TR" sz="2400" b="1" dirty="0"/>
              <a:t>Mustafa Kemal, ulusal kahraman haline geldi.</a:t>
            </a:r>
          </a:p>
          <a:p>
            <a:pPr marL="285750" indent="-285750">
              <a:buFont typeface="Wingdings" panose="05000000000000000000" pitchFamily="2" charset="2"/>
              <a:buChar char="v"/>
            </a:pPr>
            <a:r>
              <a:rPr lang="tr-TR" sz="2400" b="1" dirty="0"/>
              <a:t>Mustafa Kemal, albaylığa yükseltildi.</a:t>
            </a:r>
          </a:p>
          <a:p>
            <a:pPr marL="285750" indent="-285750">
              <a:buFont typeface="Wingdings" panose="05000000000000000000" pitchFamily="2" charset="2"/>
              <a:buChar char="v"/>
            </a:pPr>
            <a:r>
              <a:rPr lang="tr-TR" sz="2400" b="1" dirty="0"/>
              <a:t>Anafartalar Kahramanı” olarak tanınan Mustafa Kemal’in bu cephedeki başarısı, Milli Mücadele’nin de lideri olmasında etkili oldu </a:t>
            </a:r>
          </a:p>
          <a:p>
            <a:pPr marL="285750" indent="-285750">
              <a:buFont typeface="Wingdings" panose="05000000000000000000" pitchFamily="2" charset="2"/>
              <a:buChar char="v"/>
            </a:pPr>
            <a:r>
              <a:rPr lang="tr-TR" sz="2400" b="1" dirty="0"/>
              <a:t>Osmanlı Devleti’nin Çanakkale’deki kayıplarının büyük çoğunluğu, eğitim seviyesi yüksek insanlardı. Bu yüzden Cumhuriyet’in ilk yıllarında pek çok alanda yetişmiş eleman bulma sıkıntısı yaşanmıştır</a:t>
            </a:r>
          </a:p>
          <a:p>
            <a:pPr marL="285750" indent="-285750">
              <a:buFont typeface="Wingdings" panose="05000000000000000000" pitchFamily="2" charset="2"/>
              <a:buChar char="v"/>
            </a:pPr>
            <a:endParaRPr lang="tr-TR" dirty="0"/>
          </a:p>
        </p:txBody>
      </p:sp>
    </p:spTree>
    <p:extLst>
      <p:ext uri="{BB962C8B-B14F-4D97-AF65-F5344CB8AC3E}">
        <p14:creationId xmlns:p14="http://schemas.microsoft.com/office/powerpoint/2010/main" val="9538724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84B81BC-AF11-4EC6-AE88-B1D12F2CF0BC}"/>
              </a:ext>
            </a:extLst>
          </p:cNvPr>
          <p:cNvSpPr/>
          <p:nvPr/>
        </p:nvSpPr>
        <p:spPr>
          <a:xfrm>
            <a:off x="689112" y="424070"/>
            <a:ext cx="10840279" cy="563231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tr-TR" sz="2400" b="1" u="sng" dirty="0">
                <a:solidFill>
                  <a:srgbClr val="FF0000"/>
                </a:solidFill>
              </a:rPr>
              <a:t>Hicaz-Yemen Cephesi</a:t>
            </a:r>
          </a:p>
          <a:p>
            <a:endParaRPr lang="tr-TR" sz="2400" b="1" dirty="0">
              <a:solidFill>
                <a:srgbClr val="FF0000"/>
              </a:solidFill>
            </a:endParaRPr>
          </a:p>
          <a:p>
            <a:r>
              <a:rPr lang="tr-TR" sz="2400" b="1" dirty="0"/>
              <a:t>	İngiltere Mac </a:t>
            </a:r>
            <a:r>
              <a:rPr lang="tr-TR" sz="2400" b="1" dirty="0" err="1"/>
              <a:t>Mahon</a:t>
            </a:r>
            <a:r>
              <a:rPr lang="tr-TR" sz="2400" b="1" dirty="0"/>
              <a:t>  Planı ile Mekke Emiri Şerif Hüseyin’e bağımsızlık </a:t>
            </a:r>
            <a:r>
              <a:rPr lang="tr-TR" sz="2400" b="1" dirty="0" err="1"/>
              <a:t>vaad</a:t>
            </a:r>
            <a:r>
              <a:rPr lang="tr-TR" sz="2400" b="1" dirty="0"/>
              <a:t> etmişti. Böylece İngilizlerin desteğini sağlayan bazı Arap kabileleri, Osmanlı egemenliğine karşı ayaklandılar. Osmanlı kuvvetleri , kutsal yerleri korumak için İngiltere ve Mekke Emiri Şerif Hüseyin’e karşı savaştı. </a:t>
            </a:r>
          </a:p>
          <a:p>
            <a:endParaRPr lang="tr-TR" sz="2400" b="1" dirty="0"/>
          </a:p>
          <a:p>
            <a:r>
              <a:rPr lang="tr-TR" sz="2400" b="1" dirty="0"/>
              <a:t>	Özellikle Medine’yi </a:t>
            </a:r>
            <a:r>
              <a:rPr lang="tr-TR" sz="2400" b="1" dirty="0">
                <a:solidFill>
                  <a:srgbClr val="C00000"/>
                </a:solidFill>
              </a:rPr>
              <a:t>Fahrettin Paşa </a:t>
            </a:r>
            <a:r>
              <a:rPr lang="tr-TR" sz="2400" b="1" dirty="0"/>
              <a:t>komutasındaki Türk askeri olağanüstü bir şekilde müdafaa etti. İngiliz casus Lawrence ,Arapları Türklere karşı sürekli kışkırtarak, bazı Arap kabilelerinin İngilizlerin yanında yer almasını sağlamıştı.</a:t>
            </a:r>
          </a:p>
          <a:p>
            <a:endParaRPr lang="tr-TR" sz="2400" b="1" dirty="0"/>
          </a:p>
          <a:p>
            <a:r>
              <a:rPr lang="tr-TR" sz="2400" b="1" dirty="0"/>
              <a:t>	 Lawrence, Medine’yi Suriye’ye bağlayan demir yollarını tahrip ettirerek kullanılmaz hale getirtti. Az sayıda kuvvetle çölün ortasında yiyecek, hastalık gibi pek çok sıkıntılarla birlikte, Fahrettin Paşa’nın Medine Müdafaası savaşın sonuna kadar  devam etti.</a:t>
            </a:r>
          </a:p>
        </p:txBody>
      </p:sp>
    </p:spTree>
    <p:extLst>
      <p:ext uri="{BB962C8B-B14F-4D97-AF65-F5344CB8AC3E}">
        <p14:creationId xmlns:p14="http://schemas.microsoft.com/office/powerpoint/2010/main" val="17680160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F6724A6-64EE-4AE3-822C-D7BFE0DAB99B}"/>
              </a:ext>
            </a:extLst>
          </p:cNvPr>
          <p:cNvSpPr/>
          <p:nvPr/>
        </p:nvSpPr>
        <p:spPr>
          <a:xfrm>
            <a:off x="304800" y="463826"/>
            <a:ext cx="11396870" cy="4893647"/>
          </a:xfrm>
          <a:prstGeom prst="rect">
            <a:avLst/>
          </a:prstGeom>
          <a:solidFill>
            <a:schemeClr val="accent4">
              <a:lumMod val="60000"/>
              <a:lumOff val="40000"/>
            </a:schemeClr>
          </a:solidFill>
        </p:spPr>
        <p:txBody>
          <a:bodyPr wrap="square">
            <a:spAutoFit/>
          </a:bodyPr>
          <a:lstStyle/>
          <a:p>
            <a:r>
              <a:rPr lang="tr-TR" sz="2400" b="1" dirty="0">
                <a:solidFill>
                  <a:srgbClr val="FF0000"/>
                </a:solidFill>
              </a:rPr>
              <a:t>	</a:t>
            </a:r>
            <a:r>
              <a:rPr lang="tr-TR" sz="2400" b="1" u="sng" dirty="0">
                <a:solidFill>
                  <a:srgbClr val="FF0000"/>
                </a:solidFill>
              </a:rPr>
              <a:t>Irak Cephesi</a:t>
            </a:r>
          </a:p>
          <a:p>
            <a:endParaRPr lang="tr-TR" sz="2400" b="1" dirty="0">
              <a:solidFill>
                <a:srgbClr val="FF0000"/>
              </a:solidFill>
            </a:endParaRPr>
          </a:p>
          <a:p>
            <a:r>
              <a:rPr lang="tr-TR" sz="2400" b="1" dirty="0"/>
              <a:t>	Orta Doğu petrollerini kontrol altında tutmak İngiltere’nin hedefleri arasında yer alıyordu. İngilizler 1915 Eylül’ünde Bağdat’ın 160 kilometre güneyindeki </a:t>
            </a:r>
            <a:r>
              <a:rPr lang="tr-TR" sz="2400" b="1" dirty="0" err="1"/>
              <a:t>Kut’ül</a:t>
            </a:r>
            <a:r>
              <a:rPr lang="tr-TR" sz="2400" b="1" dirty="0"/>
              <a:t> </a:t>
            </a:r>
            <a:r>
              <a:rPr lang="tr-TR" sz="2400" b="1" dirty="0" err="1"/>
              <a:t>Amâre’ye</a:t>
            </a:r>
            <a:r>
              <a:rPr lang="tr-TR" sz="2400" b="1" dirty="0"/>
              <a:t> kadar ilerleyip burayı ele geçirdiler.</a:t>
            </a:r>
          </a:p>
          <a:p>
            <a:endParaRPr lang="tr-TR" sz="2400" b="1" dirty="0"/>
          </a:p>
          <a:p>
            <a:r>
              <a:rPr lang="tr-TR" sz="2400" b="1" dirty="0"/>
              <a:t>	 Fakat Türk kuvvetleri, </a:t>
            </a:r>
            <a:r>
              <a:rPr lang="tr-TR" sz="2400" b="1" dirty="0">
                <a:solidFill>
                  <a:srgbClr val="C00000"/>
                </a:solidFill>
              </a:rPr>
              <a:t>Selman-ı Pak Muharebesi’nde </a:t>
            </a:r>
            <a:r>
              <a:rPr lang="tr-TR" sz="2400" b="1" dirty="0"/>
              <a:t>büyük bir başarı gösterip </a:t>
            </a:r>
            <a:r>
              <a:rPr lang="tr-TR" sz="2400" b="1" dirty="0" err="1"/>
              <a:t>Kut’ül</a:t>
            </a:r>
            <a:r>
              <a:rPr lang="tr-TR" sz="2400" b="1" dirty="0"/>
              <a:t> </a:t>
            </a:r>
            <a:r>
              <a:rPr lang="tr-TR" sz="2400" b="1" dirty="0" err="1"/>
              <a:t>Amare’deki</a:t>
            </a:r>
            <a:r>
              <a:rPr lang="tr-TR" sz="2400" b="1" dirty="0"/>
              <a:t> İngiliz kuvvetlerini kuşattı. Aldıkları desteğe rağmen üst üste mağlup olan İngiliz kuvvetleri, Türk kuşatmasını kıramadı.</a:t>
            </a:r>
          </a:p>
          <a:p>
            <a:endParaRPr lang="tr-TR" sz="2400" b="1" dirty="0"/>
          </a:p>
          <a:p>
            <a:r>
              <a:rPr lang="tr-TR" sz="2400" b="1" dirty="0"/>
              <a:t>	 İngiliz kuvvetleri 29 Nisan 1916’da Halil Paşa komutasındaki Türk kuvvetlerine teslim oldu . </a:t>
            </a:r>
            <a:r>
              <a:rPr lang="tr-TR" sz="2400" b="1" dirty="0" err="1"/>
              <a:t>Kut’ül</a:t>
            </a:r>
            <a:r>
              <a:rPr lang="tr-TR" sz="2400" b="1" dirty="0"/>
              <a:t> </a:t>
            </a:r>
            <a:r>
              <a:rPr lang="tr-TR" sz="2400" b="1" dirty="0" err="1"/>
              <a:t>Amare’deki</a:t>
            </a:r>
            <a:r>
              <a:rPr lang="tr-TR" sz="2400" b="1" dirty="0"/>
              <a:t> İngiliz tümeni, komutanı General </a:t>
            </a:r>
            <a:r>
              <a:rPr lang="tr-TR" sz="2400" b="1" dirty="0" err="1"/>
              <a:t>Townshend</a:t>
            </a:r>
            <a:r>
              <a:rPr lang="tr-TR" sz="2400" b="1" dirty="0"/>
              <a:t>  ile birlikte esir alındı .</a:t>
            </a:r>
          </a:p>
        </p:txBody>
      </p:sp>
    </p:spTree>
    <p:extLst>
      <p:ext uri="{BB962C8B-B14F-4D97-AF65-F5344CB8AC3E}">
        <p14:creationId xmlns:p14="http://schemas.microsoft.com/office/powerpoint/2010/main" val="26897391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FEF74D5-2B75-414B-9EEF-461732743F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9B2034F-51BE-4B0B-ACFC-FD37BD55A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18"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5" name="Rectangle 24">
            <a:extLst>
              <a:ext uri="{FF2B5EF4-FFF2-40B4-BE49-F238E27FC236}">
                <a16:creationId xmlns:a16="http://schemas.microsoft.com/office/drawing/2014/main" id="{70396BA7-F3B0-4798-B6E8-5F4588A35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5130797" cy="55710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Resim 4" descr="metin, gazete içeren bir resim&#10;&#10;Çok yüksek güvenilirlikle oluşturulmuş açıklama">
            <a:extLst>
              <a:ext uri="{FF2B5EF4-FFF2-40B4-BE49-F238E27FC236}">
                <a16:creationId xmlns:a16="http://schemas.microsoft.com/office/drawing/2014/main" id="{FE2FF9CD-5CF0-404D-ADB6-516946BB28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6074" y="1340333"/>
            <a:ext cx="5286059" cy="5286059"/>
          </a:xfrm>
          <a:prstGeom prst="rect">
            <a:avLst/>
          </a:prstGeom>
        </p:spPr>
      </p:pic>
      <p:sp>
        <p:nvSpPr>
          <p:cNvPr id="27" name="Rectangle 26">
            <a:extLst>
              <a:ext uri="{FF2B5EF4-FFF2-40B4-BE49-F238E27FC236}">
                <a16:creationId xmlns:a16="http://schemas.microsoft.com/office/drawing/2014/main" id="{4E77144F-1F8A-4160-8E12-FE160ED63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1275" y="480060"/>
            <a:ext cx="5458118"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9" name="Rectangle 28">
            <a:extLst>
              <a:ext uri="{FF2B5EF4-FFF2-40B4-BE49-F238E27FC236}">
                <a16:creationId xmlns:a16="http://schemas.microsoft.com/office/drawing/2014/main" id="{DA281FC0-6E05-4CB8-932E-B33D5B58E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29" y="643468"/>
            <a:ext cx="5130797" cy="55710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Resim 2">
            <a:extLst>
              <a:ext uri="{FF2B5EF4-FFF2-40B4-BE49-F238E27FC236}">
                <a16:creationId xmlns:a16="http://schemas.microsoft.com/office/drawing/2014/main" id="{FB42201A-460D-4120-9382-223A92FBED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6234" y="2257995"/>
            <a:ext cx="4659691" cy="2609427"/>
          </a:xfrm>
          <a:prstGeom prst="rect">
            <a:avLst/>
          </a:prstGeom>
        </p:spPr>
      </p:pic>
    </p:spTree>
    <p:extLst>
      <p:ext uri="{BB962C8B-B14F-4D97-AF65-F5344CB8AC3E}">
        <p14:creationId xmlns:p14="http://schemas.microsoft.com/office/powerpoint/2010/main" val="39562498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326B43C-94F2-4367-9578-9DCD9C1480DD}"/>
              </a:ext>
            </a:extLst>
          </p:cNvPr>
          <p:cNvSpPr/>
          <p:nvPr/>
        </p:nvSpPr>
        <p:spPr>
          <a:xfrm>
            <a:off x="821635" y="1273651"/>
            <a:ext cx="10575235" cy="2677656"/>
          </a:xfrm>
          <a:prstGeom prst="rect">
            <a:avLst/>
          </a:prstGeom>
          <a:solidFill>
            <a:schemeClr val="accent1"/>
          </a:solidFill>
        </p:spPr>
        <p:txBody>
          <a:bodyPr wrap="square">
            <a:spAutoFit/>
          </a:bodyPr>
          <a:lstStyle/>
          <a:p>
            <a:r>
              <a:rPr lang="tr-TR" sz="2400" b="1" dirty="0"/>
              <a:t>	Böylece Osmanlı Devleti, Çanakkale’den sonra Irak’ta da İngilizlere karşı önemli bir zafer kazandı. Fakat I. Dünya Savaşı’nın sonuna doğru Irak’taki Türk birliklerinin çoğu İran’a kaydırıldı. İngilizler, Irak’a daha büyük bir kuvvet yığarak karşı saldırıya geçtiler. </a:t>
            </a:r>
          </a:p>
          <a:p>
            <a:endParaRPr lang="tr-TR" sz="2400" b="1" dirty="0"/>
          </a:p>
          <a:p>
            <a:r>
              <a:rPr lang="tr-TR" sz="2400" b="1" dirty="0"/>
              <a:t>	Savaşın son yılında Bağdat’a kadar olan bölgeyi ele geçiren İngiliz kuvvetleri, Mondros Ateşkes Anlaşması’nın imzalanmasından sonra da Musul’u işgal ettiler.</a:t>
            </a:r>
          </a:p>
        </p:txBody>
      </p:sp>
    </p:spTree>
    <p:extLst>
      <p:ext uri="{BB962C8B-B14F-4D97-AF65-F5344CB8AC3E}">
        <p14:creationId xmlns:p14="http://schemas.microsoft.com/office/powerpoint/2010/main" val="5717960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7822C03-A9B1-479F-974E-7DE54597D488}"/>
              </a:ext>
            </a:extLst>
          </p:cNvPr>
          <p:cNvSpPr/>
          <p:nvPr/>
        </p:nvSpPr>
        <p:spPr>
          <a:xfrm>
            <a:off x="675861" y="384314"/>
            <a:ext cx="10972800" cy="4216539"/>
          </a:xfrm>
          <a:prstGeom prst="rect">
            <a:avLst/>
          </a:prstGeom>
          <a:solidFill>
            <a:schemeClr val="accent3">
              <a:lumMod val="60000"/>
              <a:lumOff val="40000"/>
            </a:schemeClr>
          </a:solidFill>
        </p:spPr>
        <p:txBody>
          <a:bodyPr wrap="square">
            <a:spAutoFit/>
          </a:bodyPr>
          <a:lstStyle/>
          <a:p>
            <a:r>
              <a:rPr lang="tr-TR" sz="2800" b="1" u="sng" dirty="0">
                <a:solidFill>
                  <a:srgbClr val="C00000"/>
                </a:solidFill>
                <a:highlight>
                  <a:srgbClr val="FFFF00"/>
                </a:highlight>
              </a:rPr>
              <a:t>Suriye-Filistin Cephesi </a:t>
            </a:r>
          </a:p>
          <a:p>
            <a:r>
              <a:rPr lang="tr-TR" sz="2400" b="1" dirty="0"/>
              <a:t>	</a:t>
            </a:r>
          </a:p>
          <a:p>
            <a:r>
              <a:rPr lang="tr-TR" sz="2400" b="1" dirty="0"/>
              <a:t>	Osmanlı Devleti’nin Kanal Harekatı’nda yenilip geri çekilmesi üzerine, İngiltere büyük bir karşı saldırı başlattı. Gazze Savaşları’nda büyük başarılar gösterilmesine rağmen savaşın ilerleyen yıllarında artan İngiliz baskısı karşısında, buradaki Osmanlı kuvvetleri çözüldü. </a:t>
            </a:r>
          </a:p>
          <a:p>
            <a:endParaRPr lang="tr-TR" sz="2400" b="1" dirty="0"/>
          </a:p>
          <a:p>
            <a:r>
              <a:rPr lang="tr-TR" sz="2400" b="1" dirty="0"/>
              <a:t>	İngilizler, Kudüs ve Filistin’i işgal etti. Kısa bir süre sonra da İngiliz kuvvetleri Suriye’yi ele geçirdi. Yıldırım Orduları bünyesindeki VII. Ordu’nun komutanı olan Mustafa Kemal, İngilizlerin taarruzu karşısında geri çekilerek Antakya’dan Halep’in kuzeyine uzanan bir savunma hattı kurup İngilizleri burada durdurmayı başardı. </a:t>
            </a:r>
          </a:p>
        </p:txBody>
      </p:sp>
    </p:spTree>
    <p:extLst>
      <p:ext uri="{BB962C8B-B14F-4D97-AF65-F5344CB8AC3E}">
        <p14:creationId xmlns:p14="http://schemas.microsoft.com/office/powerpoint/2010/main" val="19927093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C74A5DB-AA81-4FB8-A9E5-C23771E75D29}"/>
              </a:ext>
            </a:extLst>
          </p:cNvPr>
          <p:cNvSpPr/>
          <p:nvPr/>
        </p:nvSpPr>
        <p:spPr>
          <a:xfrm>
            <a:off x="145774" y="874643"/>
            <a:ext cx="10972800" cy="3046988"/>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tr-TR" sz="2400" b="1" dirty="0"/>
              <a:t>	Ayrıca isyancı Arap güçleri ile 26 Ekim 1918’de yaptığı </a:t>
            </a:r>
            <a:r>
              <a:rPr lang="tr-TR" sz="2400" b="1" dirty="0">
                <a:solidFill>
                  <a:srgbClr val="C00000"/>
                </a:solidFill>
              </a:rPr>
              <a:t>Katma Savaş</a:t>
            </a:r>
            <a:r>
              <a:rPr lang="tr-TR" sz="2400" b="1" dirty="0"/>
              <a:t>ı’nı kazanan Mustafa Kemal, Halep’in beş kilometre kadar kuzeyindeki bölgeyi Türk sınırı olarak belirledi. Böylece ileride kurulacak yeni Türk Devleti’nin milli hududu da Türk askerinin süngüleriyle fiilen burada tespit edilmiş oldu.</a:t>
            </a:r>
          </a:p>
          <a:p>
            <a:endParaRPr lang="tr-TR" sz="2400" b="1" dirty="0"/>
          </a:p>
          <a:p>
            <a:r>
              <a:rPr lang="tr-TR" sz="2400" b="1" dirty="0"/>
              <a:t>	 Mondros Ateşkes Anlaşması’nın imzalanmasının ardından Mustafa Kemal 31 Ekim’de Yıldırım Orduları Grup Komutanlığı’na atandı. Bu ateşkes anlaşmasının imzalanmasından sonra İngilizler Suriye’yi tamamen kontrolleri altına aldı.</a:t>
            </a:r>
          </a:p>
        </p:txBody>
      </p:sp>
    </p:spTree>
    <p:extLst>
      <p:ext uri="{BB962C8B-B14F-4D97-AF65-F5344CB8AC3E}">
        <p14:creationId xmlns:p14="http://schemas.microsoft.com/office/powerpoint/2010/main" val="18697019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6ED1DF5-EE74-4946-B277-B2240774BE45}"/>
              </a:ext>
            </a:extLst>
          </p:cNvPr>
          <p:cNvSpPr/>
          <p:nvPr/>
        </p:nvSpPr>
        <p:spPr>
          <a:xfrm>
            <a:off x="1073427" y="1457739"/>
            <a:ext cx="9740348" cy="3416320"/>
          </a:xfrm>
          <a:prstGeom prst="rect">
            <a:avLst/>
          </a:prstGeom>
          <a:solidFill>
            <a:schemeClr val="accent6">
              <a:lumMod val="40000"/>
              <a:lumOff val="60000"/>
            </a:schemeClr>
          </a:solidFill>
        </p:spPr>
        <p:txBody>
          <a:bodyPr wrap="square">
            <a:spAutoFit/>
          </a:bodyPr>
          <a:lstStyle/>
          <a:p>
            <a:r>
              <a:rPr lang="tr-TR" sz="2400" b="1" u="sng" dirty="0">
                <a:solidFill>
                  <a:srgbClr val="C00000"/>
                </a:solidFill>
                <a:highlight>
                  <a:srgbClr val="FFFF00"/>
                </a:highlight>
              </a:rPr>
              <a:t>Galiçya, Makedonya ve Romanya Cepheleri</a:t>
            </a:r>
          </a:p>
          <a:p>
            <a:endParaRPr lang="tr-TR" sz="2400" b="1" dirty="0">
              <a:solidFill>
                <a:srgbClr val="C00000"/>
              </a:solidFill>
            </a:endParaRPr>
          </a:p>
          <a:p>
            <a:r>
              <a:rPr lang="tr-TR" sz="2400" b="1" dirty="0"/>
              <a:t>Osmanlı Devleti’nin kendi sınırları dışında savaştığı cephelerdir.</a:t>
            </a:r>
          </a:p>
          <a:p>
            <a:endParaRPr lang="tr-TR" sz="2400" b="1" dirty="0"/>
          </a:p>
          <a:p>
            <a:r>
              <a:rPr lang="tr-TR" sz="2400" b="1" dirty="0"/>
              <a:t>Almanya ; Osmanlı devletinden destek ister.</a:t>
            </a:r>
          </a:p>
          <a:p>
            <a:endParaRPr lang="tr-TR" sz="2400" b="1" dirty="0"/>
          </a:p>
          <a:p>
            <a:r>
              <a:rPr lang="tr-TR" sz="2400" b="1" dirty="0"/>
              <a:t> Müttefikleri Bulgaristan, Almanya ve Avusturya-Macaristan’a yardım etmek amacıyla asker yolladık.</a:t>
            </a:r>
          </a:p>
          <a:p>
            <a:endParaRPr lang="tr-TR" sz="2400" b="1" dirty="0"/>
          </a:p>
        </p:txBody>
      </p:sp>
    </p:spTree>
    <p:extLst>
      <p:ext uri="{BB962C8B-B14F-4D97-AF65-F5344CB8AC3E}">
        <p14:creationId xmlns:p14="http://schemas.microsoft.com/office/powerpoint/2010/main" val="24341117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4B6010D-FC4D-4BF5-930C-88C5A3263DEE}"/>
              </a:ext>
            </a:extLst>
          </p:cNvPr>
          <p:cNvSpPr/>
          <p:nvPr/>
        </p:nvSpPr>
        <p:spPr>
          <a:xfrm>
            <a:off x="477077" y="715617"/>
            <a:ext cx="11092071" cy="3416320"/>
          </a:xfrm>
          <a:prstGeom prst="rect">
            <a:avLst/>
          </a:prstGeom>
          <a:solidFill>
            <a:schemeClr val="accent1">
              <a:lumMod val="40000"/>
              <a:lumOff val="60000"/>
            </a:schemeClr>
          </a:solidFill>
        </p:spPr>
        <p:txBody>
          <a:bodyPr wrap="square">
            <a:spAutoFit/>
          </a:bodyPr>
          <a:lstStyle/>
          <a:p>
            <a:pPr marL="457200" indent="-457200">
              <a:buAutoNum type="arabicPeriod"/>
            </a:pPr>
            <a:r>
              <a:rPr lang="tr-TR" sz="2400" b="1" u="sng" dirty="0">
                <a:solidFill>
                  <a:srgbClr val="C00000"/>
                </a:solidFill>
              </a:rPr>
              <a:t>3. 4. Savaş Sona Ererken</a:t>
            </a:r>
          </a:p>
          <a:p>
            <a:endParaRPr lang="tr-TR" sz="2400" b="1" dirty="0"/>
          </a:p>
          <a:p>
            <a:r>
              <a:rPr lang="tr-TR" sz="2400" b="1" dirty="0"/>
              <a:t>	1917’de yaşanan en önemli gelişmelerden biri de Rusya’daki Bolşevik İhtilali’dir. Rusya’da sosyal, siyasi sorunlarla beraber ekonomik sıkıntıların artmasıyla, Bolşevikler hükümet darbesi yaparak iktidarı ele geçirdi . İktidara gelen Bolşevik yönetimi, İttifak Devletleri ile 3 Mart 1918’de </a:t>
            </a:r>
            <a:r>
              <a:rPr lang="tr-TR" sz="2400" b="1" dirty="0" err="1"/>
              <a:t>Brest</a:t>
            </a:r>
            <a:r>
              <a:rPr lang="tr-TR" sz="2400" b="1" dirty="0"/>
              <a:t>- </a:t>
            </a:r>
            <a:r>
              <a:rPr lang="tr-TR" sz="2400" b="1" dirty="0" err="1"/>
              <a:t>Litowsk</a:t>
            </a:r>
            <a:r>
              <a:rPr lang="tr-TR" sz="2400" b="1" dirty="0"/>
              <a:t> Antlaşması’nı imzalayarak savaştan çekildi. Bolşevik yönetimi, Çarlık hükümetinin bütün gizli antlaşmalarını dünya kamuoyuna açıkladı. Böylece Osmanlı Devleti’nin paylaşıldığı gizli antlaşmalar da açığa çıktı.</a:t>
            </a:r>
          </a:p>
        </p:txBody>
      </p:sp>
    </p:spTree>
    <p:extLst>
      <p:ext uri="{BB962C8B-B14F-4D97-AF65-F5344CB8AC3E}">
        <p14:creationId xmlns:p14="http://schemas.microsoft.com/office/powerpoint/2010/main" val="24230052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3C8898D-F4C8-4726-A244-C67B25FA6506}"/>
              </a:ext>
            </a:extLst>
          </p:cNvPr>
          <p:cNvSpPr/>
          <p:nvPr/>
        </p:nvSpPr>
        <p:spPr>
          <a:xfrm>
            <a:off x="477079" y="715618"/>
            <a:ext cx="10972800" cy="452431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tr-TR" sz="2400" b="1" dirty="0"/>
              <a:t>	</a:t>
            </a:r>
            <a:r>
              <a:rPr lang="tr-TR" sz="2400" b="1" u="sng" dirty="0">
                <a:solidFill>
                  <a:srgbClr val="C00000"/>
                </a:solidFill>
              </a:rPr>
              <a:t>ABD’nin savaşa girmesi :</a:t>
            </a:r>
          </a:p>
          <a:p>
            <a:endParaRPr lang="tr-TR" sz="2400" b="1" dirty="0"/>
          </a:p>
          <a:p>
            <a:r>
              <a:rPr lang="tr-TR" sz="2400" b="1" dirty="0"/>
              <a:t>	İtilaf Devletleri, Rusya’nın çekilmesiyle oluşan boşluğu ABD ile tamamladılar. Savaş başlarken tarafsız olan ABD, İtilaf Devletleri’ne silah ve cephane satmaktaydı. Amerikan ticaret gemilerinin, Alman denizaltıları tarafından batırılması üzerine ABD, Almanya’ya savaş ilan etti (2 Nisan 1917). </a:t>
            </a:r>
          </a:p>
          <a:p>
            <a:endParaRPr lang="tr-TR" sz="2400" b="1" dirty="0"/>
          </a:p>
          <a:p>
            <a:r>
              <a:rPr lang="tr-TR" sz="2400" b="1" dirty="0"/>
              <a:t>	ABD savaşa katılınca müttefiklerine yardım etmek amacıyla Avrupa’ya kuvvet gönderdi. Böylece savaş kısa sürede İtilaf Devletleri’nin lehine sonuçlandı. </a:t>
            </a:r>
          </a:p>
          <a:p>
            <a:endParaRPr lang="tr-TR" sz="2400" b="1" dirty="0"/>
          </a:p>
          <a:p>
            <a:r>
              <a:rPr lang="tr-TR" sz="2400" b="1" dirty="0"/>
              <a:t>	ABD, I. Dünya Savaşı’na katılarak aynı zamanda ilk kez Monroe (</a:t>
            </a:r>
            <a:r>
              <a:rPr lang="tr-TR" sz="2400" b="1" dirty="0" err="1"/>
              <a:t>Monrö</a:t>
            </a:r>
            <a:r>
              <a:rPr lang="tr-TR" sz="2400" b="1" dirty="0"/>
              <a:t>) </a:t>
            </a:r>
            <a:r>
              <a:rPr lang="tr-TR" sz="2400" b="1" dirty="0" err="1"/>
              <a:t>Doktrini’nden</a:t>
            </a:r>
            <a:r>
              <a:rPr lang="tr-TR" sz="2400" b="1" dirty="0"/>
              <a:t> de ayrılmıştır.</a:t>
            </a:r>
          </a:p>
        </p:txBody>
      </p:sp>
    </p:spTree>
    <p:extLst>
      <p:ext uri="{BB962C8B-B14F-4D97-AF65-F5344CB8AC3E}">
        <p14:creationId xmlns:p14="http://schemas.microsoft.com/office/powerpoint/2010/main" val="10343643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FE02175-263A-46B9-AE28-A01990D2A60B}"/>
              </a:ext>
            </a:extLst>
          </p:cNvPr>
          <p:cNvSpPr/>
          <p:nvPr/>
        </p:nvSpPr>
        <p:spPr>
          <a:xfrm>
            <a:off x="954157" y="755374"/>
            <a:ext cx="10177669" cy="4154984"/>
          </a:xfrm>
          <a:prstGeom prst="rect">
            <a:avLst/>
          </a:prstGeom>
          <a:solidFill>
            <a:schemeClr val="tx2">
              <a:lumMod val="40000"/>
              <a:lumOff val="60000"/>
            </a:schemeClr>
          </a:solidFill>
        </p:spPr>
        <p:txBody>
          <a:bodyPr wrap="square">
            <a:spAutoFit/>
          </a:bodyPr>
          <a:lstStyle/>
          <a:p>
            <a:r>
              <a:rPr lang="tr-TR" sz="2400" b="1" u="sng" dirty="0">
                <a:solidFill>
                  <a:srgbClr val="FF0000"/>
                </a:solidFill>
                <a:highlight>
                  <a:srgbClr val="FFFF00"/>
                </a:highlight>
              </a:rPr>
              <a:t>Monroe Doktrini (1823)</a:t>
            </a:r>
          </a:p>
          <a:p>
            <a:endParaRPr lang="tr-TR" sz="2400" b="1" dirty="0">
              <a:solidFill>
                <a:srgbClr val="FF0000"/>
              </a:solidFill>
            </a:endParaRPr>
          </a:p>
          <a:p>
            <a:r>
              <a:rPr lang="tr-TR" sz="2400" b="1" dirty="0"/>
              <a:t> 	ABD’nin yalnızlık politikasıdır. ABD başkanı James Monroe tarafından 1823’te doktrinin ilkeleri belirlenmiştir. </a:t>
            </a:r>
          </a:p>
          <a:p>
            <a:endParaRPr lang="tr-TR" sz="2400" b="1" dirty="0"/>
          </a:p>
          <a:p>
            <a:r>
              <a:rPr lang="tr-TR" sz="2400" b="1" dirty="0"/>
              <a:t>	ABD, Avrupa devletlerinin  işlerine ve diğer kıtalara  karışmayacak, buna karşılık Avrupa’da Amerika kıtalarından uzak duracaktır. Kısaca ABD, her iki Amerika kıtasını kendi toprağı veya egemenlik alanı olarak gördüğünü Dünya’ya ilan eder. Kuzey ve Güney Amerika kıtalarında her hangi bir ülkeye yapılacak saldırıyı kendisine yapılmış sayacaktır. ABD, diğer kıtalara karışmama sözü verir..</a:t>
            </a:r>
          </a:p>
        </p:txBody>
      </p:sp>
    </p:spTree>
    <p:extLst>
      <p:ext uri="{BB962C8B-B14F-4D97-AF65-F5344CB8AC3E}">
        <p14:creationId xmlns:p14="http://schemas.microsoft.com/office/powerpoint/2010/main" val="32034390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B65E6E6-331F-4088-8806-3317D0D13291}"/>
              </a:ext>
            </a:extLst>
          </p:cNvPr>
          <p:cNvSpPr/>
          <p:nvPr/>
        </p:nvSpPr>
        <p:spPr>
          <a:xfrm>
            <a:off x="463825" y="602977"/>
            <a:ext cx="10866783" cy="5632311"/>
          </a:xfrm>
          <a:prstGeom prst="rect">
            <a:avLst/>
          </a:prstGeom>
          <a:solidFill>
            <a:srgbClr val="00B050"/>
          </a:solidFill>
        </p:spPr>
        <p:txBody>
          <a:bodyPr wrap="square">
            <a:spAutoFit/>
          </a:bodyPr>
          <a:lstStyle/>
          <a:p>
            <a:r>
              <a:rPr lang="tr-TR" sz="2400" b="1" dirty="0"/>
              <a:t>	Haziran 1917’de Yunanistan’ın da İtilaf Devletleri’nin yanında savaşa katılması, İttifak Devletleri üzerindeki baskıyı artırdı. İngiliz, Fransız ve Sırp kuvvetlerinin ortak taarruzu neticesinde Bulgaristan yenildi. </a:t>
            </a:r>
            <a:r>
              <a:rPr lang="tr-TR" sz="2400" b="1" dirty="0">
                <a:solidFill>
                  <a:srgbClr val="C00000"/>
                </a:solidFill>
                <a:highlight>
                  <a:srgbClr val="00FF00"/>
                </a:highlight>
              </a:rPr>
              <a:t>Selanik Ateşkes </a:t>
            </a:r>
            <a:r>
              <a:rPr lang="tr-TR" sz="2400" b="1" dirty="0"/>
              <a:t>Anlaşması (29 Eylül 1918) ile Bulgaristan savaştan çekildi. </a:t>
            </a:r>
          </a:p>
          <a:p>
            <a:endParaRPr lang="tr-TR" sz="2400" b="1" dirty="0"/>
          </a:p>
          <a:p>
            <a:r>
              <a:rPr lang="tr-TR" sz="2400" b="1" dirty="0"/>
              <a:t>	Bulgaristan’ın savaştan çekilmesiyle İngiltere ve Fransa, İstanbul ve Boğazlar üzerine harekete geçmek için hazırlandı. Osmanlı Devleti bu tehlike karşısında ateşkes istedi ve </a:t>
            </a:r>
            <a:r>
              <a:rPr lang="tr-TR" sz="2400" b="1" dirty="0">
                <a:solidFill>
                  <a:srgbClr val="C00000"/>
                </a:solidFill>
                <a:highlight>
                  <a:srgbClr val="00FF00"/>
                </a:highlight>
              </a:rPr>
              <a:t>Mondros Ateşkes </a:t>
            </a:r>
            <a:r>
              <a:rPr lang="tr-TR" sz="2400" b="1" dirty="0" err="1">
                <a:solidFill>
                  <a:srgbClr val="C00000"/>
                </a:solidFill>
                <a:highlight>
                  <a:srgbClr val="00FF00"/>
                </a:highlight>
              </a:rPr>
              <a:t>Anlasması</a:t>
            </a:r>
            <a:r>
              <a:rPr lang="tr-TR" sz="2400" b="1" dirty="0" err="1"/>
              <a:t>’nı</a:t>
            </a:r>
            <a:r>
              <a:rPr lang="tr-TR" sz="2400" b="1" dirty="0"/>
              <a:t> İtilaf Devletleri ile imzaladı (30 Ekim 1918). </a:t>
            </a:r>
          </a:p>
          <a:p>
            <a:endParaRPr lang="tr-TR" sz="2400" b="1" dirty="0"/>
          </a:p>
          <a:p>
            <a:r>
              <a:rPr lang="tr-TR" sz="2400" b="1" dirty="0"/>
              <a:t>	Avusturya-Macaristan İmparatorluğu, iç karışıklıklarının da artmasıyla birlikte, </a:t>
            </a:r>
            <a:r>
              <a:rPr lang="tr-TR" sz="2400" b="1" dirty="0">
                <a:solidFill>
                  <a:srgbClr val="C00000"/>
                </a:solidFill>
                <a:highlight>
                  <a:srgbClr val="00FF00"/>
                </a:highlight>
              </a:rPr>
              <a:t>Villa </a:t>
            </a:r>
            <a:r>
              <a:rPr lang="tr-TR" sz="2400" b="1" dirty="0" err="1">
                <a:solidFill>
                  <a:srgbClr val="C00000"/>
                </a:solidFill>
                <a:highlight>
                  <a:srgbClr val="00FF00"/>
                </a:highlight>
              </a:rPr>
              <a:t>Gusti</a:t>
            </a:r>
            <a:r>
              <a:rPr lang="tr-TR" sz="2400" b="1" dirty="0">
                <a:solidFill>
                  <a:srgbClr val="C00000"/>
                </a:solidFill>
                <a:highlight>
                  <a:srgbClr val="00FF00"/>
                </a:highlight>
              </a:rPr>
              <a:t> </a:t>
            </a:r>
            <a:r>
              <a:rPr lang="tr-TR" sz="2400" b="1" dirty="0" err="1">
                <a:solidFill>
                  <a:srgbClr val="C00000"/>
                </a:solidFill>
                <a:highlight>
                  <a:srgbClr val="00FF00"/>
                </a:highlight>
              </a:rPr>
              <a:t>Ateşkesi’ni</a:t>
            </a:r>
            <a:r>
              <a:rPr lang="tr-TR" sz="2400" b="1" dirty="0">
                <a:solidFill>
                  <a:srgbClr val="C00000"/>
                </a:solidFill>
                <a:highlight>
                  <a:srgbClr val="00FF00"/>
                </a:highlight>
              </a:rPr>
              <a:t> </a:t>
            </a:r>
            <a:r>
              <a:rPr lang="tr-TR" sz="2400" b="1" dirty="0"/>
              <a:t>imzalayıp savaştan çekildi (3 Kasım 1918). İtilaf kuvvetlerinin Batı Cephesi’ndeki ağır taarruzu karşısında Almanya da </a:t>
            </a:r>
          </a:p>
          <a:p>
            <a:r>
              <a:rPr lang="tr-TR" sz="2400" b="1" dirty="0" err="1">
                <a:solidFill>
                  <a:srgbClr val="C00000"/>
                </a:solidFill>
                <a:highlight>
                  <a:srgbClr val="00FF00"/>
                </a:highlight>
              </a:rPr>
              <a:t>Rethandes</a:t>
            </a:r>
            <a:r>
              <a:rPr lang="tr-TR" sz="2400" b="1" dirty="0">
                <a:solidFill>
                  <a:srgbClr val="C00000"/>
                </a:solidFill>
                <a:highlight>
                  <a:srgbClr val="00FF00"/>
                </a:highlight>
              </a:rPr>
              <a:t> Ateşkes Anlaşması</a:t>
            </a:r>
            <a:r>
              <a:rPr lang="tr-TR" sz="2400" b="1" dirty="0"/>
              <a:t>’nı (11 Kasım 1918) imzalayarak savaştan çekildi. Böylece dört yıl süren I. Dünya Savaşı da sona erdi. </a:t>
            </a:r>
          </a:p>
        </p:txBody>
      </p:sp>
    </p:spTree>
    <p:extLst>
      <p:ext uri="{BB962C8B-B14F-4D97-AF65-F5344CB8AC3E}">
        <p14:creationId xmlns:p14="http://schemas.microsoft.com/office/powerpoint/2010/main" val="22867473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655A77D-736D-45FD-ABEE-52B7786059B6}"/>
              </a:ext>
            </a:extLst>
          </p:cNvPr>
          <p:cNvSpPr/>
          <p:nvPr/>
        </p:nvSpPr>
        <p:spPr>
          <a:xfrm>
            <a:off x="596349" y="569844"/>
            <a:ext cx="10508974" cy="5755422"/>
          </a:xfrm>
          <a:prstGeom prst="rect">
            <a:avLst/>
          </a:prstGeom>
          <a:solidFill>
            <a:schemeClr val="accent1">
              <a:lumMod val="40000"/>
              <a:lumOff val="60000"/>
            </a:schemeClr>
          </a:solidFill>
        </p:spPr>
        <p:txBody>
          <a:bodyPr wrap="square">
            <a:spAutoFit/>
          </a:bodyPr>
          <a:lstStyle/>
          <a:p>
            <a:r>
              <a:rPr lang="tr-TR" sz="3200" b="1" dirty="0">
                <a:solidFill>
                  <a:srgbClr val="C00000"/>
                </a:solidFill>
                <a:highlight>
                  <a:srgbClr val="00FF00"/>
                </a:highlight>
              </a:rPr>
              <a:t>	</a:t>
            </a:r>
            <a:r>
              <a:rPr lang="tr-TR" sz="3200" b="1" u="sng" dirty="0">
                <a:solidFill>
                  <a:srgbClr val="C00000"/>
                </a:solidFill>
                <a:highlight>
                  <a:srgbClr val="00FF00"/>
                </a:highlight>
              </a:rPr>
              <a:t>I. DÜNYA SAVAŞININ SONUÇLARI :</a:t>
            </a:r>
          </a:p>
          <a:p>
            <a:endParaRPr lang="tr-TR" sz="2400" b="1" dirty="0"/>
          </a:p>
          <a:p>
            <a:pPr marL="342900" indent="-342900">
              <a:buFont typeface="Wingdings" panose="05000000000000000000" pitchFamily="2" charset="2"/>
              <a:buChar char="Ø"/>
            </a:pPr>
            <a:r>
              <a:rPr lang="tr-TR" sz="2400" b="1" dirty="0"/>
              <a:t>İngiltere, savaştan en karlı çıkan devlet oldu. </a:t>
            </a:r>
          </a:p>
          <a:p>
            <a:pPr marL="342900" indent="-342900">
              <a:buFont typeface="Wingdings" panose="05000000000000000000" pitchFamily="2" charset="2"/>
              <a:buChar char="Ø"/>
            </a:pPr>
            <a:endParaRPr lang="tr-TR" sz="2400" b="1" dirty="0"/>
          </a:p>
          <a:p>
            <a:pPr marL="342900" indent="-342900">
              <a:buFont typeface="Wingdings" panose="05000000000000000000" pitchFamily="2" charset="2"/>
              <a:buChar char="Ø"/>
            </a:pPr>
            <a:r>
              <a:rPr lang="tr-TR" sz="2400" b="1" dirty="0"/>
              <a:t>İmparatorluklar dağılır. (Almanya, Avusturya-Macaristan, Rusya ve Osmanlı )</a:t>
            </a:r>
          </a:p>
          <a:p>
            <a:pPr marL="342900" indent="-342900">
              <a:buFont typeface="Wingdings" panose="05000000000000000000" pitchFamily="2" charset="2"/>
              <a:buChar char="Ø"/>
            </a:pPr>
            <a:endParaRPr lang="tr-TR" sz="2400" b="1" dirty="0"/>
          </a:p>
          <a:p>
            <a:pPr marL="342900" indent="-342900">
              <a:buFont typeface="Wingdings" panose="05000000000000000000" pitchFamily="2" charset="2"/>
              <a:buChar char="Ø"/>
            </a:pPr>
            <a:r>
              <a:rPr lang="tr-TR" sz="2400" b="1" dirty="0"/>
              <a:t>Bu topraklarda Türkiye Cumhuriyeti, Polonya, Çekoslovakya, Yugoslavya, Macaristan gibi yeni millî ve bağımsız devletler kuruldu. </a:t>
            </a:r>
          </a:p>
          <a:p>
            <a:pPr marL="342900" indent="-342900">
              <a:buFont typeface="Wingdings" panose="05000000000000000000" pitchFamily="2" charset="2"/>
              <a:buChar char="Ø"/>
            </a:pPr>
            <a:endParaRPr lang="tr-TR" sz="2400" b="1" dirty="0"/>
          </a:p>
          <a:p>
            <a:pPr marL="342900" indent="-342900">
              <a:buFont typeface="Wingdings" panose="05000000000000000000" pitchFamily="2" charset="2"/>
              <a:buChar char="Ø"/>
            </a:pPr>
            <a:r>
              <a:rPr lang="tr-TR" sz="2400" b="1" dirty="0"/>
              <a:t>Sömürgecilik anlayışı yerini, </a:t>
            </a:r>
            <a:r>
              <a:rPr lang="tr-TR" sz="2400" b="1" dirty="0">
                <a:solidFill>
                  <a:srgbClr val="C00000"/>
                </a:solidFill>
              </a:rPr>
              <a:t>manda ve himaye </a:t>
            </a:r>
            <a:r>
              <a:rPr lang="tr-TR" sz="2400" b="1" dirty="0"/>
              <a:t>anlayışına bıraktı. </a:t>
            </a:r>
          </a:p>
          <a:p>
            <a:pPr marL="342900" indent="-342900">
              <a:buFont typeface="Wingdings" panose="05000000000000000000" pitchFamily="2" charset="2"/>
              <a:buChar char="Ø"/>
            </a:pPr>
            <a:endParaRPr lang="tr-TR" sz="2400" b="1" dirty="0"/>
          </a:p>
          <a:p>
            <a:pPr marL="342900" indent="-342900">
              <a:buFont typeface="Wingdings" panose="05000000000000000000" pitchFamily="2" charset="2"/>
              <a:buChar char="Ø"/>
            </a:pPr>
            <a:r>
              <a:rPr lang="tr-TR" sz="2400" b="1" dirty="0"/>
              <a:t>Yeni rejimler doğar.     SSCB’de,      		: </a:t>
            </a:r>
            <a:r>
              <a:rPr lang="tr-TR" sz="2400" b="1" dirty="0" err="1"/>
              <a:t>Kominizm</a:t>
            </a:r>
            <a:r>
              <a:rPr lang="tr-TR" sz="2400" b="1" dirty="0"/>
              <a:t>, </a:t>
            </a:r>
          </a:p>
          <a:p>
            <a:r>
              <a:rPr lang="tr-TR" sz="2400" b="1" dirty="0"/>
              <a:t>			  				Almanya’da, 		: Nazizm, </a:t>
            </a:r>
          </a:p>
          <a:p>
            <a:r>
              <a:rPr lang="tr-TR" sz="2400" b="1" dirty="0"/>
              <a:t>			 				 İtalya’da ,     		: Faşizm </a:t>
            </a:r>
          </a:p>
          <a:p>
            <a:endParaRPr lang="tr-TR" sz="2400" b="1" dirty="0"/>
          </a:p>
        </p:txBody>
      </p:sp>
    </p:spTree>
    <p:extLst>
      <p:ext uri="{BB962C8B-B14F-4D97-AF65-F5344CB8AC3E}">
        <p14:creationId xmlns:p14="http://schemas.microsoft.com/office/powerpoint/2010/main" val="501098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F89AD335-C07E-4B3F-A87A-D05956F7DF37}"/>
              </a:ext>
            </a:extLst>
          </p:cNvPr>
          <p:cNvGraphicFramePr>
            <a:graphicFrameLocks noGrp="1"/>
          </p:cNvGraphicFramePr>
          <p:nvPr>
            <p:extLst>
              <p:ext uri="{D42A27DB-BD31-4B8C-83A1-F6EECF244321}">
                <p14:modId xmlns:p14="http://schemas.microsoft.com/office/powerpoint/2010/main" val="3874575685"/>
              </p:ext>
            </p:extLst>
          </p:nvPr>
        </p:nvGraphicFramePr>
        <p:xfrm>
          <a:off x="212035" y="510426"/>
          <a:ext cx="11622155" cy="6059300"/>
        </p:xfrm>
        <a:graphic>
          <a:graphicData uri="http://schemas.openxmlformats.org/drawingml/2006/table">
            <a:tbl>
              <a:tblPr firstRow="1" bandRow="1">
                <a:tableStyleId>{5C22544A-7EE6-4342-B048-85BDC9FD1C3A}</a:tableStyleId>
              </a:tblPr>
              <a:tblGrid>
                <a:gridCol w="2174984">
                  <a:extLst>
                    <a:ext uri="{9D8B030D-6E8A-4147-A177-3AD203B41FA5}">
                      <a16:colId xmlns:a16="http://schemas.microsoft.com/office/drawing/2014/main" val="1126182933"/>
                    </a:ext>
                  </a:extLst>
                </a:gridCol>
                <a:gridCol w="3149057">
                  <a:extLst>
                    <a:ext uri="{9D8B030D-6E8A-4147-A177-3AD203B41FA5}">
                      <a16:colId xmlns:a16="http://schemas.microsoft.com/office/drawing/2014/main" val="488190623"/>
                    </a:ext>
                  </a:extLst>
                </a:gridCol>
                <a:gridCol w="3149057">
                  <a:extLst>
                    <a:ext uri="{9D8B030D-6E8A-4147-A177-3AD203B41FA5}">
                      <a16:colId xmlns:a16="http://schemas.microsoft.com/office/drawing/2014/main" val="3524499671"/>
                    </a:ext>
                  </a:extLst>
                </a:gridCol>
                <a:gridCol w="3149057">
                  <a:extLst>
                    <a:ext uri="{9D8B030D-6E8A-4147-A177-3AD203B41FA5}">
                      <a16:colId xmlns:a16="http://schemas.microsoft.com/office/drawing/2014/main" val="3409456113"/>
                    </a:ext>
                  </a:extLst>
                </a:gridCol>
              </a:tblGrid>
              <a:tr h="799264">
                <a:tc>
                  <a:txBody>
                    <a:bodyPr/>
                    <a:lstStyle/>
                    <a:p>
                      <a:r>
                        <a:rPr lang="tr-TR" sz="2400" dirty="0">
                          <a:solidFill>
                            <a:srgbClr val="C00000"/>
                          </a:solidFill>
                        </a:rPr>
                        <a:t>YENENLER </a:t>
                      </a:r>
                    </a:p>
                  </a:txBody>
                  <a:tcPr/>
                </a:tc>
                <a:tc>
                  <a:txBody>
                    <a:bodyPr/>
                    <a:lstStyle/>
                    <a:p>
                      <a:r>
                        <a:rPr lang="tr-TR" sz="2400" dirty="0">
                          <a:solidFill>
                            <a:srgbClr val="C00000"/>
                          </a:solidFill>
                        </a:rPr>
                        <a:t>İTTİFAK DEVLETİ</a:t>
                      </a:r>
                    </a:p>
                  </a:txBody>
                  <a:tcPr/>
                </a:tc>
                <a:tc>
                  <a:txBody>
                    <a:bodyPr/>
                    <a:lstStyle/>
                    <a:p>
                      <a:r>
                        <a:rPr lang="tr-TR" sz="2400" dirty="0">
                          <a:solidFill>
                            <a:srgbClr val="C00000"/>
                          </a:solidFill>
                        </a:rPr>
                        <a:t>ATEŞKESLER </a:t>
                      </a:r>
                    </a:p>
                    <a:p>
                      <a:endParaRPr lang="tr-TR" sz="2400" dirty="0">
                        <a:solidFill>
                          <a:srgbClr val="C00000"/>
                        </a:solidFill>
                      </a:endParaRPr>
                    </a:p>
                  </a:txBody>
                  <a:tcPr/>
                </a:tc>
                <a:tc>
                  <a:txBody>
                    <a:bodyPr/>
                    <a:lstStyle/>
                    <a:p>
                      <a:r>
                        <a:rPr lang="tr-TR" sz="2400" dirty="0">
                          <a:solidFill>
                            <a:srgbClr val="C00000"/>
                          </a:solidFill>
                        </a:rPr>
                        <a:t>ANLAŞMALAR </a:t>
                      </a:r>
                    </a:p>
                  </a:txBody>
                  <a:tcPr/>
                </a:tc>
                <a:extLst>
                  <a:ext uri="{0D108BD9-81ED-4DB2-BD59-A6C34878D82A}">
                    <a16:rowId xmlns:a16="http://schemas.microsoft.com/office/drawing/2014/main" val="727940789"/>
                  </a:ext>
                </a:extLst>
              </a:tr>
              <a:tr h="781207">
                <a:tc>
                  <a:txBody>
                    <a:bodyPr/>
                    <a:lstStyle/>
                    <a:p>
                      <a:r>
                        <a:rPr lang="tr-TR" sz="2400" b="1" dirty="0"/>
                        <a:t>İTİLAF DEVLETLERİ</a:t>
                      </a:r>
                    </a:p>
                  </a:txBody>
                  <a:tcPr>
                    <a:solidFill>
                      <a:schemeClr val="accent4"/>
                    </a:solidFill>
                  </a:tcPr>
                </a:tc>
                <a:tc>
                  <a:txBody>
                    <a:bodyPr/>
                    <a:lstStyle/>
                    <a:p>
                      <a:r>
                        <a:rPr lang="tr-TR" sz="2400" b="1" dirty="0"/>
                        <a:t>Bulgarlar</a:t>
                      </a:r>
                    </a:p>
                    <a:p>
                      <a:endParaRPr lang="tr-TR" sz="2400" b="1" dirty="0"/>
                    </a:p>
                    <a:p>
                      <a:endParaRPr lang="tr-TR" sz="2400" b="1" dirty="0"/>
                    </a:p>
                  </a:txBody>
                  <a:tcPr>
                    <a:solidFill>
                      <a:schemeClr val="accent4"/>
                    </a:solidFill>
                  </a:tcPr>
                </a:tc>
                <a:tc>
                  <a:txBody>
                    <a:bodyPr/>
                    <a:lstStyle/>
                    <a:p>
                      <a:r>
                        <a:rPr lang="tr-TR" sz="2400" b="1" dirty="0"/>
                        <a:t>Selanik ateşkesi</a:t>
                      </a:r>
                    </a:p>
                  </a:txBody>
                  <a:tcPr>
                    <a:solidFill>
                      <a:schemeClr val="accent4"/>
                    </a:solidFill>
                  </a:tcPr>
                </a:tc>
                <a:tc>
                  <a:txBody>
                    <a:bodyPr/>
                    <a:lstStyle/>
                    <a:p>
                      <a:r>
                        <a:rPr lang="tr-TR" sz="2400" b="1" dirty="0" err="1"/>
                        <a:t>Neully</a:t>
                      </a:r>
                      <a:r>
                        <a:rPr lang="tr-TR" sz="2400" b="1" dirty="0"/>
                        <a:t> ant.(</a:t>
                      </a:r>
                      <a:r>
                        <a:rPr lang="tr-TR" sz="2400" b="1" dirty="0" err="1"/>
                        <a:t>Nöyi</a:t>
                      </a:r>
                      <a:r>
                        <a:rPr lang="tr-TR" sz="2400" b="1" dirty="0"/>
                        <a:t>)</a:t>
                      </a:r>
                    </a:p>
                  </a:txBody>
                  <a:tcPr>
                    <a:solidFill>
                      <a:schemeClr val="accent4"/>
                    </a:solidFill>
                  </a:tcPr>
                </a:tc>
                <a:extLst>
                  <a:ext uri="{0D108BD9-81ED-4DB2-BD59-A6C34878D82A}">
                    <a16:rowId xmlns:a16="http://schemas.microsoft.com/office/drawing/2014/main" val="311509614"/>
                  </a:ext>
                </a:extLst>
              </a:tr>
              <a:tr h="799264">
                <a:tc>
                  <a:txBody>
                    <a:bodyPr/>
                    <a:lstStyle/>
                    <a:p>
                      <a:r>
                        <a:rPr lang="tr-TR" sz="2400" b="1" dirty="0"/>
                        <a:t>İTİLAF DEVLETLERİ</a:t>
                      </a:r>
                    </a:p>
                  </a:txBody>
                  <a:tcPr>
                    <a:solidFill>
                      <a:schemeClr val="accent2">
                        <a:lumMod val="40000"/>
                        <a:lumOff val="60000"/>
                      </a:schemeClr>
                    </a:solidFill>
                  </a:tcPr>
                </a:tc>
                <a:tc>
                  <a:txBody>
                    <a:bodyPr/>
                    <a:lstStyle/>
                    <a:p>
                      <a:r>
                        <a:rPr lang="tr-TR" sz="2400" b="1" dirty="0"/>
                        <a:t>Osmanlı devleti</a:t>
                      </a:r>
                    </a:p>
                    <a:p>
                      <a:endParaRPr lang="tr-TR" sz="2400" b="1" dirty="0"/>
                    </a:p>
                    <a:p>
                      <a:endParaRPr lang="tr-TR" sz="2400" b="1" dirty="0"/>
                    </a:p>
                  </a:txBody>
                  <a:tcPr>
                    <a:solidFill>
                      <a:schemeClr val="accent2">
                        <a:lumMod val="40000"/>
                        <a:lumOff val="60000"/>
                      </a:schemeClr>
                    </a:solidFill>
                  </a:tcPr>
                </a:tc>
                <a:tc>
                  <a:txBody>
                    <a:bodyPr/>
                    <a:lstStyle/>
                    <a:p>
                      <a:r>
                        <a:rPr lang="tr-TR" sz="2400" b="1" dirty="0"/>
                        <a:t>Mondros ateşkesi</a:t>
                      </a:r>
                    </a:p>
                  </a:txBody>
                  <a:tcPr>
                    <a:solidFill>
                      <a:schemeClr val="accent2">
                        <a:lumMod val="40000"/>
                        <a:lumOff val="60000"/>
                      </a:schemeClr>
                    </a:solidFill>
                  </a:tcPr>
                </a:tc>
                <a:tc>
                  <a:txBody>
                    <a:bodyPr/>
                    <a:lstStyle/>
                    <a:p>
                      <a:r>
                        <a:rPr lang="tr-TR" sz="2400" b="1" dirty="0"/>
                        <a:t>Sevr ant.</a:t>
                      </a:r>
                    </a:p>
                  </a:txBody>
                  <a:tcPr>
                    <a:solidFill>
                      <a:schemeClr val="accent2">
                        <a:lumMod val="40000"/>
                        <a:lumOff val="60000"/>
                      </a:schemeClr>
                    </a:solidFill>
                  </a:tcPr>
                </a:tc>
                <a:extLst>
                  <a:ext uri="{0D108BD9-81ED-4DB2-BD59-A6C34878D82A}">
                    <a16:rowId xmlns:a16="http://schemas.microsoft.com/office/drawing/2014/main" val="1643366815"/>
                  </a:ext>
                </a:extLst>
              </a:tr>
              <a:tr h="1154492">
                <a:tc>
                  <a:txBody>
                    <a:bodyPr/>
                    <a:lstStyle/>
                    <a:p>
                      <a:r>
                        <a:rPr lang="tr-TR" sz="2400" b="1" dirty="0"/>
                        <a:t>İTİLAF DEVLETLERİ</a:t>
                      </a:r>
                    </a:p>
                  </a:txBody>
                  <a:tcPr>
                    <a:solidFill>
                      <a:srgbClr val="00B0F0"/>
                    </a:solidFill>
                  </a:tcPr>
                </a:tc>
                <a:tc>
                  <a:txBody>
                    <a:bodyPr/>
                    <a:lstStyle/>
                    <a:p>
                      <a:r>
                        <a:rPr lang="tr-TR" sz="2400" b="1" dirty="0"/>
                        <a:t>Avusturya- </a:t>
                      </a:r>
                      <a:r>
                        <a:rPr lang="tr-TR" sz="2400" b="1" dirty="0" err="1"/>
                        <a:t>Macarisyan</a:t>
                      </a:r>
                      <a:endParaRPr lang="tr-TR" sz="2400" b="1" dirty="0"/>
                    </a:p>
                    <a:p>
                      <a:endParaRPr lang="tr-TR" sz="2400" b="1" dirty="0"/>
                    </a:p>
                    <a:p>
                      <a:endParaRPr lang="tr-TR" sz="2400" b="1" dirty="0"/>
                    </a:p>
                  </a:txBody>
                  <a:tcPr>
                    <a:solidFill>
                      <a:srgbClr val="00B0F0"/>
                    </a:solidFill>
                  </a:tcPr>
                </a:tc>
                <a:tc>
                  <a:txBody>
                    <a:bodyPr/>
                    <a:lstStyle/>
                    <a:p>
                      <a:r>
                        <a:rPr lang="tr-TR" sz="2400" b="1" dirty="0"/>
                        <a:t>Villa </a:t>
                      </a:r>
                      <a:r>
                        <a:rPr lang="tr-TR" sz="2400" b="1" dirty="0" err="1"/>
                        <a:t>Quiste</a:t>
                      </a:r>
                      <a:r>
                        <a:rPr lang="tr-TR" sz="2400" b="1" dirty="0"/>
                        <a:t> ateşkesi</a:t>
                      </a:r>
                    </a:p>
                  </a:txBody>
                  <a:tcPr>
                    <a:solidFill>
                      <a:srgbClr val="00B0F0"/>
                    </a:solidFill>
                  </a:tcPr>
                </a:tc>
                <a:tc>
                  <a:txBody>
                    <a:bodyPr/>
                    <a:lstStyle/>
                    <a:p>
                      <a:r>
                        <a:rPr lang="tr-TR" sz="2400" b="1" dirty="0"/>
                        <a:t>Saint </a:t>
                      </a:r>
                      <a:r>
                        <a:rPr lang="tr-TR" sz="2400" b="1" dirty="0" err="1"/>
                        <a:t>Germain</a:t>
                      </a:r>
                      <a:endParaRPr lang="tr-TR" sz="2400" b="1" dirty="0"/>
                    </a:p>
                  </a:txBody>
                  <a:tcPr>
                    <a:solidFill>
                      <a:srgbClr val="00B0F0"/>
                    </a:solidFill>
                  </a:tcPr>
                </a:tc>
                <a:extLst>
                  <a:ext uri="{0D108BD9-81ED-4DB2-BD59-A6C34878D82A}">
                    <a16:rowId xmlns:a16="http://schemas.microsoft.com/office/drawing/2014/main" val="3112388705"/>
                  </a:ext>
                </a:extLst>
              </a:tr>
              <a:tr h="1304420">
                <a:tc>
                  <a:txBody>
                    <a:bodyPr/>
                    <a:lstStyle/>
                    <a:p>
                      <a:r>
                        <a:rPr lang="tr-TR" sz="2400" b="1" dirty="0"/>
                        <a:t>İTİLAF DEVLETLERİ</a:t>
                      </a:r>
                    </a:p>
                  </a:txBody>
                  <a:tcPr>
                    <a:solidFill>
                      <a:schemeClr val="accent4">
                        <a:lumMod val="40000"/>
                        <a:lumOff val="60000"/>
                      </a:schemeClr>
                    </a:solidFill>
                  </a:tcPr>
                </a:tc>
                <a:tc>
                  <a:txBody>
                    <a:bodyPr/>
                    <a:lstStyle/>
                    <a:p>
                      <a:r>
                        <a:rPr lang="tr-TR" sz="2400" b="1" dirty="0"/>
                        <a:t>Almanya </a:t>
                      </a:r>
                    </a:p>
                  </a:txBody>
                  <a:tcPr>
                    <a:solidFill>
                      <a:schemeClr val="accent4">
                        <a:lumMod val="40000"/>
                        <a:lumOff val="60000"/>
                      </a:schemeClr>
                    </a:solidFill>
                  </a:tcPr>
                </a:tc>
                <a:tc>
                  <a:txBody>
                    <a:bodyPr/>
                    <a:lstStyle/>
                    <a:p>
                      <a:r>
                        <a:rPr lang="tr-TR" sz="2400" b="1" dirty="0" err="1"/>
                        <a:t>Redhandes</a:t>
                      </a:r>
                      <a:r>
                        <a:rPr lang="tr-TR" sz="2400" b="1" dirty="0"/>
                        <a:t> ateşkesi</a:t>
                      </a:r>
                    </a:p>
                  </a:txBody>
                  <a:tcPr>
                    <a:solidFill>
                      <a:schemeClr val="accent4">
                        <a:lumMod val="40000"/>
                        <a:lumOff val="60000"/>
                      </a:schemeClr>
                    </a:solidFill>
                  </a:tcPr>
                </a:tc>
                <a:tc>
                  <a:txBody>
                    <a:bodyPr/>
                    <a:lstStyle/>
                    <a:p>
                      <a:r>
                        <a:rPr lang="tr-TR" sz="2400" b="1" dirty="0" err="1"/>
                        <a:t>Wersailles</a:t>
                      </a:r>
                      <a:r>
                        <a:rPr lang="tr-TR" sz="2400" b="1" dirty="0"/>
                        <a:t> ant.</a:t>
                      </a:r>
                    </a:p>
                  </a:txBody>
                  <a:tcPr>
                    <a:solidFill>
                      <a:schemeClr val="accent4">
                        <a:lumMod val="40000"/>
                        <a:lumOff val="60000"/>
                      </a:schemeClr>
                    </a:solidFill>
                  </a:tcPr>
                </a:tc>
                <a:extLst>
                  <a:ext uri="{0D108BD9-81ED-4DB2-BD59-A6C34878D82A}">
                    <a16:rowId xmlns:a16="http://schemas.microsoft.com/office/drawing/2014/main" val="726003655"/>
                  </a:ext>
                </a:extLst>
              </a:tr>
            </a:tbl>
          </a:graphicData>
        </a:graphic>
      </p:graphicFrame>
    </p:spTree>
    <p:extLst>
      <p:ext uri="{BB962C8B-B14F-4D97-AF65-F5344CB8AC3E}">
        <p14:creationId xmlns:p14="http://schemas.microsoft.com/office/powerpoint/2010/main" val="18847087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rotWithShape="1">
          <a:gsLst>
            <a:gs pos="2000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E1277ED-5EF8-4235-A9B0-C808192CDDDA}"/>
              </a:ext>
            </a:extLst>
          </p:cNvPr>
          <p:cNvSpPr/>
          <p:nvPr/>
        </p:nvSpPr>
        <p:spPr>
          <a:xfrm>
            <a:off x="437321" y="927652"/>
            <a:ext cx="11555896" cy="4524315"/>
          </a:xfrm>
          <a:prstGeom prst="rect">
            <a:avLst/>
          </a:prstGeom>
          <a:solidFill>
            <a:schemeClr val="accent6">
              <a:lumMod val="60000"/>
              <a:lumOff val="4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marL="285750" indent="-285750">
              <a:buFont typeface="Wingdings" panose="05000000000000000000" pitchFamily="2" charset="2"/>
              <a:buChar char="Ø"/>
            </a:pPr>
            <a:r>
              <a:rPr lang="tr-TR" sz="2400" b="1" dirty="0"/>
              <a:t>I. Dünya Savaşı’nda kimyasal silahlar, denizaltı ve tank gibi savaş araçları ilk kez kullanıldı.</a:t>
            </a:r>
          </a:p>
          <a:p>
            <a:pPr marL="285750" indent="-285750">
              <a:buFont typeface="Wingdings" panose="05000000000000000000" pitchFamily="2" charset="2"/>
              <a:buChar char="Ø"/>
            </a:pPr>
            <a:endParaRPr lang="tr-TR" sz="2400" b="1" dirty="0"/>
          </a:p>
          <a:p>
            <a:pPr marL="285750" indent="-285750">
              <a:buFont typeface="Wingdings" panose="05000000000000000000" pitchFamily="2" charset="2"/>
              <a:buChar char="Ø"/>
            </a:pPr>
            <a:r>
              <a:rPr lang="tr-TR" sz="2400" b="1" dirty="0"/>
              <a:t>Dünya barışını korumak amacıyla Cemiyet-i Akvam (Milletler Cemiyeti) kuruldu.</a:t>
            </a:r>
          </a:p>
          <a:p>
            <a:pPr marL="285750" indent="-285750">
              <a:buFont typeface="Wingdings" panose="05000000000000000000" pitchFamily="2" charset="2"/>
              <a:buChar char="Ø"/>
            </a:pPr>
            <a:endParaRPr lang="tr-TR" sz="2400" b="1" dirty="0"/>
          </a:p>
          <a:p>
            <a:pPr marL="285750" indent="-285750">
              <a:buFont typeface="Wingdings" panose="05000000000000000000" pitchFamily="2" charset="2"/>
              <a:buChar char="Ø"/>
            </a:pPr>
            <a:r>
              <a:rPr lang="tr-TR" sz="2400" b="1" dirty="0"/>
              <a:t>I. Dünya Savaşı sonunda yenilen devletlerle imzalanan barış antlaşmalarının koşulları çok ağırdı . II. Dünya Savaşı’nın çıkmasının en önemli nedenlerinden biri olmuştur.</a:t>
            </a:r>
          </a:p>
          <a:p>
            <a:endParaRPr lang="tr-TR" sz="2400" b="1" dirty="0"/>
          </a:p>
          <a:p>
            <a:pPr marL="285750" indent="-285750">
              <a:buFont typeface="Wingdings" panose="05000000000000000000" pitchFamily="2" charset="2"/>
              <a:buChar char="Ø"/>
            </a:pPr>
            <a:r>
              <a:rPr lang="tr-TR" sz="2400" b="1" dirty="0"/>
              <a:t>Demokrasiler yayılır.</a:t>
            </a:r>
          </a:p>
          <a:p>
            <a:pPr marL="285750" indent="-285750">
              <a:buFont typeface="Wingdings" panose="05000000000000000000" pitchFamily="2" charset="2"/>
              <a:buChar char="Ø"/>
            </a:pPr>
            <a:endParaRPr lang="tr-TR" sz="2400" b="1" dirty="0"/>
          </a:p>
          <a:p>
            <a:pPr marL="285750" indent="-285750">
              <a:buFont typeface="Wingdings" panose="05000000000000000000" pitchFamily="2" charset="2"/>
              <a:buChar char="Ø"/>
            </a:pPr>
            <a:r>
              <a:rPr lang="tr-TR" sz="2400" b="1" dirty="0"/>
              <a:t>1917- İngiltere ,</a:t>
            </a:r>
            <a:r>
              <a:rPr lang="tr-TR" sz="2400" b="1" dirty="0" err="1"/>
              <a:t>Balfour</a:t>
            </a:r>
            <a:r>
              <a:rPr lang="tr-TR" sz="2400" b="1" dirty="0"/>
              <a:t> deklarasyonu ile Filistin bölgesine Yahudi göçüne izin verilir.</a:t>
            </a:r>
          </a:p>
          <a:p>
            <a:pPr marL="285750" indent="-285750">
              <a:buFont typeface="Wingdings" panose="05000000000000000000" pitchFamily="2" charset="2"/>
              <a:buChar char="Ø"/>
            </a:pPr>
            <a:endParaRPr lang="tr-TR" sz="2400" b="1" dirty="0"/>
          </a:p>
        </p:txBody>
      </p:sp>
    </p:spTree>
    <p:extLst>
      <p:ext uri="{BB962C8B-B14F-4D97-AF65-F5344CB8AC3E}">
        <p14:creationId xmlns:p14="http://schemas.microsoft.com/office/powerpoint/2010/main" val="22321869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A8F96798-E5D5-4E17-A6F5-BA9897DB9D34}"/>
              </a:ext>
            </a:extLst>
          </p:cNvPr>
          <p:cNvSpPr txBox="1"/>
          <p:nvPr/>
        </p:nvSpPr>
        <p:spPr>
          <a:xfrm>
            <a:off x="278296" y="318052"/>
            <a:ext cx="11635408" cy="5632311"/>
          </a:xfrm>
          <a:prstGeom prst="rect">
            <a:avLst/>
          </a:prstGeom>
          <a:solidFill>
            <a:schemeClr val="accent6">
              <a:lumMod val="60000"/>
              <a:lumOff val="40000"/>
            </a:schemeClr>
          </a:solidFill>
        </p:spPr>
        <p:txBody>
          <a:bodyPr wrap="square" rtlCol="0">
            <a:spAutoFit/>
          </a:bodyPr>
          <a:lstStyle/>
          <a:p>
            <a:endParaRPr lang="tr-TR" sz="2400" b="1" dirty="0"/>
          </a:p>
          <a:p>
            <a:pPr marL="285750" indent="-285750">
              <a:buFont typeface="Wingdings" panose="05000000000000000000" pitchFamily="2" charset="2"/>
              <a:buChar char="Ø"/>
            </a:pPr>
            <a:r>
              <a:rPr lang="tr-TR" sz="2400" b="1" dirty="0"/>
              <a:t>Sivil savunma örgütlerinin önemi anlaşılır.</a:t>
            </a:r>
          </a:p>
          <a:p>
            <a:pPr marL="285750" indent="-285750">
              <a:buFont typeface="Wingdings" panose="05000000000000000000" pitchFamily="2" charset="2"/>
              <a:buChar char="Ø"/>
            </a:pPr>
            <a:endParaRPr lang="tr-TR" sz="2400" b="1" dirty="0"/>
          </a:p>
          <a:p>
            <a:pPr marL="285750" indent="-285750">
              <a:buFont typeface="Wingdings" panose="05000000000000000000" pitchFamily="2" charset="2"/>
              <a:buChar char="Ø"/>
            </a:pPr>
            <a:r>
              <a:rPr lang="tr-TR" sz="2400" b="1" dirty="0"/>
              <a:t>İlk defa sivil can kayıpları, asker kayıplarını geçer.</a:t>
            </a:r>
          </a:p>
          <a:p>
            <a:pPr marL="285750" indent="-285750">
              <a:buFont typeface="Wingdings" panose="05000000000000000000" pitchFamily="2" charset="2"/>
              <a:buChar char="Ø"/>
            </a:pPr>
            <a:endParaRPr lang="tr-TR" sz="2400" b="1" dirty="0"/>
          </a:p>
          <a:p>
            <a:pPr marL="285750" indent="-285750">
              <a:buFont typeface="Wingdings" panose="05000000000000000000" pitchFamily="2" charset="2"/>
              <a:buChar char="Ø"/>
            </a:pPr>
            <a:r>
              <a:rPr lang="tr-TR" sz="2400" b="1" dirty="0"/>
              <a:t>Osmanlı devleti , Ortadoğu’yu kaybeder. Manda rejimleri altına alınır.</a:t>
            </a:r>
          </a:p>
          <a:p>
            <a:pPr marL="285750" indent="-285750">
              <a:buFont typeface="Wingdings" panose="05000000000000000000" pitchFamily="2" charset="2"/>
              <a:buChar char="Ø"/>
            </a:pPr>
            <a:endParaRPr lang="tr-TR" sz="2400" b="1" dirty="0"/>
          </a:p>
          <a:p>
            <a:pPr marL="285750" indent="-285750">
              <a:buFont typeface="Wingdings" panose="05000000000000000000" pitchFamily="2" charset="2"/>
              <a:buChar char="Ø"/>
            </a:pPr>
            <a:r>
              <a:rPr lang="tr-TR" sz="2400" b="1" dirty="0"/>
              <a:t>Yenenler, yenilenlerle ağır koşullarla ateşkes ve anlaşmalar yaparlar.</a:t>
            </a:r>
          </a:p>
          <a:p>
            <a:pPr marL="285750" indent="-285750">
              <a:buFont typeface="Wingdings" panose="05000000000000000000" pitchFamily="2" charset="2"/>
              <a:buChar char="Ø"/>
            </a:pPr>
            <a:endParaRPr lang="tr-TR" sz="2400" b="1" dirty="0"/>
          </a:p>
          <a:p>
            <a:pPr marL="285750" indent="-285750">
              <a:buFont typeface="Wingdings" panose="05000000000000000000" pitchFamily="2" charset="2"/>
              <a:buChar char="Ø"/>
            </a:pPr>
            <a:r>
              <a:rPr lang="tr-TR" sz="2400" b="1" dirty="0"/>
              <a:t>Kurtuluş savaşı başlar.</a:t>
            </a:r>
          </a:p>
          <a:p>
            <a:pPr marL="285750" indent="-285750">
              <a:buFont typeface="Wingdings" panose="05000000000000000000" pitchFamily="2" charset="2"/>
              <a:buChar char="Ø"/>
            </a:pPr>
            <a:endParaRPr lang="tr-TR" sz="2400" b="1" dirty="0"/>
          </a:p>
          <a:p>
            <a:pPr marL="285750" indent="-285750">
              <a:buFont typeface="Wingdings" panose="05000000000000000000" pitchFamily="2" charset="2"/>
              <a:buChar char="Ø"/>
            </a:pPr>
            <a:r>
              <a:rPr lang="tr-TR" sz="2400" b="1" dirty="0"/>
              <a:t>Haritalar, rastgele millete bakılmadan çizilmeye devam edilir.</a:t>
            </a:r>
          </a:p>
          <a:p>
            <a:pPr marL="285750" indent="-285750">
              <a:buFont typeface="Wingdings" panose="05000000000000000000" pitchFamily="2" charset="2"/>
              <a:buChar char="Ø"/>
            </a:pPr>
            <a:endParaRPr lang="tr-TR" sz="2400" b="1" dirty="0"/>
          </a:p>
          <a:p>
            <a:pPr marL="285750" indent="-285750">
              <a:buFont typeface="Wingdings" panose="05000000000000000000" pitchFamily="2" charset="2"/>
              <a:buChar char="Ø"/>
            </a:pPr>
            <a:r>
              <a:rPr lang="tr-TR" sz="2400" b="1" dirty="0"/>
              <a:t>Balkanlarda istikrarlı bir yapı, aynı etnik kökene dayalı devletler  kurulamaz.</a:t>
            </a:r>
          </a:p>
          <a:p>
            <a:endParaRPr lang="tr-TR" sz="2400" b="1" dirty="0"/>
          </a:p>
        </p:txBody>
      </p:sp>
    </p:spTree>
    <p:extLst>
      <p:ext uri="{BB962C8B-B14F-4D97-AF65-F5344CB8AC3E}">
        <p14:creationId xmlns:p14="http://schemas.microsoft.com/office/powerpoint/2010/main" val="30542935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F468622-3775-4221-B036-C38FBD0E922B}"/>
              </a:ext>
            </a:extLst>
          </p:cNvPr>
          <p:cNvSpPr/>
          <p:nvPr/>
        </p:nvSpPr>
        <p:spPr>
          <a:xfrm>
            <a:off x="132522" y="464478"/>
            <a:ext cx="11887200" cy="6370975"/>
          </a:xfrm>
          <a:prstGeom prst="rect">
            <a:avLst/>
          </a:prstGeom>
          <a:solidFill>
            <a:schemeClr val="accent2"/>
          </a:solidFill>
        </p:spPr>
        <p:txBody>
          <a:bodyPr wrap="square">
            <a:spAutoFit/>
          </a:bodyPr>
          <a:lstStyle/>
          <a:p>
            <a:r>
              <a:rPr lang="tr-TR" sz="2400" b="1" dirty="0">
                <a:solidFill>
                  <a:srgbClr val="FF0000"/>
                </a:solidFill>
                <a:highlight>
                  <a:srgbClr val="00FF00"/>
                </a:highlight>
              </a:rPr>
              <a:t>1.3.5 . I. Dünya Savaşı’nda Anadolu </a:t>
            </a:r>
          </a:p>
          <a:p>
            <a:endParaRPr lang="tr-TR" sz="2400" b="1" dirty="0">
              <a:solidFill>
                <a:srgbClr val="FF0000"/>
              </a:solidFill>
            </a:endParaRPr>
          </a:p>
          <a:p>
            <a:pPr marL="342900" indent="-342900">
              <a:buFont typeface="Wingdings" panose="05000000000000000000" pitchFamily="2" charset="2"/>
              <a:buChar char="ü"/>
            </a:pPr>
            <a:r>
              <a:rPr lang="tr-TR" sz="2400" b="1" dirty="0"/>
              <a:t>Anadolu harabeye dönmüş, bu durum ekonomik yıkımı da beraberinde getirmişti. </a:t>
            </a:r>
          </a:p>
          <a:p>
            <a:pPr marL="342900" indent="-342900">
              <a:buFont typeface="Wingdings" panose="05000000000000000000" pitchFamily="2" charset="2"/>
              <a:buChar char="ü"/>
            </a:pPr>
            <a:endParaRPr lang="tr-TR" sz="2400" b="1" dirty="0"/>
          </a:p>
          <a:p>
            <a:pPr marL="342900" indent="-342900">
              <a:buFont typeface="Wingdings" panose="05000000000000000000" pitchFamily="2" charset="2"/>
              <a:buChar char="ü"/>
            </a:pPr>
            <a:r>
              <a:rPr lang="tr-TR" sz="2400" b="1" dirty="0"/>
              <a:t>Bölgede yaşayan erkek nüfusun büyük çoğunluğunun cephelere gitmesi, savaşlarda yaşamını yitirmesi ya da sakat kalıp çalışabilecek durumda olmaması nedeniyle ülkedeki tarıma dayalı ekonomi olumsuz etkilendi.</a:t>
            </a:r>
          </a:p>
          <a:p>
            <a:pPr marL="342900" indent="-342900">
              <a:buFont typeface="Wingdings" panose="05000000000000000000" pitchFamily="2" charset="2"/>
              <a:buChar char="ü"/>
            </a:pPr>
            <a:endParaRPr lang="tr-TR" sz="2400" b="1" dirty="0"/>
          </a:p>
          <a:p>
            <a:pPr marL="342900" indent="-342900">
              <a:buFont typeface="Wingdings" panose="05000000000000000000" pitchFamily="2" charset="2"/>
              <a:buChar char="ü"/>
            </a:pPr>
            <a:r>
              <a:rPr lang="tr-TR" sz="2400" b="1" dirty="0"/>
              <a:t> Türk milletinin en büyük sorunu gıda ve erzak sıkıntısıydı. </a:t>
            </a:r>
          </a:p>
          <a:p>
            <a:pPr marL="342900" indent="-342900">
              <a:buFont typeface="Wingdings" panose="05000000000000000000" pitchFamily="2" charset="2"/>
              <a:buChar char="ü"/>
            </a:pPr>
            <a:endParaRPr lang="tr-TR" sz="2400" b="1" dirty="0"/>
          </a:p>
          <a:p>
            <a:pPr marL="342900" indent="-342900">
              <a:buFont typeface="Wingdings" panose="05000000000000000000" pitchFamily="2" charset="2"/>
              <a:buChar char="ü"/>
            </a:pPr>
            <a:r>
              <a:rPr lang="tr-TR" sz="2400" b="1" dirty="0"/>
              <a:t>Savaş dönemi boyunca açlık ve yoksulluk nedeniyle çok fazla insan hayatını kaybetti.</a:t>
            </a:r>
          </a:p>
          <a:p>
            <a:pPr marL="342900" indent="-342900">
              <a:buFont typeface="Wingdings" panose="05000000000000000000" pitchFamily="2" charset="2"/>
              <a:buChar char="ü"/>
            </a:pPr>
            <a:endParaRPr lang="tr-TR" sz="2400" b="1" dirty="0"/>
          </a:p>
          <a:p>
            <a:pPr marL="342900" indent="-342900">
              <a:buFont typeface="Wingdings" panose="05000000000000000000" pitchFamily="2" charset="2"/>
              <a:buChar char="ü"/>
            </a:pPr>
            <a:r>
              <a:rPr lang="tr-TR" sz="2400" b="1" dirty="0"/>
              <a:t>Sıtma, verem, tifüs, çiçek gibi salgın hastalıklar birçok kişinin yaşamını yitirmesine sebep oldu. </a:t>
            </a:r>
          </a:p>
          <a:p>
            <a:pPr marL="342900" indent="-342900">
              <a:buFont typeface="Wingdings" panose="05000000000000000000" pitchFamily="2" charset="2"/>
              <a:buChar char="ü"/>
            </a:pPr>
            <a:endParaRPr lang="tr-TR" sz="2400" b="1" dirty="0"/>
          </a:p>
          <a:p>
            <a:pPr marL="342900" indent="-342900">
              <a:buFont typeface="Wingdings" panose="05000000000000000000" pitchFamily="2" charset="2"/>
              <a:buChar char="ü"/>
            </a:pPr>
            <a:r>
              <a:rPr lang="tr-TR" sz="2400" b="1" dirty="0"/>
              <a:t>Salgın hastalıklar ve yetersiz beslenme nedeniyle birçok bebek daha kundaktayken hayatını kaybetti. </a:t>
            </a:r>
          </a:p>
        </p:txBody>
      </p:sp>
    </p:spTree>
    <p:extLst>
      <p:ext uri="{BB962C8B-B14F-4D97-AF65-F5344CB8AC3E}">
        <p14:creationId xmlns:p14="http://schemas.microsoft.com/office/powerpoint/2010/main" val="625401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F73FC03-3B72-4170-9FEA-8598C81E391F}"/>
              </a:ext>
            </a:extLst>
          </p:cNvPr>
          <p:cNvSpPr/>
          <p:nvPr/>
        </p:nvSpPr>
        <p:spPr>
          <a:xfrm>
            <a:off x="291547" y="251791"/>
            <a:ext cx="11648661" cy="6001643"/>
          </a:xfrm>
          <a:prstGeom prst="rect">
            <a:avLst/>
          </a:prstGeom>
          <a:solidFill>
            <a:schemeClr val="accent4">
              <a:lumMod val="60000"/>
              <a:lumOff val="40000"/>
            </a:schemeClr>
          </a:solidFill>
        </p:spPr>
        <p:txBody>
          <a:bodyPr wrap="square">
            <a:spAutoFit/>
          </a:bodyPr>
          <a:lstStyle/>
          <a:p>
            <a:pPr marL="342900" indent="-342900">
              <a:buFont typeface="Wingdings" panose="05000000000000000000" pitchFamily="2" charset="2"/>
              <a:buChar char="ü"/>
            </a:pPr>
            <a:r>
              <a:rPr lang="tr-TR" sz="2400" b="1" dirty="0"/>
              <a:t>Seferberlik dönemi boyunca Anadolu insanı; ellerinde kendi ihtiyaçlarını gidermeye dahi yetmeyecek miktarda kalan yiyeceklerini, hayvanlarını ve erzaklarını devlete teslim etmişlerdir. </a:t>
            </a:r>
          </a:p>
          <a:p>
            <a:pPr marL="342900" indent="-342900">
              <a:buFont typeface="Wingdings" panose="05000000000000000000" pitchFamily="2" charset="2"/>
              <a:buChar char="ü"/>
            </a:pPr>
            <a:endParaRPr lang="tr-TR" sz="2400" b="1" dirty="0"/>
          </a:p>
          <a:p>
            <a:pPr marL="342900" indent="-342900">
              <a:buFont typeface="Wingdings" panose="05000000000000000000" pitchFamily="2" charset="2"/>
              <a:buChar char="ü"/>
            </a:pPr>
            <a:r>
              <a:rPr lang="tr-TR" sz="2400" b="1" dirty="0"/>
              <a:t>Yıllarca süren bu sefalet ortamı, halkta savaş bıkkınlığı oluşturmuştur.</a:t>
            </a:r>
          </a:p>
          <a:p>
            <a:pPr marL="342900" indent="-342900">
              <a:buFont typeface="Wingdings" panose="05000000000000000000" pitchFamily="2" charset="2"/>
              <a:buChar char="ü"/>
            </a:pPr>
            <a:endParaRPr lang="tr-TR" sz="2400" b="1" dirty="0"/>
          </a:p>
          <a:p>
            <a:pPr marL="342900" indent="-342900">
              <a:buFont typeface="Wingdings" panose="05000000000000000000" pitchFamily="2" charset="2"/>
              <a:buChar char="ü"/>
            </a:pPr>
            <a:r>
              <a:rPr lang="tr-TR" sz="2400" b="1" dirty="0"/>
              <a:t> Osmanlı Devleti’nin girdiği bu son savaşta Anadolu insanı sadece cephelere koşarak vatan savunması yapmakla kalmadı. Aynı zamanda gerek maddi gerekse manevi tüm varlığını ortaya koydu. </a:t>
            </a:r>
          </a:p>
          <a:p>
            <a:pPr marL="342900" indent="-342900">
              <a:buFont typeface="Wingdings" panose="05000000000000000000" pitchFamily="2" charset="2"/>
              <a:buChar char="ü"/>
            </a:pPr>
            <a:endParaRPr lang="tr-TR" sz="2400" b="1" dirty="0"/>
          </a:p>
          <a:p>
            <a:pPr marL="342900" indent="-342900">
              <a:buFont typeface="Wingdings" panose="05000000000000000000" pitchFamily="2" charset="2"/>
              <a:buChar char="ü"/>
            </a:pPr>
            <a:r>
              <a:rPr lang="tr-TR" sz="2400" b="1" dirty="0"/>
              <a:t>Türk milleti Balkan Savaşları’nın yaralarını saramadan 1914-1918 yılları arasında çok ağır bir sınav verdi. </a:t>
            </a:r>
          </a:p>
          <a:p>
            <a:pPr marL="342900" indent="-342900">
              <a:buFont typeface="Wingdings" panose="05000000000000000000" pitchFamily="2" charset="2"/>
              <a:buChar char="ü"/>
            </a:pPr>
            <a:endParaRPr lang="tr-TR" sz="2400" b="1" dirty="0"/>
          </a:p>
          <a:p>
            <a:pPr marL="342900" indent="-342900">
              <a:buFont typeface="Wingdings" panose="05000000000000000000" pitchFamily="2" charset="2"/>
              <a:buChar char="ü"/>
            </a:pPr>
            <a:r>
              <a:rPr lang="tr-TR" sz="2400" b="1" dirty="0"/>
              <a:t>Türk milleti I. Dünya Savaşı’nın ardından bu şartlar içerisinde Kurtuluş Savaşı’na girdi ve milli varlığını  çok daha zor koşullarda savunma mücadelesi verdi.</a:t>
            </a:r>
          </a:p>
          <a:p>
            <a:pPr marL="342900" indent="-342900">
              <a:buFont typeface="Wingdings" panose="05000000000000000000" pitchFamily="2" charset="2"/>
              <a:buChar char="ü"/>
            </a:pPr>
            <a:endParaRPr lang="tr-TR" sz="2400" b="1" dirty="0"/>
          </a:p>
        </p:txBody>
      </p:sp>
    </p:spTree>
    <p:extLst>
      <p:ext uri="{BB962C8B-B14F-4D97-AF65-F5344CB8AC3E}">
        <p14:creationId xmlns:p14="http://schemas.microsoft.com/office/powerpoint/2010/main" val="25933909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4F894BBF-31ED-44A2-942D-9E786A9E0122}"/>
              </a:ext>
            </a:extLst>
          </p:cNvPr>
          <p:cNvGraphicFramePr>
            <a:graphicFrameLocks noGrp="1"/>
          </p:cNvGraphicFramePr>
          <p:nvPr>
            <p:extLst>
              <p:ext uri="{D42A27DB-BD31-4B8C-83A1-F6EECF244321}">
                <p14:modId xmlns:p14="http://schemas.microsoft.com/office/powerpoint/2010/main" val="3692853805"/>
              </p:ext>
            </p:extLst>
          </p:nvPr>
        </p:nvGraphicFramePr>
        <p:xfrm>
          <a:off x="238539" y="212035"/>
          <a:ext cx="11820939" cy="6558501"/>
        </p:xfrm>
        <a:graphic>
          <a:graphicData uri="http://schemas.openxmlformats.org/drawingml/2006/table">
            <a:tbl>
              <a:tblPr firstRow="1" bandRow="1">
                <a:tableStyleId>{5C22544A-7EE6-4342-B048-85BDC9FD1C3A}</a:tableStyleId>
              </a:tblPr>
              <a:tblGrid>
                <a:gridCol w="1866524">
                  <a:extLst>
                    <a:ext uri="{9D8B030D-6E8A-4147-A177-3AD203B41FA5}">
                      <a16:colId xmlns:a16="http://schemas.microsoft.com/office/drawing/2014/main" val="2582138798"/>
                    </a:ext>
                  </a:extLst>
                </a:gridCol>
                <a:gridCol w="8297272">
                  <a:extLst>
                    <a:ext uri="{9D8B030D-6E8A-4147-A177-3AD203B41FA5}">
                      <a16:colId xmlns:a16="http://schemas.microsoft.com/office/drawing/2014/main" val="1360898400"/>
                    </a:ext>
                  </a:extLst>
                </a:gridCol>
                <a:gridCol w="1657143">
                  <a:extLst>
                    <a:ext uri="{9D8B030D-6E8A-4147-A177-3AD203B41FA5}">
                      <a16:colId xmlns:a16="http://schemas.microsoft.com/office/drawing/2014/main" val="4260303236"/>
                    </a:ext>
                  </a:extLst>
                </a:gridCol>
              </a:tblGrid>
              <a:tr h="345305">
                <a:tc>
                  <a:txBody>
                    <a:bodyPr/>
                    <a:lstStyle/>
                    <a:p>
                      <a:r>
                        <a:rPr lang="tr-TR" sz="2000" dirty="0">
                          <a:solidFill>
                            <a:srgbClr val="C00000"/>
                          </a:solidFill>
                        </a:rPr>
                        <a:t>Anlaşmalar </a:t>
                      </a:r>
                    </a:p>
                  </a:txBody>
                  <a:tcPr>
                    <a:solidFill>
                      <a:srgbClr val="00B050"/>
                    </a:solidFill>
                  </a:tcPr>
                </a:tc>
                <a:tc>
                  <a:txBody>
                    <a:bodyPr/>
                    <a:lstStyle/>
                    <a:p>
                      <a:r>
                        <a:rPr lang="tr-TR" sz="2000" dirty="0">
                          <a:solidFill>
                            <a:srgbClr val="C00000"/>
                          </a:solidFill>
                        </a:rPr>
                        <a:t>İçerik </a:t>
                      </a:r>
                    </a:p>
                  </a:txBody>
                  <a:tcPr>
                    <a:solidFill>
                      <a:srgbClr val="00B050"/>
                    </a:solidFill>
                  </a:tcPr>
                </a:tc>
                <a:tc>
                  <a:txBody>
                    <a:bodyPr/>
                    <a:lstStyle/>
                    <a:p>
                      <a:r>
                        <a:rPr lang="tr-TR" sz="2000" dirty="0">
                          <a:solidFill>
                            <a:srgbClr val="C00000"/>
                          </a:solidFill>
                        </a:rPr>
                        <a:t>İmza </a:t>
                      </a:r>
                    </a:p>
                  </a:txBody>
                  <a:tcPr>
                    <a:solidFill>
                      <a:srgbClr val="00B050"/>
                    </a:solidFill>
                  </a:tcPr>
                </a:tc>
                <a:extLst>
                  <a:ext uri="{0D108BD9-81ED-4DB2-BD59-A6C34878D82A}">
                    <a16:rowId xmlns:a16="http://schemas.microsoft.com/office/drawing/2014/main" val="3819950973"/>
                  </a:ext>
                </a:extLst>
              </a:tr>
              <a:tr h="1085408">
                <a:tc>
                  <a:txBody>
                    <a:bodyPr/>
                    <a:lstStyle/>
                    <a:p>
                      <a:r>
                        <a:rPr lang="tr-TR" sz="2000" b="1" dirty="0"/>
                        <a:t>İstanbul Ant. (18 Mart-10 Nisan 1915)</a:t>
                      </a:r>
                    </a:p>
                  </a:txBody>
                  <a:tcPr>
                    <a:solidFill>
                      <a:schemeClr val="accent4"/>
                    </a:solidFill>
                  </a:tcPr>
                </a:tc>
                <a:tc>
                  <a:txBody>
                    <a:bodyPr/>
                    <a:lstStyle/>
                    <a:p>
                      <a:r>
                        <a:rPr lang="tr-TR" sz="2000" b="1" dirty="0"/>
                        <a:t>Buna göre; Boğazlar, Midye-Enez çizgisine kadar Trakya, Gelibolu Yarımadası, Sakarya Irmağı’na kadar Kocaeli Yarımadası ile İmroz ve Bozcaada savaştan sonra Rusya’ya bırakılacaktı</a:t>
                      </a:r>
                    </a:p>
                  </a:txBody>
                  <a:tcPr>
                    <a:solidFill>
                      <a:schemeClr val="accent4"/>
                    </a:solidFill>
                  </a:tcPr>
                </a:tc>
                <a:tc>
                  <a:txBody>
                    <a:bodyPr/>
                    <a:lstStyle/>
                    <a:p>
                      <a:r>
                        <a:rPr lang="tr-TR" sz="2000" b="1" dirty="0"/>
                        <a:t>İngiltere, Fransa ve Rusya </a:t>
                      </a:r>
                    </a:p>
                  </a:txBody>
                  <a:tcPr>
                    <a:solidFill>
                      <a:schemeClr val="accent4"/>
                    </a:solidFill>
                  </a:tcPr>
                </a:tc>
                <a:extLst>
                  <a:ext uri="{0D108BD9-81ED-4DB2-BD59-A6C34878D82A}">
                    <a16:rowId xmlns:a16="http://schemas.microsoft.com/office/drawing/2014/main" val="4165156086"/>
                  </a:ext>
                </a:extLst>
              </a:tr>
              <a:tr h="834929">
                <a:tc>
                  <a:txBody>
                    <a:bodyPr/>
                    <a:lstStyle/>
                    <a:p>
                      <a:r>
                        <a:rPr lang="tr-TR" sz="2000" b="1" dirty="0"/>
                        <a:t>Londra Antlaşması (26 Nisan 1915</a:t>
                      </a:r>
                    </a:p>
                  </a:txBody>
                  <a:tcPr>
                    <a:solidFill>
                      <a:schemeClr val="accent1">
                        <a:lumMod val="60000"/>
                        <a:lumOff val="40000"/>
                      </a:schemeClr>
                    </a:solidFill>
                  </a:tcPr>
                </a:tc>
                <a:tc>
                  <a:txBody>
                    <a:bodyPr/>
                    <a:lstStyle/>
                    <a:p>
                      <a:r>
                        <a:rPr lang="tr-TR" sz="2000" b="1" dirty="0"/>
                        <a:t>Üçlü İtilaf Devletleri, İtalya’yı kendi yanlarına çekmek için bu antlaşmayı İtalya’yla imzalamışlardır. Bu antlaşmaya göre Antalya, Rodos ve 12 Ada İtalya’ya bırakılacaktı</a:t>
                      </a:r>
                    </a:p>
                  </a:txBody>
                  <a:tcPr>
                    <a:solidFill>
                      <a:schemeClr val="accent1">
                        <a:lumMod val="60000"/>
                        <a:lumOff val="40000"/>
                      </a:schemeClr>
                    </a:solidFill>
                  </a:tcPr>
                </a:tc>
                <a:tc>
                  <a:txBody>
                    <a:bodyPr/>
                    <a:lstStyle/>
                    <a:p>
                      <a:r>
                        <a:rPr lang="tr-TR" sz="2000" b="1" dirty="0"/>
                        <a:t>İngiltere, Fransa, İtalya</a:t>
                      </a:r>
                    </a:p>
                  </a:txBody>
                  <a:tcPr>
                    <a:solidFill>
                      <a:schemeClr val="accent1">
                        <a:lumMod val="60000"/>
                        <a:lumOff val="40000"/>
                      </a:schemeClr>
                    </a:solidFill>
                  </a:tcPr>
                </a:tc>
                <a:extLst>
                  <a:ext uri="{0D108BD9-81ED-4DB2-BD59-A6C34878D82A}">
                    <a16:rowId xmlns:a16="http://schemas.microsoft.com/office/drawing/2014/main" val="288268077"/>
                  </a:ext>
                </a:extLst>
              </a:tr>
              <a:tr h="1358293">
                <a:tc>
                  <a:txBody>
                    <a:bodyPr/>
                    <a:lstStyle/>
                    <a:p>
                      <a:r>
                        <a:rPr lang="tr-TR" sz="2000" b="1" dirty="0" err="1"/>
                        <a:t>Syces</a:t>
                      </a:r>
                      <a:r>
                        <a:rPr lang="tr-TR" sz="2000" b="1" dirty="0"/>
                        <a:t>- </a:t>
                      </a:r>
                      <a:r>
                        <a:rPr lang="tr-TR" sz="2000" b="1" dirty="0" err="1"/>
                        <a:t>Picot</a:t>
                      </a:r>
                      <a:endParaRPr lang="tr-TR" sz="2000" b="1" dirty="0"/>
                    </a:p>
                    <a:p>
                      <a:r>
                        <a:rPr lang="tr-TR" sz="2000" b="1" dirty="0"/>
                        <a:t>26 Nisan 1916): </a:t>
                      </a:r>
                    </a:p>
                  </a:txBody>
                  <a:tcPr>
                    <a:solidFill>
                      <a:srgbClr val="00B0F0"/>
                    </a:solidFill>
                  </a:tcPr>
                </a:tc>
                <a:tc>
                  <a:txBody>
                    <a:bodyPr/>
                    <a:lstStyle/>
                    <a:p>
                      <a:r>
                        <a:rPr lang="tr-TR" sz="2000" b="1" dirty="0"/>
                        <a:t>Bu antlaşmayla, Fransa’ya; Adana ile Beyrut illeri; Halep, Harput ve Diyarbakır illerinin büyük kısmı; Şam ve Sivas illerinin bir kesimi ve Cebel-i Lübnan sancağı  bırakılacaktı. İngiltere’ye Bağdat ve Basra illerini de içeren Güney Irak bırakılacaktı. </a:t>
                      </a:r>
                    </a:p>
                  </a:txBody>
                  <a:tcPr>
                    <a:solidFill>
                      <a:srgbClr val="00B0F0"/>
                    </a:solidFill>
                  </a:tcPr>
                </a:tc>
                <a:tc>
                  <a:txBody>
                    <a:bodyPr/>
                    <a:lstStyle/>
                    <a:p>
                      <a:r>
                        <a:rPr lang="tr-TR" sz="2000" b="1" dirty="0"/>
                        <a:t>İngiltere ve Fransa </a:t>
                      </a:r>
                    </a:p>
                  </a:txBody>
                  <a:tcPr>
                    <a:solidFill>
                      <a:srgbClr val="00B0F0"/>
                    </a:solidFill>
                  </a:tcPr>
                </a:tc>
                <a:extLst>
                  <a:ext uri="{0D108BD9-81ED-4DB2-BD59-A6C34878D82A}">
                    <a16:rowId xmlns:a16="http://schemas.microsoft.com/office/drawing/2014/main" val="3319684077"/>
                  </a:ext>
                </a:extLst>
              </a:tr>
              <a:tr h="914400">
                <a:tc>
                  <a:txBody>
                    <a:bodyPr/>
                    <a:lstStyle/>
                    <a:p>
                      <a:r>
                        <a:rPr lang="tr-TR" sz="2000" b="1" dirty="0"/>
                        <a:t>St. Jean De </a:t>
                      </a:r>
                      <a:r>
                        <a:rPr lang="tr-TR" sz="2000" b="1" dirty="0" err="1"/>
                        <a:t>Maurıenne</a:t>
                      </a:r>
                      <a:r>
                        <a:rPr lang="tr-TR" sz="2000" b="1" dirty="0"/>
                        <a:t> Antlaşması (17 Nisan 1917)</a:t>
                      </a:r>
                    </a:p>
                  </a:txBody>
                  <a:tcPr>
                    <a:solidFill>
                      <a:srgbClr val="FFFF00"/>
                    </a:solidFill>
                  </a:tcPr>
                </a:tc>
                <a:tc>
                  <a:txBody>
                    <a:bodyPr/>
                    <a:lstStyle/>
                    <a:p>
                      <a:r>
                        <a:rPr lang="tr-TR" sz="2000" b="1" dirty="0"/>
                        <a:t>İngiltere, Fransa ve İtalya arasında yapılan bu antlaşmaya göre; Antalya, Menteşe Sancağı ve Konya ilinin bir kısmı ile İzmir ve kuzeyi İtalya’ya bırakılacaktı.</a:t>
                      </a:r>
                    </a:p>
                  </a:txBody>
                  <a:tcPr>
                    <a:solidFill>
                      <a:srgbClr val="FFFF00"/>
                    </a:solidFill>
                  </a:tcPr>
                </a:tc>
                <a:tc>
                  <a:txBody>
                    <a:bodyPr/>
                    <a:lstStyle/>
                    <a:p>
                      <a:r>
                        <a:rPr lang="tr-TR" sz="2000" b="1" dirty="0"/>
                        <a:t>İngiltere, Fransa ve İtalya</a:t>
                      </a:r>
                    </a:p>
                  </a:txBody>
                  <a:tcPr>
                    <a:solidFill>
                      <a:srgbClr val="FFFF00"/>
                    </a:solidFill>
                  </a:tcPr>
                </a:tc>
                <a:extLst>
                  <a:ext uri="{0D108BD9-81ED-4DB2-BD59-A6C34878D82A}">
                    <a16:rowId xmlns:a16="http://schemas.microsoft.com/office/drawing/2014/main" val="288368319"/>
                  </a:ext>
                </a:extLst>
              </a:tr>
              <a:tr h="345305">
                <a:tc>
                  <a:txBody>
                    <a:bodyPr/>
                    <a:lstStyle/>
                    <a:p>
                      <a:r>
                        <a:rPr lang="tr-TR" sz="2000" b="1" dirty="0" err="1"/>
                        <a:t>Petrosgrat</a:t>
                      </a:r>
                      <a:r>
                        <a:rPr lang="tr-TR" sz="2000" b="1" dirty="0"/>
                        <a:t> ant.</a:t>
                      </a:r>
                    </a:p>
                  </a:txBody>
                  <a:tcPr>
                    <a:solidFill>
                      <a:schemeClr val="accent2"/>
                    </a:solidFill>
                  </a:tcPr>
                </a:tc>
                <a:tc>
                  <a:txBody>
                    <a:bodyPr/>
                    <a:lstStyle/>
                    <a:p>
                      <a:r>
                        <a:rPr lang="tr-TR" sz="2000" b="1" dirty="0"/>
                        <a:t>Rusya’nın isteği üzerine Trabzon’a kadar Doğu Karadeniz kıyıları ve Doğu Anadolu da Rusya’ya bırakılacaktı.</a:t>
                      </a:r>
                    </a:p>
                  </a:txBody>
                  <a:tcPr>
                    <a:solidFill>
                      <a:schemeClr val="accent2"/>
                    </a:solidFill>
                  </a:tcPr>
                </a:tc>
                <a:tc>
                  <a:txBody>
                    <a:bodyPr/>
                    <a:lstStyle/>
                    <a:p>
                      <a:r>
                        <a:rPr lang="tr-TR" sz="2000" b="1" dirty="0"/>
                        <a:t>Rusya, </a:t>
                      </a:r>
                      <a:r>
                        <a:rPr lang="tr-TR" sz="2000" b="1" dirty="0" err="1"/>
                        <a:t>Fran</a:t>
                      </a:r>
                      <a:r>
                        <a:rPr lang="tr-TR" sz="2000" b="1" dirty="0"/>
                        <a:t>.</a:t>
                      </a:r>
                    </a:p>
                    <a:p>
                      <a:r>
                        <a:rPr lang="tr-TR" sz="2000" b="1" dirty="0"/>
                        <a:t>İngiltere, </a:t>
                      </a:r>
                    </a:p>
                  </a:txBody>
                  <a:tcPr>
                    <a:solidFill>
                      <a:schemeClr val="accent2"/>
                    </a:solidFill>
                  </a:tcPr>
                </a:tc>
                <a:extLst>
                  <a:ext uri="{0D108BD9-81ED-4DB2-BD59-A6C34878D82A}">
                    <a16:rowId xmlns:a16="http://schemas.microsoft.com/office/drawing/2014/main" val="1545968899"/>
                  </a:ext>
                </a:extLst>
              </a:tr>
              <a:tr h="345305">
                <a:tc>
                  <a:txBody>
                    <a:bodyPr/>
                    <a:lstStyle/>
                    <a:p>
                      <a:r>
                        <a:rPr lang="tr-TR" sz="2000" b="1" dirty="0"/>
                        <a:t>Mac- </a:t>
                      </a:r>
                      <a:r>
                        <a:rPr lang="tr-TR" sz="2000" b="1" dirty="0" err="1"/>
                        <a:t>Mahon</a:t>
                      </a:r>
                      <a:r>
                        <a:rPr lang="tr-TR" sz="2000" b="1" dirty="0"/>
                        <a:t> ant.</a:t>
                      </a:r>
                    </a:p>
                  </a:txBody>
                  <a:tcPr>
                    <a:solidFill>
                      <a:srgbClr val="00B050"/>
                    </a:solidFill>
                  </a:tcPr>
                </a:tc>
                <a:tc>
                  <a:txBody>
                    <a:bodyPr/>
                    <a:lstStyle/>
                    <a:p>
                      <a:r>
                        <a:rPr lang="tr-TR" sz="2000" b="1" dirty="0"/>
                        <a:t>Arabistan kurulacak, Şerif Hüseyin kral ve halife olacak. Araplar, Osmanlı’ya isyan edecek.</a:t>
                      </a:r>
                    </a:p>
                  </a:txBody>
                  <a:tcPr>
                    <a:solidFill>
                      <a:srgbClr val="00B050"/>
                    </a:solidFill>
                  </a:tcPr>
                </a:tc>
                <a:tc>
                  <a:txBody>
                    <a:bodyPr/>
                    <a:lstStyle/>
                    <a:p>
                      <a:r>
                        <a:rPr lang="tr-TR" sz="2000" b="1" dirty="0"/>
                        <a:t>İngiltere, Şerif Hüseyin</a:t>
                      </a:r>
                    </a:p>
                  </a:txBody>
                  <a:tcPr>
                    <a:solidFill>
                      <a:srgbClr val="00B050"/>
                    </a:solidFill>
                  </a:tcPr>
                </a:tc>
                <a:extLst>
                  <a:ext uri="{0D108BD9-81ED-4DB2-BD59-A6C34878D82A}">
                    <a16:rowId xmlns:a16="http://schemas.microsoft.com/office/drawing/2014/main" val="3703813305"/>
                  </a:ext>
                </a:extLst>
              </a:tr>
            </a:tbl>
          </a:graphicData>
        </a:graphic>
      </p:graphicFrame>
    </p:spTree>
    <p:extLst>
      <p:ext uri="{BB962C8B-B14F-4D97-AF65-F5344CB8AC3E}">
        <p14:creationId xmlns:p14="http://schemas.microsoft.com/office/powerpoint/2010/main" val="2520862506"/>
      </p:ext>
    </p:extLst>
  </p:cSld>
  <p:clrMapOvr>
    <a:masterClrMapping/>
  </p:clrMapOvr>
</p:sld>
</file>

<file path=ppt/theme/theme1.xml><?xml version="1.0" encoding="utf-8"?>
<a:theme xmlns:a="http://schemas.openxmlformats.org/drawingml/2006/main" name="Damla">
  <a:themeElements>
    <a:clrScheme name="Damla">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aml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l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otalTime>10</TotalTime>
  <Words>1812</Words>
  <Application>Microsoft Office PowerPoint</Application>
  <PresentationFormat>Geniş ekran</PresentationFormat>
  <Paragraphs>472</Paragraphs>
  <Slides>68</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68</vt:i4>
      </vt:variant>
    </vt:vector>
  </HeadingPairs>
  <TitlesOfParts>
    <vt:vector size="72" baseType="lpstr">
      <vt:lpstr>Arial</vt:lpstr>
      <vt:lpstr>Tw Cen MT</vt:lpstr>
      <vt:lpstr>Wingdings</vt:lpstr>
      <vt:lpstr>Damla</vt:lpstr>
      <vt:lpstr>1.3. I. DÜNYA SAVAŞI  (1914-1918)</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1.3. I. DÜNYA SAVAŞI  (1914-1918)</dc:title>
  <dc:creator>m.tarhan yılmaz</dc:creator>
  <cp:lastModifiedBy>m.tarhan yılmaz</cp:lastModifiedBy>
  <cp:revision>6</cp:revision>
  <dcterms:created xsi:type="dcterms:W3CDTF">2018-10-12T17:18:22Z</dcterms:created>
  <dcterms:modified xsi:type="dcterms:W3CDTF">2018-10-12T17:28:56Z</dcterms:modified>
</cp:coreProperties>
</file>