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3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slide" Target="slide3.xml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slide" Target="slide4.xml"/><Relationship Id="rId22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slide" Target="slide5.xml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6.xml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slide" Target="slide1.xml"/><Relationship Id="rId16" Type="http://schemas.openxmlformats.org/officeDocument/2006/relationships/image" Target="../media/image15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slide" Target="slide7.xml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9.pn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slide" Target="slide9.xml"/><Relationship Id="rId2" Type="http://schemas.openxmlformats.org/officeDocument/2006/relationships/slide" Target="slide1.xml"/><Relationship Id="rId16" Type="http://schemas.openxmlformats.org/officeDocument/2006/relationships/image" Target="../media/image15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1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slide" Target="slide10.xml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1.jpeg"/><Relationship Id="rId5" Type="http://schemas.openxmlformats.org/officeDocument/2006/relationships/slide" Target="slide11.xml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slide" Target="slide12.xml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9.pn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image" Target="../media/image9.pn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9.pn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slide" Target="slide14.xml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slide" Target="slide15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slide" Target="slide1.xml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9.pn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slide" Target="slide16.xml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slide" Target="slide1.xml"/><Relationship Id="rId16" Type="http://schemas.openxmlformats.org/officeDocument/2006/relationships/image" Target="../media/image15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slide" Target="slide17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slide" Target="slide18.xml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slide" Target="slide1.xml"/><Relationship Id="rId16" Type="http://schemas.openxmlformats.org/officeDocument/2006/relationships/image" Target="../media/image15.jpeg"/><Relationship Id="rId20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5.jpeg"/><Relationship Id="rId2" Type="http://schemas.openxmlformats.org/officeDocument/2006/relationships/slide" Target="slide1.xml"/><Relationship Id="rId16" Type="http://schemas.openxmlformats.org/officeDocument/2006/relationships/slide" Target="slide20.xml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slide" Target="slide1.xml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1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1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slide" Target="slide22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1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slide" Target="slide1.xml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8352928" cy="1470025"/>
          </a:xfrm>
        </p:spPr>
        <p:txBody>
          <a:bodyPr>
            <a:noAutofit/>
          </a:bodyPr>
          <a:lstStyle/>
          <a:p>
            <a:r>
              <a:rPr lang="tr-TR" sz="6000" b="1" i="1" dirty="0" smtClean="0">
                <a:solidFill>
                  <a:srgbClr val="FF0000"/>
                </a:solidFill>
                <a:latin typeface="Comic Sans MS" pitchFamily="66" charset="0"/>
              </a:rPr>
              <a:t>CLASSROOM  RULES</a:t>
            </a:r>
            <a:endParaRPr lang="tr-TR" sz="6000" b="1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4932040" y="2852936"/>
            <a:ext cx="3560440" cy="766936"/>
          </a:xfrm>
        </p:spPr>
        <p:txBody>
          <a:bodyPr>
            <a:noAutofit/>
          </a:bodyPr>
          <a:lstStyle/>
          <a:p>
            <a:r>
              <a:rPr lang="tr-TR" sz="5400" b="1" i="1" u="sng" dirty="0" smtClean="0">
                <a:solidFill>
                  <a:srgbClr val="FF0000"/>
                </a:solidFill>
                <a:latin typeface="Comic Sans MS" pitchFamily="66" charset="0"/>
              </a:rPr>
              <a:t>4-1</a:t>
            </a:r>
            <a:endParaRPr lang="tr-TR" sz="5400" b="1" i="1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Users\samsung\Desktop\logo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3016"/>
            <a:ext cx="3284984" cy="3284984"/>
          </a:xfrm>
          <a:prstGeom prst="rect">
            <a:avLst/>
          </a:prstGeom>
          <a:noFill/>
        </p:spPr>
      </p:pic>
      <p:sp>
        <p:nvSpPr>
          <p:cNvPr id="5" name="4 Yuvarlatılmış Dikdörtgen">
            <a:hlinkClick r:id="rId3" action="ppaction://hlinksldjump"/>
          </p:cNvPr>
          <p:cNvSpPr/>
          <p:nvPr/>
        </p:nvSpPr>
        <p:spPr>
          <a:xfrm>
            <a:off x="4355976" y="4653136"/>
            <a:ext cx="3168352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dirty="0" smtClean="0">
                <a:solidFill>
                  <a:schemeClr val="tx1"/>
                </a:solidFill>
                <a:latin typeface="Comic Sans MS" pitchFamily="66" charset="0"/>
              </a:rPr>
              <a:t>START</a:t>
            </a:r>
            <a:endParaRPr lang="tr-TR" sz="54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1-</a:t>
            </a:r>
            <a:r>
              <a:rPr lang="tr-TR" sz="6000" dirty="0" err="1" smtClean="0">
                <a:latin typeface="Comic Sans MS" pitchFamily="66" charset="0"/>
              </a:rPr>
              <a:t>Door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6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2-</a:t>
            </a:r>
            <a:r>
              <a:rPr lang="tr-TR" sz="6000" dirty="0" err="1" smtClean="0">
                <a:latin typeface="Comic Sans MS" pitchFamily="66" charset="0"/>
              </a:rPr>
              <a:t>Window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3-</a:t>
            </a:r>
            <a:r>
              <a:rPr lang="tr-TR" sz="6000" dirty="0" smtClean="0">
                <a:latin typeface="Comic Sans MS" pitchFamily="66" charset="0"/>
              </a:rPr>
              <a:t>Board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4-</a:t>
            </a:r>
            <a:r>
              <a:rPr lang="tr-TR" sz="6000" dirty="0" err="1" smtClean="0">
                <a:latin typeface="Comic Sans MS" pitchFamily="66" charset="0"/>
              </a:rPr>
              <a:t>Map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5-</a:t>
            </a:r>
            <a:r>
              <a:rPr lang="tr-TR" sz="6000" dirty="0" err="1" smtClean="0">
                <a:latin typeface="Comic Sans MS" pitchFamily="66" charset="0"/>
              </a:rPr>
              <a:t>Book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6-</a:t>
            </a:r>
            <a:r>
              <a:rPr lang="tr-TR" sz="6000" dirty="0" err="1" smtClean="0">
                <a:latin typeface="Comic Sans MS" pitchFamily="66" charset="0"/>
              </a:rPr>
              <a:t>Desk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835696" y="836712"/>
            <a:ext cx="424847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5400" dirty="0" smtClean="0">
                <a:solidFill>
                  <a:srgbClr val="FF0000"/>
                </a:solidFill>
                <a:latin typeface="Comic Sans MS" pitchFamily="66" charset="0"/>
              </a:rPr>
              <a:t>7-</a:t>
            </a:r>
            <a:r>
              <a:rPr lang="tr-TR" sz="5400" dirty="0" err="1" smtClean="0">
                <a:latin typeface="Comic Sans MS" pitchFamily="66" charset="0"/>
              </a:rPr>
              <a:t>Dictionary</a:t>
            </a:r>
            <a:endParaRPr lang="tr-TR" sz="5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1124744"/>
            <a:ext cx="388843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4800" dirty="0" smtClean="0">
                <a:solidFill>
                  <a:srgbClr val="FF0000"/>
                </a:solidFill>
                <a:latin typeface="Comic Sans MS" pitchFamily="66" charset="0"/>
              </a:rPr>
              <a:t>8-</a:t>
            </a:r>
            <a:r>
              <a:rPr lang="tr-TR" sz="4800" dirty="0" err="1" smtClean="0">
                <a:latin typeface="Comic Sans MS" pitchFamily="66" charset="0"/>
              </a:rPr>
              <a:t>Pencilcase</a:t>
            </a:r>
            <a:endParaRPr lang="tr-TR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4800" dirty="0" smtClean="0">
                <a:solidFill>
                  <a:srgbClr val="FF0000"/>
                </a:solidFill>
                <a:latin typeface="Comic Sans MS" pitchFamily="66" charset="0"/>
              </a:rPr>
              <a:t>9-</a:t>
            </a:r>
            <a:r>
              <a:rPr lang="tr-TR" sz="4800" dirty="0" err="1" smtClean="0">
                <a:latin typeface="Comic Sans MS" pitchFamily="66" charset="0"/>
              </a:rPr>
              <a:t>Pencil</a:t>
            </a:r>
            <a:r>
              <a:rPr lang="tr-TR" sz="4800" dirty="0" smtClean="0">
                <a:latin typeface="Comic Sans MS" pitchFamily="66" charset="0"/>
              </a:rPr>
              <a:t> </a:t>
            </a:r>
            <a:r>
              <a:rPr lang="tr-TR" sz="4800" dirty="0" err="1" smtClean="0">
                <a:latin typeface="Comic Sans MS" pitchFamily="66" charset="0"/>
              </a:rPr>
              <a:t>sharpener</a:t>
            </a:r>
            <a:endParaRPr lang="tr-TR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10-</a:t>
            </a:r>
            <a:r>
              <a:rPr lang="tr-TR" sz="6000" dirty="0" err="1" smtClean="0">
                <a:latin typeface="Comic Sans MS" pitchFamily="66" charset="0"/>
              </a:rPr>
              <a:t>Eraser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11-</a:t>
            </a:r>
            <a:r>
              <a:rPr lang="tr-TR" sz="6000" dirty="0" err="1" smtClean="0">
                <a:latin typeface="Comic Sans MS" pitchFamily="66" charset="0"/>
              </a:rPr>
              <a:t>Ruler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12-</a:t>
            </a:r>
            <a:r>
              <a:rPr lang="tr-TR" sz="6000" dirty="0" err="1" smtClean="0">
                <a:latin typeface="Comic Sans MS" pitchFamily="66" charset="0"/>
              </a:rPr>
              <a:t>Table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13-</a:t>
            </a:r>
            <a:r>
              <a:rPr lang="tr-TR" sz="6000" dirty="0" err="1" smtClean="0">
                <a:latin typeface="Comic Sans MS" pitchFamily="66" charset="0"/>
              </a:rPr>
              <a:t>Pen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1373867"/>
            <a:ext cx="388843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4800" dirty="0" smtClean="0">
                <a:solidFill>
                  <a:srgbClr val="FF0000"/>
                </a:solidFill>
                <a:latin typeface="Comic Sans MS" pitchFamily="66" charset="0"/>
              </a:rPr>
              <a:t>14-</a:t>
            </a:r>
            <a:r>
              <a:rPr lang="tr-TR" sz="4800" dirty="0" err="1" smtClean="0">
                <a:latin typeface="Comic Sans MS" pitchFamily="66" charset="0"/>
              </a:rPr>
              <a:t>Scissors</a:t>
            </a:r>
            <a:endParaRPr lang="tr-TR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15-</a:t>
            </a:r>
            <a:r>
              <a:rPr lang="tr-TR" sz="6000" dirty="0" err="1" smtClean="0">
                <a:latin typeface="Comic Sans MS" pitchFamily="66" charset="0"/>
              </a:rPr>
              <a:t>Bag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16-</a:t>
            </a:r>
            <a:r>
              <a:rPr lang="tr-TR" sz="6000" dirty="0" err="1" smtClean="0">
                <a:latin typeface="Comic Sans MS" pitchFamily="66" charset="0"/>
              </a:rPr>
              <a:t>Chair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17-</a:t>
            </a:r>
            <a:r>
              <a:rPr lang="tr-TR" sz="6000" dirty="0" err="1" smtClean="0">
                <a:latin typeface="Comic Sans MS" pitchFamily="66" charset="0"/>
              </a:rPr>
              <a:t>Crayon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1157843"/>
            <a:ext cx="388843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4800" dirty="0" smtClean="0">
                <a:solidFill>
                  <a:srgbClr val="FF0000"/>
                </a:solidFill>
                <a:latin typeface="Comic Sans MS" pitchFamily="66" charset="0"/>
              </a:rPr>
              <a:t>18-</a:t>
            </a:r>
            <a:r>
              <a:rPr lang="tr-TR" sz="4800" dirty="0" smtClean="0">
                <a:latin typeface="Comic Sans MS" pitchFamily="66" charset="0"/>
              </a:rPr>
              <a:t>Notebook</a:t>
            </a:r>
            <a:endParaRPr lang="tr-TR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19-</a:t>
            </a:r>
            <a:r>
              <a:rPr lang="tr-TR" sz="6000" dirty="0" err="1" smtClean="0">
                <a:latin typeface="Comic Sans MS" pitchFamily="66" charset="0"/>
              </a:rPr>
              <a:t>Glue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0"/>
            <a:ext cx="5626968" cy="922114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SCHOOL OBJECTS</a:t>
            </a:r>
            <a:endParaRPr lang="tr-TR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samsung\Desktop\ibrahim\2.sınıf ingilizce\Unit-3 in the classroom\classroom objects\kurşun kalem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792088" cy="802744"/>
          </a:xfrm>
          <a:prstGeom prst="rect">
            <a:avLst/>
          </a:prstGeom>
          <a:noFill/>
        </p:spPr>
      </p:pic>
      <p:pic>
        <p:nvPicPr>
          <p:cNvPr id="2051" name="Picture 3" descr="C:\Users\samsung\Desktop\ibrahim\2.sınıf ingilizce\Unit-3 in the classroom\classroom objects\kalemlik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1124744"/>
            <a:ext cx="1584176" cy="1584176"/>
          </a:xfrm>
          <a:prstGeom prst="rect">
            <a:avLst/>
          </a:prstGeom>
          <a:noFill/>
        </p:spPr>
      </p:pic>
      <p:pic>
        <p:nvPicPr>
          <p:cNvPr id="2052" name="Picture 4" descr="C:\Users\samsung\Desktop\ibrahim\2.sınıf ingilizce\Unit-3 in the classroom\classroom objects\kalemtıraş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2708920"/>
            <a:ext cx="991852" cy="1041671"/>
          </a:xfrm>
          <a:prstGeom prst="rect">
            <a:avLst/>
          </a:prstGeom>
          <a:noFill/>
        </p:spPr>
      </p:pic>
      <p:pic>
        <p:nvPicPr>
          <p:cNvPr id="2053" name="Picture 5" descr="C:\Users\samsung\Desktop\ibrahim\2.sınıf ingilizce\Unit-3 in the classroom\classroom objects\cetvel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852936"/>
            <a:ext cx="1450369" cy="727472"/>
          </a:xfrm>
          <a:prstGeom prst="rect">
            <a:avLst/>
          </a:prstGeom>
          <a:noFill/>
        </p:spPr>
      </p:pic>
      <p:pic>
        <p:nvPicPr>
          <p:cNvPr id="2054" name="Picture 6" descr="C:\Users\samsung\Desktop\ibrahim\2.sınıf ingilizce\Unit-3 in the classroom\classroom objects\silgiler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1" y="4293096"/>
            <a:ext cx="1152128" cy="707886"/>
          </a:xfrm>
          <a:prstGeom prst="rect">
            <a:avLst/>
          </a:prstGeom>
          <a:noFill/>
        </p:spPr>
      </p:pic>
      <p:pic>
        <p:nvPicPr>
          <p:cNvPr id="2055" name="Picture 7" descr="C:\Users\samsung\Desktop\ibrahim\2.sınıf ingilizce\Unit-3 in the classroom\classroom objects\sıra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47664" y="2688584"/>
            <a:ext cx="1272307" cy="1028448"/>
          </a:xfrm>
          <a:prstGeom prst="rect">
            <a:avLst/>
          </a:prstGeom>
          <a:noFill/>
        </p:spPr>
      </p:pic>
      <p:pic>
        <p:nvPicPr>
          <p:cNvPr id="2056" name="Picture 8" descr="C:\Users\samsung\Desktop\ibrahim\2.sınıf ingilizce\Unit-3 in the classroom\classroom objects\makas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3789040"/>
            <a:ext cx="1423045" cy="1423045"/>
          </a:xfrm>
          <a:prstGeom prst="rect">
            <a:avLst/>
          </a:prstGeom>
          <a:noFill/>
        </p:spPr>
      </p:pic>
      <p:pic>
        <p:nvPicPr>
          <p:cNvPr id="2057" name="Picture 9" descr="C:\Users\samsung\Desktop\ibrahim\2.sınıf ingilizce\Unit-3 in the classroom\classroom objects\mas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91680" y="5517232"/>
            <a:ext cx="1368152" cy="979084"/>
          </a:xfrm>
          <a:prstGeom prst="rect">
            <a:avLst/>
          </a:prstGeom>
          <a:noFill/>
        </p:spPr>
      </p:pic>
      <p:pic>
        <p:nvPicPr>
          <p:cNvPr id="2058" name="Picture 10" descr="C:\Users\samsung\Desktop\ibrahim\2.sınıf ingilizce\Unit-3 in the classroom\classroom objects\sandalye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5437913"/>
            <a:ext cx="792088" cy="1029312"/>
          </a:xfrm>
          <a:prstGeom prst="rect">
            <a:avLst/>
          </a:prstGeom>
          <a:noFill/>
        </p:spPr>
      </p:pic>
      <p:pic>
        <p:nvPicPr>
          <p:cNvPr id="2059" name="Picture 11" descr="C:\Users\samsung\Desktop\ibrahim\2.sınıf ingilizce\Unit-3 in the classroom\classroom objects\kitaplar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4005064"/>
            <a:ext cx="1224136" cy="1095009"/>
          </a:xfrm>
          <a:prstGeom prst="rect">
            <a:avLst/>
          </a:prstGeom>
          <a:noFill/>
        </p:spPr>
      </p:pic>
      <p:pic>
        <p:nvPicPr>
          <p:cNvPr id="2060" name="Picture 12" descr="C:\Users\samsung\Desktop\ibrahim\2.sınıf ingilizce\Unit-3 in the classroom\classroom objects\tahta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5589240"/>
            <a:ext cx="1481663" cy="800734"/>
          </a:xfrm>
          <a:prstGeom prst="rect">
            <a:avLst/>
          </a:prstGeom>
          <a:noFill/>
        </p:spPr>
      </p:pic>
      <p:pic>
        <p:nvPicPr>
          <p:cNvPr id="2061" name="Picture 13" descr="C:\Users\samsung\Desktop\ibrahim\2.sınıf ingilizce\Unit-3 in the classroom\classroom objects\pencere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0232" y="5445224"/>
            <a:ext cx="1368152" cy="1131356"/>
          </a:xfrm>
          <a:prstGeom prst="rect">
            <a:avLst/>
          </a:prstGeom>
          <a:noFill/>
        </p:spPr>
      </p:pic>
      <p:pic>
        <p:nvPicPr>
          <p:cNvPr id="2062" name="Picture 14" descr="C:\Users\samsung\Desktop\ibrahim\2.sınıf ingilizce\Unit-3 in the classroom\classroom objects\kapı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12360" y="2420888"/>
            <a:ext cx="933822" cy="1390704"/>
          </a:xfrm>
          <a:prstGeom prst="rect">
            <a:avLst/>
          </a:prstGeom>
          <a:noFill/>
        </p:spPr>
      </p:pic>
      <p:pic>
        <p:nvPicPr>
          <p:cNvPr id="2063" name="Picture 15" descr="C:\Users\samsung\Desktop\ibrahim\2.sınıf ingilizce\Unit-3 in the classroom\classroom objects\defter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63888" y="5301208"/>
            <a:ext cx="936510" cy="1254098"/>
          </a:xfrm>
          <a:prstGeom prst="rect">
            <a:avLst/>
          </a:prstGeom>
          <a:noFill/>
        </p:spPr>
      </p:pic>
      <p:pic>
        <p:nvPicPr>
          <p:cNvPr id="2064" name="Picture 16" descr="C:\Users\samsung\Desktop\Resimli-Türkçe-Sözlük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8384" y="1052736"/>
            <a:ext cx="792088" cy="1131554"/>
          </a:xfrm>
          <a:prstGeom prst="rect">
            <a:avLst/>
          </a:prstGeom>
          <a:noFill/>
        </p:spPr>
      </p:pic>
      <p:pic>
        <p:nvPicPr>
          <p:cNvPr id="2065" name="Picture 17" descr="C:\Users\samsung\Desktop\world-map-clipart-27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1520" y="1556792"/>
            <a:ext cx="1512168" cy="850595"/>
          </a:xfrm>
          <a:prstGeom prst="rect">
            <a:avLst/>
          </a:prstGeom>
          <a:noFill/>
        </p:spPr>
      </p:pic>
      <p:pic>
        <p:nvPicPr>
          <p:cNvPr id="2066" name="Picture 18" descr="C:\Users\samsung\Desktop\ibrahim\2.sınıf ingilizce\Unit-3 in the classroom\classroom objects\çanta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9992" y="2636912"/>
            <a:ext cx="1080120" cy="1080120"/>
          </a:xfrm>
          <a:prstGeom prst="rect">
            <a:avLst/>
          </a:prstGeom>
          <a:noFill/>
        </p:spPr>
      </p:pic>
      <p:pic>
        <p:nvPicPr>
          <p:cNvPr id="2067" name="Picture 19" descr="C:\Users\samsung\Desktop\ibrahim\2.sınıf ingilizce\Unit-3 in the classroom\classroom objects\boya kalemleri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24328" y="4077072"/>
            <a:ext cx="1224136" cy="1077096"/>
          </a:xfrm>
          <a:prstGeom prst="rect">
            <a:avLst/>
          </a:prstGeom>
          <a:noFill/>
        </p:spPr>
      </p:pic>
      <p:pic>
        <p:nvPicPr>
          <p:cNvPr id="2068" name="Picture 20" descr="C:\Users\samsung\Desktop\ibrahim\2.sınıf ingilizce\Unit-3 in the classroom\classroom objects\mürekkepli kalem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31840" y="3933056"/>
            <a:ext cx="864096" cy="1153431"/>
          </a:xfrm>
          <a:prstGeom prst="rect">
            <a:avLst/>
          </a:prstGeom>
          <a:noFill/>
        </p:spPr>
      </p:pic>
      <p:pic>
        <p:nvPicPr>
          <p:cNvPr id="2069" name="Picture 21" descr="C:\Users\samsung\Desktop\ibrahim\2.sınıf ingilizce\Unit-3 in the classroom\classroom objects\yapıştırıcı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40152" y="4149080"/>
            <a:ext cx="1332029" cy="999022"/>
          </a:xfrm>
          <a:prstGeom prst="rect">
            <a:avLst/>
          </a:prstGeom>
          <a:noFill/>
        </p:spPr>
      </p:pic>
      <p:sp>
        <p:nvSpPr>
          <p:cNvPr id="25" name="24 Metin kutusu"/>
          <p:cNvSpPr txBox="1"/>
          <p:nvPr/>
        </p:nvSpPr>
        <p:spPr>
          <a:xfrm>
            <a:off x="1979712" y="908720"/>
            <a:ext cx="388843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FF0000"/>
                </a:solidFill>
                <a:latin typeface="Comic Sans MS" pitchFamily="66" charset="0"/>
              </a:rPr>
              <a:t>20-</a:t>
            </a:r>
            <a:r>
              <a:rPr lang="tr-TR" sz="6000" dirty="0" err="1" smtClean="0">
                <a:latin typeface="Comic Sans MS" pitchFamily="66" charset="0"/>
              </a:rPr>
              <a:t>Pencil</a:t>
            </a:r>
            <a:endParaRPr lang="tr-TR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4" name="Picture 2" descr="C:\Users\samsung\Desktop\logoSON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Aşağı Şerit"/>
          <p:cNvSpPr/>
          <p:nvPr/>
        </p:nvSpPr>
        <p:spPr>
          <a:xfrm>
            <a:off x="395536" y="2492896"/>
            <a:ext cx="8352928" cy="288032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itchFamily="66" charset="0"/>
              </a:rPr>
              <a:t>CONGRATULATIONS</a:t>
            </a:r>
            <a:endParaRPr lang="tr-TR" sz="2800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samsung\Desktop\logo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47664" cy="1547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66</Words>
  <Application>Microsoft Office PowerPoint</Application>
  <PresentationFormat>Ekran Gösterisi (4:3)</PresentationFormat>
  <Paragraphs>44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Ofis Teması</vt:lpstr>
      <vt:lpstr>CLASSROOM  RULES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SCHOOL OBJECTS</vt:lpstr>
      <vt:lpstr>Slayt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samsung</dc:creator>
  <cp:lastModifiedBy>ronaldinho424</cp:lastModifiedBy>
  <cp:revision>12</cp:revision>
  <dcterms:created xsi:type="dcterms:W3CDTF">2018-09-18T19:39:26Z</dcterms:created>
  <dcterms:modified xsi:type="dcterms:W3CDTF">2018-09-18T20:46:13Z</dcterms:modified>
</cp:coreProperties>
</file>