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65" r:id="rId5"/>
    <p:sldId id="276" r:id="rId6"/>
    <p:sldId id="261" r:id="rId7"/>
    <p:sldId id="259" r:id="rId8"/>
    <p:sldId id="268" r:id="rId9"/>
    <p:sldId id="269" r:id="rId10"/>
    <p:sldId id="270" r:id="rId11"/>
    <p:sldId id="271" r:id="rId12"/>
    <p:sldId id="272" r:id="rId13"/>
    <p:sldId id="273" r:id="rId1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kdörtgen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Yuvarlatılmış Dikdörtgen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Veri Yer Tutucusu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56D52-64B5-466A-AB33-609185C02D5D}" type="datetimeFigureOut">
              <a:rPr lang="tr-TR" smtClean="0"/>
              <a:t>13.03.2016</a:t>
            </a:fld>
            <a:endParaRPr lang="tr-TR"/>
          </a:p>
        </p:txBody>
      </p:sp>
      <p:sp>
        <p:nvSpPr>
          <p:cNvPr id="17" name="Altbilgi Yer Tutucusu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9" name="Slayt Numarası Yer Tutucusu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11FCF2D3-2710-4F2B-BC95-E31715C64F19}" type="slidenum">
              <a:rPr lang="tr-TR" smtClean="0"/>
              <a:t>‹#›</a:t>
            </a:fld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Dikdörtgen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ikdörtgen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Başlık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56D52-64B5-466A-AB33-609185C02D5D}" type="datetimeFigureOut">
              <a:rPr lang="tr-TR" smtClean="0"/>
              <a:t>13.03.2016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CF2D3-2710-4F2B-BC95-E31715C64F19}" type="slidenum">
              <a:rPr lang="tr-TR" smtClean="0"/>
              <a:t>‹#›</a:t>
            </a:fld>
            <a:endParaRPr lang="tr-TR"/>
          </a:p>
        </p:txBody>
      </p:sp>
      <p:sp>
        <p:nvSpPr>
          <p:cNvPr id="8" name="İçerik Yer Tutucusu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Yuvarlatılmış Dikdörtgen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56D52-64B5-466A-AB33-609185C02D5D}" type="datetimeFigureOut">
              <a:rPr lang="tr-TR" smtClean="0"/>
              <a:t>13.03.2016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7" name="Dikdörtgen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Dikdörtgen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Dikdörtgen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1FCF2D3-2710-4F2B-BC95-E31715C64F19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56D52-64B5-466A-AB33-609185C02D5D}" type="datetimeFigureOut">
              <a:rPr lang="tr-TR" smtClean="0"/>
              <a:t>13.03.2016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CF2D3-2710-4F2B-BC95-E31715C64F19}" type="slidenum">
              <a:rPr lang="tr-TR" smtClean="0"/>
              <a:t>‹#›</a:t>
            </a:fld>
            <a:endParaRPr lang="tr-TR"/>
          </a:p>
        </p:txBody>
      </p:sp>
      <p:sp>
        <p:nvSpPr>
          <p:cNvPr id="9" name="İçerik Yer Tutucusu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56D52-64B5-466A-AB33-609185C02D5D}" type="datetimeFigureOut">
              <a:rPr lang="tr-TR" smtClean="0"/>
              <a:t>13.03.2016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CF2D3-2710-4F2B-BC95-E31715C64F19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İçerik Yer Tutucusu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56D52-64B5-466A-AB33-609185C02D5D}" type="datetimeFigureOut">
              <a:rPr lang="tr-TR" smtClean="0"/>
              <a:t>13.03.2016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CF2D3-2710-4F2B-BC95-E31715C64F19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56D52-64B5-466A-AB33-609185C02D5D}" type="datetimeFigureOut">
              <a:rPr lang="tr-TR" smtClean="0"/>
              <a:t>13.03.2016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CF2D3-2710-4F2B-BC95-E31715C64F19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Yuvarlatılmış Dikdörtgen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56D52-64B5-466A-AB33-609185C02D5D}" type="datetimeFigureOut">
              <a:rPr lang="tr-TR" smtClean="0"/>
              <a:t>13.03.2016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CF2D3-2710-4F2B-BC95-E31715C64F19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56D52-64B5-466A-AB33-609185C02D5D}" type="datetimeFigureOut">
              <a:rPr lang="tr-TR" smtClean="0"/>
              <a:t>13.03.2016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1FCF2D3-2710-4F2B-BC95-E31715C64F19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Dikdörtgen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ikdörtgen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Dikdörtgen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56D52-64B5-466A-AB33-609185C02D5D}" type="datetimeFigureOut">
              <a:rPr lang="tr-TR" smtClean="0"/>
              <a:t>13.03.2016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CF2D3-2710-4F2B-BC95-E31715C64F19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56D52-64B5-466A-AB33-609185C02D5D}" type="datetimeFigureOut">
              <a:rPr lang="tr-TR" smtClean="0"/>
              <a:t>13.03.2016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CF2D3-2710-4F2B-BC95-E31715C64F19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Yuvarlatılmış Dikdörtgen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Başlık Yer Tutucusu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Veri Yer Tutucusu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7056D52-64B5-466A-AB33-609185C02D5D}" type="datetimeFigureOut">
              <a:rPr lang="tr-TR" smtClean="0"/>
              <a:t>13.03.2016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Slayt Numarası Yer Tutucusu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11FCF2D3-2710-4F2B-BC95-E31715C64F19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sz="8000" dirty="0" smtClean="0"/>
              <a:t>ABC BAĞLAMA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195365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sz="6000" b="1" dirty="0" smtClean="0">
                <a:solidFill>
                  <a:schemeClr val="accent1"/>
                </a:solidFill>
                <a:latin typeface="Calibri" pitchFamily="34" charset="0"/>
              </a:rPr>
              <a:t>KISACA ABC BAĞLAMA</a:t>
            </a:r>
            <a:endParaRPr lang="tr-TR" sz="6000" b="1" dirty="0">
              <a:solidFill>
                <a:schemeClr val="accent1"/>
              </a:solidFill>
              <a:latin typeface="Calibri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07504" y="1340768"/>
            <a:ext cx="8856984" cy="5040560"/>
          </a:xfrm>
        </p:spPr>
        <p:txBody>
          <a:bodyPr>
            <a:noAutofit/>
          </a:bodyPr>
          <a:lstStyle/>
          <a:p>
            <a:r>
              <a:rPr lang="tr-TR" sz="24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R</a:t>
            </a:r>
            <a:r>
              <a:rPr lang="tr-TR" sz="2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akamlar yerine harfler </a:t>
            </a:r>
            <a:r>
              <a:rPr lang="tr-TR" sz="24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arasındaki ilişkiyi </a:t>
            </a:r>
            <a:r>
              <a:rPr lang="tr-TR" sz="2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bulduğumuz </a:t>
            </a:r>
            <a:r>
              <a:rPr lang="tr-TR" sz="24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bir oyundur. </a:t>
            </a:r>
            <a:endParaRPr lang="tr-TR" sz="2400" b="1" dirty="0" smtClean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  <a:p>
            <a:r>
              <a:rPr lang="tr-TR" sz="2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AMAÇ; </a:t>
            </a:r>
            <a:r>
              <a:rPr lang="tr-TR" sz="24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tüm </a:t>
            </a:r>
            <a:r>
              <a:rPr lang="tr-TR" sz="2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noktaları kullanarak </a:t>
            </a:r>
            <a:r>
              <a:rPr lang="tr-TR" sz="24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aynı harfleri </a:t>
            </a:r>
            <a:r>
              <a:rPr lang="tr-TR" sz="2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birbirine bağlamaktır. </a:t>
            </a:r>
          </a:p>
          <a:p>
            <a:r>
              <a:rPr lang="tr-TR" sz="2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Harfleri </a:t>
            </a:r>
            <a:r>
              <a:rPr lang="tr-TR" sz="24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bağlamak için </a:t>
            </a:r>
            <a:r>
              <a:rPr lang="tr-TR" sz="2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yalnızca yatay </a:t>
            </a:r>
            <a:r>
              <a:rPr lang="tr-TR" sz="24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ve dikey çizgiler kullanabilirsiniz. </a:t>
            </a:r>
            <a:endParaRPr lang="tr-TR" sz="2400" b="1" dirty="0" smtClean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  <a:p>
            <a:r>
              <a:rPr lang="tr-TR" sz="24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Y</a:t>
            </a:r>
            <a:r>
              <a:rPr lang="tr-TR" sz="2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erleştirdiğiniz </a:t>
            </a:r>
            <a:r>
              <a:rPr lang="tr-TR" sz="24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çizgilerin </a:t>
            </a:r>
            <a:r>
              <a:rPr lang="tr-TR" sz="2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birbiriyle kesişmemelidir.</a:t>
            </a:r>
          </a:p>
          <a:p>
            <a:r>
              <a:rPr lang="tr-TR" sz="2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Oyun sonunda tüm noktalar kullanılmış olmalıdır.</a:t>
            </a:r>
          </a:p>
        </p:txBody>
      </p:sp>
    </p:spTree>
    <p:extLst>
      <p:ext uri="{BB962C8B-B14F-4D97-AF65-F5344CB8AC3E}">
        <p14:creationId xmlns:p14="http://schemas.microsoft.com/office/powerpoint/2010/main" val="83998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sz="6000" b="1" u="sng" dirty="0" smtClean="0">
                <a:solidFill>
                  <a:schemeClr val="accent1"/>
                </a:solidFill>
                <a:latin typeface="Calibri" pitchFamily="34" charset="0"/>
              </a:rPr>
              <a:t>DİKKAT!</a:t>
            </a:r>
            <a:endParaRPr lang="tr-TR" sz="6000" b="1" u="sng" dirty="0">
              <a:solidFill>
                <a:schemeClr val="accent1"/>
              </a:solidFill>
              <a:latin typeface="Calibri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tr-TR" sz="28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ABC </a:t>
            </a:r>
            <a:r>
              <a:rPr lang="tr-TR" sz="28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bağlamaca tablolarını doldurmaya başladığınızda diğer harflerin yolunu </a:t>
            </a:r>
            <a:r>
              <a:rPr lang="tr-TR" sz="28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kesmemeye dikkat </a:t>
            </a:r>
            <a:r>
              <a:rPr lang="tr-TR" sz="28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edin</a:t>
            </a:r>
            <a:r>
              <a:rPr lang="tr-TR" sz="28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.</a:t>
            </a:r>
          </a:p>
          <a:p>
            <a:pPr marL="0" indent="0">
              <a:buNone/>
            </a:pPr>
            <a:endParaRPr lang="tr-TR" sz="2800" b="1" dirty="0" smtClean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  <a:p>
            <a:r>
              <a:rPr lang="tr-TR" sz="28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tr-TR" sz="28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İlk olarak köşeleri doldurursanız orta alanda çizgileri </a:t>
            </a:r>
            <a:r>
              <a:rPr lang="tr-TR" sz="28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daha rahat kullanabilirsiniz.</a:t>
            </a:r>
            <a:endParaRPr lang="tr-TR" sz="28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12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tr-TR" sz="4400" b="1" dirty="0" smtClean="0">
                <a:solidFill>
                  <a:schemeClr val="accent1"/>
                </a:solidFill>
                <a:latin typeface="Calibri" pitchFamily="34" charset="0"/>
              </a:rPr>
              <a:t>Soruyu ve Cevap Anahtarını İnceleyelim</a:t>
            </a:r>
            <a:endParaRPr lang="tr-TR" sz="4400" b="1" dirty="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810" y="1412776"/>
            <a:ext cx="5000723" cy="5224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163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05192"/>
            <a:ext cx="5976664" cy="622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312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/>
          </a:fgClr>
          <a:bgClr>
            <a:schemeClr val="accen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51520" y="2420888"/>
            <a:ext cx="8363272" cy="2381881"/>
          </a:xfrm>
        </p:spPr>
        <p:txBody>
          <a:bodyPr>
            <a:normAutofit/>
          </a:bodyPr>
          <a:lstStyle/>
          <a:p>
            <a:pPr algn="ctr"/>
            <a:r>
              <a:rPr lang="tr-TR" sz="6600" b="1" dirty="0" smtClean="0">
                <a:solidFill>
                  <a:srgbClr val="FF0000"/>
                </a:solidFill>
                <a:latin typeface="Calibri" pitchFamily="34" charset="0"/>
              </a:rPr>
              <a:t>VERDİĞİMİZ ÖRNEĞİ ADIM ADIM ÇÖZELİM</a:t>
            </a:r>
            <a:endParaRPr lang="tr-TR" sz="66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" name="Sol Ok Belirtme Çizgisi 2"/>
          <p:cNvSpPr/>
          <p:nvPr/>
        </p:nvSpPr>
        <p:spPr>
          <a:xfrm rot="5400000">
            <a:off x="1958663" y="-1374487"/>
            <a:ext cx="5154666" cy="8568952"/>
          </a:xfrm>
          <a:prstGeom prst="leftArrowCallout">
            <a:avLst>
              <a:gd name="adj1" fmla="val 15248"/>
              <a:gd name="adj2" fmla="val 22863"/>
              <a:gd name="adj3" fmla="val 14806"/>
              <a:gd name="adj4" fmla="val 74802"/>
            </a:avLst>
          </a:prstGeom>
          <a:noFill/>
          <a:ln w="762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014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2"/>
          <a:stretch>
            <a:fillRect/>
          </a:stretch>
        </p:blipFill>
        <p:spPr>
          <a:xfrm>
            <a:off x="242372" y="1041050"/>
            <a:ext cx="3840480" cy="3982085"/>
          </a:xfrm>
          <a:prstGeom prst="rect">
            <a:avLst/>
          </a:prstGeom>
        </p:spPr>
      </p:pic>
      <p:sp>
        <p:nvSpPr>
          <p:cNvPr id="4" name="Akış Çizelgesi: Depolanmış Veri 3"/>
          <p:cNvSpPr/>
          <p:nvPr/>
        </p:nvSpPr>
        <p:spPr>
          <a:xfrm>
            <a:off x="4082852" y="404664"/>
            <a:ext cx="4737620" cy="4968552"/>
          </a:xfrm>
          <a:prstGeom prst="flowChartOnlineStorage">
            <a:avLst/>
          </a:prstGeom>
          <a:noFill/>
          <a:ln w="57150"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spcAft>
                <a:spcPts val="0"/>
              </a:spcAft>
            </a:pPr>
            <a:r>
              <a:rPr lang="tr-TR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/>
                <a:cs typeface="Times New Roman"/>
              </a:rPr>
              <a:t>Her adımda tek olasılıklı çizgileri </a:t>
            </a:r>
          </a:p>
          <a:p>
            <a:pPr>
              <a:spcAft>
                <a:spcPts val="0"/>
              </a:spcAft>
            </a:pPr>
            <a:r>
              <a:rPr lang="tr-TR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/>
                <a:cs typeface="Times New Roman"/>
              </a:rPr>
              <a:t>Çizerek ilerleyeceğiz</a:t>
            </a:r>
            <a:endParaRPr lang="tr-TR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libri" pitchFamily="34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5446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2"/>
          <a:stretch>
            <a:fillRect/>
          </a:stretch>
        </p:blipFill>
        <p:spPr>
          <a:xfrm>
            <a:off x="899592" y="90736"/>
            <a:ext cx="6480000" cy="6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3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2"/>
          <a:stretch>
            <a:fillRect/>
          </a:stretch>
        </p:blipFill>
        <p:spPr>
          <a:xfrm>
            <a:off x="971600" y="154895"/>
            <a:ext cx="6480000" cy="6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94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2"/>
          <a:stretch>
            <a:fillRect/>
          </a:stretch>
        </p:blipFill>
        <p:spPr>
          <a:xfrm>
            <a:off x="1043608" y="167680"/>
            <a:ext cx="6480000" cy="6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72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2"/>
          <a:stretch>
            <a:fillRect/>
          </a:stretch>
        </p:blipFill>
        <p:spPr>
          <a:xfrm>
            <a:off x="971600" y="116632"/>
            <a:ext cx="6480000" cy="6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96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2"/>
          <a:stretch>
            <a:fillRect/>
          </a:stretch>
        </p:blipFill>
        <p:spPr>
          <a:xfrm>
            <a:off x="1043608" y="188640"/>
            <a:ext cx="6480000" cy="6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84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1"/>
                </a:solidFill>
                <a:latin typeface="Calibri" pitchFamily="34" charset="0"/>
              </a:rPr>
              <a:t>ŞİMDİ KONTROL EDELİM</a:t>
            </a:r>
            <a:endParaRPr lang="tr-TR" b="1" dirty="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179512" y="1409700"/>
            <a:ext cx="4896544" cy="518765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571625"/>
            <a:ext cx="3762375" cy="2145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604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isse Senedi">
  <a:themeElements>
    <a:clrScheme name="Hisse Senedi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Hisse Senedi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isse Senedi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491</TotalTime>
  <Words>92</Words>
  <Application>Microsoft Office PowerPoint</Application>
  <PresentationFormat>Ekran Gösterisi (4:3)</PresentationFormat>
  <Paragraphs>16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4" baseType="lpstr">
      <vt:lpstr>Hisse Senedi</vt:lpstr>
      <vt:lpstr>ABC BAĞLAMA</vt:lpstr>
      <vt:lpstr>KISACA ABC BAĞLAMA</vt:lpstr>
      <vt:lpstr>DİKKAT!</vt:lpstr>
      <vt:lpstr>Soruyu ve Cevap Anahtarını İnceleyelim</vt:lpstr>
      <vt:lpstr>PowerPoint Sunusu</vt:lpstr>
      <vt:lpstr>VERDİĞİMİZ ÖRNEĞİ ADIM ADIM ÇÖZELİM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ŞİMDİ KONTROL EDELİM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KENDOKU</dc:title>
  <dc:creator>Fevzi UÇKAN</dc:creator>
  <cp:lastModifiedBy>Neşe ACUN</cp:lastModifiedBy>
  <cp:revision>34</cp:revision>
  <dcterms:created xsi:type="dcterms:W3CDTF">2014-08-09T11:21:41Z</dcterms:created>
  <dcterms:modified xsi:type="dcterms:W3CDTF">2016-03-13T16:02:40Z</dcterms:modified>
</cp:coreProperties>
</file>